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6703" y="2973936"/>
            <a:ext cx="4307082" cy="692491"/>
          </a:xfrm>
        </p:spPr>
        <p:txBody>
          <a:bodyPr/>
          <a:lstStyle/>
          <a:p>
            <a:r>
              <a:rPr lang="ru-RU" sz="4400" dirty="0" smtClean="0"/>
              <a:t>Игра </a:t>
            </a:r>
            <a:r>
              <a:rPr lang="en-US" sz="4400" dirty="0" smtClean="0"/>
              <a:t>“</a:t>
            </a:r>
            <a:r>
              <a:rPr lang="en-US" sz="4400" dirty="0" err="1" smtClean="0"/>
              <a:t>PyKrieg</a:t>
            </a:r>
            <a:r>
              <a:rPr lang="en-US" sz="4400" dirty="0" smtClean="0"/>
              <a:t>”</a:t>
            </a:r>
            <a:endParaRPr lang="ru-RU" sz="4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6614446" y="5691498"/>
            <a:ext cx="4819828" cy="400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dirty="0" smtClean="0"/>
              <a:t>Разработали </a:t>
            </a:r>
            <a:r>
              <a:rPr lang="ru-RU" sz="1600" dirty="0" err="1"/>
              <a:t>Вартанов</a:t>
            </a:r>
            <a:r>
              <a:rPr lang="ru-RU" sz="1600" dirty="0"/>
              <a:t> </a:t>
            </a:r>
            <a:r>
              <a:rPr lang="ru-RU" sz="1600" dirty="0" smtClean="0"/>
              <a:t>Лев </a:t>
            </a:r>
            <a:r>
              <a:rPr lang="ru-RU" sz="1600" dirty="0"/>
              <a:t>и </a:t>
            </a:r>
            <a:r>
              <a:rPr lang="ru-RU" sz="1600" dirty="0" smtClean="0"/>
              <a:t>Акименко Иван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385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425" y="2304398"/>
            <a:ext cx="9170907" cy="985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PyKrieg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вдохновлённая культовой игрой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“Battle City”,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являвшейся одной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любимых игр для целого поколения людей. Мы, являясь поклонниками данной игры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постарались, взяв её концепт, создать нечто своё, не забыв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плюсах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“Battle City”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как назывались танчики на ден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3526438"/>
            <a:ext cx="3947654" cy="21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как назывались танчики на денд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0" y="3526437"/>
            <a:ext cx="2345859" cy="21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25" y="3526436"/>
            <a:ext cx="2134230" cy="21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70020" y="2603500"/>
            <a:ext cx="11237718" cy="3728934"/>
          </a:xfrm>
        </p:spPr>
        <p:txBody>
          <a:bodyPr>
            <a:normAutofit/>
          </a:bodyPr>
          <a:lstStyle/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Классы,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программе: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Класс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Tile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наследуемые от него классы  –  для создания блоков на карте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Класс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Tank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 для танков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Класс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снарядов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Класс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для взаимодействия с игроком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Класс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противников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6) Класс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</a:p>
          <a:p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7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Класс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родительский класс для всего, что движется</a:t>
            </a:r>
          </a:p>
          <a:p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8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Класс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–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кнопок</a:t>
            </a:r>
          </a:p>
          <a:p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70020" y="2603500"/>
            <a:ext cx="11237718" cy="372893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над данным проектом мы научились создавать игры с помощью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библиотеки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реализовывать командные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изначально задуманные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реализованы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Дальнейшим развитием проекта может стать создание сюжетной кампании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189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Ион (конференц-зал)</vt:lpstr>
      <vt:lpstr>Игра “PyKrieg”</vt:lpstr>
      <vt:lpstr>Введение</vt:lpstr>
      <vt:lpstr>Структура проекта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“Книга рецептов”</dc:title>
  <dc:creator>Пользователь Windows</dc:creator>
  <cp:lastModifiedBy>Пользователь Windows</cp:lastModifiedBy>
  <cp:revision>16</cp:revision>
  <dcterms:created xsi:type="dcterms:W3CDTF">2019-12-22T18:38:30Z</dcterms:created>
  <dcterms:modified xsi:type="dcterms:W3CDTF">2020-01-24T19:30:14Z</dcterms:modified>
</cp:coreProperties>
</file>