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701483" y="2949223"/>
            <a:ext cx="5322877" cy="692491"/>
          </a:xfrm>
        </p:spPr>
        <p:txBody>
          <a:bodyPr/>
          <a:lstStyle/>
          <a:p>
            <a:r>
              <a:rPr lang="ru-RU" sz="4400" dirty="0"/>
              <a:t>Тестирующий бот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 bwMode="gray">
          <a:xfrm>
            <a:off x="6614446" y="5691498"/>
            <a:ext cx="4819828" cy="4005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1600" dirty="0"/>
              <a:t>Разработали </a:t>
            </a:r>
            <a:r>
              <a:rPr lang="ru-RU" sz="1600" dirty="0" err="1"/>
              <a:t>Вартанов</a:t>
            </a:r>
            <a:r>
              <a:rPr lang="ru-RU" sz="1600" dirty="0"/>
              <a:t> Лев и Акименко Иван</a:t>
            </a:r>
          </a:p>
        </p:txBody>
      </p:sp>
    </p:spTree>
    <p:extLst>
      <p:ext uri="{BB962C8B-B14F-4D97-AF65-F5344CB8AC3E}">
        <p14:creationId xmlns:p14="http://schemas.microsoft.com/office/powerpoint/2010/main" val="2138524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72425" y="2304398"/>
            <a:ext cx="9170907" cy="9857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Прохождение различных тестов уже давно стало частью нашей жизни. Мы решили компьютеризировать данный процесс, создав бота, который сможет проводить тесты.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425" y="3550509"/>
            <a:ext cx="3526709" cy="198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843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проекта</a:t>
            </a: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470020" y="2603500"/>
            <a:ext cx="11237718" cy="37289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/>
              <a:t>Классы, используемые в программе:</a:t>
            </a:r>
          </a:p>
          <a:p>
            <a:r>
              <a:rPr lang="ru-RU" sz="1600" dirty="0"/>
              <a:t>1) Класс </a:t>
            </a:r>
            <a:r>
              <a:rPr lang="en-US" sz="1600" dirty="0" err="1"/>
              <a:t>TestState</a:t>
            </a:r>
            <a:r>
              <a:rPr lang="en-US" sz="1600" dirty="0"/>
              <a:t> </a:t>
            </a:r>
            <a:r>
              <a:rPr lang="ru-RU" sz="1600" dirty="0"/>
              <a:t>– для отображения состояния тестера</a:t>
            </a:r>
          </a:p>
          <a:p>
            <a:r>
              <a:rPr lang="ru-RU" sz="1600" dirty="0"/>
              <a:t>2) Класс </a:t>
            </a:r>
            <a:r>
              <a:rPr lang="en-US" sz="1600" dirty="0"/>
              <a:t>Message </a:t>
            </a:r>
            <a:r>
              <a:rPr lang="ru-RU" sz="1600" dirty="0"/>
              <a:t>– для отправки сообщения</a:t>
            </a:r>
          </a:p>
          <a:p>
            <a:r>
              <a:rPr lang="ru-RU" sz="1600" dirty="0"/>
              <a:t>3) Класс </a:t>
            </a:r>
            <a:r>
              <a:rPr lang="en-US" sz="1600" dirty="0" err="1"/>
              <a:t>UniversalTest</a:t>
            </a:r>
            <a:r>
              <a:rPr lang="en-US" sz="1600" dirty="0"/>
              <a:t> </a:t>
            </a:r>
            <a:r>
              <a:rPr lang="ru-RU" sz="1600" dirty="0"/>
              <a:t>– общий класс для всех тестов, нужен для работы с базой данных</a:t>
            </a:r>
          </a:p>
          <a:p>
            <a:r>
              <a:rPr lang="ru-RU" sz="1600" dirty="0"/>
              <a:t>4) Класс </a:t>
            </a:r>
            <a:r>
              <a:rPr lang="en-US" sz="1600" dirty="0"/>
              <a:t>Exam – </a:t>
            </a:r>
            <a:r>
              <a:rPr lang="ru-RU" sz="1600" dirty="0"/>
              <a:t>для экзамена</a:t>
            </a:r>
          </a:p>
          <a:p>
            <a:r>
              <a:rPr lang="ru-RU" sz="1600" dirty="0"/>
              <a:t>5) Класс </a:t>
            </a:r>
            <a:r>
              <a:rPr lang="en-US" sz="1600" dirty="0"/>
              <a:t>Inquirer – </a:t>
            </a:r>
            <a:r>
              <a:rPr lang="ru-RU" sz="1600" dirty="0"/>
              <a:t>для опросника</a:t>
            </a:r>
          </a:p>
        </p:txBody>
      </p:sp>
    </p:spTree>
    <p:extLst>
      <p:ext uri="{BB962C8B-B14F-4D97-AF65-F5344CB8AC3E}">
        <p14:creationId xmlns:p14="http://schemas.microsoft.com/office/powerpoint/2010/main" val="4237262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классов</a:t>
            </a:r>
            <a:br>
              <a:rPr lang="ru-RU" dirty="0"/>
            </a:b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F1AB57C-C0EA-404B-B973-CA558189A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1744" y="3125129"/>
            <a:ext cx="11488511" cy="225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46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470020" y="2603500"/>
            <a:ext cx="11237718" cy="3728934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 время работы над данным проектом мы научились работать с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vk_api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Sqlalchemy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изначально задуманные функции реализованы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дальнейшем в проект можно будет добавить много различных функций, сделав бота менее узкоспециализированным</a:t>
            </a:r>
          </a:p>
        </p:txBody>
      </p:sp>
    </p:spTree>
    <p:extLst>
      <p:ext uri="{BB962C8B-B14F-4D97-AF65-F5344CB8AC3E}">
        <p14:creationId xmlns:p14="http://schemas.microsoft.com/office/powerpoint/2010/main" val="21966793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 (конференц-зал)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152</TotalTime>
  <Words>128</Words>
  <Application>Microsoft Office PowerPoint</Application>
  <PresentationFormat>Широкоэкранный</PresentationFormat>
  <Paragraphs>16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Times New Roman</vt:lpstr>
      <vt:lpstr>Wingdings 3</vt:lpstr>
      <vt:lpstr>Ион (конференц-зал)</vt:lpstr>
      <vt:lpstr>Тестирующий бот</vt:lpstr>
      <vt:lpstr>Введение</vt:lpstr>
      <vt:lpstr>Структура проекта</vt:lpstr>
      <vt:lpstr>Диаграмма классов 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 “Книга рецептов”</dc:title>
  <dc:creator>Пользователь Windows</dc:creator>
  <cp:lastModifiedBy>Артур Вартанов</cp:lastModifiedBy>
  <cp:revision>19</cp:revision>
  <dcterms:created xsi:type="dcterms:W3CDTF">2019-12-22T18:38:30Z</dcterms:created>
  <dcterms:modified xsi:type="dcterms:W3CDTF">2020-05-12T20:28:34Z</dcterms:modified>
</cp:coreProperties>
</file>