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340" r:id="rId3"/>
    <p:sldId id="306" r:id="rId4"/>
    <p:sldId id="361" r:id="rId5"/>
    <p:sldId id="307" r:id="rId6"/>
    <p:sldId id="329" r:id="rId7"/>
    <p:sldId id="309" r:id="rId8"/>
    <p:sldId id="330" r:id="rId9"/>
    <p:sldId id="310" r:id="rId10"/>
    <p:sldId id="311" r:id="rId11"/>
    <p:sldId id="312" r:id="rId12"/>
    <p:sldId id="331" r:id="rId13"/>
    <p:sldId id="313" r:id="rId14"/>
    <p:sldId id="314" r:id="rId15"/>
    <p:sldId id="320" r:id="rId16"/>
    <p:sldId id="334" r:id="rId17"/>
    <p:sldId id="321" r:id="rId18"/>
    <p:sldId id="322" r:id="rId19"/>
    <p:sldId id="323" r:id="rId20"/>
    <p:sldId id="324" r:id="rId21"/>
    <p:sldId id="327" r:id="rId22"/>
    <p:sldId id="308" r:id="rId23"/>
    <p:sldId id="332" r:id="rId24"/>
    <p:sldId id="315" r:id="rId25"/>
    <p:sldId id="333" r:id="rId26"/>
    <p:sldId id="338" r:id="rId27"/>
    <p:sldId id="316" r:id="rId28"/>
    <p:sldId id="317" r:id="rId29"/>
    <p:sldId id="319" r:id="rId30"/>
    <p:sldId id="318" r:id="rId31"/>
    <p:sldId id="422" r:id="rId32"/>
    <p:sldId id="417" r:id="rId33"/>
    <p:sldId id="418" r:id="rId34"/>
    <p:sldId id="419" r:id="rId35"/>
    <p:sldId id="420" r:id="rId36"/>
    <p:sldId id="421" r:id="rId37"/>
    <p:sldId id="401" r:id="rId38"/>
    <p:sldId id="40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8" d="100"/>
          <a:sy n="108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C6387-718A-4A54-A45C-B847388D3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44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cm.bsu.by/problems/folders/564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БИНАРНЫЕ ПОИСКОВЫЕ ДЕРЕВЬЯ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7" y="17687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36591" y="6324311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4578466" y="564755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847362" y="565649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142775" y="507286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847363" y="441234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179225" y="5647746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532030" y="503004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863801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544505" y="330095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905180" y="2764282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86821" y="375366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530503" y="32924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42773" y="163417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7"/>
          </p:cNvCxnSpPr>
          <p:nvPr/>
        </p:nvCxnSpPr>
        <p:spPr>
          <a:xfrm flipH="1">
            <a:off x="1349563" y="2650908"/>
            <a:ext cx="437359" cy="1701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815796" y="3151740"/>
            <a:ext cx="349698" cy="149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7"/>
          </p:cNvCxnSpPr>
          <p:nvPr/>
        </p:nvCxnSpPr>
        <p:spPr>
          <a:xfrm flipH="1">
            <a:off x="1982857" y="3127123"/>
            <a:ext cx="431696" cy="2220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260663" y="3623174"/>
            <a:ext cx="347452" cy="1872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671297" y="3601912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486294" y="5417502"/>
            <a:ext cx="320427" cy="230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167661" y="4175968"/>
            <a:ext cx="503636" cy="22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1806721" y="4799800"/>
            <a:ext cx="360940" cy="230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1"/>
          </p:cNvCxnSpPr>
          <p:nvPr/>
        </p:nvCxnSpPr>
        <p:spPr>
          <a:xfrm>
            <a:off x="1214064" y="2021633"/>
            <a:ext cx="383290" cy="2985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414553" y="3127123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1"/>
          </p:cNvCxnSpPr>
          <p:nvPr/>
        </p:nvCxnSpPr>
        <p:spPr>
          <a:xfrm>
            <a:off x="1786922" y="2650908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080671" y="3601912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754938" y="4235691"/>
            <a:ext cx="397325" cy="1766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4152263" y="4799800"/>
            <a:ext cx="295412" cy="2730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4152262" y="5460320"/>
            <a:ext cx="295413" cy="1961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4447675" y="5460320"/>
            <a:ext cx="435691" cy="1872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153146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58583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707875" y="5674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788290" y="564771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235886" y="503004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9801392" y="441234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7547165" y="569936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7791494" y="503004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919851" y="435240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411438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481852" y="339796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94106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63874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7043442" y="387983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7043442" y="163417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" name="Прямая со стрелкой 66"/>
          <p:cNvCxnSpPr>
            <a:cxnSpLocks/>
            <a:stCxn id="63" idx="4"/>
            <a:endCxn id="61" idx="7"/>
          </p:cNvCxnSpPr>
          <p:nvPr/>
        </p:nvCxnSpPr>
        <p:spPr>
          <a:xfrm flipH="1">
            <a:off x="7238489" y="2650908"/>
            <a:ext cx="593474" cy="2597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cxnSpLocks/>
            <a:stCxn id="61" idx="4"/>
            <a:endCxn id="59" idx="0"/>
          </p:cNvCxnSpPr>
          <p:nvPr/>
        </p:nvCxnSpPr>
        <p:spPr>
          <a:xfrm flipH="1">
            <a:off x="6753143" y="3241328"/>
            <a:ext cx="301277" cy="156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421863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stCxn id="65" idx="4"/>
            <a:endCxn id="64" idx="0"/>
          </p:cNvCxnSpPr>
          <p:nvPr/>
        </p:nvCxnSpPr>
        <p:spPr>
          <a:xfrm flipH="1">
            <a:off x="7321012" y="3691016"/>
            <a:ext cx="312656" cy="188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stCxn id="48" idx="4"/>
            <a:endCxn id="58" idx="0"/>
          </p:cNvCxnSpPr>
          <p:nvPr/>
        </p:nvCxnSpPr>
        <p:spPr>
          <a:xfrm flipH="1">
            <a:off x="8716338" y="3601912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cxnSpLocks/>
            <a:stCxn id="56" idx="4"/>
            <a:endCxn id="55" idx="0"/>
          </p:cNvCxnSpPr>
          <p:nvPr/>
        </p:nvCxnSpPr>
        <p:spPr>
          <a:xfrm flipH="1">
            <a:off x="7854234" y="5417502"/>
            <a:ext cx="211951" cy="2818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58" idx="4"/>
            <a:endCxn id="57" idx="7"/>
          </p:cNvCxnSpPr>
          <p:nvPr/>
        </p:nvCxnSpPr>
        <p:spPr>
          <a:xfrm flipH="1">
            <a:off x="8438572" y="4175968"/>
            <a:ext cx="277766" cy="23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cxnSpLocks/>
            <a:stCxn id="57" idx="4"/>
            <a:endCxn id="56" idx="0"/>
          </p:cNvCxnSpPr>
          <p:nvPr/>
        </p:nvCxnSpPr>
        <p:spPr>
          <a:xfrm flipH="1">
            <a:off x="8066185" y="4747795"/>
            <a:ext cx="157526" cy="2822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66" idx="4"/>
            <a:endCxn id="63" idx="1"/>
          </p:cNvCxnSpPr>
          <p:nvPr/>
        </p:nvCxnSpPr>
        <p:spPr>
          <a:xfrm>
            <a:off x="7314733" y="2021633"/>
            <a:ext cx="327662" cy="2985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76285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63" idx="4"/>
            <a:endCxn id="47" idx="1"/>
          </p:cNvCxnSpPr>
          <p:nvPr/>
        </p:nvCxnSpPr>
        <p:spPr>
          <a:xfrm>
            <a:off x="7831963" y="2650908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cxnSpLocks/>
            <a:stCxn id="48" idx="4"/>
          </p:cNvCxnSpPr>
          <p:nvPr/>
        </p:nvCxnSpPr>
        <p:spPr>
          <a:xfrm>
            <a:off x="9125712" y="3601912"/>
            <a:ext cx="525821" cy="246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  <a:stCxn id="54" idx="4"/>
            <a:endCxn id="53" idx="0"/>
          </p:cNvCxnSpPr>
          <p:nvPr/>
        </p:nvCxnSpPr>
        <p:spPr>
          <a:xfrm>
            <a:off x="9746587" y="4235691"/>
            <a:ext cx="359705" cy="1766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cxnSpLocks/>
            <a:stCxn id="53" idx="4"/>
            <a:endCxn id="52" idx="0"/>
          </p:cNvCxnSpPr>
          <p:nvPr/>
        </p:nvCxnSpPr>
        <p:spPr>
          <a:xfrm>
            <a:off x="10106292" y="4799800"/>
            <a:ext cx="434494" cy="230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cxnSpLocks/>
            <a:stCxn id="52" idx="4"/>
            <a:endCxn id="51" idx="0"/>
          </p:cNvCxnSpPr>
          <p:nvPr/>
        </p:nvCxnSpPr>
        <p:spPr>
          <a:xfrm flipH="1">
            <a:off x="10093190" y="5417502"/>
            <a:ext cx="447596" cy="2302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cxnSpLocks/>
            <a:stCxn id="52" idx="4"/>
            <a:endCxn id="50" idx="0"/>
          </p:cNvCxnSpPr>
          <p:nvPr/>
        </p:nvCxnSpPr>
        <p:spPr>
          <a:xfrm>
            <a:off x="10540786" y="5417502"/>
            <a:ext cx="471989" cy="2568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109" y="28682"/>
            <a:ext cx="1006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 </a:t>
            </a:r>
            <a:endParaRPr lang="ru-RU" sz="2000" dirty="0"/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? </a:t>
            </a:r>
            <a:endParaRPr lang="ru-RU" sz="2000" b="1" dirty="0"/>
          </a:p>
          <a:p>
            <a:r>
              <a:rPr lang="ru-RU" sz="2000" dirty="0"/>
              <a:t>2) Какие вершины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длины? </a:t>
            </a:r>
          </a:p>
          <a:p>
            <a:r>
              <a:rPr lang="ru-RU" sz="2000" dirty="0"/>
              <a:t>3) Сколько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 проходит через вершину 18?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2377" y="890456"/>
            <a:ext cx="6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=5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8924" y="321069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</a:t>
            </a:r>
            <a:r>
              <a:rPr lang="en-US" sz="2400" b="1" dirty="0"/>
              <a:t> </a:t>
            </a:r>
            <a:r>
              <a:rPr lang="ru-RU" sz="2400" b="1" dirty="0"/>
              <a:t>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54234" y="62545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=18 и 6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8900DCC-4CDA-3367-DC3D-246D9987ABC6}"/>
              </a:ext>
            </a:extLst>
          </p:cNvPr>
          <p:cNvSpPr/>
          <p:nvPr/>
        </p:nvSpPr>
        <p:spPr>
          <a:xfrm>
            <a:off x="2879462" y="442457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D023D6-5616-C1F6-4599-B205ED4459D3}"/>
              </a:ext>
            </a:extLst>
          </p:cNvPr>
          <p:cNvCxnSpPr>
            <a:cxnSpLocks/>
            <a:stCxn id="39" idx="4"/>
            <a:endCxn id="2" idx="0"/>
          </p:cNvCxnSpPr>
          <p:nvPr/>
        </p:nvCxnSpPr>
        <p:spPr>
          <a:xfrm>
            <a:off x="2671297" y="4175968"/>
            <a:ext cx="512025" cy="2486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5F51677D-702E-C90F-2277-859ABFB08487}"/>
              </a:ext>
            </a:extLst>
          </p:cNvPr>
          <p:cNvSpPr/>
          <p:nvPr/>
        </p:nvSpPr>
        <p:spPr>
          <a:xfrm>
            <a:off x="8856629" y="444523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199C928-DF12-CDBF-A3EC-06CDD82D7C3F}"/>
              </a:ext>
            </a:extLst>
          </p:cNvPr>
          <p:cNvCxnSpPr>
            <a:cxnSpLocks/>
            <a:stCxn id="58" idx="4"/>
            <a:endCxn id="5" idx="0"/>
          </p:cNvCxnSpPr>
          <p:nvPr/>
        </p:nvCxnSpPr>
        <p:spPr>
          <a:xfrm>
            <a:off x="8716338" y="4175968"/>
            <a:ext cx="444151" cy="2692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16" grpId="0"/>
      <p:bldP spid="86" grpId="0"/>
      <p:bldP spid="87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34545" y="4679209"/>
                <a:ext cx="10885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</a:rPr>
                  <a:t>Время выполнения обхода: пропорционально числу вершин в дереве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5" y="4679209"/>
                <a:ext cx="10885102" cy="461665"/>
              </a:xfrm>
              <a:prstGeom prst="rect">
                <a:avLst/>
              </a:prstGeom>
              <a:blipFill>
                <a:blip r:embed="rId3"/>
                <a:stretch>
                  <a:fillRect l="-840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1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3924523" y="5292076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072931" y="532466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3540084" y="4587947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317156" y="383295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203851" y="32114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912101" y="5332122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2085041" y="4615716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11723" y="3891376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34878" y="320165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8734" y="2684138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821892" y="2132336"/>
            <a:ext cx="52616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473794" y="1495980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277564" y="3260264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638887" y="2684138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58187" y="975370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084976" y="1883438"/>
            <a:ext cx="656907" cy="248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710025" y="2519794"/>
            <a:ext cx="374951" cy="16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1903870" y="2553382"/>
            <a:ext cx="540714" cy="130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555134" y="3071596"/>
            <a:ext cx="348736" cy="188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639778" y="3028171"/>
            <a:ext cx="470924" cy="173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2219170" y="5003174"/>
            <a:ext cx="140562" cy="328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515583" y="3589112"/>
            <a:ext cx="124195" cy="30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2359732" y="4286768"/>
            <a:ext cx="155851" cy="328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129478" y="1362828"/>
            <a:ext cx="612405" cy="133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444584" y="2553382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1741883" y="1883438"/>
            <a:ext cx="702701" cy="282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110702" y="3028171"/>
            <a:ext cx="398049" cy="183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508751" y="3598939"/>
            <a:ext cx="113305" cy="23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3622056" y="4220409"/>
            <a:ext cx="222928" cy="367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3377831" y="4975405"/>
            <a:ext cx="467153" cy="349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3844984" y="4975405"/>
            <a:ext cx="384439" cy="31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341818" y="1556210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cxnSpLocks/>
            <a:stCxn id="46" idx="4"/>
            <a:endCxn id="84" idx="0"/>
          </p:cNvCxnSpPr>
          <p:nvPr/>
        </p:nvCxnSpPr>
        <p:spPr>
          <a:xfrm flipH="1">
            <a:off x="613109" y="1362828"/>
            <a:ext cx="516369" cy="19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1020107" y="3884918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cxnSpLocks/>
            <a:stCxn id="43" idx="4"/>
            <a:endCxn id="85" idx="0"/>
          </p:cNvCxnSpPr>
          <p:nvPr/>
        </p:nvCxnSpPr>
        <p:spPr>
          <a:xfrm flipH="1">
            <a:off x="1291398" y="3647722"/>
            <a:ext cx="263736" cy="237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b="1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98817" y="98815"/>
            <a:ext cx="3450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877" y="2671489"/>
            <a:ext cx="32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прямой левый обход</a:t>
            </a:r>
            <a:endParaRPr lang="ru-RU" sz="2400" b="1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4741281" y="3998561"/>
            <a:ext cx="315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877" y="3061588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2, 1, 6, 4, 3, 10, 9, 8, 7, 18, 17, 14, 13, 11, 19, 20, 22, 21, 23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1281" y="4564885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26014" y="2095388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4062388" y="5162693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105812" y="5162693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3623179" y="446551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549646" y="383761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326111" y="323527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839998" y="5214425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2063074" y="4566296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308596" y="391222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500903" y="3247497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814731" y="2658676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176938" y="2069890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74472" y="1476144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399153" y="32474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647489" y="2676575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008687" y="6831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437252" y="1863602"/>
            <a:ext cx="405309" cy="206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1086022" y="2457348"/>
            <a:ext cx="351230" cy="20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1912472" y="2482846"/>
            <a:ext cx="519990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676723" y="3064033"/>
            <a:ext cx="235749" cy="183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805803" y="3028171"/>
            <a:ext cx="304899" cy="219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2147067" y="4953754"/>
            <a:ext cx="190698" cy="26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612456" y="3634955"/>
            <a:ext cx="193347" cy="277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2337765" y="4307613"/>
            <a:ext cx="274691" cy="258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279978" y="1070583"/>
            <a:ext cx="562583" cy="405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432462" y="2482846"/>
            <a:ext cx="489351" cy="21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1842561" y="1863602"/>
            <a:ext cx="589901" cy="231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110702" y="3028171"/>
            <a:ext cx="520309" cy="20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631011" y="3622729"/>
            <a:ext cx="223535" cy="214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3854546" y="4225076"/>
            <a:ext cx="73533" cy="240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3410712" y="4852970"/>
            <a:ext cx="517367" cy="309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3928079" y="4852970"/>
            <a:ext cx="439209" cy="309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428066" y="1465640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cxnSpLocks/>
            <a:stCxn id="46" idx="4"/>
            <a:endCxn id="84" idx="0"/>
          </p:cNvCxnSpPr>
          <p:nvPr/>
        </p:nvCxnSpPr>
        <p:spPr>
          <a:xfrm flipH="1">
            <a:off x="699357" y="1070583"/>
            <a:ext cx="580621" cy="395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1165961" y="385314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cxnSpLocks/>
            <a:stCxn id="43" idx="4"/>
            <a:endCxn id="85" idx="0"/>
          </p:cNvCxnSpPr>
          <p:nvPr/>
        </p:nvCxnSpPr>
        <p:spPr>
          <a:xfrm flipH="1">
            <a:off x="1437252" y="3634955"/>
            <a:ext cx="239471" cy="218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417191" y="-31229"/>
            <a:ext cx="37755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  <a:r>
              <a:rPr lang="en-US" b="1" dirty="0"/>
              <a:t>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133" y="2577340"/>
            <a:ext cx="423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обратный левый обход</a:t>
            </a:r>
            <a:endParaRPr lang="ru-RU" sz="2400" b="1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4648133" y="4009774"/>
            <a:ext cx="357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133" y="3004438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1 ,3, 4, 7, 8, 9, 11, 13, 14, 17, 21, 23, 22, 20, 19, 18, 10, 6, 2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133" y="4568991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096974" y="2111236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55977" y="2716129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3895718" y="526101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002062" y="526101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3527431" y="459751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391500" y="392534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285919" y="3221480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237759" y="525235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548864" y="4603482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24032" y="3921845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544718" y="27095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975841" y="2060718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69188" y="1480431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224365" y="3207538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575399" y="265938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5841" y="790821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236155" y="1867889"/>
            <a:ext cx="601122" cy="192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816009" y="2448176"/>
            <a:ext cx="420146" cy="26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1840382" y="2498694"/>
            <a:ext cx="563040" cy="160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501935" y="3046845"/>
            <a:ext cx="338447" cy="160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701328" y="3103587"/>
            <a:ext cx="321778" cy="111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544828" y="4990940"/>
            <a:ext cx="278727" cy="26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227892" y="3602227"/>
            <a:ext cx="473436" cy="319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1823555" y="4317237"/>
            <a:ext cx="404337" cy="286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247132" y="1178279"/>
            <a:ext cx="590145" cy="302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0"/>
          </p:cNvCxnSpPr>
          <p:nvPr/>
        </p:nvCxnSpPr>
        <p:spPr>
          <a:xfrm>
            <a:off x="2403422" y="2498694"/>
            <a:ext cx="619684" cy="217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1837277" y="1867889"/>
            <a:ext cx="566145" cy="243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023106" y="3103587"/>
            <a:ext cx="567713" cy="11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590819" y="3608938"/>
            <a:ext cx="105581" cy="316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3696400" y="4312806"/>
            <a:ext cx="135931" cy="28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3306962" y="4984976"/>
            <a:ext cx="525369" cy="276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3832331" y="4984976"/>
            <a:ext cx="368287" cy="276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376706" y="147669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cxnSpLocks/>
            <a:stCxn id="46" idx="4"/>
            <a:endCxn id="84" idx="0"/>
          </p:cNvCxnSpPr>
          <p:nvPr/>
        </p:nvCxnSpPr>
        <p:spPr>
          <a:xfrm flipH="1">
            <a:off x="647997" y="1178279"/>
            <a:ext cx="599135" cy="298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882784" y="385640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cxnSpLocks/>
            <a:stCxn id="43" idx="4"/>
            <a:endCxn id="85" idx="0"/>
          </p:cNvCxnSpPr>
          <p:nvPr/>
        </p:nvCxnSpPr>
        <p:spPr>
          <a:xfrm flipH="1">
            <a:off x="1154075" y="3594996"/>
            <a:ext cx="347860" cy="26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6432" y="195802"/>
            <a:ext cx="37819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02662" y="170606"/>
            <a:ext cx="4305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17045" y="2763999"/>
            <a:ext cx="577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 левый обход </a:t>
            </a:r>
          </a:p>
          <a:p>
            <a:r>
              <a:rPr lang="ru-RU" sz="2400" i="1" dirty="0"/>
              <a:t>(ключи отсортированы по возрастанию)</a:t>
            </a:r>
            <a:endParaRPr lang="ru-RU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695708" y="4465806"/>
            <a:ext cx="5858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правый обход</a:t>
            </a:r>
          </a:p>
          <a:p>
            <a:r>
              <a:rPr lang="ru-RU" sz="24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7045" y="3586926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9159" y="5296803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CB84A-B96B-B4DD-371C-56ECB894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E3793-05F0-F95D-E59C-64AF8BD90AA5}"/>
              </a:ext>
            </a:extLst>
          </p:cNvPr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Удаление  вершины</a:t>
            </a:r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4DEAF714-2389-18EA-1499-77B458DDA43D}"/>
              </a:ext>
            </a:extLst>
          </p:cNvPr>
          <p:cNvGrpSpPr/>
          <p:nvPr/>
        </p:nvGrpSpPr>
        <p:grpSpPr>
          <a:xfrm>
            <a:off x="6717625" y="544865"/>
            <a:ext cx="3711022" cy="4966905"/>
            <a:chOff x="1899743" y="321330"/>
            <a:chExt cx="3822390" cy="5044010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BCAA785-7F55-3B53-0F75-572BAE911EC5}"/>
                </a:ext>
              </a:extLst>
            </p:cNvPr>
            <p:cNvSpPr/>
            <p:nvPr/>
          </p:nvSpPr>
          <p:spPr>
            <a:xfrm>
              <a:off x="2973934" y="1649297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2A67CB8C-E14C-4B2E-27F6-8DCC2FD4C54D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3C1E68DC-EC24-7AF3-F138-0416E9D35836}"/>
                </a:ext>
              </a:extLst>
            </p:cNvPr>
            <p:cNvSpPr/>
            <p:nvPr/>
          </p:nvSpPr>
          <p:spPr>
            <a:xfrm>
              <a:off x="5112334" y="4977882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CF4E423D-855D-A9A9-79FD-2D377045C065}"/>
                </a:ext>
              </a:extLst>
            </p:cNvPr>
            <p:cNvSpPr/>
            <p:nvPr/>
          </p:nvSpPr>
          <p:spPr>
            <a:xfrm>
              <a:off x="4350085" y="4943273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5C6216D5-B137-31C9-111F-8924F7CA1825}"/>
                </a:ext>
              </a:extLst>
            </p:cNvPr>
            <p:cNvSpPr/>
            <p:nvPr/>
          </p:nvSpPr>
          <p:spPr>
            <a:xfrm>
              <a:off x="4807435" y="4275467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8D157DCB-E34E-D701-7FDE-6CF72D161AF4}"/>
                </a:ext>
              </a:extLst>
            </p:cNvPr>
            <p:cNvSpPr/>
            <p:nvPr/>
          </p:nvSpPr>
          <p:spPr>
            <a:xfrm>
              <a:off x="4446021" y="3650413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83D5FAB-4209-425D-57ED-B13A78C631BE}"/>
                </a:ext>
              </a:extLst>
            </p:cNvPr>
            <p:cNvSpPr/>
            <p:nvPr/>
          </p:nvSpPr>
          <p:spPr>
            <a:xfrm>
              <a:off x="4059576" y="2966842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45DB1F20-998B-8EEC-98F8-61F77C3E39AD}"/>
                </a:ext>
              </a:extLst>
            </p:cNvPr>
            <p:cNvSpPr/>
            <p:nvPr/>
          </p:nvSpPr>
          <p:spPr>
            <a:xfrm>
              <a:off x="2272854" y="4224681"/>
              <a:ext cx="55513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27038DBB-30A2-0E6C-94F3-756009435782}"/>
                </a:ext>
              </a:extLst>
            </p:cNvPr>
            <p:cNvSpPr/>
            <p:nvPr/>
          </p:nvSpPr>
          <p:spPr>
            <a:xfrm>
              <a:off x="2605505" y="3591192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4FC4383-C000-2F60-36CE-828787F5D7E9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25689FB4-1876-FF9C-FDA9-EEE41050E201}"/>
                </a:ext>
              </a:extLst>
            </p:cNvPr>
            <p:cNvSpPr/>
            <p:nvPr/>
          </p:nvSpPr>
          <p:spPr>
            <a:xfrm>
              <a:off x="2677047" y="1000011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951D3464-DDD4-20D6-8E9F-EB47DB1D09DB}"/>
                </a:ext>
              </a:extLst>
            </p:cNvPr>
            <p:cNvSpPr/>
            <p:nvPr/>
          </p:nvSpPr>
          <p:spPr>
            <a:xfrm>
              <a:off x="1899743" y="2902198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DEB84971-2C8F-F7FE-4A74-409710BA0315}"/>
                </a:ext>
              </a:extLst>
            </p:cNvPr>
            <p:cNvSpPr/>
            <p:nvPr/>
          </p:nvSpPr>
          <p:spPr>
            <a:xfrm>
              <a:off x="2379398" y="2295601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4E30BCE6-E298-60D9-7D37-519575B03793}"/>
                </a:ext>
              </a:extLst>
            </p:cNvPr>
            <p:cNvSpPr/>
            <p:nvPr/>
          </p:nvSpPr>
          <p:spPr>
            <a:xfrm>
              <a:off x="2334214" y="321330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2E1D8319-A1F7-F595-0A6E-94AB730CE6D3}"/>
                </a:ext>
              </a:extLst>
            </p:cNvPr>
            <p:cNvCxnSpPr>
              <a:cxnSpLocks/>
              <a:stCxn id="81" idx="4"/>
              <a:endCxn id="94" idx="0"/>
            </p:cNvCxnSpPr>
            <p:nvPr/>
          </p:nvCxnSpPr>
          <p:spPr>
            <a:xfrm flipH="1">
              <a:off x="2644382" y="2036755"/>
              <a:ext cx="636000" cy="25884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2F246570-7CE7-F300-F3F1-B791A92440E7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177313" y="2683058"/>
              <a:ext cx="467068" cy="2191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14C564BA-62A9-944C-9CB7-0932D6771678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7" y="2779038"/>
              <a:ext cx="409374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C75C2F40-352C-9E68-9048-5E9A454BE245}"/>
                </a:ext>
              </a:extLst>
            </p:cNvPr>
            <p:cNvCxnSpPr>
              <a:cxnSpLocks/>
              <a:stCxn id="91" idx="4"/>
              <a:endCxn id="90" idx="0"/>
            </p:cNvCxnSpPr>
            <p:nvPr/>
          </p:nvCxnSpPr>
          <p:spPr>
            <a:xfrm flipH="1">
              <a:off x="2909365" y="3353094"/>
              <a:ext cx="430222" cy="2380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7D9AE233-A642-49FF-02BA-3A2A1E2B6614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550424" y="3986584"/>
              <a:ext cx="358941" cy="2380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6F00BB1F-E0DD-7C7D-27C6-03F3283780DA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>
              <a:off x="2605505" y="708788"/>
              <a:ext cx="339631" cy="2912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D939CDD-42C9-F7B1-456B-CB367AA41A89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280382" y="2036755"/>
              <a:ext cx="468579" cy="3548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B3C96BA-6AFA-1D87-0B9B-6D2EBD318CF2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945136" y="1387468"/>
              <a:ext cx="335246" cy="2618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67A3515C-0479-B2D4-A34E-496B60BB7962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15514" cy="18780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6BB5FB5F-73CB-B6E2-9BFF-AC2CA20779DF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364476" y="3354300"/>
              <a:ext cx="386444" cy="2961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51C3F2D9-DA06-8CDB-2589-26A547B91550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4750920" y="4037871"/>
              <a:ext cx="361414" cy="23759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98623709-06BA-52B8-5D70-70616D63D9C8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654985" y="4662925"/>
              <a:ext cx="457349" cy="28034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E865B4D2-24C2-1F89-3A8C-6E6BE879A168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112335" y="4662925"/>
              <a:ext cx="304898" cy="31495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573B7FD-CBAD-2BF1-FC07-6BFF9F3F729C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>
            <a:extLst>
              <a:ext uri="{FF2B5EF4-FFF2-40B4-BE49-F238E27FC236}">
                <a16:creationId xmlns:a16="http://schemas.microsoft.com/office/drawing/2014/main" id="{5E5D0EA4-C10C-3419-03C9-9E1C450BAA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E96918-8871-4F9B-A9B4-6715C5925C38}"/>
              </a:ext>
            </a:extLst>
          </p:cNvPr>
          <p:cNvSpPr/>
          <p:nvPr/>
        </p:nvSpPr>
        <p:spPr>
          <a:xfrm>
            <a:off x="64648" y="1179768"/>
            <a:ext cx="2320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Случай 1.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Удаляется лист.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8A101D57-3D30-332A-7AA2-5CD3746971C3}"/>
              </a:ext>
            </a:extLst>
          </p:cNvPr>
          <p:cNvSpPr/>
          <p:nvPr/>
        </p:nvSpPr>
        <p:spPr>
          <a:xfrm>
            <a:off x="81458" y="2583468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Случай 2.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Удаляется вершина, у которой есть только одно поддерево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A393C924-BBC6-1E99-4BAB-65AA52CE40D3}"/>
              </a:ext>
            </a:extLst>
          </p:cNvPr>
          <p:cNvSpPr/>
          <p:nvPr/>
        </p:nvSpPr>
        <p:spPr>
          <a:xfrm>
            <a:off x="132220" y="4154090"/>
            <a:ext cx="56197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Случай 3.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42551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36AE0-CB0B-BD47-5DE8-88EC053F5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EC97E61-58C7-EDA4-9C4C-73AD2FA82946}"/>
              </a:ext>
            </a:extLst>
          </p:cNvPr>
          <p:cNvGrpSpPr/>
          <p:nvPr/>
        </p:nvGrpSpPr>
        <p:grpSpPr>
          <a:xfrm>
            <a:off x="834645" y="748737"/>
            <a:ext cx="4667838" cy="4606245"/>
            <a:chOff x="1572985" y="375839"/>
            <a:chExt cx="5149434" cy="4938528"/>
          </a:xfrm>
          <a:noFill/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E7F89C1-3494-08AE-40E0-AE7A8EC79801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CDC3672-4C29-DC38-37E1-7839B0EFDA1B}"/>
                </a:ext>
              </a:extLst>
            </p:cNvPr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8FCCD82-AB7D-8561-6A6B-4B926B7D0BBE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9791CCC-DCDC-72E5-3B92-176E2B554553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A5DFD2B-7D19-8A30-CC97-7B94DF3CCC86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4DB6B17-D6BC-C187-BAF1-A0FDD756C525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7D01040B-E582-7F4C-C910-5629756DDCF0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226DC2F-78F7-DA1E-64A9-75B2339252EE}"/>
                </a:ext>
              </a:extLst>
            </p:cNvPr>
            <p:cNvSpPr/>
            <p:nvPr/>
          </p:nvSpPr>
          <p:spPr>
            <a:xfrm>
              <a:off x="1572985" y="4926909"/>
              <a:ext cx="614138" cy="38745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1D54F67-9B41-9025-7437-8393DCC81606}"/>
                </a:ext>
              </a:extLst>
            </p:cNvPr>
            <p:cNvSpPr/>
            <p:nvPr/>
          </p:nvSpPr>
          <p:spPr>
            <a:xfrm>
              <a:off x="2016239" y="4280477"/>
              <a:ext cx="61197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74827FA9-A1E0-D110-8218-57BFA8463A12}"/>
                </a:ext>
              </a:extLst>
            </p:cNvPr>
            <p:cNvSpPr/>
            <p:nvPr/>
          </p:nvSpPr>
          <p:spPr>
            <a:xfrm>
              <a:off x="2541798" y="3619089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7721D4B7-7147-1B38-BBFA-63CA1F5C01EE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4F4837F-E10B-EAAA-091E-044F6B2D7C6C}"/>
                </a:ext>
              </a:extLst>
            </p:cNvPr>
            <p:cNvSpPr/>
            <p:nvPr/>
          </p:nvSpPr>
          <p:spPr>
            <a:xfrm>
              <a:off x="2546664" y="1087749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E3CC8E3-E4F6-748B-FB13-4649410AE575}"/>
                </a:ext>
              </a:extLst>
            </p:cNvPr>
            <p:cNvSpPr/>
            <p:nvPr/>
          </p:nvSpPr>
          <p:spPr>
            <a:xfrm>
              <a:off x="1712348" y="3009849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81373F4-61DF-3B02-BD38-1B48E117202A}"/>
                </a:ext>
              </a:extLst>
            </p:cNvPr>
            <p:cNvSpPr/>
            <p:nvPr/>
          </p:nvSpPr>
          <p:spPr>
            <a:xfrm>
              <a:off x="2133281" y="2453232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2DDA659-6296-F1CC-9930-7434A4187FF3}"/>
                </a:ext>
              </a:extLst>
            </p:cNvPr>
            <p:cNvSpPr/>
            <p:nvPr/>
          </p:nvSpPr>
          <p:spPr>
            <a:xfrm>
              <a:off x="2233812" y="375839"/>
              <a:ext cx="542583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1C84D8E-FBC3-158F-B15C-9E420B1F52D6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 flipH="1">
              <a:off x="2398264" y="2304249"/>
              <a:ext cx="684579" cy="1489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908D659-735D-BA75-627C-926ED4E6A769}"/>
                </a:ext>
              </a:extLst>
            </p:cNvPr>
            <p:cNvCxnSpPr>
              <a:cxnSpLocks/>
              <a:stCxn id="22" idx="4"/>
              <a:endCxn id="21" idx="0"/>
            </p:cNvCxnSpPr>
            <p:nvPr/>
          </p:nvCxnSpPr>
          <p:spPr>
            <a:xfrm flipH="1">
              <a:off x="1989918" y="2840690"/>
              <a:ext cx="408346" cy="1691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A945FB80-2457-9F02-59FB-650E7F042E4D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3339586" y="2779037"/>
              <a:ext cx="460493" cy="18659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3DE02B71-8751-346B-CA66-AFB499D63041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1880054" y="4667935"/>
              <a:ext cx="442174" cy="25897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3B8E337-DF0C-E9D3-0D92-C69FF0E64C0C}"/>
                </a:ext>
              </a:extLst>
            </p:cNvPr>
            <p:cNvCxnSpPr>
              <a:cxnSpLocks/>
              <a:stCxn id="19" idx="4"/>
              <a:endCxn id="18" idx="0"/>
            </p:cNvCxnSpPr>
            <p:nvPr/>
          </p:nvCxnSpPr>
          <p:spPr>
            <a:xfrm flipH="1">
              <a:off x="2845658" y="3353094"/>
              <a:ext cx="493928" cy="26599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B209313-267D-596C-53C8-EE261712D68B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 flipH="1">
              <a:off x="2322228" y="4014481"/>
              <a:ext cx="523430" cy="26599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35E1743C-0912-2042-F83E-5522FAE3A379}"/>
                </a:ext>
              </a:extLst>
            </p:cNvPr>
            <p:cNvCxnSpPr>
              <a:cxnSpLocks/>
              <a:stCxn id="23" idx="4"/>
              <a:endCxn id="20" idx="0"/>
            </p:cNvCxnSpPr>
            <p:nvPr/>
          </p:nvCxnSpPr>
          <p:spPr>
            <a:xfrm>
              <a:off x="2505104" y="763297"/>
              <a:ext cx="309650" cy="32445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4B63F995-9ED7-63EB-90E4-FC6DEFEE6A3E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3082843" y="2304249"/>
              <a:ext cx="492201" cy="1440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1C7F1739-D8A4-6636-FD88-0BA0DDB0E803}"/>
                </a:ext>
              </a:extLst>
            </p:cNvPr>
            <p:cNvCxnSpPr>
              <a:cxnSpLocks/>
              <a:stCxn id="20" idx="4"/>
              <a:endCxn id="9" idx="0"/>
            </p:cNvCxnSpPr>
            <p:nvPr/>
          </p:nvCxnSpPr>
          <p:spPr>
            <a:xfrm>
              <a:off x="2814753" y="1475207"/>
              <a:ext cx="268090" cy="4415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8E9D53-2ED1-9036-F18F-197E228456BA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3800079" y="2779037"/>
              <a:ext cx="623148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9A7B585-6D7D-2C2A-5EBF-2B7E3AA68432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4423228" y="3412816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CC44A33B-0E3E-9419-7EF7-95F6EE1E8E8C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5150664" y="3972959"/>
              <a:ext cx="554380" cy="2234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CEC178-167D-B714-AAF5-A4B23FDCE726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4957464" y="4583899"/>
              <a:ext cx="747581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D4E5796-CCC5-F911-4076-4C619ED007F6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5705044" y="4583899"/>
              <a:ext cx="712475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9B402155-5FD2-D1AC-9140-8677CB1226C2}"/>
              </a:ext>
            </a:extLst>
          </p:cNvPr>
          <p:cNvGrpSpPr/>
          <p:nvPr/>
        </p:nvGrpSpPr>
        <p:grpSpPr>
          <a:xfrm>
            <a:off x="6955441" y="626513"/>
            <a:ext cx="3978169" cy="4713171"/>
            <a:chOff x="1913891" y="491424"/>
            <a:chExt cx="4097553" cy="4786336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6132669F-04EB-83A9-8199-6B9365389C0D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2B5E6D20-78AD-7CD4-CF12-D12B4DFF765C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D0F5BC91-75C2-18CE-9CB3-FB013CCAEC4A}"/>
                </a:ext>
              </a:extLst>
            </p:cNvPr>
            <p:cNvSpPr/>
            <p:nvPr/>
          </p:nvSpPr>
          <p:spPr>
            <a:xfrm>
              <a:off x="5401645" y="4890302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B9FF802-895C-D898-0A55-9017D36B8FB4}"/>
                </a:ext>
              </a:extLst>
            </p:cNvPr>
            <p:cNvSpPr/>
            <p:nvPr/>
          </p:nvSpPr>
          <p:spPr>
            <a:xfrm>
              <a:off x="4215243" y="4864297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2577C352-4DBD-D5B8-D708-271849B8BA80}"/>
                </a:ext>
              </a:extLst>
            </p:cNvPr>
            <p:cNvSpPr/>
            <p:nvPr/>
          </p:nvSpPr>
          <p:spPr>
            <a:xfrm>
              <a:off x="4792224" y="42344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F3BD0934-5252-5866-EECA-1F7CA4BD3B32}"/>
                </a:ext>
              </a:extLst>
            </p:cNvPr>
            <p:cNvSpPr/>
            <p:nvPr/>
          </p:nvSpPr>
          <p:spPr>
            <a:xfrm>
              <a:off x="4520143" y="3606545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6E82CC78-F13A-4035-2E57-CCC90CD10996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4E6CB76D-1862-E72A-6DEF-071044CDCBB7}"/>
                </a:ext>
              </a:extLst>
            </p:cNvPr>
            <p:cNvSpPr/>
            <p:nvPr/>
          </p:nvSpPr>
          <p:spPr>
            <a:xfrm>
              <a:off x="2340196" y="4351610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8240A0CA-473D-EF16-E868-96C785C98478}"/>
                </a:ext>
              </a:extLst>
            </p:cNvPr>
            <p:cNvSpPr/>
            <p:nvPr/>
          </p:nvSpPr>
          <p:spPr>
            <a:xfrm>
              <a:off x="2567301" y="3627328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07B779C1-2BAA-717D-E280-3AFC48C3F79A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A09426B2-297E-6139-6D56-5D450EE17E28}"/>
                </a:ext>
              </a:extLst>
            </p:cNvPr>
            <p:cNvSpPr/>
            <p:nvPr/>
          </p:nvSpPr>
          <p:spPr>
            <a:xfrm>
              <a:off x="2369884" y="1241447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655CC62-6DE9-6996-ABCD-AD251E370CEF}"/>
                </a:ext>
              </a:extLst>
            </p:cNvPr>
            <p:cNvSpPr/>
            <p:nvPr/>
          </p:nvSpPr>
          <p:spPr>
            <a:xfrm>
              <a:off x="1913891" y="3013696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7061282-C859-9A88-A969-017ED8E162A8}"/>
                </a:ext>
              </a:extLst>
            </p:cNvPr>
            <p:cNvSpPr/>
            <p:nvPr/>
          </p:nvSpPr>
          <p:spPr>
            <a:xfrm>
              <a:off x="2258455" y="2514740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3D76D8AF-D9AA-557D-F781-A3ED79A1EDFE}"/>
                </a:ext>
              </a:extLst>
            </p:cNvPr>
            <p:cNvSpPr/>
            <p:nvPr/>
          </p:nvSpPr>
          <p:spPr>
            <a:xfrm>
              <a:off x="2024719" y="491424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BE798D32-01A7-B959-423A-9ED5FC779BEC}"/>
                </a:ext>
              </a:extLst>
            </p:cNvPr>
            <p:cNvCxnSpPr>
              <a:cxnSpLocks/>
              <a:stCxn id="81" idx="4"/>
              <a:endCxn id="94" idx="0"/>
            </p:cNvCxnSpPr>
            <p:nvPr/>
          </p:nvCxnSpPr>
          <p:spPr>
            <a:xfrm flipH="1">
              <a:off x="2523438" y="2304249"/>
              <a:ext cx="559404" cy="21049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715D0436-5C55-0B0B-2C71-4FFA50E085A3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191461" y="2902198"/>
              <a:ext cx="331977" cy="1114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370FC243-414D-E13C-826A-E2CD2886CEBE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6" y="2779038"/>
              <a:ext cx="409375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45494254-486C-E3A4-2419-3EE0ED1CC93A}"/>
                </a:ext>
              </a:extLst>
            </p:cNvPr>
            <p:cNvCxnSpPr>
              <a:cxnSpLocks/>
              <a:stCxn id="91" idx="4"/>
              <a:endCxn id="90" idx="0"/>
            </p:cNvCxnSpPr>
            <p:nvPr/>
          </p:nvCxnSpPr>
          <p:spPr>
            <a:xfrm flipH="1">
              <a:off x="2871161" y="3353094"/>
              <a:ext cx="468425" cy="27423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D9E5F3FF-C87A-2642-6B3F-EF851E4A6743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614887" y="4022720"/>
              <a:ext cx="256274" cy="32889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E2FAE45B-4477-A8A2-34FC-34BB6304AC8A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>
              <a:off x="2296010" y="878882"/>
              <a:ext cx="341962" cy="3625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0BC875C-0645-C3BA-4643-62120DA5F81B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082843" y="2304249"/>
              <a:ext cx="666119" cy="8733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C0FC1612-F9E9-743B-DBBB-43CE360BA537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637973" y="1628904"/>
              <a:ext cx="444869" cy="28788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0F8B8E98-A3DA-C181-59A6-F70BD5702216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74266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7B423F6C-6CA2-64A7-FB43-59BF487622F5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423227" y="3412817"/>
              <a:ext cx="401815" cy="1937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C016B3EA-5F00-FAB7-72AE-86848B36A941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4825042" y="3994003"/>
              <a:ext cx="272081" cy="2403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7C51BE3F-5A17-CC52-25C4-5E4105F67E34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520143" y="4621859"/>
              <a:ext cx="576981" cy="2424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6940D7-6B48-7C9C-B0B1-A2AD9768F6F2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097124" y="4621859"/>
              <a:ext cx="609421" cy="26844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27520E5B-A949-A374-B04F-B099110FC5E7}"/>
              </a:ext>
            </a:extLst>
          </p:cNvPr>
          <p:cNvSpPr/>
          <p:nvPr/>
        </p:nvSpPr>
        <p:spPr>
          <a:xfrm>
            <a:off x="4779271" y="2619926"/>
            <a:ext cx="1198610" cy="155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87AE78FD-8024-E52C-C590-5329F4EE64F3}"/>
              </a:ext>
            </a:extLst>
          </p:cNvPr>
          <p:cNvCxnSpPr/>
          <p:nvPr/>
        </p:nvCxnSpPr>
        <p:spPr>
          <a:xfrm>
            <a:off x="735661" y="4768778"/>
            <a:ext cx="671209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1E81DA-583E-3944-7D41-D6765357D689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>
            <a:extLst>
              <a:ext uri="{FF2B5EF4-FFF2-40B4-BE49-F238E27FC236}">
                <a16:creationId xmlns:a16="http://schemas.microsoft.com/office/drawing/2014/main" id="{97B25CB5-E570-788D-2F69-101DFEEED1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23F1D9E9-3F47-5E80-CE28-DC245C236663}"/>
              </a:ext>
            </a:extLst>
          </p:cNvPr>
          <p:cNvSpPr/>
          <p:nvPr/>
        </p:nvSpPr>
        <p:spPr>
          <a:xfrm>
            <a:off x="344067" y="63767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Случай 1.</a:t>
            </a:r>
            <a:r>
              <a:rPr lang="ru-RU" sz="2000" dirty="0"/>
              <a:t> Удаляется лист</a:t>
            </a:r>
          </a:p>
        </p:txBody>
      </p:sp>
    </p:spTree>
    <p:extLst>
      <p:ext uri="{BB962C8B-B14F-4D97-AF65-F5344CB8AC3E}">
        <p14:creationId xmlns:p14="http://schemas.microsoft.com/office/powerpoint/2010/main" val="2769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6AF4-9B7A-B632-A956-5869FFEA2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0838D12-3392-0FEC-809D-0C3BD0C9946F}"/>
              </a:ext>
            </a:extLst>
          </p:cNvPr>
          <p:cNvGrpSpPr/>
          <p:nvPr/>
        </p:nvGrpSpPr>
        <p:grpSpPr>
          <a:xfrm>
            <a:off x="282043" y="750794"/>
            <a:ext cx="5224021" cy="4453397"/>
            <a:chOff x="959420" y="523312"/>
            <a:chExt cx="5762999" cy="4774654"/>
          </a:xfrm>
          <a:noFill/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C65DD5D-D69D-4FEA-E850-08C96EB8A1B2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36394D7-D5F3-DBB2-CCDF-D31405BA2E8F}"/>
                </a:ext>
              </a:extLst>
            </p:cNvPr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A35B8F5-CFBD-155E-EA51-A51834DF27FB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6710C8-5FD6-0D21-3D04-DE1C9C489937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9D16932-EB6D-30C2-4C12-87F1588C8494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2961F7B-72BC-F6D0-07C6-E22F5F498EAC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BD2CF5D-434D-F3D7-E92D-83DE0D8A2ED8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E0C2F0C-3F8A-2BA5-9414-89F9B8A42016}"/>
                </a:ext>
              </a:extLst>
            </p:cNvPr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EE1F06F-A9AD-AD96-3B9A-36A1CCEEC866}"/>
                </a:ext>
              </a:extLst>
            </p:cNvPr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043FB885-3884-4824-4578-6990DF027320}"/>
                </a:ext>
              </a:extLst>
            </p:cNvPr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B962951-1218-6661-27DB-3DC59F7A65B5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D270478-A3F4-AC79-BF01-0A86F99644DF}"/>
                </a:ext>
              </a:extLst>
            </p:cNvPr>
            <p:cNvSpPr/>
            <p:nvPr/>
          </p:nvSpPr>
          <p:spPr>
            <a:xfrm>
              <a:off x="2508306" y="1256155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09197F7-4745-D882-E72A-1A66EE082D0C}"/>
                </a:ext>
              </a:extLst>
            </p:cNvPr>
            <p:cNvSpPr/>
            <p:nvPr/>
          </p:nvSpPr>
          <p:spPr>
            <a:xfrm>
              <a:off x="1577829" y="3065163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E1AE76C7-D1BE-D2BC-C2C8-5126C14DC8FC}"/>
                </a:ext>
              </a:extLst>
            </p:cNvPr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12B1DC0-DEEE-AE3C-7DD0-8A5A9CD20079}"/>
                </a:ext>
              </a:extLst>
            </p:cNvPr>
            <p:cNvSpPr/>
            <p:nvPr/>
          </p:nvSpPr>
          <p:spPr>
            <a:xfrm>
              <a:off x="2237015" y="52331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A5E73A8C-F755-6D10-ED61-ABB2C84763DD}"/>
                </a:ext>
              </a:extLst>
            </p:cNvPr>
            <p:cNvCxnSpPr>
              <a:cxnSpLocks/>
              <a:stCxn id="9" idx="4"/>
              <a:endCxn id="22" idx="7"/>
            </p:cNvCxnSpPr>
            <p:nvPr/>
          </p:nvCxnSpPr>
          <p:spPr>
            <a:xfrm flipH="1">
              <a:off x="2497681" y="2304249"/>
              <a:ext cx="585162" cy="23317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ED86292F-8622-03CD-14DD-E986AFA20797}"/>
                </a:ext>
              </a:extLst>
            </p:cNvPr>
            <p:cNvCxnSpPr>
              <a:cxnSpLocks/>
              <a:stCxn id="22" idx="4"/>
              <a:endCxn id="21" idx="0"/>
            </p:cNvCxnSpPr>
            <p:nvPr/>
          </p:nvCxnSpPr>
          <p:spPr>
            <a:xfrm flipH="1">
              <a:off x="1855399" y="2868141"/>
              <a:ext cx="454910" cy="1970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239FBB7-7995-1A18-4285-B8323E53D816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3339586" y="2779037"/>
              <a:ext cx="460493" cy="18659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E67885B-2DF3-2456-CF00-FC81541F3B66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1266489" y="4583899"/>
              <a:ext cx="613058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43A5C1A9-5B60-BBB9-077C-8C7D84D6AA0A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2472537" y="3296352"/>
              <a:ext cx="651453" cy="28518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0A1151A-7E96-ECC4-0B45-629CD6EA3C68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 flipH="1">
              <a:off x="1879547" y="3976927"/>
              <a:ext cx="592990" cy="2195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30ED5F2A-47CD-ACF0-D2A0-6BE70C480236}"/>
                </a:ext>
              </a:extLst>
            </p:cNvPr>
            <p:cNvCxnSpPr>
              <a:cxnSpLocks/>
              <a:stCxn id="23" idx="4"/>
              <a:endCxn id="20" idx="0"/>
            </p:cNvCxnSpPr>
            <p:nvPr/>
          </p:nvCxnSpPr>
          <p:spPr>
            <a:xfrm>
              <a:off x="2508306" y="910770"/>
              <a:ext cx="268089" cy="3453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E2692FD-66D6-B396-3B3F-CEEDBA872DA7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3082843" y="2304249"/>
              <a:ext cx="492200" cy="1440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ABDADB4A-45F5-C899-3818-2F59B96C8DC4}"/>
                </a:ext>
              </a:extLst>
            </p:cNvPr>
            <p:cNvCxnSpPr>
              <a:cxnSpLocks/>
              <a:stCxn id="20" idx="4"/>
              <a:endCxn id="9" idx="0"/>
            </p:cNvCxnSpPr>
            <p:nvPr/>
          </p:nvCxnSpPr>
          <p:spPr>
            <a:xfrm>
              <a:off x="2776394" y="1643612"/>
              <a:ext cx="306448" cy="27317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58826FBE-B653-D582-97CA-7DFB16538D00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800079" y="2779037"/>
              <a:ext cx="474703" cy="246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C85F5861-E70D-D105-1441-70B362D42230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4423228" y="3412816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81189BFE-53DF-6462-DEC1-8C7057476FCB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5150664" y="3972959"/>
              <a:ext cx="554380" cy="2234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A1D42FC3-2C2C-1930-1AAB-B3F7F7F0C4AA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4957464" y="4583899"/>
              <a:ext cx="747581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0FBEC26-3198-059B-1A1F-4CB237F341EE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5705044" y="4583899"/>
              <a:ext cx="712475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0D8F13A6-03D9-812F-5347-D7494A5A1A4E}"/>
              </a:ext>
            </a:extLst>
          </p:cNvPr>
          <p:cNvGrpSpPr/>
          <p:nvPr/>
        </p:nvGrpSpPr>
        <p:grpSpPr>
          <a:xfrm>
            <a:off x="6833914" y="666866"/>
            <a:ext cx="4773831" cy="4705401"/>
            <a:chOff x="1805326" y="519521"/>
            <a:chExt cx="4917093" cy="4778445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909E341F-302A-BD08-561F-16B0A994DDE8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DA4F93BD-F92F-A3AC-9E67-1169EA32D8DD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C2F8648-7D8E-9557-3277-648584B69E51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C83E10C-5BF7-A7CA-BADA-42436D2451DD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DC95BB4E-5CB6-7389-4342-E658BC588DAE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3F9853A-96D5-7E62-2CA6-935733CBDB88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2F8181EE-648D-095D-570D-46FC0FE09677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3F09DE5-7BE9-7983-B8EC-637E12B49454}"/>
                </a:ext>
              </a:extLst>
            </p:cNvPr>
            <p:cNvSpPr/>
            <p:nvPr/>
          </p:nvSpPr>
          <p:spPr>
            <a:xfrm>
              <a:off x="2156596" y="4188738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09659FF4-B237-873E-E86C-05DF01C333F3}"/>
                </a:ext>
              </a:extLst>
            </p:cNvPr>
            <p:cNvSpPr/>
            <p:nvPr/>
          </p:nvSpPr>
          <p:spPr>
            <a:xfrm>
              <a:off x="2531885" y="3519853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A08AB4C6-EBD7-050D-F1BA-5A3CF7324A25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B76281DC-0159-42CE-9FE3-E6CFB75390BA}"/>
                </a:ext>
              </a:extLst>
            </p:cNvPr>
            <p:cNvSpPr/>
            <p:nvPr/>
          </p:nvSpPr>
          <p:spPr>
            <a:xfrm>
              <a:off x="2413826" y="1255402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F76A7C28-9251-9407-2F8E-0E24508F530C}"/>
                </a:ext>
              </a:extLst>
            </p:cNvPr>
            <p:cNvSpPr/>
            <p:nvPr/>
          </p:nvSpPr>
          <p:spPr>
            <a:xfrm>
              <a:off x="1805326" y="3008080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F91C3214-CE0B-7360-C12B-A9AF4B257F12}"/>
                </a:ext>
              </a:extLst>
            </p:cNvPr>
            <p:cNvSpPr/>
            <p:nvPr/>
          </p:nvSpPr>
          <p:spPr>
            <a:xfrm>
              <a:off x="2197142" y="2374366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15D310E6-E282-3822-0949-2478F16A33BD}"/>
                </a:ext>
              </a:extLst>
            </p:cNvPr>
            <p:cNvSpPr/>
            <p:nvPr/>
          </p:nvSpPr>
          <p:spPr>
            <a:xfrm>
              <a:off x="2108109" y="519521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A9907A19-E296-8EE0-D89B-39AE2E5CCA27}"/>
                </a:ext>
              </a:extLst>
            </p:cNvPr>
            <p:cNvCxnSpPr>
              <a:cxnSpLocks/>
              <a:stCxn id="81" idx="4"/>
              <a:endCxn id="94" idx="7"/>
            </p:cNvCxnSpPr>
            <p:nvPr/>
          </p:nvCxnSpPr>
          <p:spPr>
            <a:xfrm flipH="1">
              <a:off x="2649497" y="2304248"/>
              <a:ext cx="433346" cy="1268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C6BF2142-D68C-CC1F-2BE0-92CBED373231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082896" y="2761824"/>
              <a:ext cx="379230" cy="24625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1845383C-7D66-CCA6-2B56-F31FD137BC60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6" y="2779038"/>
              <a:ext cx="409375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D439A9FD-4B32-4C81-F7C8-D6FDD00D0187}"/>
                </a:ext>
              </a:extLst>
            </p:cNvPr>
            <p:cNvCxnSpPr>
              <a:cxnSpLocks/>
              <a:stCxn id="91" idx="3"/>
              <a:endCxn id="90" idx="0"/>
            </p:cNvCxnSpPr>
            <p:nvPr/>
          </p:nvCxnSpPr>
          <p:spPr>
            <a:xfrm flipH="1">
              <a:off x="2835745" y="3296352"/>
              <a:ext cx="288245" cy="2235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0826BE97-B8EB-F6E0-21C2-03EFCB8AD354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431287" y="3915245"/>
              <a:ext cx="404458" cy="27349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7C2D7D15-D377-0B7F-AD12-AA61DCB8B1BE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>
              <a:off x="2379400" y="906979"/>
              <a:ext cx="302515" cy="3484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AF1D0DC1-F476-D6B0-79CB-EF96A20AED39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082843" y="2304248"/>
              <a:ext cx="666119" cy="8733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C115CD88-8583-6BFA-510C-5B13AFC49150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681915" y="1642860"/>
              <a:ext cx="400928" cy="2739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A7B6F069-6150-F1BE-B9B9-CC1A64EE2864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74266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C95288F0-B0F9-1EFF-A7B8-EA7E5AFE9F6E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423227" y="3412817"/>
              <a:ext cx="727437" cy="1726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53E3197C-4C1D-59BE-4E09-DBBCC3607D15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5150664" y="3972959"/>
              <a:ext cx="554380" cy="22348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9CD5AB58-F8A4-76F2-4ACD-3FAB157435C5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957463" y="4583899"/>
              <a:ext cx="747581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D981A3E2-0CC1-C8A4-0DC0-0922E805F05D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705044" y="4583899"/>
              <a:ext cx="712475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2EC608C7-453F-6D6B-2CC9-E4A858D364EF}"/>
              </a:ext>
            </a:extLst>
          </p:cNvPr>
          <p:cNvSpPr/>
          <p:nvPr/>
        </p:nvSpPr>
        <p:spPr>
          <a:xfrm>
            <a:off x="4307454" y="2256238"/>
            <a:ext cx="1198610" cy="2371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43C2F9C-E73A-2763-8631-D733882B0941}"/>
              </a:ext>
            </a:extLst>
          </p:cNvPr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5F546E-77BB-5426-84FE-7573D95B649B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>
            <a:extLst>
              <a:ext uri="{FF2B5EF4-FFF2-40B4-BE49-F238E27FC236}">
                <a16:creationId xmlns:a16="http://schemas.microsoft.com/office/drawing/2014/main" id="{A6A5CD5F-A5E1-A891-98E5-1B25399E7F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6ED4D8F-6A20-E721-CC95-E8E66FB40479}"/>
              </a:ext>
            </a:extLst>
          </p:cNvPr>
          <p:cNvSpPr/>
          <p:nvPr/>
        </p:nvSpPr>
        <p:spPr>
          <a:xfrm>
            <a:off x="282043" y="186120"/>
            <a:ext cx="879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поддерево.</a:t>
            </a:r>
          </a:p>
        </p:txBody>
      </p:sp>
      <p:cxnSp>
        <p:nvCxnSpPr>
          <p:cNvPr id="3" name="Соединитель: изогнутый 2">
            <a:extLst>
              <a:ext uri="{FF2B5EF4-FFF2-40B4-BE49-F238E27FC236}">
                <a16:creationId xmlns:a16="http://schemas.microsoft.com/office/drawing/2014/main" id="{B70D358F-D065-3453-1012-54F3C975D3BB}"/>
              </a:ext>
            </a:extLst>
          </p:cNvPr>
          <p:cNvCxnSpPr>
            <a:cxnSpLocks/>
            <a:stCxn id="18" idx="5"/>
            <a:endCxn id="16" idx="6"/>
          </p:cNvCxnSpPr>
          <p:nvPr/>
        </p:nvCxnSpPr>
        <p:spPr>
          <a:xfrm rot="5400000">
            <a:off x="790845" y="3965929"/>
            <a:ext cx="1105469" cy="100966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C609-1829-85FE-4646-33F133FC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05F556F-186F-3D09-9FEF-0E0B4A5E4525}"/>
              </a:ext>
            </a:extLst>
          </p:cNvPr>
          <p:cNvGrpSpPr/>
          <p:nvPr/>
        </p:nvGrpSpPr>
        <p:grpSpPr>
          <a:xfrm>
            <a:off x="282043" y="1008439"/>
            <a:ext cx="5224021" cy="4195753"/>
            <a:chOff x="959420" y="799542"/>
            <a:chExt cx="5762999" cy="4498424"/>
          </a:xfrm>
          <a:noFill/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ED3CEF5-14DF-5583-8326-F9BB360348D6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ED26A50-F721-E1EC-6D47-886A412C273E}"/>
                </a:ext>
              </a:extLst>
            </p:cNvPr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C642645-89FE-02B0-8BDA-33A7CE155859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0BAEF00-B585-BF7A-A70D-75CBD089F31C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4E609885-273D-420D-83FC-6E6EB3FD2B5E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BA39D82E-89AA-1D96-05B1-1ECCF739140A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9F52325-A302-4445-7835-AE981AD6A98B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B2BC77F7-24FB-BB36-567C-711946B5F9AF}"/>
                </a:ext>
              </a:extLst>
            </p:cNvPr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48C06BE-9DD2-12C3-6C45-6037C09A37E5}"/>
                </a:ext>
              </a:extLst>
            </p:cNvPr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91695CA-0D51-5CF6-7903-09BFE52451F1}"/>
                </a:ext>
              </a:extLst>
            </p:cNvPr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AD03BFA-256A-D294-5E0D-CA077303F9E4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BCC1424-1A3F-DAB7-AE71-AB55D0F1347C}"/>
                </a:ext>
              </a:extLst>
            </p:cNvPr>
            <p:cNvSpPr/>
            <p:nvPr/>
          </p:nvSpPr>
          <p:spPr>
            <a:xfrm>
              <a:off x="2439138" y="1293211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5924598-E7D0-7CDD-ACDE-25B4DCB81E19}"/>
                </a:ext>
              </a:extLst>
            </p:cNvPr>
            <p:cNvSpPr/>
            <p:nvPr/>
          </p:nvSpPr>
          <p:spPr>
            <a:xfrm>
              <a:off x="1668708" y="2957419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4997198-D0A7-1447-9FC2-ABB2B1C1F51C}"/>
                </a:ext>
              </a:extLst>
            </p:cNvPr>
            <p:cNvSpPr/>
            <p:nvPr/>
          </p:nvSpPr>
          <p:spPr>
            <a:xfrm>
              <a:off x="2045650" y="2382698"/>
              <a:ext cx="52996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B0B019A1-B4D4-5B25-7183-2C1D22BA2D93}"/>
                </a:ext>
              </a:extLst>
            </p:cNvPr>
            <p:cNvSpPr/>
            <p:nvPr/>
          </p:nvSpPr>
          <p:spPr>
            <a:xfrm>
              <a:off x="1899999" y="799542"/>
              <a:ext cx="497916" cy="38745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17543737-B609-454C-2F19-E89D69D1F173}"/>
                </a:ext>
              </a:extLst>
            </p:cNvPr>
            <p:cNvCxnSpPr>
              <a:cxnSpLocks/>
              <a:stCxn id="9" idx="4"/>
              <a:endCxn id="22" idx="7"/>
            </p:cNvCxnSpPr>
            <p:nvPr/>
          </p:nvCxnSpPr>
          <p:spPr>
            <a:xfrm flipH="1">
              <a:off x="2498005" y="2304248"/>
              <a:ext cx="584837" cy="13519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5AFB03E-706B-7209-1836-D78A8A6F44AB}"/>
                </a:ext>
              </a:extLst>
            </p:cNvPr>
            <p:cNvCxnSpPr>
              <a:cxnSpLocks/>
              <a:stCxn id="22" idx="4"/>
              <a:endCxn id="21" idx="0"/>
            </p:cNvCxnSpPr>
            <p:nvPr/>
          </p:nvCxnSpPr>
          <p:spPr>
            <a:xfrm flipH="1">
              <a:off x="1946279" y="2770155"/>
              <a:ext cx="364355" cy="18726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872D917-0BD3-2B93-12D8-A107E748B933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3339586" y="2779037"/>
              <a:ext cx="460493" cy="18659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39EBAB3-D938-4BF1-1DEA-F73912254900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1266489" y="4583899"/>
              <a:ext cx="613058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9BB0A634-258F-5E31-1656-50749F90E6E5}"/>
                </a:ext>
              </a:extLst>
            </p:cNvPr>
            <p:cNvCxnSpPr>
              <a:cxnSpLocks/>
              <a:stCxn id="19" idx="4"/>
              <a:endCxn id="18" idx="7"/>
            </p:cNvCxnSpPr>
            <p:nvPr/>
          </p:nvCxnSpPr>
          <p:spPr>
            <a:xfrm flipH="1">
              <a:off x="2687397" y="3353094"/>
              <a:ext cx="652189" cy="28634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332F3022-C18E-384D-14E9-32C46D351900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 flipH="1">
              <a:off x="1879547" y="3976927"/>
              <a:ext cx="592990" cy="2195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9E75D31-458D-5DE3-5B12-3043C6F941CC}"/>
                </a:ext>
              </a:extLst>
            </p:cNvPr>
            <p:cNvCxnSpPr>
              <a:cxnSpLocks/>
              <a:stCxn id="23" idx="4"/>
              <a:endCxn id="20" idx="0"/>
            </p:cNvCxnSpPr>
            <p:nvPr/>
          </p:nvCxnSpPr>
          <p:spPr>
            <a:xfrm>
              <a:off x="2148957" y="1187000"/>
              <a:ext cx="558270" cy="10621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895BD3F5-6E59-A5C1-0E7D-2220F308B182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082843" y="2304249"/>
              <a:ext cx="717237" cy="8733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67D47BE8-593C-7C50-4DB5-DE450C63DBD7}"/>
                </a:ext>
              </a:extLst>
            </p:cNvPr>
            <p:cNvCxnSpPr>
              <a:cxnSpLocks/>
              <a:stCxn id="20" idx="4"/>
              <a:endCxn id="9" idx="0"/>
            </p:cNvCxnSpPr>
            <p:nvPr/>
          </p:nvCxnSpPr>
          <p:spPr>
            <a:xfrm>
              <a:off x="2707227" y="1680669"/>
              <a:ext cx="375616" cy="2361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83DC8991-C0E2-D5C9-0BF3-0D9E7AE4659B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3800079" y="2779037"/>
              <a:ext cx="623148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253D17B6-6853-E206-F851-075D9D7E3F1E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4423228" y="3412816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A2B10752-C154-CD80-8498-D3FFFBFEAF57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5150664" y="3972959"/>
              <a:ext cx="554380" cy="2234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B2606D6-9A41-939D-C60D-AA9D36038235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4957464" y="4583899"/>
              <a:ext cx="747581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4C6FE29D-C01A-6000-61DD-78B9E0846CA3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5705044" y="4583899"/>
              <a:ext cx="712475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116F5A4-A59F-085A-C20F-BCA11FB17EAD}"/>
              </a:ext>
            </a:extLst>
          </p:cNvPr>
          <p:cNvGrpSpPr/>
          <p:nvPr/>
        </p:nvGrpSpPr>
        <p:grpSpPr>
          <a:xfrm>
            <a:off x="6921324" y="1300356"/>
            <a:ext cx="4624585" cy="4043353"/>
            <a:chOff x="1959051" y="1191845"/>
            <a:chExt cx="4763368" cy="4106121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39BFBA70-38E8-7C0E-787D-73CA050B39AC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E4EDCCB4-15C7-EF62-3945-6AEC7F89E728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B533A9E-780A-2A7C-C942-EE418A582E02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859D5BD-CDDD-CAF2-77F6-735CA47F405C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125556D4-AE20-A2AB-459E-FDEA29A1E12A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BA6648F-BEA5-3BD2-8E3A-042A9768980B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510EB94-FF97-AB1F-68CA-ED98D1108E4C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961090D3-B3B5-E3A7-25FA-CE995BA40F29}"/>
                </a:ext>
              </a:extLst>
            </p:cNvPr>
            <p:cNvSpPr/>
            <p:nvPr/>
          </p:nvSpPr>
          <p:spPr>
            <a:xfrm>
              <a:off x="2139509" y="4196441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4413E6E0-D69E-1763-EE0A-F922DED64A58}"/>
                </a:ext>
              </a:extLst>
            </p:cNvPr>
            <p:cNvSpPr/>
            <p:nvPr/>
          </p:nvSpPr>
          <p:spPr>
            <a:xfrm>
              <a:off x="2595578" y="3611691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6F910F66-A08A-F70E-02B4-65124A034396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632874C-DC4E-A979-EEC0-6C93B63883FA}"/>
                </a:ext>
              </a:extLst>
            </p:cNvPr>
            <p:cNvSpPr/>
            <p:nvPr/>
          </p:nvSpPr>
          <p:spPr>
            <a:xfrm>
              <a:off x="2546666" y="1191845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3028F6DB-011E-FF13-4BE7-D89EFC78DF7D}"/>
                </a:ext>
              </a:extLst>
            </p:cNvPr>
            <p:cNvSpPr/>
            <p:nvPr/>
          </p:nvSpPr>
          <p:spPr>
            <a:xfrm>
              <a:off x="1959051" y="3051485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9BB9D9C5-6787-5DC5-8441-B61CB15DDB2C}"/>
                </a:ext>
              </a:extLst>
            </p:cNvPr>
            <p:cNvSpPr/>
            <p:nvPr/>
          </p:nvSpPr>
          <p:spPr>
            <a:xfrm>
              <a:off x="2281683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FEB8A172-186E-2B4E-EC61-F2DD278E6CA0}"/>
                </a:ext>
              </a:extLst>
            </p:cNvPr>
            <p:cNvCxnSpPr>
              <a:cxnSpLocks/>
              <a:stCxn id="81" idx="4"/>
              <a:endCxn id="94" idx="0"/>
            </p:cNvCxnSpPr>
            <p:nvPr/>
          </p:nvCxnSpPr>
          <p:spPr>
            <a:xfrm flipH="1">
              <a:off x="2546666" y="2304249"/>
              <a:ext cx="536177" cy="17643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B7CCBE59-6CD2-972B-E511-8717EC728C2F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236621" y="2868142"/>
              <a:ext cx="310045" cy="18334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B3A403E8-0196-E34E-7550-223E5EA38DC4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6" y="2779038"/>
              <a:ext cx="409375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5DDE368B-988B-2DAE-299B-DCF1E996EFEE}"/>
                </a:ext>
              </a:extLst>
            </p:cNvPr>
            <p:cNvCxnSpPr>
              <a:cxnSpLocks/>
              <a:stCxn id="91" idx="4"/>
              <a:endCxn id="90" idx="0"/>
            </p:cNvCxnSpPr>
            <p:nvPr/>
          </p:nvCxnSpPr>
          <p:spPr>
            <a:xfrm flipH="1">
              <a:off x="2899438" y="3353094"/>
              <a:ext cx="440148" cy="25859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A8C051C2-4572-2116-5759-13C99DDD3AF0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414200" y="4007083"/>
              <a:ext cx="485238" cy="18935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A121219B-6FC6-1C4F-B2A2-2D7F27D98164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082843" y="2304249"/>
              <a:ext cx="666119" cy="8733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6D106027-1501-5D1E-C2B5-5CDDA1550980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814755" y="1579303"/>
              <a:ext cx="268088" cy="3374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58143EAE-F061-1668-DD85-A5B70DE4B50F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74266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8AF86C40-C90E-86C8-535F-EDBDAA83EB56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423227" y="3412817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6FAFD52B-9CE5-7C5A-E6E1-FEE024FF6EE8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5150664" y="3972959"/>
              <a:ext cx="554380" cy="22348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537F92CD-8464-2EA4-8D38-410A0F30CF86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957463" y="4583898"/>
              <a:ext cx="747581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3FE21BD6-DAE5-1858-F7B1-D3A286BA4B12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705044" y="4583898"/>
              <a:ext cx="712475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94368C9E-F90F-51D8-9C5D-868B98ED18F8}"/>
              </a:ext>
            </a:extLst>
          </p:cNvPr>
          <p:cNvSpPr/>
          <p:nvPr/>
        </p:nvSpPr>
        <p:spPr>
          <a:xfrm>
            <a:off x="4774156" y="2557158"/>
            <a:ext cx="1198610" cy="261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E9E1664-E266-5EAF-75B4-270937E89F80}"/>
              </a:ext>
            </a:extLst>
          </p:cNvPr>
          <p:cNvCxnSpPr/>
          <p:nvPr/>
        </p:nvCxnSpPr>
        <p:spPr>
          <a:xfrm flipH="1">
            <a:off x="1085544" y="959632"/>
            <a:ext cx="643838" cy="61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8824A3-512C-F893-C7BD-A082A4B0921E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>
            <a:extLst>
              <a:ext uri="{FF2B5EF4-FFF2-40B4-BE49-F238E27FC236}">
                <a16:creationId xmlns:a16="http://schemas.microsoft.com/office/drawing/2014/main" id="{FE42D7EB-3407-1826-77D2-30A993F18D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0D05F5E-F782-4482-C2CD-1F2256E8AFD6}"/>
              </a:ext>
            </a:extLst>
          </p:cNvPr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374099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0867-3C7B-4F72-6EEE-337868C3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D2C08CEC-5BBA-128D-A79F-63C19881FAF9}"/>
              </a:ext>
            </a:extLst>
          </p:cNvPr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094D299-BE8F-7521-0523-BDF08435A4AA}"/>
              </a:ext>
            </a:extLst>
          </p:cNvPr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9AEB60E-0D6F-F4BA-7249-23F10D892A6F}"/>
              </a:ext>
            </a:extLst>
          </p:cNvPr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82CE7DA-0429-FE42-353E-92CCA344F6B6}"/>
              </a:ext>
            </a:extLst>
          </p:cNvPr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F5B4A7E-6D99-4CD3-B147-E0DEA6D65EEE}"/>
              </a:ext>
            </a:extLst>
          </p:cNvPr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270D04-545C-1E39-C6E8-C5C9064A2CA6}"/>
              </a:ext>
            </a:extLst>
          </p:cNvPr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F28BA84-4189-03B7-1A5F-0A72A098FC23}"/>
              </a:ext>
            </a:extLst>
          </p:cNvPr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6FBDB75-7D24-4906-EBED-94BF30F291D5}"/>
              </a:ext>
            </a:extLst>
          </p:cNvPr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BA2F863-45B9-82CE-9C96-0D0CA7646E76}"/>
              </a:ext>
            </a:extLst>
          </p:cNvPr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4C9622B-B143-A55E-2AE5-6F2EE09D0221}"/>
              </a:ext>
            </a:extLst>
          </p:cNvPr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0C42EC1-AA3C-2116-CE7F-F87B8679642D}"/>
              </a:ext>
            </a:extLst>
          </p:cNvPr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028C471-48AE-9BC8-6435-EF00157C79E6}"/>
              </a:ext>
            </a:extLst>
          </p:cNvPr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F3ED8D0-BE35-DD26-D38F-8656AAEB3D66}"/>
              </a:ext>
            </a:extLst>
          </p:cNvPr>
          <p:cNvSpPr/>
          <p:nvPr/>
        </p:nvSpPr>
        <p:spPr>
          <a:xfrm>
            <a:off x="915484" y="3067602"/>
            <a:ext cx="50322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E668F5C-2122-6621-CFB0-59C05C4F644B}"/>
              </a:ext>
            </a:extLst>
          </p:cNvPr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F974C06-D099-354C-7902-B2DDB2A50A2B}"/>
              </a:ext>
            </a:extLst>
          </p:cNvPr>
          <p:cNvSpPr/>
          <p:nvPr/>
        </p:nvSpPr>
        <p:spPr>
          <a:xfrm>
            <a:off x="967042" y="975338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5219ADB-9D1F-E623-9B96-14C36B62B39D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 flipH="1">
            <a:off x="1506592" y="2411936"/>
            <a:ext cx="700283" cy="164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ADE9E73-9F62-52F5-3DE8-ECFF5CFF342C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167095" y="2937902"/>
            <a:ext cx="339497" cy="129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F96B4D0-D966-588F-2DD4-E742388F68EF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2439607" y="2854791"/>
            <a:ext cx="417426" cy="17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FCCCA6B-CCA0-61DC-2E2A-FBE2B9AC69D0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560394" y="4538258"/>
            <a:ext cx="55572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2972E72-CE97-B239-36A5-2E1194F774C7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653647" y="3390236"/>
            <a:ext cx="785960" cy="21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CEB0A43-226F-34CD-A774-3E8B79A67E3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 flipH="1">
            <a:off x="1116116" y="3972110"/>
            <a:ext cx="537531" cy="204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C477606-6318-B6BA-0596-DBB8D0A106B8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1212961" y="1336736"/>
            <a:ext cx="424981" cy="269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DFE992F-2B80-77B2-B66E-474C3302724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206875" y="2411936"/>
            <a:ext cx="650158" cy="8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7856BAD-F829-08D1-9383-8F90E91E2499}"/>
              </a:ext>
            </a:extLst>
          </p:cNvPr>
          <p:cNvCxnSpPr>
            <a:cxnSpLocks/>
            <a:stCxn id="20" idx="4"/>
            <a:endCxn id="9" idx="1"/>
          </p:cNvCxnSpPr>
          <p:nvPr/>
        </p:nvCxnSpPr>
        <p:spPr>
          <a:xfrm>
            <a:off x="1637942" y="1967750"/>
            <a:ext cx="372507" cy="13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4933102-14F2-44C8-43DD-E9F924E8186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857033" y="2854791"/>
            <a:ext cx="430307" cy="22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CDE96B1-0515-D3D2-2E6C-CEEC2B497774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421902" y="3445942"/>
            <a:ext cx="659404" cy="16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D8B83DA-376D-9214-26C4-708536A08651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4081306" y="3968410"/>
            <a:ext cx="502532" cy="208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2A1EBEC-F8AD-AD0A-2582-07D8E079F78C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3906174" y="4538258"/>
            <a:ext cx="677664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CFC1668-4367-030D-7178-8389122D9CBA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583838" y="4538258"/>
            <a:ext cx="64584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99C65A-0354-CB93-7E84-92F88BBF0305}"/>
              </a:ext>
            </a:extLst>
          </p:cNvPr>
          <p:cNvSpPr txBox="1"/>
          <p:nvPr/>
        </p:nvSpPr>
        <p:spPr>
          <a:xfrm>
            <a:off x="4687543" y="1357186"/>
            <a:ext cx="1921423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  <a:r>
              <a:rPr lang="en-US" dirty="0"/>
              <a:t> 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121C396-ED43-5436-2779-CB8410410E52}"/>
              </a:ext>
            </a:extLst>
          </p:cNvPr>
          <p:cNvGrpSpPr/>
          <p:nvPr/>
        </p:nvGrpSpPr>
        <p:grpSpPr>
          <a:xfrm>
            <a:off x="560394" y="5204298"/>
            <a:ext cx="1067376" cy="497665"/>
            <a:chOff x="517854" y="5187465"/>
            <a:chExt cx="1067376" cy="497665"/>
          </a:xfrm>
          <a:solidFill>
            <a:srgbClr val="FFFF00"/>
          </a:solidFill>
        </p:grpSpPr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993AE97A-5386-321C-91C6-21983C311C27}"/>
                </a:ext>
              </a:extLst>
            </p:cNvPr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F2E598FC-6A65-DC1A-4267-D483D85A5FA9}"/>
                </a:ext>
              </a:extLst>
            </p:cNvPr>
            <p:cNvCxnSpPr>
              <a:cxnSpLocks/>
              <a:stCxn id="16" idx="4"/>
              <a:endCxn id="68" idx="0"/>
            </p:cNvCxnSpPr>
            <p:nvPr/>
          </p:nvCxnSpPr>
          <p:spPr>
            <a:xfrm>
              <a:off x="517854" y="5187465"/>
              <a:ext cx="789026" cy="1345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>
            <a:extLst>
              <a:ext uri="{FF2B5EF4-FFF2-40B4-BE49-F238E27FC236}">
                <a16:creationId xmlns:a16="http://schemas.microsoft.com/office/drawing/2014/main" id="{C92E2979-06BD-193B-3E4B-0885C2889EF8}"/>
              </a:ext>
            </a:extLst>
          </p:cNvPr>
          <p:cNvSpPr/>
          <p:nvPr/>
        </p:nvSpPr>
        <p:spPr>
          <a:xfrm>
            <a:off x="4860222" y="2023236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053F071-0DB4-8ABA-63DE-A767EAC605C4}"/>
              </a:ext>
            </a:extLst>
          </p:cNvPr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>
            <a:extLst>
              <a:ext uri="{FF2B5EF4-FFF2-40B4-BE49-F238E27FC236}">
                <a16:creationId xmlns:a16="http://schemas.microsoft.com/office/drawing/2014/main" id="{DA6E08DF-449A-4798-74DB-64F2A2B5236C}"/>
              </a:ext>
            </a:extLst>
          </p:cNvPr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A152A27-E548-D8E3-5534-D433AC36C618}"/>
              </a:ext>
            </a:extLst>
          </p:cNvPr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25FCDD70-0C45-0FD0-7581-35E8BA7ADBAA}"/>
              </a:ext>
            </a:extLst>
          </p:cNvPr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639A7E7-029E-7BB5-CA59-D62867A8411B}"/>
              </a:ext>
            </a:extLst>
          </p:cNvPr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246D8FC8-24F0-2420-7432-01CF7539BAB9}"/>
              </a:ext>
            </a:extLst>
          </p:cNvPr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1CA6086E-F420-3BD0-6FFC-40F7A1B8C24A}"/>
              </a:ext>
            </a:extLst>
          </p:cNvPr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B3ABE7EA-F6F4-6124-3642-5F45D75D3136}"/>
              </a:ext>
            </a:extLst>
          </p:cNvPr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C1BAE380-1E76-7001-61B6-F80E26543DB7}"/>
              </a:ext>
            </a:extLst>
          </p:cNvPr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733C4B4-2B33-F6A4-A566-5994A7FAC0B0}"/>
              </a:ext>
            </a:extLst>
          </p:cNvPr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B6481F32-0D64-6860-0982-4E490C382223}"/>
              </a:ext>
            </a:extLst>
          </p:cNvPr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3594C48E-306B-A16A-5A2F-BD4FD9B4AF5E}"/>
              </a:ext>
            </a:extLst>
          </p:cNvPr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5AE49E22-33A7-021E-82B3-B9FD93517DAA}"/>
              </a:ext>
            </a:extLst>
          </p:cNvPr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8654A12-F241-29DE-E535-B09082870C61}"/>
              </a:ext>
            </a:extLst>
          </p:cNvPr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D8E69ED8-AA55-B41E-E8E6-85B2A3362FCA}"/>
              </a:ext>
            </a:extLst>
          </p:cNvPr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F52117DB-65AE-97E9-45F0-3CB3D0B59B37}"/>
              </a:ext>
            </a:extLst>
          </p:cNvPr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F353776-9991-B788-B258-5D1873587295}"/>
              </a:ext>
            </a:extLst>
          </p:cNvPr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F9FBC51-A909-E7D5-DE1E-EA98EF8A78DA}"/>
              </a:ext>
            </a:extLst>
          </p:cNvPr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CED21143-8C8B-14C4-74A3-AE4DFA80CB69}"/>
              </a:ext>
            </a:extLst>
          </p:cNvPr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F0E8E6C0-CDCD-7CDD-4B5D-FCB4001CE409}"/>
              </a:ext>
            </a:extLst>
          </p:cNvPr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C7FBFF05-5F95-4297-212D-73B12CC10775}"/>
              </a:ext>
            </a:extLst>
          </p:cNvPr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BAA714E-1EFF-7CF2-1BFB-25464A607F56}"/>
              </a:ext>
            </a:extLst>
          </p:cNvPr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D67F9034-925D-5180-2C61-CE69E2C350ED}"/>
              </a:ext>
            </a:extLst>
          </p:cNvPr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AE0716BA-5BD4-22D9-6BE1-8C56B62CF797}"/>
              </a:ext>
            </a:extLst>
          </p:cNvPr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049D847C-A48F-C75D-7F29-90960226CA80}"/>
              </a:ext>
            </a:extLst>
          </p:cNvPr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61C12EBB-AB28-BC45-69CE-3BD03A2F60CA}"/>
              </a:ext>
            </a:extLst>
          </p:cNvPr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E507D60E-2124-FB86-7339-B5E2E15532C7}"/>
              </a:ext>
            </a:extLst>
          </p:cNvPr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F58B8EC-089E-88BD-1C64-23A8D13FF9E0}"/>
              </a:ext>
            </a:extLst>
          </p:cNvPr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04C34230-0B77-BCAF-53D8-D5F278C256AC}"/>
              </a:ext>
            </a:extLst>
          </p:cNvPr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>
            <a:extLst>
              <a:ext uri="{FF2B5EF4-FFF2-40B4-BE49-F238E27FC236}">
                <a16:creationId xmlns:a16="http://schemas.microsoft.com/office/drawing/2014/main" id="{2BA24994-02C9-C7C0-68FD-78FC6043BB6A}"/>
              </a:ext>
            </a:extLst>
          </p:cNvPr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72FD1FEB-1DB8-3F70-EB55-D47DDCF3F590}"/>
              </a:ext>
            </a:extLst>
          </p:cNvPr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F84758-06A2-3622-5164-EDE06115AE4C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>
            <a:extLst>
              <a:ext uri="{FF2B5EF4-FFF2-40B4-BE49-F238E27FC236}">
                <a16:creationId xmlns:a16="http://schemas.microsoft.com/office/drawing/2014/main" id="{D2730167-F8E3-4E7C-A539-B1F226EEC6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E3819E6-209C-6413-BD13-0402C3C83926}"/>
              </a:ext>
            </a:extLst>
          </p:cNvPr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правое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D185E3B-40C2-15C1-5CCC-7E381F5F8B65}"/>
              </a:ext>
            </a:extLst>
          </p:cNvPr>
          <p:cNvCxnSpPr/>
          <p:nvPr/>
        </p:nvCxnSpPr>
        <p:spPr>
          <a:xfrm flipH="1">
            <a:off x="0" y="4766553"/>
            <a:ext cx="1060961" cy="572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2076-CD25-51A4-24A2-3EA634B6B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9EE74392-8728-E489-609F-DEED7AE61655}"/>
              </a:ext>
            </a:extLst>
          </p:cNvPr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EE57D4C-19D7-51C4-CD40-1B717AD010E7}"/>
              </a:ext>
            </a:extLst>
          </p:cNvPr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73B96B8-F74D-6C7E-20AF-EAADD4D556DF}"/>
              </a:ext>
            </a:extLst>
          </p:cNvPr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3E23ABB-09CD-0090-BABC-4F583BE36178}"/>
              </a:ext>
            </a:extLst>
          </p:cNvPr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E57B598-857A-F685-AF0A-0FA61797933D}"/>
              </a:ext>
            </a:extLst>
          </p:cNvPr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F626F77-7A08-CE6E-5E40-352AAC482241}"/>
              </a:ext>
            </a:extLst>
          </p:cNvPr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9FE063-02F7-3840-BB57-3DBD5D9C59B5}"/>
              </a:ext>
            </a:extLst>
          </p:cNvPr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0E59A1F-E61B-DE19-B464-155D8818F8CB}"/>
              </a:ext>
            </a:extLst>
          </p:cNvPr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3B237D9-44DD-F654-B669-C3F4C25C602D}"/>
              </a:ext>
            </a:extLst>
          </p:cNvPr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7EDD8-54D5-2CD6-06F5-E23AAF98CEF7}"/>
              </a:ext>
            </a:extLst>
          </p:cNvPr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7EFFA16-FC42-17F1-37BF-A0676736584C}"/>
              </a:ext>
            </a:extLst>
          </p:cNvPr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600BE2B1-990A-305B-7C2C-27DFB09FCF5C}"/>
              </a:ext>
            </a:extLst>
          </p:cNvPr>
          <p:cNvSpPr/>
          <p:nvPr/>
        </p:nvSpPr>
        <p:spPr>
          <a:xfrm>
            <a:off x="1524417" y="1514828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5F8F309-B3A5-D52D-69F5-D4CF4C8CF6F9}"/>
              </a:ext>
            </a:extLst>
          </p:cNvPr>
          <p:cNvSpPr/>
          <p:nvPr/>
        </p:nvSpPr>
        <p:spPr>
          <a:xfrm>
            <a:off x="1093780" y="3092594"/>
            <a:ext cx="50322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8C15C88-C493-B3CC-4F73-A4C5AFDDE5B6}"/>
              </a:ext>
            </a:extLst>
          </p:cNvPr>
          <p:cNvSpPr/>
          <p:nvPr/>
        </p:nvSpPr>
        <p:spPr>
          <a:xfrm>
            <a:off x="1569580" y="2531571"/>
            <a:ext cx="480402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17D13DB-7C47-8F29-4ED5-7C06F3907330}"/>
              </a:ext>
            </a:extLst>
          </p:cNvPr>
          <p:cNvSpPr/>
          <p:nvPr/>
        </p:nvSpPr>
        <p:spPr>
          <a:xfrm>
            <a:off x="1306453" y="879413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820A101-A5F3-BC80-4C2C-FFBBEE9C24B8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 flipH="1">
            <a:off x="1809781" y="2411936"/>
            <a:ext cx="397094" cy="119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A3D5C90-93DA-204B-F1E9-E97BA0BA6235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345391" y="2892969"/>
            <a:ext cx="464390" cy="199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54137B5-822F-2921-FA12-8DBC39457306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2439607" y="2854791"/>
            <a:ext cx="417426" cy="17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41C8CD5-4A92-2956-57B6-23F5C7FC2656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560394" y="4538258"/>
            <a:ext cx="55572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B040447-66F9-ECBD-EAC4-AE0FCBCDF098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653647" y="3390236"/>
            <a:ext cx="785960" cy="21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608DE73-548E-30EC-7607-F3FEFD3484BB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 flipH="1">
            <a:off x="1116116" y="3972110"/>
            <a:ext cx="537531" cy="204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DE0B063-2F5F-FA12-79B2-395E920DA6F0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1552372" y="1240811"/>
            <a:ext cx="215061" cy="274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ABD7161-AFD6-ED1E-E2D0-A20C861E6CA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206875" y="2411936"/>
            <a:ext cx="650158" cy="8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F1011D4-D534-24BE-2066-BB9EE7320004}"/>
              </a:ext>
            </a:extLst>
          </p:cNvPr>
          <p:cNvCxnSpPr>
            <a:cxnSpLocks/>
            <a:stCxn id="20" idx="4"/>
            <a:endCxn id="9" idx="1"/>
          </p:cNvCxnSpPr>
          <p:nvPr/>
        </p:nvCxnSpPr>
        <p:spPr>
          <a:xfrm>
            <a:off x="1767433" y="1876226"/>
            <a:ext cx="243016" cy="2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A194688-2E73-B582-CBF1-547621752AE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2857033" y="2854791"/>
            <a:ext cx="564869" cy="22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FE3601E-F6D0-9967-51AF-9A7A8DFB71F7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421902" y="3445942"/>
            <a:ext cx="659404" cy="16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9D40548-EA1D-D097-BC77-89F0BF1CB176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4081306" y="3968410"/>
            <a:ext cx="502532" cy="208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75BFBF7-8B60-883E-6389-D7212ECC83F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3906174" y="4538258"/>
            <a:ext cx="677664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E056880-1537-53FA-3138-89124FBED4C3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583838" y="4538258"/>
            <a:ext cx="64584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616E91-5403-559F-01B4-06F00B025BFD}"/>
              </a:ext>
            </a:extLst>
          </p:cNvPr>
          <p:cNvSpPr txBox="1"/>
          <p:nvPr/>
        </p:nvSpPr>
        <p:spPr>
          <a:xfrm>
            <a:off x="4919703" y="1364099"/>
            <a:ext cx="1748299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F319A3E-44F7-54FF-0FBB-0D9D960D251A}"/>
              </a:ext>
            </a:extLst>
          </p:cNvPr>
          <p:cNvGrpSpPr/>
          <p:nvPr/>
        </p:nvGrpSpPr>
        <p:grpSpPr>
          <a:xfrm>
            <a:off x="560394" y="5204298"/>
            <a:ext cx="618941" cy="631894"/>
            <a:chOff x="517854" y="5187465"/>
            <a:chExt cx="618941" cy="631894"/>
          </a:xfrm>
          <a:noFill/>
        </p:grpSpPr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917E04A-BF4C-2C98-7C8B-F2743308BFA0}"/>
                </a:ext>
              </a:extLst>
            </p:cNvPr>
            <p:cNvSpPr/>
            <p:nvPr/>
          </p:nvSpPr>
          <p:spPr>
            <a:xfrm>
              <a:off x="580094" y="5456222"/>
              <a:ext cx="556701" cy="3631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25525759-5233-2F81-9B49-B9A92377C14F}"/>
                </a:ext>
              </a:extLst>
            </p:cNvPr>
            <p:cNvCxnSpPr>
              <a:cxnSpLocks/>
              <a:stCxn id="16" idx="4"/>
              <a:endCxn id="68" idx="0"/>
            </p:cNvCxnSpPr>
            <p:nvPr/>
          </p:nvCxnSpPr>
          <p:spPr>
            <a:xfrm>
              <a:off x="517854" y="5187465"/>
              <a:ext cx="340591" cy="26875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>
            <a:extLst>
              <a:ext uri="{FF2B5EF4-FFF2-40B4-BE49-F238E27FC236}">
                <a16:creationId xmlns:a16="http://schemas.microsoft.com/office/drawing/2014/main" id="{DA47AC61-E315-B26D-ADD2-400A822D2E26}"/>
              </a:ext>
            </a:extLst>
          </p:cNvPr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C9537302-1012-5497-590F-AF1F6E4DC1BB}"/>
              </a:ext>
            </a:extLst>
          </p:cNvPr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E951C6C8-3477-3A96-BAA7-FC57F3E7D5F4}"/>
              </a:ext>
            </a:extLst>
          </p:cNvPr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49283BD-83AE-7661-E65E-88BEBD9F4295}"/>
              </a:ext>
            </a:extLst>
          </p:cNvPr>
          <p:cNvSpPr/>
          <p:nvPr/>
        </p:nvSpPr>
        <p:spPr>
          <a:xfrm>
            <a:off x="10639949" y="4806807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AAD75E17-F67F-75F9-1DEC-4E8AD26DBE77}"/>
              </a:ext>
            </a:extLst>
          </p:cNvPr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F2F5A206-B7F8-B859-DED7-F6184A63125B}"/>
              </a:ext>
            </a:extLst>
          </p:cNvPr>
          <p:cNvSpPr/>
          <p:nvPr/>
        </p:nvSpPr>
        <p:spPr>
          <a:xfrm>
            <a:off x="10144829" y="417686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988119B1-7E98-F7C7-E2E5-2A31F90AEFB6}"/>
              </a:ext>
            </a:extLst>
          </p:cNvPr>
          <p:cNvSpPr/>
          <p:nvPr/>
        </p:nvSpPr>
        <p:spPr>
          <a:xfrm>
            <a:off x="9638070" y="3596184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50603340-06B9-6D71-16B7-E47D366E2260}"/>
              </a:ext>
            </a:extLst>
          </p:cNvPr>
          <p:cNvSpPr/>
          <p:nvPr/>
        </p:nvSpPr>
        <p:spPr>
          <a:xfrm>
            <a:off x="9239959" y="3012575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3A7C6116-7E9E-F542-16FC-4C2C13B2B202}"/>
              </a:ext>
            </a:extLst>
          </p:cNvPr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76217AE-EC20-417D-5672-CAF637030BA0}"/>
              </a:ext>
            </a:extLst>
          </p:cNvPr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03A2F4A3-A0D9-3116-492C-51E4D059FF5C}"/>
              </a:ext>
            </a:extLst>
          </p:cNvPr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DBBCC8CC-87AE-2877-8FCD-7FF8F6B08EBA}"/>
              </a:ext>
            </a:extLst>
          </p:cNvPr>
          <p:cNvSpPr/>
          <p:nvPr/>
        </p:nvSpPr>
        <p:spPr>
          <a:xfrm>
            <a:off x="7686963" y="1444576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34C1DB46-AC49-9612-3577-DF02FA37ADF1}"/>
              </a:ext>
            </a:extLst>
          </p:cNvPr>
          <p:cNvSpPr/>
          <p:nvPr/>
        </p:nvSpPr>
        <p:spPr>
          <a:xfrm>
            <a:off x="7478136" y="2552415"/>
            <a:ext cx="51194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DBC038E-81EE-97A0-EBA8-D08AF5A94EB9}"/>
              </a:ext>
            </a:extLst>
          </p:cNvPr>
          <p:cNvSpPr/>
          <p:nvPr/>
        </p:nvSpPr>
        <p:spPr>
          <a:xfrm>
            <a:off x="7392394" y="828738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9D6F04DC-FBDC-CA1D-424A-10E46B87D27F}"/>
              </a:ext>
            </a:extLst>
          </p:cNvPr>
          <p:cNvCxnSpPr>
            <a:cxnSpLocks/>
            <a:stCxn id="77" idx="4"/>
            <a:endCxn id="115" idx="7"/>
          </p:cNvCxnSpPr>
          <p:nvPr/>
        </p:nvCxnSpPr>
        <p:spPr>
          <a:xfrm flipH="1">
            <a:off x="7915105" y="2421812"/>
            <a:ext cx="401303" cy="183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07358D65-EB22-BFF0-7D2C-F87B0AE9352C}"/>
              </a:ext>
            </a:extLst>
          </p:cNvPr>
          <p:cNvCxnSpPr>
            <a:cxnSpLocks/>
            <a:stCxn id="78" idx="4"/>
            <a:endCxn id="112" idx="0"/>
          </p:cNvCxnSpPr>
          <p:nvPr/>
        </p:nvCxnSpPr>
        <p:spPr>
          <a:xfrm flipH="1">
            <a:off x="8549139" y="2854791"/>
            <a:ext cx="417426" cy="17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AF77D6C-CC4F-42F7-5D53-339487818A62}"/>
              </a:ext>
            </a:extLst>
          </p:cNvPr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FE149711-5D9C-B85E-6B2C-501E4BAEBE0A}"/>
              </a:ext>
            </a:extLst>
          </p:cNvPr>
          <p:cNvCxnSpPr>
            <a:cxnSpLocks/>
            <a:stCxn id="112" idx="4"/>
            <a:endCxn id="111" idx="0"/>
          </p:cNvCxnSpPr>
          <p:nvPr/>
        </p:nvCxnSpPr>
        <p:spPr>
          <a:xfrm flipH="1">
            <a:off x="7763179" y="3390236"/>
            <a:ext cx="785960" cy="21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87B19D8-31B8-4CDF-B121-B768531EA8CA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 flipH="1">
            <a:off x="7225648" y="3972110"/>
            <a:ext cx="537531" cy="204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82C3911D-1FC2-F7B2-3F2D-375A8DB6F99E}"/>
              </a:ext>
            </a:extLst>
          </p:cNvPr>
          <p:cNvCxnSpPr>
            <a:cxnSpLocks/>
            <a:stCxn id="116" idx="4"/>
            <a:endCxn id="113" idx="0"/>
          </p:cNvCxnSpPr>
          <p:nvPr/>
        </p:nvCxnSpPr>
        <p:spPr>
          <a:xfrm>
            <a:off x="7638313" y="1190136"/>
            <a:ext cx="291666" cy="254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5D44E1FD-150D-2F12-5D27-17BF288357F6}"/>
              </a:ext>
            </a:extLst>
          </p:cNvPr>
          <p:cNvCxnSpPr>
            <a:cxnSpLocks/>
            <a:stCxn id="77" idx="4"/>
            <a:endCxn id="78" idx="1"/>
          </p:cNvCxnSpPr>
          <p:nvPr/>
        </p:nvCxnSpPr>
        <p:spPr>
          <a:xfrm>
            <a:off x="8316408" y="2421812"/>
            <a:ext cx="446167" cy="12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91E89C75-55E1-E92F-3FB6-8BA67F396EDF}"/>
              </a:ext>
            </a:extLst>
          </p:cNvPr>
          <p:cNvCxnSpPr>
            <a:cxnSpLocks/>
            <a:stCxn id="113" idx="4"/>
            <a:endCxn id="77" idx="0"/>
          </p:cNvCxnSpPr>
          <p:nvPr/>
        </p:nvCxnSpPr>
        <p:spPr>
          <a:xfrm>
            <a:off x="7929979" y="1805974"/>
            <a:ext cx="386429" cy="254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72C6807B-9A58-BCCD-35E9-4B96018B69A9}"/>
              </a:ext>
            </a:extLst>
          </p:cNvPr>
          <p:cNvCxnSpPr>
            <a:cxnSpLocks/>
            <a:stCxn id="78" idx="4"/>
            <a:endCxn id="102" idx="0"/>
          </p:cNvCxnSpPr>
          <p:nvPr/>
        </p:nvCxnSpPr>
        <p:spPr>
          <a:xfrm>
            <a:off x="8966565" y="2854791"/>
            <a:ext cx="549778" cy="157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579FB926-EFB9-1D11-AF48-EC5D4CC280F5}"/>
              </a:ext>
            </a:extLst>
          </p:cNvPr>
          <p:cNvCxnSpPr>
            <a:cxnSpLocks/>
            <a:stCxn id="102" idx="4"/>
            <a:endCxn id="99" idx="0"/>
          </p:cNvCxnSpPr>
          <p:nvPr/>
        </p:nvCxnSpPr>
        <p:spPr>
          <a:xfrm>
            <a:off x="9516343" y="3373973"/>
            <a:ext cx="398111" cy="222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951447F1-AFEA-CFB2-F947-8AD814B217CC}"/>
              </a:ext>
            </a:extLst>
          </p:cNvPr>
          <p:cNvCxnSpPr>
            <a:cxnSpLocks/>
            <a:stCxn id="99" idx="4"/>
            <a:endCxn id="95" idx="0"/>
          </p:cNvCxnSpPr>
          <p:nvPr/>
        </p:nvCxnSpPr>
        <p:spPr>
          <a:xfrm>
            <a:off x="9914454" y="3957582"/>
            <a:ext cx="506759" cy="219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58C43C84-07C2-EC64-D6A9-86A90C58637E}"/>
              </a:ext>
            </a:extLst>
          </p:cNvPr>
          <p:cNvCxnSpPr>
            <a:cxnSpLocks/>
            <a:stCxn id="95" idx="4"/>
            <a:endCxn id="88" idx="0"/>
          </p:cNvCxnSpPr>
          <p:nvPr/>
        </p:nvCxnSpPr>
        <p:spPr>
          <a:xfrm flipH="1">
            <a:off x="10015706" y="4538258"/>
            <a:ext cx="405507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2BD94FA7-D3B3-BC40-397F-EE53A7F5450B}"/>
              </a:ext>
            </a:extLst>
          </p:cNvPr>
          <p:cNvCxnSpPr>
            <a:cxnSpLocks/>
            <a:stCxn id="95" idx="4"/>
            <a:endCxn id="79" idx="0"/>
          </p:cNvCxnSpPr>
          <p:nvPr/>
        </p:nvCxnSpPr>
        <p:spPr>
          <a:xfrm>
            <a:off x="10421213" y="4538258"/>
            <a:ext cx="495120" cy="2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>
            <a:extLst>
              <a:ext uri="{FF2B5EF4-FFF2-40B4-BE49-F238E27FC236}">
                <a16:creationId xmlns:a16="http://schemas.microsoft.com/office/drawing/2014/main" id="{395DC169-3A28-C51E-27FC-C6FD0A85BD09}"/>
              </a:ext>
            </a:extLst>
          </p:cNvPr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F380E82-7434-991A-E66F-A29ED89B8E10}"/>
              </a:ext>
            </a:extLst>
          </p:cNvPr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49C57-298D-85DF-B715-2599D865823C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>
            <a:extLst>
              <a:ext uri="{FF2B5EF4-FFF2-40B4-BE49-F238E27FC236}">
                <a16:creationId xmlns:a16="http://schemas.microsoft.com/office/drawing/2014/main" id="{60681D77-7DA8-EE83-2587-5BAD0391F2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F583259-E467-A677-1300-676ABAB9898A}"/>
              </a:ext>
            </a:extLst>
          </p:cNvPr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левое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025D3D7-A1E2-1B7C-B1B0-A16F29BEFCF3}"/>
              </a:ext>
            </a:extLst>
          </p:cNvPr>
          <p:cNvCxnSpPr/>
          <p:nvPr/>
        </p:nvCxnSpPr>
        <p:spPr>
          <a:xfrm>
            <a:off x="1293195" y="2689269"/>
            <a:ext cx="693665" cy="6070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E337153D-D784-D94A-5D7A-42995816034C}"/>
              </a:ext>
            </a:extLst>
          </p:cNvPr>
          <p:cNvSpPr/>
          <p:nvPr/>
        </p:nvSpPr>
        <p:spPr>
          <a:xfrm>
            <a:off x="7011711" y="5388716"/>
            <a:ext cx="55670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27C9FE4-7D7B-59C9-268F-4DEAF558B8E9}"/>
              </a:ext>
            </a:extLst>
          </p:cNvPr>
          <p:cNvCxnSpPr>
            <a:stCxn id="132" idx="4"/>
            <a:endCxn id="62" idx="0"/>
          </p:cNvCxnSpPr>
          <p:nvPr/>
        </p:nvCxnSpPr>
        <p:spPr>
          <a:xfrm>
            <a:off x="6555153" y="5168205"/>
            <a:ext cx="734909" cy="2205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453E-D4FE-C011-AF7D-41E6C43A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418BC-C53C-1D1D-6573-A9FFA7A049A3}"/>
              </a:ext>
            </a:extLst>
          </p:cNvPr>
          <p:cNvSpPr txBox="1"/>
          <p:nvPr/>
        </p:nvSpPr>
        <p:spPr>
          <a:xfrm>
            <a:off x="956691" y="4975909"/>
            <a:ext cx="102235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 удаление. </a:t>
            </a:r>
          </a:p>
          <a:p>
            <a:endParaRPr lang="ru-RU" dirty="0"/>
          </a:p>
          <a:p>
            <a:r>
              <a:rPr lang="ru-RU" dirty="0"/>
              <a:t>Удаление всегда выполняется однозначно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3F23A-B156-61BB-8DFF-39376B283852}"/>
              </a:ext>
            </a:extLst>
          </p:cNvPr>
          <p:cNvSpPr txBox="1"/>
          <p:nvPr/>
        </p:nvSpPr>
        <p:spPr>
          <a:xfrm>
            <a:off x="714497" y="391284"/>
            <a:ext cx="621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</a:t>
            </a:r>
          </a:p>
          <a:p>
            <a:r>
              <a:rPr lang="ru-RU" dirty="0"/>
              <a:t>Удалить эту вершину (правое удаление).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FC69725-7CB4-D408-E8E7-537310AA646F}"/>
              </a:ext>
            </a:extLst>
          </p:cNvPr>
          <p:cNvSpPr/>
          <p:nvPr/>
        </p:nvSpPr>
        <p:spPr>
          <a:xfrm>
            <a:off x="1727630" y="1775993"/>
            <a:ext cx="501530" cy="4766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966729BD-BB3C-F485-8C6D-EFC476D098CE}"/>
              </a:ext>
            </a:extLst>
          </p:cNvPr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228DA14-3604-4BEE-1BAD-4D8C3ACB5521}"/>
              </a:ext>
            </a:extLst>
          </p:cNvPr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B26FD57F-DA11-4D5A-85BD-ACC19E8EF669}"/>
              </a:ext>
            </a:extLst>
          </p:cNvPr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3418EB3-8880-0586-0C5A-2B276D1998D5}"/>
              </a:ext>
            </a:extLst>
          </p:cNvPr>
          <p:cNvCxnSpPr>
            <a:cxnSpLocks/>
            <a:stCxn id="5" idx="4"/>
            <a:endCxn id="70" idx="0"/>
          </p:cNvCxnSpPr>
          <p:nvPr/>
        </p:nvCxnSpPr>
        <p:spPr>
          <a:xfrm>
            <a:off x="1978395" y="2252649"/>
            <a:ext cx="501530" cy="26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0F94327-603F-8C94-1A91-B7CB2461A256}"/>
              </a:ext>
            </a:extLst>
          </p:cNvPr>
          <p:cNvCxnSpPr>
            <a:cxnSpLocks/>
            <a:stCxn id="70" idx="4"/>
            <a:endCxn id="71" idx="7"/>
          </p:cNvCxnSpPr>
          <p:nvPr/>
        </p:nvCxnSpPr>
        <p:spPr>
          <a:xfrm flipH="1">
            <a:off x="2056283" y="2991028"/>
            <a:ext cx="423642" cy="125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2AA8DF6-9E2A-98C8-B5A4-46651EB12ED0}"/>
              </a:ext>
            </a:extLst>
          </p:cNvPr>
          <p:cNvCxnSpPr>
            <a:cxnSpLocks/>
            <a:stCxn id="70" idx="4"/>
            <a:endCxn id="72" idx="1"/>
          </p:cNvCxnSpPr>
          <p:nvPr/>
        </p:nvCxnSpPr>
        <p:spPr>
          <a:xfrm>
            <a:off x="2479925" y="2991028"/>
            <a:ext cx="426770" cy="125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8B8B5213-4C1A-53D8-BCB0-1F47D2B5DFAA}"/>
              </a:ext>
            </a:extLst>
          </p:cNvPr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1B9930E-972A-C832-E934-60C49AC8862A}"/>
              </a:ext>
            </a:extLst>
          </p:cNvPr>
          <p:cNvSpPr/>
          <p:nvPr/>
        </p:nvSpPr>
        <p:spPr>
          <a:xfrm>
            <a:off x="5724677" y="2005184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CA364C01-0301-4B7A-E200-83BD9E988FD8}"/>
              </a:ext>
            </a:extLst>
          </p:cNvPr>
          <p:cNvSpPr/>
          <p:nvPr/>
        </p:nvSpPr>
        <p:spPr>
          <a:xfrm>
            <a:off x="6922167" y="2005184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24BC6AA7-B651-843F-6A2D-D3C88A4D109E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5975442" y="1808478"/>
            <a:ext cx="600960" cy="196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EFF15416-C91D-8F08-87C3-68718E76F2CA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576402" y="1808478"/>
            <a:ext cx="596530" cy="196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>
            <a:extLst>
              <a:ext uri="{FF2B5EF4-FFF2-40B4-BE49-F238E27FC236}">
                <a16:creationId xmlns:a16="http://schemas.microsoft.com/office/drawing/2014/main" id="{C7863F09-710D-DC91-8916-AB004545FD64}"/>
              </a:ext>
            </a:extLst>
          </p:cNvPr>
          <p:cNvSpPr/>
          <p:nvPr/>
        </p:nvSpPr>
        <p:spPr>
          <a:xfrm>
            <a:off x="6408725" y="293909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E42DA49F-ACC1-5F8A-20F2-E79DEEE3A4B9}"/>
              </a:ext>
            </a:extLst>
          </p:cNvPr>
          <p:cNvSpPr/>
          <p:nvPr/>
        </p:nvSpPr>
        <p:spPr>
          <a:xfrm>
            <a:off x="6659490" y="370362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FA92748-2DD4-FCE2-FCB3-0A06BB8517F0}"/>
              </a:ext>
            </a:extLst>
          </p:cNvPr>
          <p:cNvSpPr/>
          <p:nvPr/>
        </p:nvSpPr>
        <p:spPr>
          <a:xfrm>
            <a:off x="6938840" y="4410584"/>
            <a:ext cx="529717" cy="4567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F252E021-DF3D-A94A-B84B-F16B5B96D16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>
            <a:off x="6659490" y="3415748"/>
            <a:ext cx="250765" cy="287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0AD9261-F6B6-B43C-F435-6D5E71B42858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>
            <a:off x="6910255" y="4180276"/>
            <a:ext cx="293444" cy="230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4CB51C4-172E-D457-79F8-0CD2F88BB047}"/>
              </a:ext>
            </a:extLst>
          </p:cNvPr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  <a:endParaRPr lang="ru-RU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2E5D2C-BBF2-47BB-9BF5-B68BC481A28A}"/>
              </a:ext>
            </a:extLst>
          </p:cNvPr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065CBC-0AAC-2476-F079-D4DA57D41E6E}"/>
              </a:ext>
            </a:extLst>
          </p:cNvPr>
          <p:cNvSpPr txBox="1"/>
          <p:nvPr/>
        </p:nvSpPr>
        <p:spPr>
          <a:xfrm flipH="1">
            <a:off x="5724677" y="2570404"/>
            <a:ext cx="1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B793C-67FD-234D-6AA5-E5C910911A7E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>
            <a:extLst>
              <a:ext uri="{FF2B5EF4-FFF2-40B4-BE49-F238E27FC236}">
                <a16:creationId xmlns:a16="http://schemas.microsoft.com/office/drawing/2014/main" id="{866A358A-2682-E899-8C64-7DF81F8BBE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ECE8E4-DFA0-E035-FC82-E2392EDEEBCD}"/>
              </a:ext>
            </a:extLst>
          </p:cNvPr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077913-1378-0FE9-2CEB-87EDCCA4867C}"/>
              </a:ext>
            </a:extLst>
          </p:cNvPr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355C3A-A62C-6A7F-6752-0C25F542E2C6}"/>
              </a:ext>
            </a:extLst>
          </p:cNvPr>
          <p:cNvSpPr/>
          <p:nvPr/>
        </p:nvSpPr>
        <p:spPr>
          <a:xfrm>
            <a:off x="999283" y="6282050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16477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 animBg="1"/>
      <p:bldP spid="49" grpId="0"/>
      <p:bldP spid="50" grpId="0"/>
      <p:bldP spid="2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7096-FFE2-A3AE-436C-9E32DAEB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7A9C83F4-759E-2EAE-E7D5-BF83E75EC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/>
              <a:t>Оценки числа операций</a:t>
            </a:r>
          </a:p>
          <a:p>
            <a:pPr algn="ctr"/>
            <a:r>
              <a:rPr lang="ru-RU" sz="3200" b="0" dirty="0"/>
              <a:t>в худшем случае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C3E06F-60AB-8671-725F-1A180F6F7B47}"/>
              </a:ext>
            </a:extLst>
          </p:cNvPr>
          <p:cNvSpPr/>
          <p:nvPr/>
        </p:nvSpPr>
        <p:spPr>
          <a:xfrm>
            <a:off x="1398874" y="26612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3AED6C7-04AE-4464-B984-AC856D1CCA2E}"/>
              </a:ext>
            </a:extLst>
          </p:cNvPr>
          <p:cNvSpPr/>
          <p:nvPr/>
        </p:nvSpPr>
        <p:spPr>
          <a:xfrm>
            <a:off x="1680517" y="336189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556F1E1-913A-D0F4-02FD-A011634D8CD0}"/>
              </a:ext>
            </a:extLst>
          </p:cNvPr>
          <p:cNvSpPr/>
          <p:nvPr/>
        </p:nvSpPr>
        <p:spPr>
          <a:xfrm>
            <a:off x="1909875" y="40592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E893BD1-E426-DA00-6DA5-6664F61B3900}"/>
              </a:ext>
            </a:extLst>
          </p:cNvPr>
          <p:cNvSpPr/>
          <p:nvPr/>
        </p:nvSpPr>
        <p:spPr>
          <a:xfrm>
            <a:off x="1169145" y="201059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C0CABA9A-E265-3D54-7E89-451C556F45EB}"/>
              </a:ext>
            </a:extLst>
          </p:cNvPr>
          <p:cNvSpPr/>
          <p:nvPr/>
        </p:nvSpPr>
        <p:spPr>
          <a:xfrm>
            <a:off x="962824" y="128266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816FD68E-18A4-61DB-73B3-63B31D597417}"/>
              </a:ext>
            </a:extLst>
          </p:cNvPr>
          <p:cNvCxnSpPr>
            <a:cxnSpLocks/>
            <a:stCxn id="46" idx="4"/>
            <a:endCxn id="42" idx="0"/>
          </p:cNvCxnSpPr>
          <p:nvPr/>
        </p:nvCxnSpPr>
        <p:spPr>
          <a:xfrm>
            <a:off x="1234115" y="1670119"/>
            <a:ext cx="203119" cy="3404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9AD04D93-AEE3-FC94-54D7-7459FE0F3CC6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1705322" y="3048729"/>
            <a:ext cx="242324" cy="313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3244A9A-DE79-A6E9-9BD5-CA1C834BB0FC}"/>
              </a:ext>
            </a:extLst>
          </p:cNvPr>
          <p:cNvCxnSpPr>
            <a:cxnSpLocks/>
            <a:stCxn id="42" idx="4"/>
            <a:endCxn id="10" idx="0"/>
          </p:cNvCxnSpPr>
          <p:nvPr/>
        </p:nvCxnSpPr>
        <p:spPr>
          <a:xfrm>
            <a:off x="1437234" y="2398055"/>
            <a:ext cx="268088" cy="263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9EB34B31-DC00-3408-5C29-F914E4C54DEC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>
            <a:off x="1947646" y="3749355"/>
            <a:ext cx="267129" cy="30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Объект 3">
                <a:extLst>
                  <a:ext uri="{FF2B5EF4-FFF2-40B4-BE49-F238E27FC236}">
                    <a16:creationId xmlns:a16="http://schemas.microsoft.com/office/drawing/2014/main" id="{75FEB79F-9347-F337-2D25-8FA8F0C58A9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5841" y="2585670"/>
                <a:ext cx="4017001" cy="12047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дерева для последовательности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1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5841" y="2585670"/>
                <a:ext cx="4017001" cy="1204745"/>
              </a:xfrm>
              <a:blipFill>
                <a:blip r:embed="rId2"/>
                <a:stretch>
                  <a:fillRect l="-3187" t="-8586" b="-171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Объект 3">
            <a:extLst>
              <a:ext uri="{FF2B5EF4-FFF2-40B4-BE49-F238E27FC236}">
                <a16:creationId xmlns:a16="http://schemas.microsoft.com/office/drawing/2014/main" id="{E75868E5-D3CA-CD79-21BF-861DF57C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>
            <a:extLst>
              <a:ext uri="{FF2B5EF4-FFF2-40B4-BE49-F238E27FC236}">
                <a16:creationId xmlns:a16="http://schemas.microsoft.com/office/drawing/2014/main" id="{58352429-8BA6-5C6C-1B8B-3CE1DC92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84C9EF-5441-188E-82B5-F80640674ECA}"/>
                  </a:ext>
                </a:extLst>
              </p:cNvPr>
              <p:cNvSpPr txBox="1"/>
              <p:nvPr/>
            </p:nvSpPr>
            <p:spPr>
              <a:xfrm>
                <a:off x="806690" y="4759478"/>
                <a:ext cx="36377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худшем случае высота дерева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0" y="4759478"/>
                <a:ext cx="3637736" cy="738664"/>
              </a:xfrm>
              <a:prstGeom prst="rect">
                <a:avLst/>
              </a:prstGeom>
              <a:blipFill>
                <a:blip r:embed="rId3"/>
                <a:stretch>
                  <a:fillRect l="-1340" t="-49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3">
                <a:extLst>
                  <a:ext uri="{FF2B5EF4-FFF2-40B4-BE49-F238E27FC236}">
                    <a16:creationId xmlns:a16="http://schemas.microsoft.com/office/drawing/2014/main" id="{C318EFAE-58D6-A1FA-121E-686923570DC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5841" y="5385776"/>
                <a:ext cx="3263971" cy="81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обход дерева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5841" y="5385776"/>
                <a:ext cx="3263971" cy="817800"/>
              </a:xfrm>
              <a:blipFill>
                <a:blip r:embed="rId4"/>
                <a:stretch>
                  <a:fillRect l="-3925" t="-12593" b="-251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бъект 3">
            <a:extLst>
              <a:ext uri="{FF2B5EF4-FFF2-40B4-BE49-F238E27FC236}">
                <a16:creationId xmlns:a16="http://schemas.microsoft.com/office/drawing/2014/main" id="{D68690B1-A019-E443-981F-5E52A5D73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20BFD8-0DC1-2C69-9D73-649FC354A2E1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>
            <a:extLst>
              <a:ext uri="{FF2B5EF4-FFF2-40B4-BE49-F238E27FC236}">
                <a16:creationId xmlns:a16="http://schemas.microsoft.com/office/drawing/2014/main" id="{649DB5F5-CE9A-90B6-EB48-A5D0A42B71A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53C81D6-A750-47A9-B303-CFD39E04E2B6}"/>
              </a:ext>
            </a:extLst>
          </p:cNvPr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C98A34B7-9AE4-FCDC-906D-C3C985AB15F2}"/>
                  </a:ext>
                </a:extLst>
              </p:cNvPr>
              <p:cNvSpPr/>
              <p:nvPr/>
            </p:nvSpPr>
            <p:spPr>
              <a:xfrm>
                <a:off x="10581317" y="310888"/>
                <a:ext cx="494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310888"/>
                <a:ext cx="4940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C7F795D-A820-9AAE-9366-924E3C968D15}"/>
                  </a:ext>
                </a:extLst>
              </p:cNvPr>
              <p:cNvSpPr/>
              <p:nvPr/>
            </p:nvSpPr>
            <p:spPr>
              <a:xfrm>
                <a:off x="10581317" y="1360567"/>
                <a:ext cx="494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1360567"/>
                <a:ext cx="4940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5C0AE700-436B-5700-73FF-BB7507A7206B}"/>
                  </a:ext>
                </a:extLst>
              </p:cNvPr>
              <p:cNvSpPr/>
              <p:nvPr/>
            </p:nvSpPr>
            <p:spPr>
              <a:xfrm>
                <a:off x="10581317" y="2795248"/>
                <a:ext cx="102265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2800" dirty="0"/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2795248"/>
                <a:ext cx="1022652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5D7CC95-613E-5A1D-0719-865C34C454D7}"/>
                  </a:ext>
                </a:extLst>
              </p:cNvPr>
              <p:cNvSpPr/>
              <p:nvPr/>
            </p:nvSpPr>
            <p:spPr>
              <a:xfrm>
                <a:off x="10581317" y="5502288"/>
                <a:ext cx="543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5502288"/>
                <a:ext cx="54373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DC18182-1C47-29CE-5290-7631F4010011}"/>
                  </a:ext>
                </a:extLst>
              </p:cNvPr>
              <p:cNvSpPr/>
              <p:nvPr/>
            </p:nvSpPr>
            <p:spPr>
              <a:xfrm>
                <a:off x="10581317" y="4252946"/>
                <a:ext cx="5373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4252946"/>
                <a:ext cx="5373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14D698F-3EC2-B797-C54C-653F9A1581A8}"/>
              </a:ext>
            </a:extLst>
          </p:cNvPr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765B262-0C59-1D8A-27BD-572248ED143E}"/>
              </a:ext>
            </a:extLst>
          </p:cNvPr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232AC81-C8EA-8255-5ACC-9190422A1A13}"/>
              </a:ext>
            </a:extLst>
          </p:cNvPr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6DA58A8-73BD-3937-A9FE-C73CCA0EE1B0}"/>
              </a:ext>
            </a:extLst>
          </p:cNvPr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2B576-B05D-0D08-E7C4-083CC651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90F2D-0BA4-3543-747A-9A78C1BF5B65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DEA5F7ED-1B7E-F388-139C-0ECAE644B9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>
            <a:extLst>
              <a:ext uri="{FF2B5EF4-FFF2-40B4-BE49-F238E27FC236}">
                <a16:creationId xmlns:a16="http://schemas.microsoft.com/office/drawing/2014/main" id="{35A0A739-44EA-B9A2-8385-360CDC4DE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Примеры задач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775F5D-184F-BE05-BD12-27C345BDC1F1}"/>
              </a:ext>
            </a:extLst>
          </p:cNvPr>
          <p:cNvSpPr/>
          <p:nvPr/>
        </p:nvSpPr>
        <p:spPr>
          <a:xfrm>
            <a:off x="764950" y="1401631"/>
            <a:ext cx="11229826" cy="431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Определить, является ли дерево </a:t>
            </a:r>
            <a:r>
              <a:rPr lang="ru-RU" sz="2400" dirty="0" err="1"/>
              <a:t>сбалансированнным</a:t>
            </a:r>
            <a:r>
              <a:rPr lang="ru-RU" sz="2400" dirty="0"/>
              <a:t> по высоте.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длину наибольшего </a:t>
            </a:r>
            <a:r>
              <a:rPr lang="ru-RU" sz="2400" dirty="0" err="1"/>
              <a:t>полупути</a:t>
            </a:r>
            <a:r>
              <a:rPr lang="ru-RU" sz="2400" dirty="0"/>
              <a:t> (корни </a:t>
            </a:r>
            <a:r>
              <a:rPr lang="ru-RU" sz="2400" dirty="0" err="1"/>
              <a:t>полупутей</a:t>
            </a:r>
            <a:r>
              <a:rPr lang="ru-RU" sz="2400" dirty="0"/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дерево идеально-сбалансированным по числу вершин.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 некоторого пути.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бинарное дерево поисковым.</a:t>
            </a:r>
          </a:p>
        </p:txBody>
      </p:sp>
    </p:spTree>
    <p:extLst>
      <p:ext uri="{BB962C8B-B14F-4D97-AF65-F5344CB8AC3E}">
        <p14:creationId xmlns:p14="http://schemas.microsoft.com/office/powerpoint/2010/main" val="36582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2605" y="2413540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87690" y="360054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поддеревьев,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845268" y="2768593"/>
            <a:ext cx="555140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cxnSpLocks/>
            <a:stCxn id="9" idx="4"/>
            <a:endCxn id="22" idx="7"/>
          </p:cNvCxnSpPr>
          <p:nvPr/>
        </p:nvCxnSpPr>
        <p:spPr>
          <a:xfrm flipH="1">
            <a:off x="7749411" y="2043376"/>
            <a:ext cx="585163" cy="23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22" idx="4"/>
            <a:endCxn id="21" idx="0"/>
          </p:cNvCxnSpPr>
          <p:nvPr/>
        </p:nvCxnSpPr>
        <p:spPr>
          <a:xfrm flipH="1">
            <a:off x="7122838" y="2607269"/>
            <a:ext cx="439202" cy="161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8591318" y="2518165"/>
            <a:ext cx="409374" cy="18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6518220" y="4323026"/>
            <a:ext cx="581759" cy="3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7"/>
          </p:cNvCxnSpPr>
          <p:nvPr/>
        </p:nvCxnSpPr>
        <p:spPr>
          <a:xfrm flipH="1">
            <a:off x="7939128" y="3092221"/>
            <a:ext cx="652190" cy="286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7099979" y="3716053"/>
            <a:ext cx="624288" cy="21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1"/>
          </p:cNvCxnSpPr>
          <p:nvPr/>
        </p:nvCxnSpPr>
        <p:spPr>
          <a:xfrm>
            <a:off x="8334574" y="2043376"/>
            <a:ext cx="477229" cy="14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9000692" y="2518165"/>
            <a:ext cx="674267" cy="246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</p:cNvCxnSpPr>
          <p:nvPr/>
        </p:nvCxnSpPr>
        <p:spPr>
          <a:xfrm>
            <a:off x="9912951" y="3092397"/>
            <a:ext cx="296244" cy="28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3" idx="4"/>
            <a:endCxn id="12" idx="0"/>
          </p:cNvCxnSpPr>
          <p:nvPr/>
        </p:nvCxnSpPr>
        <p:spPr>
          <a:xfrm flipH="1">
            <a:off x="10209195" y="4323026"/>
            <a:ext cx="747581" cy="3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10956776" y="4323026"/>
            <a:ext cx="712475" cy="3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39493" y="292098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77372" y="800031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Найти </a:t>
            </a:r>
            <a:r>
              <a:rPr lang="ru-RU" b="1" dirty="0"/>
              <a:t>высоту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 startAt="2"/>
            </a:pPr>
            <a:r>
              <a:rPr lang="ru-RU" dirty="0"/>
              <a:t>Определить, является ли дерево </a:t>
            </a:r>
            <a:r>
              <a:rPr lang="ru-RU" b="1" dirty="0"/>
              <a:t>сбалансированным по </a:t>
            </a:r>
            <a:r>
              <a:rPr lang="ru-RU" b="1"/>
              <a:t>высоте: </a:t>
            </a:r>
            <a:r>
              <a:rPr lang="ru-RU"/>
              <a:t>для </a:t>
            </a:r>
            <a:r>
              <a:rPr lang="ru-RU" dirty="0"/>
              <a:t>всех вершин высоты их поддеревьев должны отличаться не более, чем на 1.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25287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 animBg="1"/>
      <p:bldP spid="42" grpId="0" animBg="1"/>
      <p:bldP spid="43" grpId="0" animBg="1"/>
      <p:bldP spid="52" grpId="0" animBg="1"/>
      <p:bldP spid="48" grpId="0" animBg="1"/>
      <p:bldP spid="45" grpId="0" animBg="1"/>
      <p:bldP spid="44" grpId="0" animBg="1"/>
      <p:bldP spid="41" grpId="0" animBg="1"/>
      <p:bldP spid="38" grpId="0" animBg="1"/>
      <p:bldP spid="39" grpId="0" animBg="1"/>
      <p:bldP spid="46" grpId="0" animBg="1"/>
      <p:bldP spid="7" grpId="0"/>
      <p:bldP spid="8" grpId="0"/>
      <p:bldP spid="47" grpId="0" animBg="1"/>
      <p:bldP spid="49" grpId="0" animBg="1"/>
      <p:bldP spid="50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944280" y="523491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3075" y="5196701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7135" y="424000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191" y="326078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07708" y="24018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522" y="3634306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25617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8674" y="52095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0780" y="4188952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381" y="358331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686" y="23549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6227" y="190925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9573" y="140391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1389" y="936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3486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22208" y="4871849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58960" y="4231288"/>
            <a:ext cx="5929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81835" y="361489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36754" y="297667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Зная метки высот, </a:t>
            </a:r>
            <a:r>
              <a:rPr lang="ru-RU" b="1" dirty="0"/>
              <a:t>можно 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и его корень</a:t>
            </a:r>
            <a:r>
              <a:rPr lang="ru-RU" dirty="0"/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18: 3+3+2=8 </a:t>
            </a:r>
          </a:p>
          <a:p>
            <a:r>
              <a:rPr lang="ru-RU" sz="1600" dirty="0"/>
              <a:t>является корнем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.  </a:t>
            </a:r>
          </a:p>
          <a:p>
            <a:endParaRPr lang="ru-RU" sz="1600" dirty="0"/>
          </a:p>
          <a:p>
            <a:r>
              <a:rPr lang="ru-RU" sz="1600" dirty="0"/>
              <a:t>Длина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 равна 8.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9068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(корни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найдём ту вершину </a:t>
            </a:r>
            <a:r>
              <a:rPr lang="en-US" b="1" dirty="0"/>
              <a:t>v</a:t>
            </a:r>
            <a:r>
              <a:rPr lang="ru-RU" dirty="0"/>
              <a:t>, для которой сумма меток высот её поддеревьев,</a:t>
            </a:r>
            <a:r>
              <a:rPr lang="en-US" dirty="0"/>
              <a:t> </a:t>
            </a:r>
            <a:r>
              <a:rPr lang="ru-RU" dirty="0"/>
              <a:t>увеличенная на число 2 или 1 (в зависимости от того, сколько поддеревьев у вершины </a:t>
            </a:r>
            <a:r>
              <a:rPr lang="en-US" b="1" dirty="0"/>
              <a:t>v</a:t>
            </a:r>
            <a:r>
              <a:rPr lang="ru-RU" dirty="0"/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8" idx="4"/>
            <a:endCxn id="17" idx="0"/>
          </p:cNvCxnSpPr>
          <p:nvPr/>
        </p:nvCxnSpPr>
        <p:spPr>
          <a:xfrm flipH="1">
            <a:off x="6255460" y="4010283"/>
            <a:ext cx="530235" cy="22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7" idx="4"/>
            <a:endCxn id="16" idx="0"/>
          </p:cNvCxnSpPr>
          <p:nvPr/>
        </p:nvCxnSpPr>
        <p:spPr>
          <a:xfrm flipH="1">
            <a:off x="5829277" y="4618746"/>
            <a:ext cx="426183" cy="253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  <a:stCxn id="23" idx="4"/>
            <a:endCxn id="20" idx="0"/>
          </p:cNvCxnSpPr>
          <p:nvPr/>
        </p:nvCxnSpPr>
        <p:spPr>
          <a:xfrm>
            <a:off x="5956361" y="1305430"/>
            <a:ext cx="636511" cy="8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/>
            <a:stCxn id="20" idx="4"/>
            <a:endCxn id="9" idx="0"/>
          </p:cNvCxnSpPr>
          <p:nvPr/>
        </p:nvCxnSpPr>
        <p:spPr>
          <a:xfrm>
            <a:off x="6592872" y="1782314"/>
            <a:ext cx="627631" cy="88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" idx="4"/>
            <a:endCxn id="10" idx="0"/>
          </p:cNvCxnSpPr>
          <p:nvPr/>
        </p:nvCxnSpPr>
        <p:spPr>
          <a:xfrm>
            <a:off x="7220503" y="2258529"/>
            <a:ext cx="666118" cy="8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2" idx="4"/>
            <a:endCxn id="21" idx="0"/>
          </p:cNvCxnSpPr>
          <p:nvPr/>
        </p:nvCxnSpPr>
        <p:spPr>
          <a:xfrm flipH="1">
            <a:off x="5760089" y="2822422"/>
            <a:ext cx="687880" cy="1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0" idx="4"/>
            <a:endCxn id="19" idx="0"/>
          </p:cNvCxnSpPr>
          <p:nvPr/>
        </p:nvCxnSpPr>
        <p:spPr>
          <a:xfrm flipH="1">
            <a:off x="7341654" y="2733318"/>
            <a:ext cx="544967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5" idx="4"/>
            <a:endCxn id="14" idx="0"/>
          </p:cNvCxnSpPr>
          <p:nvPr/>
        </p:nvCxnSpPr>
        <p:spPr>
          <a:xfrm>
            <a:off x="8560888" y="3367097"/>
            <a:ext cx="727437" cy="172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4" idx="4"/>
          </p:cNvCxnSpPr>
          <p:nvPr/>
        </p:nvCxnSpPr>
        <p:spPr>
          <a:xfrm>
            <a:off x="9288325" y="3927239"/>
            <a:ext cx="554379" cy="222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cxnSpLocks/>
          </p:cNvCxnSpPr>
          <p:nvPr/>
        </p:nvCxnSpPr>
        <p:spPr>
          <a:xfrm>
            <a:off x="9791365" y="4537279"/>
            <a:ext cx="712475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9" idx="4"/>
            <a:endCxn id="18" idx="0"/>
          </p:cNvCxnSpPr>
          <p:nvPr/>
        </p:nvCxnSpPr>
        <p:spPr>
          <a:xfrm flipH="1">
            <a:off x="6785695" y="3364137"/>
            <a:ext cx="555959" cy="250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F8088F6-6079-342F-1856-0167756586D0}"/>
              </a:ext>
            </a:extLst>
          </p:cNvPr>
          <p:cNvSpPr/>
          <p:nvPr/>
        </p:nvSpPr>
        <p:spPr>
          <a:xfrm>
            <a:off x="7537979" y="360749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32919A4-ECFB-E2AE-485B-21B85FA7EDEB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7341654" y="3364137"/>
            <a:ext cx="501225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56ABAB-EA9E-BD61-4C90-E91BCFC1B7E8}"/>
              </a:ext>
            </a:extLst>
          </p:cNvPr>
          <p:cNvSpPr txBox="1"/>
          <p:nvPr/>
        </p:nvSpPr>
        <p:spPr>
          <a:xfrm>
            <a:off x="7692506" y="403377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76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623499" y="502370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614" y="426621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3489" y="507600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33610" y="508506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173" y="358629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6958" y="299724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199" y="366531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33705" y="297018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89014" y="435912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85229" y="35848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3069" y="216133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3972" y="15098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9462" y="9576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6924" y="2032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24228" y="29606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314" y="9517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8109" y="220135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7879649" y="155808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11400" y="224425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72542" y="505788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35175" y="50760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794014" y="43523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440074" y="366348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036860" y="296112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19568" y="502300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36146" y="4352384"/>
            <a:ext cx="59511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85885" y="365370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901660" y="30006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17796" y="89029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729059" y="302215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49728" y="23089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14972" y="229010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и указать 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5993308" y="95171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364428" y="367116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-25329" y="828608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8979" y="1525407"/>
            <a:ext cx="5234129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1.</a:t>
            </a:r>
            <a:r>
              <a:rPr lang="ru-RU" dirty="0"/>
              <a:t>Сколько </a:t>
            </a:r>
            <a:r>
              <a:rPr lang="ru-RU" dirty="0" err="1"/>
              <a:t>полупутей</a:t>
            </a:r>
            <a:r>
              <a:rPr lang="ru-RU" dirty="0"/>
              <a:t> наибольшей  длины проходит через вершины?</a:t>
            </a:r>
          </a:p>
          <a:p>
            <a:r>
              <a:rPr lang="ru-RU" dirty="0"/>
              <a:t>1</a:t>
            </a:r>
            <a:endParaRPr lang="en-US" dirty="0"/>
          </a:p>
          <a:p>
            <a:endParaRPr lang="ru-RU" dirty="0"/>
          </a:p>
          <a:p>
            <a:r>
              <a:rPr lang="ru-RU" dirty="0"/>
              <a:t>2</a:t>
            </a:r>
            <a:endParaRPr lang="en-US" dirty="0"/>
          </a:p>
          <a:p>
            <a:endParaRPr lang="ru-RU" dirty="0"/>
          </a:p>
          <a:p>
            <a:r>
              <a:rPr lang="ru-RU" dirty="0"/>
              <a:t>10</a:t>
            </a:r>
            <a:endParaRPr lang="en-US" dirty="0"/>
          </a:p>
          <a:p>
            <a:endParaRPr lang="ru-RU" dirty="0"/>
          </a:p>
          <a:p>
            <a:r>
              <a:rPr lang="ru-RU" dirty="0"/>
              <a:t>18</a:t>
            </a:r>
            <a:endParaRPr lang="en-US" dirty="0"/>
          </a:p>
          <a:p>
            <a:endParaRPr lang="ru-RU" dirty="0"/>
          </a:p>
          <a:p>
            <a:r>
              <a:rPr lang="ru-RU" dirty="0"/>
              <a:t>19</a:t>
            </a:r>
            <a:endParaRPr lang="en-US" dirty="0"/>
          </a:p>
          <a:p>
            <a:endParaRPr lang="en-US" dirty="0"/>
          </a:p>
          <a:p>
            <a:r>
              <a:rPr lang="en-US" dirty="0"/>
              <a:t>17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5485280"/>
            <a:ext cx="523412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2. </a:t>
            </a:r>
            <a:r>
              <a:rPr lang="ru-RU" dirty="0"/>
              <a:t>Через какие вершины пройдёт наибольшее число </a:t>
            </a:r>
            <a:r>
              <a:rPr lang="ru-RU" dirty="0" err="1"/>
              <a:t>полупутей</a:t>
            </a:r>
            <a:r>
              <a:rPr lang="ru-RU" dirty="0"/>
              <a:t> наибольшей длины?</a:t>
            </a:r>
            <a:endParaRPr lang="en-US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23" idx="4"/>
            <a:endCxn id="20" idx="0"/>
          </p:cNvCxnSpPr>
          <p:nvPr/>
        </p:nvCxnSpPr>
        <p:spPr>
          <a:xfrm>
            <a:off x="6986263" y="616468"/>
            <a:ext cx="599622" cy="27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4"/>
            <a:endCxn id="9" idx="0"/>
          </p:cNvCxnSpPr>
          <p:nvPr/>
        </p:nvCxnSpPr>
        <p:spPr>
          <a:xfrm>
            <a:off x="7585885" y="1277750"/>
            <a:ext cx="600212" cy="28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4"/>
            <a:endCxn id="22" idx="0"/>
          </p:cNvCxnSpPr>
          <p:nvPr/>
        </p:nvCxnSpPr>
        <p:spPr>
          <a:xfrm flipH="1">
            <a:off x="7514711" y="1945543"/>
            <a:ext cx="671386" cy="36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4"/>
            <a:endCxn id="10" idx="0"/>
          </p:cNvCxnSpPr>
          <p:nvPr/>
        </p:nvCxnSpPr>
        <p:spPr>
          <a:xfrm>
            <a:off x="8186097" y="1945543"/>
            <a:ext cx="592432" cy="2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2" idx="4"/>
            <a:endCxn id="21" idx="0"/>
          </p:cNvCxnSpPr>
          <p:nvPr/>
        </p:nvCxnSpPr>
        <p:spPr>
          <a:xfrm flipH="1">
            <a:off x="7006629" y="2696361"/>
            <a:ext cx="508082" cy="32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21" idx="4"/>
            <a:endCxn id="60" idx="0"/>
          </p:cNvCxnSpPr>
          <p:nvPr/>
        </p:nvCxnSpPr>
        <p:spPr>
          <a:xfrm flipH="1">
            <a:off x="6641998" y="3409614"/>
            <a:ext cx="364631" cy="26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0" idx="4"/>
            <a:endCxn id="19" idx="0"/>
          </p:cNvCxnSpPr>
          <p:nvPr/>
        </p:nvCxnSpPr>
        <p:spPr>
          <a:xfrm flipH="1">
            <a:off x="8206560" y="2631715"/>
            <a:ext cx="571969" cy="368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0" idx="4"/>
            <a:endCxn id="15" idx="0"/>
          </p:cNvCxnSpPr>
          <p:nvPr/>
        </p:nvCxnSpPr>
        <p:spPr>
          <a:xfrm>
            <a:off x="8778529" y="2631715"/>
            <a:ext cx="563231" cy="32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9" idx="4"/>
            <a:endCxn id="18" idx="0"/>
          </p:cNvCxnSpPr>
          <p:nvPr/>
        </p:nvCxnSpPr>
        <p:spPr>
          <a:xfrm flipH="1">
            <a:off x="7889745" y="3388124"/>
            <a:ext cx="316815" cy="265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4"/>
            <a:endCxn id="14" idx="0"/>
          </p:cNvCxnSpPr>
          <p:nvPr/>
        </p:nvCxnSpPr>
        <p:spPr>
          <a:xfrm>
            <a:off x="9341760" y="3348580"/>
            <a:ext cx="403214" cy="314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4" idx="4"/>
            <a:endCxn id="13" idx="0"/>
          </p:cNvCxnSpPr>
          <p:nvPr/>
        </p:nvCxnSpPr>
        <p:spPr>
          <a:xfrm>
            <a:off x="9744974" y="4050944"/>
            <a:ext cx="353940" cy="30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3" idx="4"/>
            <a:endCxn id="12" idx="0"/>
          </p:cNvCxnSpPr>
          <p:nvPr/>
        </p:nvCxnSpPr>
        <p:spPr>
          <a:xfrm flipH="1">
            <a:off x="9440075" y="4739842"/>
            <a:ext cx="658839" cy="33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13" idx="4"/>
            <a:endCxn id="11" idx="0"/>
          </p:cNvCxnSpPr>
          <p:nvPr/>
        </p:nvCxnSpPr>
        <p:spPr>
          <a:xfrm>
            <a:off x="10098914" y="4739842"/>
            <a:ext cx="478528" cy="31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18" idx="4"/>
            <a:endCxn id="17" idx="0"/>
          </p:cNvCxnSpPr>
          <p:nvPr/>
        </p:nvCxnSpPr>
        <p:spPr>
          <a:xfrm flipH="1">
            <a:off x="7533706" y="4049092"/>
            <a:ext cx="356039" cy="303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7" idx="4"/>
            <a:endCxn id="16" idx="0"/>
          </p:cNvCxnSpPr>
          <p:nvPr/>
        </p:nvCxnSpPr>
        <p:spPr>
          <a:xfrm flipH="1">
            <a:off x="7226637" y="4739842"/>
            <a:ext cx="307069" cy="28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23" idx="4"/>
            <a:endCxn id="58" idx="0"/>
          </p:cNvCxnSpPr>
          <p:nvPr/>
        </p:nvCxnSpPr>
        <p:spPr>
          <a:xfrm flipH="1">
            <a:off x="6264599" y="616468"/>
            <a:ext cx="721664" cy="335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74B761-F665-238E-BB1A-54B4CA690226}"/>
              </a:ext>
            </a:extLst>
          </p:cNvPr>
          <p:cNvSpPr txBox="1"/>
          <p:nvPr/>
        </p:nvSpPr>
        <p:spPr>
          <a:xfrm>
            <a:off x="866909" y="214594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=3</a:t>
            </a:r>
            <a:endParaRPr lang="ru-BY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6386F-48D3-5D40-7133-E54E8F1108B0}"/>
              </a:ext>
            </a:extLst>
          </p:cNvPr>
          <p:cNvSpPr txBox="1"/>
          <p:nvPr/>
        </p:nvSpPr>
        <p:spPr>
          <a:xfrm>
            <a:off x="866909" y="264690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=3</a:t>
            </a:r>
            <a:endParaRPr lang="ru-BY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D8394-34C1-F474-C259-18DEC1B1CEA2}"/>
              </a:ext>
            </a:extLst>
          </p:cNvPr>
          <p:cNvSpPr txBox="1"/>
          <p:nvPr/>
        </p:nvSpPr>
        <p:spPr>
          <a:xfrm>
            <a:off x="866909" y="3154851"/>
            <a:ext cx="4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=6</a:t>
            </a:r>
            <a:endParaRPr lang="ru-BY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1395-84BC-6282-0595-373E73E53B14}"/>
              </a:ext>
            </a:extLst>
          </p:cNvPr>
          <p:cNvSpPr txBox="1"/>
          <p:nvPr/>
        </p:nvSpPr>
        <p:spPr>
          <a:xfrm>
            <a:off x="866909" y="37541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=8</a:t>
            </a:r>
            <a:endParaRPr lang="ru-BY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1DAE5-D60B-E087-A87A-5A0C9537705A}"/>
              </a:ext>
            </a:extLst>
          </p:cNvPr>
          <p:cNvSpPr txBox="1"/>
          <p:nvPr/>
        </p:nvSpPr>
        <p:spPr>
          <a:xfrm>
            <a:off x="866909" y="431500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=6</a:t>
            </a:r>
            <a:endParaRPr lang="ru-BY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94337-B5E8-390A-6376-CD7BBF25B033}"/>
              </a:ext>
            </a:extLst>
          </p:cNvPr>
          <p:cNvSpPr txBox="1"/>
          <p:nvPr/>
        </p:nvSpPr>
        <p:spPr>
          <a:xfrm>
            <a:off x="866909" y="482295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=4</a:t>
            </a:r>
            <a:endParaRPr lang="ru-BY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6C35A-F0A8-041B-21FB-3B9CDF2FBE6D}"/>
              </a:ext>
            </a:extLst>
          </p:cNvPr>
          <p:cNvSpPr txBox="1"/>
          <p:nvPr/>
        </p:nvSpPr>
        <p:spPr>
          <a:xfrm>
            <a:off x="4463432" y="605688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v=18</a:t>
            </a:r>
            <a:endParaRPr lang="ru-BY" sz="2000" b="1" dirty="0"/>
          </a:p>
        </p:txBody>
      </p:sp>
    </p:spTree>
    <p:extLst>
      <p:ext uri="{BB962C8B-B14F-4D97-AF65-F5344CB8AC3E}">
        <p14:creationId xmlns:p14="http://schemas.microsoft.com/office/powerpoint/2010/main" val="34014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  <p:bldP spid="3" grpId="0"/>
      <p:bldP spid="4" grpId="0"/>
      <p:bldP spid="6" grpId="0"/>
      <p:bldP spid="7" grpId="0"/>
      <p:bldP spid="8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cxnSpLocks/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22" idx="3"/>
            <a:endCxn id="21" idx="0"/>
          </p:cNvCxnSpPr>
          <p:nvPr/>
        </p:nvCxnSpPr>
        <p:spPr>
          <a:xfrm flipH="1">
            <a:off x="5760089" y="2765680"/>
            <a:ext cx="500509" cy="15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7477247" y="2733318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5404149" y="4538179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7"/>
          </p:cNvCxnSpPr>
          <p:nvPr/>
        </p:nvCxnSpPr>
        <p:spPr>
          <a:xfrm flipH="1">
            <a:off x="6825057" y="3307374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5985908" y="3931206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1"/>
          </p:cNvCxnSpPr>
          <p:nvPr/>
        </p:nvCxnSpPr>
        <p:spPr>
          <a:xfrm>
            <a:off x="7220503" y="2258529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4"/>
            <a:endCxn id="14" idx="1"/>
          </p:cNvCxnSpPr>
          <p:nvPr/>
        </p:nvCxnSpPr>
        <p:spPr>
          <a:xfrm>
            <a:off x="8560888" y="3367097"/>
            <a:ext cx="511840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9842705" y="4538179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</a:t>
            </a:r>
            <a:r>
              <a:rPr lang="ru-RU" dirty="0"/>
              <a:t>Проверить, является ли дерево </a:t>
            </a:r>
            <a:r>
              <a:rPr lang="ru-RU" b="1" dirty="0"/>
              <a:t>идеально-сбалансированным</a:t>
            </a:r>
            <a:r>
              <a:rPr lang="ru-RU" dirty="0"/>
              <a:t> по числу вершин: для каждой вершины число вершин в поддеревьях должно отличаться не более, чем на 1 (</a:t>
            </a:r>
            <a:r>
              <a:rPr lang="ru-RU" sz="1400" dirty="0"/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/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13285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8" grpId="0"/>
      <p:bldP spid="55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9929" y="1396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224" y="53033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662" y="21362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010" y="165115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70314" y="10571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3496" y="410270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96599" y="34051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0853" y="273526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04" y="3565057"/>
                <a:ext cx="4223497" cy="311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000"/>
                  </a:spcBef>
                  <a:buAutoNum type="arabicPeriod"/>
                </a:pPr>
                <a:r>
                  <a:rPr lang="ru-RU" dirty="0"/>
                  <a:t>Выполнить </a:t>
                </a:r>
                <a:r>
                  <a:rPr lang="ru-RU" b="1" dirty="0"/>
                  <a:t>любой обход</a:t>
                </a:r>
                <a:r>
                  <a:rPr lang="ru-RU" dirty="0"/>
                  <a:t> дерева и подсчитать число вершин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ru-RU" dirty="0"/>
                  <a:t>). </a:t>
                </a:r>
              </a:p>
              <a:p>
                <a:pPr marL="342900" indent="-342900">
                  <a:spcBef>
                    <a:spcPts val="1000"/>
                  </a:spcBef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чётно, то полагаем, что средней не существует.</a:t>
                </a:r>
                <a:endParaRPr lang="en-US" dirty="0"/>
              </a:p>
              <a:p>
                <a:pPr marL="342900" indent="-342900">
                  <a:spcBef>
                    <a:spcPts val="1000"/>
                  </a:spcBef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нечётно, то выполним </a:t>
                </a:r>
                <a:r>
                  <a:rPr lang="ru-RU" b="1" dirty="0"/>
                  <a:t>внутренний обход</a:t>
                </a:r>
                <a:r>
                  <a:rPr lang="ru-RU" dirty="0"/>
                  <a:t>, считая пройденные во время этого обхода вершины. Остановимся, как только счётчик пройденных вершин станет равным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/2]+1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4" y="3565057"/>
                <a:ext cx="4223497" cy="3118803"/>
              </a:xfrm>
              <a:prstGeom prst="rect">
                <a:avLst/>
              </a:prstGeom>
              <a:blipFill>
                <a:blip r:embed="rId2"/>
                <a:stretch>
                  <a:fillRect l="-1154" t="-1174" b="-2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cxnSpLocks/>
            <a:stCxn id="22" idx="4"/>
            <a:endCxn id="21" idx="0"/>
          </p:cNvCxnSpPr>
          <p:nvPr/>
        </p:nvCxnSpPr>
        <p:spPr>
          <a:xfrm flipH="1">
            <a:off x="6933108" y="2351187"/>
            <a:ext cx="515516" cy="16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1"/>
          </p:cNvCxnSpPr>
          <p:nvPr/>
        </p:nvCxnSpPr>
        <p:spPr>
          <a:xfrm>
            <a:off x="8221158" y="1787294"/>
            <a:ext cx="447353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914710" y="1399836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0271" y="1874625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221059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761003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508584" y="365104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954204" y="304010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226767" y="247996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18971" y="439366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44812" y="368686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306991" y="3064579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173002" y="24486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27582" y="76490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655538" y="251415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183641" y="1963729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977767" y="20682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cxnSpLocks/>
            <a:stCxn id="9" idx="4"/>
            <a:endCxn id="22" idx="7"/>
          </p:cNvCxnSpPr>
          <p:nvPr/>
        </p:nvCxnSpPr>
        <p:spPr>
          <a:xfrm flipH="1">
            <a:off x="7635995" y="1787294"/>
            <a:ext cx="585163" cy="233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8477902" y="2262083"/>
            <a:ext cx="379498" cy="186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6626040" y="4074322"/>
            <a:ext cx="493463" cy="319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7"/>
          </p:cNvCxnSpPr>
          <p:nvPr/>
        </p:nvCxnSpPr>
        <p:spPr>
          <a:xfrm flipH="1">
            <a:off x="7825712" y="2836139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7119503" y="3459971"/>
            <a:ext cx="491348" cy="226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23" idx="4"/>
            <a:endCxn id="20" idx="0"/>
          </p:cNvCxnSpPr>
          <p:nvPr/>
        </p:nvCxnSpPr>
        <p:spPr>
          <a:xfrm>
            <a:off x="7249058" y="594287"/>
            <a:ext cx="346613" cy="170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0" idx="5"/>
            <a:endCxn id="9" idx="0"/>
          </p:cNvCxnSpPr>
          <p:nvPr/>
        </p:nvCxnSpPr>
        <p:spPr>
          <a:xfrm>
            <a:off x="7785238" y="1095622"/>
            <a:ext cx="435920" cy="304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8857400" y="2262083"/>
            <a:ext cx="674267" cy="217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747263" y="281067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474700" y="337082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3" idx="4"/>
            <a:endCxn id="12" idx="0"/>
          </p:cNvCxnSpPr>
          <p:nvPr/>
        </p:nvCxnSpPr>
        <p:spPr>
          <a:xfrm flipH="1">
            <a:off x="10065903" y="4038503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10813484" y="4038503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429" y="86183"/>
                <a:ext cx="5704429" cy="13285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ru-RU" dirty="0"/>
                  <a:t>5) Найти </a:t>
                </a:r>
                <a:r>
                  <a:rPr lang="ru-RU" b="1" dirty="0"/>
                  <a:t>среднюю по значению </a:t>
                </a:r>
                <a:r>
                  <a:rPr lang="ru-RU" dirty="0"/>
                  <a:t>вершину в дереве </a:t>
                </a:r>
                <a:endParaRPr lang="en-US" dirty="0"/>
              </a:p>
              <a:p>
                <a:pPr>
                  <a:spcAft>
                    <a:spcPts val="1000"/>
                  </a:spcAft>
                </a:pPr>
                <a:r>
                  <a:rPr lang="ru-RU" dirty="0"/>
                  <a:t>(не использовать дополнительную память, зависящую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решить задачу за линейное от количества вершин время</a:t>
                </a:r>
                <a:r>
                  <a:rPr lang="en-US" dirty="0"/>
                  <a:t>)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9" y="86183"/>
                <a:ext cx="5704429" cy="1328569"/>
              </a:xfrm>
              <a:prstGeom prst="rect">
                <a:avLst/>
              </a:prstGeom>
              <a:blipFill>
                <a:blip r:embed="rId4"/>
                <a:stretch>
                  <a:fillRect l="-853" t="-1818" b="-59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/>
          <p:cNvSpPr/>
          <p:nvPr/>
        </p:nvSpPr>
        <p:spPr>
          <a:xfrm>
            <a:off x="59429" y="1404951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узнать,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88259" y="5126346"/>
            <a:ext cx="629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рис</a:t>
            </a:r>
            <a:r>
              <a:rPr lang="en-US" sz="1400" dirty="0"/>
              <a:t>. </a:t>
            </a:r>
            <a:r>
              <a:rPr lang="ru-RU" sz="1400" dirty="0"/>
              <a:t>показана нумерация вершин при внутреннем обходе (красные числа):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3742" y="5412690"/>
            <a:ext cx="241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 </a:t>
            </a:r>
            <a:r>
              <a:rPr lang="en-US" sz="1200" b="1" dirty="0" err="1"/>
              <a:t>InOrderTraversal</a:t>
            </a:r>
            <a:r>
              <a:rPr lang="en-US" sz="1200" b="1" dirty="0"/>
              <a:t> </a:t>
            </a:r>
            <a:r>
              <a:rPr lang="en-US" sz="1200" dirty="0"/>
              <a:t>(v):</a:t>
            </a:r>
          </a:p>
          <a:p>
            <a:r>
              <a:rPr lang="en-US" sz="1200" dirty="0"/>
              <a:t>        if v is not None: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v.left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 </a:t>
            </a:r>
            <a:r>
              <a:rPr lang="ru-RU" sz="1200" dirty="0"/>
              <a:t> </a:t>
            </a:r>
            <a:r>
              <a:rPr lang="en-US" sz="1200" dirty="0"/>
              <a:t>Action (v) </a:t>
            </a:r>
            <a:endParaRPr lang="ru-RU" sz="1200" dirty="0"/>
          </a:p>
          <a:p>
            <a:r>
              <a:rPr lang="ru-RU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v.right</a:t>
            </a:r>
            <a:r>
              <a:rPr lang="en-US" sz="1200" dirty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001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" grpId="0"/>
      <p:bldP spid="46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Сначала </a:t>
            </a:r>
            <a:r>
              <a:rPr lang="ru-RU" sz="1600" b="1" dirty="0"/>
              <a:t>обратным</a:t>
            </a:r>
            <a:r>
              <a:rPr lang="ru-RU" sz="1600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sz="1600" b="1" dirty="0"/>
              <a:t>m</a:t>
            </a:r>
            <a:r>
              <a:rPr lang="en-US" sz="1600" dirty="0"/>
              <a:t> </a:t>
            </a:r>
            <a:r>
              <a:rPr lang="ru-RU" sz="1600" dirty="0"/>
              <a:t>таких вершин. </a:t>
            </a:r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чётно, то средней не существует.</a:t>
            </a:r>
            <a:endParaRPr lang="en-US" sz="1600" dirty="0"/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нечётно, то выполним </a:t>
            </a:r>
            <a:r>
              <a:rPr lang="ru-RU" sz="1600" b="1" dirty="0"/>
              <a:t>внутренний</a:t>
            </a:r>
            <a:r>
              <a:rPr lang="ru-RU" sz="1600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sz="1600" dirty="0"/>
              <a:t>[</a:t>
            </a:r>
            <a:r>
              <a:rPr lang="en-US" sz="1600" b="1" dirty="0"/>
              <a:t>m/2]</a:t>
            </a:r>
            <a:r>
              <a:rPr lang="ru-RU" sz="1600" b="1" dirty="0"/>
              <a:t>+1</a:t>
            </a:r>
            <a:r>
              <a:rPr lang="ru-RU" sz="1600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11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6817968" y="288932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122868" y="2676576"/>
            <a:ext cx="574864" cy="212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5404149" y="4538179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0"/>
          </p:cNvCxnSpPr>
          <p:nvPr/>
        </p:nvCxnSpPr>
        <p:spPr>
          <a:xfrm flipH="1">
            <a:off x="6610196" y="3276782"/>
            <a:ext cx="512672" cy="259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5985908" y="3931206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5"/>
            <a:endCxn id="15" idx="0"/>
          </p:cNvCxnSpPr>
          <p:nvPr/>
        </p:nvCxnSpPr>
        <p:spPr>
          <a:xfrm>
            <a:off x="8075510" y="2676576"/>
            <a:ext cx="485378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5"/>
            <a:endCxn id="14" idx="0"/>
          </p:cNvCxnSpPr>
          <p:nvPr/>
        </p:nvCxnSpPr>
        <p:spPr>
          <a:xfrm>
            <a:off x="8776484" y="3310355"/>
            <a:ext cx="511841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cxnSpLocks/>
            <a:stCxn id="14" idx="4"/>
            <a:endCxn id="13" idx="0"/>
          </p:cNvCxnSpPr>
          <p:nvPr/>
        </p:nvCxnSpPr>
        <p:spPr>
          <a:xfrm>
            <a:off x="9288325" y="3927239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9842705" y="4538179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6951" y="258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21520" y="2643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ru-RU" sz="1400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cxnSpLocks/>
            <a:stCxn id="13" idx="4"/>
            <a:endCxn id="51" idx="0"/>
          </p:cNvCxnSpPr>
          <p:nvPr/>
        </p:nvCxnSpPr>
        <p:spPr>
          <a:xfrm flipH="1">
            <a:off x="9098925" y="4538179"/>
            <a:ext cx="743780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13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cxnSpLocks/>
            <a:stCxn id="17" idx="4"/>
            <a:endCxn id="62" idx="0"/>
          </p:cNvCxnSpPr>
          <p:nvPr/>
        </p:nvCxnSpPr>
        <p:spPr>
          <a:xfrm>
            <a:off x="5985908" y="4538179"/>
            <a:ext cx="417396" cy="34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6</a:t>
            </a:r>
            <a:r>
              <a:rPr lang="ru-RU" dirty="0"/>
              <a:t>) 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</a:t>
            </a:r>
            <a:r>
              <a:rPr lang="ru-RU" dirty="0"/>
              <a:t>, </a:t>
            </a:r>
            <a:r>
              <a:rPr lang="ru-RU" b="1" dirty="0"/>
              <a:t>у которых высоты поддеревьев совпадают</a:t>
            </a:r>
            <a:r>
              <a:rPr lang="ru-RU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22297" y="1042445"/>
            <a:ext cx="1133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определить нужные вершину, узнать чётно или нет их количество.  Если нечётно,  то средняя вершина существует и её можно найти, просматривая нужные вершины,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54484" y="5375273"/>
            <a:ext cx="398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11,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12,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13,</a:t>
            </a:r>
            <a:r>
              <a:rPr lang="en-US" b="1" dirty="0"/>
              <a:t> </a:t>
            </a:r>
            <a:r>
              <a:rPr lang="ru-RU" dirty="0"/>
              <a:t>14, 17, </a:t>
            </a:r>
            <a:r>
              <a:rPr lang="en-US" sz="2800" b="1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 19</a:t>
            </a:r>
            <a:r>
              <a:rPr lang="en-US" dirty="0"/>
              <a:t>,</a:t>
            </a:r>
            <a:r>
              <a:rPr lang="ru-RU" dirty="0"/>
              <a:t> 20,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21, </a:t>
            </a:r>
            <a:r>
              <a:rPr lang="en-US" b="1" dirty="0">
                <a:solidFill>
                  <a:srgbClr val="FF0000"/>
                </a:solidFill>
              </a:rPr>
              <a:t>22,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23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5488554" y="6271670"/>
            <a:ext cx="4104670" cy="8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688767" y="5744024"/>
            <a:ext cx="8965" cy="534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43" grpId="0"/>
      <p:bldP spid="44" grpId="0"/>
      <p:bldP spid="45" grpId="0"/>
      <p:bldP spid="46" grpId="0"/>
      <p:bldP spid="47" grpId="0"/>
      <p:bldP spid="48" grpId="0"/>
      <p:bldP spid="61" grpId="0"/>
      <p:bldP spid="63" grpId="0"/>
      <p:bldP spid="4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/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Поисковое</a:t>
            </a:r>
          </a:p>
          <a:p>
            <a:pPr lvl="1" algn="just"/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/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03448" y="1329911"/>
            <a:ext cx="3485981" cy="2652472"/>
            <a:chOff x="8116052" y="2199728"/>
            <a:chExt cx="3485981" cy="2652472"/>
          </a:xfrm>
        </p:grpSpPr>
        <p:sp>
          <p:nvSpPr>
            <p:cNvPr id="8" name="Овал 7"/>
            <p:cNvSpPr/>
            <p:nvPr/>
          </p:nvSpPr>
          <p:spPr>
            <a:xfrm>
              <a:off x="9180664" y="2199728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78157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Прямая со стрелкой 17"/>
            <p:cNvCxnSpPr>
              <a:cxnSpLocks/>
              <a:stCxn id="8" idx="4"/>
              <a:endCxn id="16" idx="0"/>
            </p:cNvCxnSpPr>
            <p:nvPr/>
          </p:nvCxnSpPr>
          <p:spPr>
            <a:xfrm flipH="1">
              <a:off x="8809066" y="2652310"/>
              <a:ext cx="602507" cy="3571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cxnSpLocks/>
              <a:stCxn id="16" idx="4"/>
              <a:endCxn id="15" idx="0"/>
            </p:cNvCxnSpPr>
            <p:nvPr/>
          </p:nvCxnSpPr>
          <p:spPr>
            <a:xfrm flipH="1">
              <a:off x="8346961" y="3462013"/>
              <a:ext cx="462105" cy="2556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809066" y="3462013"/>
              <a:ext cx="453198" cy="20543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14" idx="4"/>
              <a:endCxn id="9" idx="0"/>
            </p:cNvCxnSpPr>
            <p:nvPr/>
          </p:nvCxnSpPr>
          <p:spPr>
            <a:xfrm flipH="1">
              <a:off x="8860482" y="4120025"/>
              <a:ext cx="401782" cy="2349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9411573" y="2652310"/>
              <a:ext cx="711480" cy="3571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13" idx="4"/>
              <a:endCxn id="10" idx="0"/>
            </p:cNvCxnSpPr>
            <p:nvPr/>
          </p:nvCxnSpPr>
          <p:spPr>
            <a:xfrm flipH="1">
              <a:off x="10047235" y="4120024"/>
              <a:ext cx="610274" cy="2612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cxnSpLocks/>
              <a:stCxn id="13" idx="4"/>
              <a:endCxn id="49" idx="0"/>
            </p:cNvCxnSpPr>
            <p:nvPr/>
          </p:nvCxnSpPr>
          <p:spPr>
            <a:xfrm>
              <a:off x="10657509" y="4120024"/>
              <a:ext cx="666174" cy="2795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1045332" y="439961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08974" y="720139"/>
            <a:ext cx="104880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753977" y="5032526"/>
                <a:ext cx="309886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– </a:t>
                </a:r>
                <a:r>
                  <a:rPr lang="ru-RU" sz="2400" dirty="0"/>
                  <a:t>число вершин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число дуг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977" y="5032526"/>
                <a:ext cx="3098862" cy="830997"/>
              </a:xfrm>
              <a:prstGeom prst="rect">
                <a:avLst/>
              </a:prstGeom>
              <a:blipFill>
                <a:blip r:embed="rId2"/>
                <a:stretch>
                  <a:fillRect t="-5882" r="-236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Корневое дерево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Ориентированный граф, в котором существует ровно одна вершина без входящих дуг (корень).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Бинарное</a:t>
            </a:r>
          </a:p>
          <a:p>
            <a:pPr lvl="1"/>
            <a:r>
              <a:rPr lang="ru-RU" dirty="0"/>
              <a:t>4.    Каждая вершина содержит  не более 2-х сыновей.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11E027-9124-4399-B8D5-C27FE9420E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9496503" y="904805"/>
            <a:ext cx="312471" cy="429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05233" y="1782314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419724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256377" y="528155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512382" y="47970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982410" y="412581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489853" y="348120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860960" y="296119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126444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824709" y="54525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7165860" y="2733318"/>
            <a:ext cx="520993" cy="227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23" idx="4"/>
            <a:endCxn id="20" idx="0"/>
          </p:cNvCxnSpPr>
          <p:nvPr/>
        </p:nvCxnSpPr>
        <p:spPr>
          <a:xfrm>
            <a:off x="6096000" y="932715"/>
            <a:ext cx="496872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0"/>
          </p:cNvCxnSpPr>
          <p:nvPr/>
        </p:nvCxnSpPr>
        <p:spPr>
          <a:xfrm>
            <a:off x="7211681" y="2169772"/>
            <a:ext cx="475172" cy="176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0" idx="4"/>
            <a:endCxn id="9" idx="0"/>
          </p:cNvCxnSpPr>
          <p:nvPr/>
        </p:nvCxnSpPr>
        <p:spPr>
          <a:xfrm>
            <a:off x="6592872" y="1513902"/>
            <a:ext cx="618809" cy="268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8066" y="5818376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cxnSpLocks/>
            <a:stCxn id="19" idx="4"/>
            <a:endCxn id="18" idx="0"/>
          </p:cNvCxnSpPr>
          <p:nvPr/>
        </p:nvCxnSpPr>
        <p:spPr>
          <a:xfrm>
            <a:off x="7165860" y="3348651"/>
            <a:ext cx="627853" cy="13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cxnSpLocks/>
            <a:stCxn id="18" idx="4"/>
            <a:endCxn id="15" idx="0"/>
          </p:cNvCxnSpPr>
          <p:nvPr/>
        </p:nvCxnSpPr>
        <p:spPr>
          <a:xfrm flipH="1">
            <a:off x="7287310" y="3876593"/>
            <a:ext cx="506403" cy="249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15" idx="4"/>
            <a:endCxn id="14" idx="0"/>
          </p:cNvCxnSpPr>
          <p:nvPr/>
        </p:nvCxnSpPr>
        <p:spPr>
          <a:xfrm flipH="1">
            <a:off x="6817282" y="4513271"/>
            <a:ext cx="470028" cy="283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  <a:stCxn id="14" idx="4"/>
            <a:endCxn id="12" idx="0"/>
          </p:cNvCxnSpPr>
          <p:nvPr/>
        </p:nvCxnSpPr>
        <p:spPr>
          <a:xfrm>
            <a:off x="6817282" y="5184549"/>
            <a:ext cx="743995" cy="97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39488"/>
              </p:ext>
            </p:extLst>
          </p:nvPr>
        </p:nvGraphicFramePr>
        <p:xfrm>
          <a:off x="467000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505192" y="1782314"/>
            <a:ext cx="4353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22662"/>
              </p:ext>
            </p:extLst>
          </p:nvPr>
        </p:nvGraphicFramePr>
        <p:xfrm>
          <a:off x="467000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79468"/>
              </p:ext>
            </p:extLst>
          </p:nvPr>
        </p:nvGraphicFramePr>
        <p:xfrm>
          <a:off x="467000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03102"/>
              </p:ext>
            </p:extLst>
          </p:nvPr>
        </p:nvGraphicFramePr>
        <p:xfrm>
          <a:off x="467000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7" y="31213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587" y="35139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587" y="3905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87" y="42723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87" y="4641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66261"/>
              </p:ext>
            </p:extLst>
          </p:nvPr>
        </p:nvGraphicFramePr>
        <p:xfrm>
          <a:off x="467000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49"/>
              </p:ext>
            </p:extLst>
          </p:nvPr>
        </p:nvGraphicFramePr>
        <p:xfrm>
          <a:off x="46700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87" y="50067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587" y="547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5664"/>
              </p:ext>
            </p:extLst>
          </p:nvPr>
        </p:nvGraphicFramePr>
        <p:xfrm>
          <a:off x="467000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87" y="58625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58083"/>
              </p:ext>
            </p:extLst>
          </p:nvPr>
        </p:nvGraphicFramePr>
        <p:xfrm>
          <a:off x="467000" y="5730508"/>
          <a:ext cx="43535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89453"/>
              </p:ext>
            </p:extLst>
          </p:nvPr>
        </p:nvGraphicFramePr>
        <p:xfrm>
          <a:off x="467000" y="3026710"/>
          <a:ext cx="4353561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</a:t>
            </a:r>
            <a:r>
              <a:rPr lang="ru-RU" dirty="0"/>
              <a:t>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 некоторого пути</a:t>
            </a:r>
            <a:r>
              <a:rPr lang="ru-RU" dirty="0"/>
              <a:t>. </a:t>
            </a:r>
          </a:p>
          <a:p>
            <a:pPr>
              <a:spcAft>
                <a:spcPts val="1000"/>
              </a:spcAft>
            </a:pPr>
            <a:r>
              <a:rPr lang="ru-RU" dirty="0"/>
              <a:t>Предположим, что задан корень этого пути.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514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86202" y="3640637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549039" y="595015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4" name="Овал 13"/>
          <p:cNvSpPr/>
          <p:nvPr/>
        </p:nvSpPr>
        <p:spPr>
          <a:xfrm>
            <a:off x="7143725" y="514907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6410159" y="43479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4287057" y="5009543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620821" y="433293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4925721" y="4028095"/>
            <a:ext cx="865380" cy="304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5791101" y="4028095"/>
            <a:ext cx="923958" cy="31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931442" y="507739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2" name="Овал 61"/>
          <p:cNvSpPr/>
          <p:nvPr/>
        </p:nvSpPr>
        <p:spPr>
          <a:xfrm>
            <a:off x="5020031" y="5089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561748" y="4720394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925721" y="4720394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6236342" y="4735442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715059" y="4735442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7448625" y="5536529"/>
            <a:ext cx="405314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B7C28D-77BD-D9AB-5A54-41CE8070FA1F}"/>
              </a:ext>
            </a:extLst>
          </p:cNvPr>
          <p:cNvSpPr txBox="1"/>
          <p:nvPr/>
        </p:nvSpPr>
        <p:spPr>
          <a:xfrm>
            <a:off x="453137" y="3468162"/>
            <a:ext cx="221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 строка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ru-RU" sz="2400" b="1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строка    </a:t>
            </a:r>
            <a:r>
              <a:rPr lang="ru-RU" sz="2400" b="1" dirty="0"/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строка       </a:t>
            </a: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en-US" sz="2400" b="1" dirty="0"/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строка     </a:t>
            </a:r>
            <a:r>
              <a:rPr lang="en-US" sz="2400" b="1" dirty="0"/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строка     </a:t>
            </a:r>
            <a:r>
              <a:rPr lang="ru-RU" sz="2400" b="1" dirty="0"/>
              <a:t> 6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en-US" sz="2400" b="1" dirty="0"/>
              <a:t>3</a:t>
            </a:r>
            <a:r>
              <a:rPr lang="ru-RU" sz="2400" b="1" dirty="0"/>
              <a:t>0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en-US" sz="2400" b="1" dirty="0"/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ru-RU" sz="2400" b="1" dirty="0"/>
              <a:t>4</a:t>
            </a:r>
            <a:r>
              <a:rPr lang="en-US" sz="2400" b="1" dirty="0"/>
              <a:t>5</a:t>
            </a:r>
            <a:r>
              <a:rPr lang="en-US" sz="2400" dirty="0"/>
              <a:t> R 7</a:t>
            </a:r>
            <a:endParaRPr lang="ru-BY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42C532A-C8A1-630A-4D91-74857ABC73B1}"/>
              </a:ext>
            </a:extLst>
          </p:cNvPr>
          <p:cNvCxnSpPr/>
          <p:nvPr/>
        </p:nvCxnSpPr>
        <p:spPr>
          <a:xfrm>
            <a:off x="1629762" y="3387810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2A83E9A-F696-56D3-11F0-3F8B07F39B55}"/>
              </a:ext>
            </a:extLst>
          </p:cNvPr>
          <p:cNvCxnSpPr>
            <a:cxnSpLocks/>
          </p:cNvCxnSpPr>
          <p:nvPr/>
        </p:nvCxnSpPr>
        <p:spPr>
          <a:xfrm>
            <a:off x="453137" y="383436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7177E-9B52-A261-7D6D-796ADE4C2E9E}"/>
                  </a:ext>
                </a:extLst>
              </p:cNvPr>
              <p:cNvSpPr txBox="1"/>
              <p:nvPr/>
            </p:nvSpPr>
            <p:spPr>
              <a:xfrm>
                <a:off x="0" y="18111"/>
                <a:ext cx="12192000" cy="33578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8</a:t>
                </a:r>
                <a:r>
                  <a:rPr lang="ru-RU" dirty="0"/>
                  <a:t>) Проверить, является ли бинарное дерево поисковым:</a:t>
                </a:r>
              </a:p>
              <a:p>
                <a:pPr marL="285750" indent="-285750">
                  <a:spcAft>
                    <a:spcPts val="1000"/>
                  </a:spcAft>
                  <a:buFontTx/>
                  <a:buChar char="-"/>
                </a:pPr>
                <a:r>
                  <a:rPr lang="ru-RU" b="1" dirty="0"/>
                  <a:t>допускаются одинаковые элементы, которые при добавлении идут в правое поддерево</a:t>
                </a:r>
                <a:r>
                  <a:rPr lang="en-US" dirty="0"/>
                  <a:t>;</a:t>
                </a:r>
              </a:p>
              <a:p>
                <a:pPr marL="285750" indent="-285750">
                  <a:spcAft>
                    <a:spcPts val="1000"/>
                  </a:spcAft>
                  <a:buFontTx/>
                  <a:buChar char="-"/>
                </a:pPr>
                <a:r>
                  <a:rPr lang="ru-RU" dirty="0"/>
                  <a:t>на входе 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ru-RU" dirty="0"/>
                  <a:t>в первой строке указывается количество вершин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≤8⋅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 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ru-RU" dirty="0"/>
                  <a:t>во второй – ключ корня</a:t>
                </a:r>
                <a:r>
                  <a:rPr lang="en-US" dirty="0"/>
                  <a:t>; </a:t>
                </a:r>
                <a:endParaRPr lang="ru-RU" dirty="0"/>
              </a:p>
              <a:p>
                <a:pPr lvl="2">
                  <a:spcAft>
                    <a:spcPts val="1000"/>
                  </a:spcAft>
                </a:pPr>
                <a:r>
                  <a:rPr lang="ru-RU" dirty="0"/>
                  <a:t>далее, каждая строка содержит информацию о вершине </a:t>
                </a:r>
                <a:r>
                  <a:rPr lang="en-US" dirty="0">
                    <a:latin typeface="Consolas" panose="020B0609020204030204" pitchFamily="49" charset="0"/>
                  </a:rPr>
                  <a:t>v</a:t>
                </a:r>
                <a:r>
                  <a:rPr lang="ru-RU" dirty="0"/>
                  <a:t>: ключ, </a:t>
                </a:r>
                <a:r>
                  <a:rPr lang="en-US" dirty="0">
                    <a:latin typeface="Consolas" panose="020B0609020204030204" pitchFamily="49" charset="0"/>
                  </a:rPr>
                  <a:t>L</a:t>
                </a:r>
                <a:r>
                  <a:rPr lang="en-US" dirty="0"/>
                  <a:t> </a:t>
                </a:r>
                <a:r>
                  <a:rPr lang="ru-RU" dirty="0"/>
                  <a:t>или </a:t>
                </a:r>
                <a:r>
                  <a:rPr lang="en-US" dirty="0">
                    <a:latin typeface="Consolas" panose="020B0609020204030204" pitchFamily="49" charset="0"/>
                  </a:rPr>
                  <a:t>R</a:t>
                </a:r>
                <a:r>
                  <a:rPr lang="en-US" dirty="0"/>
                  <a:t> </a:t>
                </a:r>
                <a:r>
                  <a:rPr lang="ru-RU" dirty="0"/>
                  <a:t> сыном своего отца она является, а также номер строки входного файла, в которой располагалась информация об отце</a:t>
                </a:r>
                <a:r>
                  <a:rPr lang="en-US" dirty="0"/>
                  <a:t> </a:t>
                </a:r>
                <a:r>
                  <a:rPr lang="ru-RU" dirty="0"/>
                  <a:t>вершины </a:t>
                </a:r>
                <a:r>
                  <a:rPr lang="en-US" dirty="0">
                    <a:latin typeface="Consolas" panose="020B0609020204030204" pitchFamily="49" charset="0"/>
                  </a:rPr>
                  <a:t>v</a:t>
                </a:r>
                <a:r>
                  <a:rPr lang="en-US" dirty="0"/>
                  <a:t>;</a:t>
                </a:r>
              </a:p>
              <a:p>
                <a:pPr marL="285750" indent="-285750">
                  <a:spcAft>
                    <a:spcPts val="1000"/>
                  </a:spcAft>
                  <a:buFontTx/>
                  <a:buChar char="-"/>
                </a:pPr>
                <a:r>
                  <a:rPr lang="ru-RU" dirty="0"/>
                  <a:t>гарантируется, что бинарное дерево задано корректно и для каждого элемента информация об отце поступила раньше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7177E-9B52-A261-7D6D-796ADE4C2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11"/>
                <a:ext cx="12192000" cy="3357842"/>
              </a:xfrm>
              <a:prstGeom prst="rect">
                <a:avLst/>
              </a:prstGeom>
              <a:blipFill>
                <a:blip r:embed="rId3"/>
                <a:stretch>
                  <a:fillRect l="-350" t="-904" b="-180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41D1B22-2CBD-7BE1-FC3C-2BE9A76422E5}"/>
              </a:ext>
            </a:extLst>
          </p:cNvPr>
          <p:cNvCxnSpPr>
            <a:cxnSpLocks/>
          </p:cNvCxnSpPr>
          <p:nvPr/>
        </p:nvCxnSpPr>
        <p:spPr>
          <a:xfrm>
            <a:off x="453137" y="461541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1F3EB68-9794-9BE1-C274-B46AEEF01706}"/>
              </a:ext>
            </a:extLst>
          </p:cNvPr>
          <p:cNvCxnSpPr>
            <a:cxnSpLocks/>
          </p:cNvCxnSpPr>
          <p:nvPr/>
        </p:nvCxnSpPr>
        <p:spPr>
          <a:xfrm>
            <a:off x="453137" y="4986284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6BFA5F2-0054-722E-B6B0-6FC630F60D37}"/>
              </a:ext>
            </a:extLst>
          </p:cNvPr>
          <p:cNvCxnSpPr>
            <a:cxnSpLocks/>
          </p:cNvCxnSpPr>
          <p:nvPr/>
        </p:nvCxnSpPr>
        <p:spPr>
          <a:xfrm>
            <a:off x="453137" y="5334917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65ED6DB-E184-71E0-9B5E-035A15878F8E}"/>
              </a:ext>
            </a:extLst>
          </p:cNvPr>
          <p:cNvCxnSpPr>
            <a:cxnSpLocks/>
          </p:cNvCxnSpPr>
          <p:nvPr/>
        </p:nvCxnSpPr>
        <p:spPr>
          <a:xfrm>
            <a:off x="453137" y="572031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A81D0EAC-DEC7-C6A5-B487-8CA96141C6F2}"/>
              </a:ext>
            </a:extLst>
          </p:cNvPr>
          <p:cNvCxnSpPr>
            <a:cxnSpLocks/>
          </p:cNvCxnSpPr>
          <p:nvPr/>
        </p:nvCxnSpPr>
        <p:spPr>
          <a:xfrm>
            <a:off x="453137" y="608226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23230F99-0889-8EFA-108B-70723F1A33FB}"/>
              </a:ext>
            </a:extLst>
          </p:cNvPr>
          <p:cNvCxnSpPr>
            <a:cxnSpLocks/>
          </p:cNvCxnSpPr>
          <p:nvPr/>
        </p:nvCxnSpPr>
        <p:spPr>
          <a:xfrm>
            <a:off x="453137" y="6430504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0722188-87CD-2EB7-55B2-2B4293D27BDA}"/>
              </a:ext>
            </a:extLst>
          </p:cNvPr>
          <p:cNvCxnSpPr>
            <a:cxnSpLocks/>
          </p:cNvCxnSpPr>
          <p:nvPr/>
        </p:nvCxnSpPr>
        <p:spPr>
          <a:xfrm>
            <a:off x="507456" y="4318263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3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DBDDB16-9368-459B-B941-72C8F8C2841B}"/>
              </a:ext>
            </a:extLst>
          </p:cNvPr>
          <p:cNvGrpSpPr/>
          <p:nvPr/>
        </p:nvGrpSpPr>
        <p:grpSpPr>
          <a:xfrm>
            <a:off x="4815320" y="1602074"/>
            <a:ext cx="2825650" cy="2425188"/>
            <a:chOff x="375264" y="4021691"/>
            <a:chExt cx="2825650" cy="2425188"/>
          </a:xfrm>
        </p:grpSpPr>
        <p:sp>
          <p:nvSpPr>
            <p:cNvPr id="10" name="Овал 9"/>
            <p:cNvSpPr/>
            <p:nvPr/>
          </p:nvSpPr>
          <p:spPr>
            <a:xfrm>
              <a:off x="1414154" y="4021691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197968" y="605942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1115" y="542801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156387" y="4722987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5264" y="5347769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709028" y="4671162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6" name="Прямая со стрелкой 25"/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1013928" y="4409149"/>
              <a:ext cx="705125" cy="262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1719053" y="4409149"/>
              <a:ext cx="742234" cy="313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1809836" y="542801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1108238" y="5428014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9B47D86-775B-A6DC-6EC3-9F046F785B28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 flipH="1">
              <a:off x="649955" y="5058620"/>
              <a:ext cx="363973" cy="289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FB07C9DC-88F8-95EE-5C1C-539889C1F0EE}"/>
                </a:ext>
              </a:extLst>
            </p:cNvPr>
            <p:cNvCxnSpPr>
              <a:stCxn id="19" idx="4"/>
              <a:endCxn id="62" idx="0"/>
            </p:cNvCxnSpPr>
            <p:nvPr/>
          </p:nvCxnSpPr>
          <p:spPr>
            <a:xfrm>
              <a:off x="1013928" y="5058620"/>
              <a:ext cx="401379" cy="369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15E90776-332F-0618-2AD1-DF3646750796}"/>
                </a:ext>
              </a:extLst>
            </p:cNvPr>
            <p:cNvCxnSpPr>
              <a:stCxn id="15" idx="4"/>
              <a:endCxn id="51" idx="0"/>
            </p:cNvCxnSpPr>
            <p:nvPr/>
          </p:nvCxnSpPr>
          <p:spPr>
            <a:xfrm flipH="1">
              <a:off x="2114736" y="5110445"/>
              <a:ext cx="346551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A67B1E2C-BCD9-5A85-BDC3-FFF2BB384FFC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2461287" y="5110445"/>
              <a:ext cx="434728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A3B12FA9-A491-4C63-83E7-49A6C7517203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 flipH="1">
              <a:off x="2502868" y="5815472"/>
              <a:ext cx="393147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0D6A549-19D0-E737-F0C1-AF08351A07E2}"/>
              </a:ext>
            </a:extLst>
          </p:cNvPr>
          <p:cNvGrpSpPr/>
          <p:nvPr/>
        </p:nvGrpSpPr>
        <p:grpSpPr>
          <a:xfrm>
            <a:off x="1074057" y="1573965"/>
            <a:ext cx="3174580" cy="2453297"/>
            <a:chOff x="4657013" y="3993582"/>
            <a:chExt cx="3174580" cy="2453297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A7E27F42-EB64-DA22-5645-18091373BE9A}"/>
                </a:ext>
              </a:extLst>
            </p:cNvPr>
            <p:cNvSpPr/>
            <p:nvPr/>
          </p:nvSpPr>
          <p:spPr>
            <a:xfrm>
              <a:off x="5695903" y="3993582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257AD16-BA6E-8918-FA5D-90AD17A1D459}"/>
                </a:ext>
              </a:extLst>
            </p:cNvPr>
            <p:cNvSpPr/>
            <p:nvPr/>
          </p:nvSpPr>
          <p:spPr>
            <a:xfrm>
              <a:off x="7221794" y="605942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F3F5BF12-5E29-3E17-E6DC-958F386086BB}"/>
                </a:ext>
              </a:extLst>
            </p:cNvPr>
            <p:cNvSpPr/>
            <p:nvPr/>
          </p:nvSpPr>
          <p:spPr>
            <a:xfrm>
              <a:off x="6872864" y="539990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05BD0F42-120C-5C4A-5452-302A1C7A6A4F}"/>
                </a:ext>
              </a:extLst>
            </p:cNvPr>
            <p:cNvSpPr/>
            <p:nvPr/>
          </p:nvSpPr>
          <p:spPr>
            <a:xfrm>
              <a:off x="6438136" y="4694878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B155D13B-96BD-EA5B-8CF9-796D14B02094}"/>
                </a:ext>
              </a:extLst>
            </p:cNvPr>
            <p:cNvSpPr/>
            <p:nvPr/>
          </p:nvSpPr>
          <p:spPr>
            <a:xfrm>
              <a:off x="4657013" y="5319660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9344772D-78DC-A17E-1869-163BA28F279D}"/>
                </a:ext>
              </a:extLst>
            </p:cNvPr>
            <p:cNvSpPr/>
            <p:nvPr/>
          </p:nvSpPr>
          <p:spPr>
            <a:xfrm>
              <a:off x="4990777" y="464305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BAB59C7-8930-FD53-4DFC-71D5DD2EA3B0}"/>
                </a:ext>
              </a:extLst>
            </p:cNvPr>
            <p:cNvCxnSpPr>
              <a:cxnSpLocks/>
              <a:stCxn id="74" idx="4"/>
              <a:endCxn id="79" idx="0"/>
            </p:cNvCxnSpPr>
            <p:nvPr/>
          </p:nvCxnSpPr>
          <p:spPr>
            <a:xfrm flipH="1">
              <a:off x="5295677" y="4381040"/>
              <a:ext cx="705125" cy="262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C68E1466-96AB-BB76-C138-A610C94E715A}"/>
                </a:ext>
              </a:extLst>
            </p:cNvPr>
            <p:cNvCxnSpPr>
              <a:cxnSpLocks/>
              <a:stCxn id="74" idx="4"/>
              <a:endCxn id="77" idx="0"/>
            </p:cNvCxnSpPr>
            <p:nvPr/>
          </p:nvCxnSpPr>
          <p:spPr>
            <a:xfrm>
              <a:off x="6000802" y="4381040"/>
              <a:ext cx="742234" cy="313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D23AD321-D9B5-7AE0-B25D-AC4779256DEB}"/>
                </a:ext>
              </a:extLst>
            </p:cNvPr>
            <p:cNvSpPr/>
            <p:nvPr/>
          </p:nvSpPr>
          <p:spPr>
            <a:xfrm>
              <a:off x="6091585" y="539990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B2DCE1B5-2AC6-510B-8480-CC3E4545D6CF}"/>
                </a:ext>
              </a:extLst>
            </p:cNvPr>
            <p:cNvSpPr/>
            <p:nvPr/>
          </p:nvSpPr>
          <p:spPr>
            <a:xfrm>
              <a:off x="5389987" y="5399905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AD72AB56-C8F2-E06B-8E8B-488F07EAF3F4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 flipH="1">
              <a:off x="4931704" y="5030511"/>
              <a:ext cx="363973" cy="289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B5C4A085-0CB9-3067-30FB-CE03D39B1A92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295677" y="5030511"/>
              <a:ext cx="401379" cy="369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6D58D760-0F4F-76FC-CA6E-97BE07E61C1F}"/>
                </a:ext>
              </a:extLst>
            </p:cNvPr>
            <p:cNvCxnSpPr>
              <a:stCxn id="77" idx="4"/>
              <a:endCxn id="82" idx="0"/>
            </p:cNvCxnSpPr>
            <p:nvPr/>
          </p:nvCxnSpPr>
          <p:spPr>
            <a:xfrm flipH="1">
              <a:off x="6396485" y="5082336"/>
              <a:ext cx="346551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A1113A33-73C2-9629-7310-601466255A9C}"/>
                </a:ext>
              </a:extLst>
            </p:cNvPr>
            <p:cNvCxnSpPr>
              <a:stCxn id="77" idx="4"/>
              <a:endCxn id="76" idx="0"/>
            </p:cNvCxnSpPr>
            <p:nvPr/>
          </p:nvCxnSpPr>
          <p:spPr>
            <a:xfrm>
              <a:off x="6743036" y="5082336"/>
              <a:ext cx="434728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43D2FF09-A23D-1AF7-BA4E-5C6C409EDCEB}"/>
                </a:ext>
              </a:extLst>
            </p:cNvPr>
            <p:cNvCxnSpPr>
              <a:stCxn id="76" idx="4"/>
              <a:endCxn id="75" idx="0"/>
            </p:cNvCxnSpPr>
            <p:nvPr/>
          </p:nvCxnSpPr>
          <p:spPr>
            <a:xfrm>
              <a:off x="7177764" y="5787363"/>
              <a:ext cx="348930" cy="272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81B4521-C3E9-5BE0-26A0-C8A11900264E}"/>
              </a:ext>
            </a:extLst>
          </p:cNvPr>
          <p:cNvGrpSpPr/>
          <p:nvPr/>
        </p:nvGrpSpPr>
        <p:grpSpPr>
          <a:xfrm>
            <a:off x="9861020" y="1757096"/>
            <a:ext cx="1188366" cy="1548630"/>
            <a:chOff x="9408939" y="3851275"/>
            <a:chExt cx="1188366" cy="1548630"/>
          </a:xfrm>
        </p:grpSpPr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09EF09B1-C8F4-DE2B-EA5C-63205B95079C}"/>
                </a:ext>
              </a:extLst>
            </p:cNvPr>
            <p:cNvSpPr/>
            <p:nvPr/>
          </p:nvSpPr>
          <p:spPr>
            <a:xfrm>
              <a:off x="9408939" y="3851275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ABDD527D-A1A3-2BE6-9EB9-8F2FD75231F8}"/>
                </a:ext>
              </a:extLst>
            </p:cNvPr>
            <p:cNvSpPr/>
            <p:nvPr/>
          </p:nvSpPr>
          <p:spPr>
            <a:xfrm>
              <a:off x="9987507" y="4444004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97D52D0E-61C1-3C4C-ACD1-A48A636A9ABC}"/>
                </a:ext>
              </a:extLst>
            </p:cNvPr>
            <p:cNvSpPr/>
            <p:nvPr/>
          </p:nvSpPr>
          <p:spPr>
            <a:xfrm>
              <a:off x="9408939" y="5012447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94" name="Прямая со стрелкой 93">
              <a:extLst>
                <a:ext uri="{FF2B5EF4-FFF2-40B4-BE49-F238E27FC236}">
                  <a16:creationId xmlns:a16="http://schemas.microsoft.com/office/drawing/2014/main" id="{41AD9C06-0605-B4E7-3386-00AE66610C80}"/>
                </a:ext>
              </a:extLst>
            </p:cNvPr>
            <p:cNvCxnSpPr>
              <a:stCxn id="90" idx="4"/>
              <a:endCxn id="91" idx="0"/>
            </p:cNvCxnSpPr>
            <p:nvPr/>
          </p:nvCxnSpPr>
          <p:spPr>
            <a:xfrm>
              <a:off x="9713838" y="4238733"/>
              <a:ext cx="578568" cy="20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CA536CDA-09EF-279F-3BB5-BDCA938649FD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>
              <a:off x="9713838" y="4831462"/>
              <a:ext cx="578568" cy="180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BBCE3BF-8786-6CA7-ED1C-D3D20F679D7C}"/>
              </a:ext>
            </a:extLst>
          </p:cNvPr>
          <p:cNvSpPr txBox="1"/>
          <p:nvPr/>
        </p:nvSpPr>
        <p:spPr>
          <a:xfrm>
            <a:off x="341218" y="-3842"/>
            <a:ext cx="63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  <a:endParaRPr lang="ru-BY" sz="6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E30AB3-E394-4204-44BC-65CE53F44971}"/>
              </a:ext>
            </a:extLst>
          </p:cNvPr>
          <p:cNvSpPr txBox="1"/>
          <p:nvPr/>
        </p:nvSpPr>
        <p:spPr>
          <a:xfrm>
            <a:off x="5670309" y="4152707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поисковое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22EDC5-B136-C0EE-1357-5CDA66226D84}"/>
              </a:ext>
            </a:extLst>
          </p:cNvPr>
          <p:cNvSpPr txBox="1"/>
          <p:nvPr/>
        </p:nvSpPr>
        <p:spPr>
          <a:xfrm>
            <a:off x="2128084" y="4246279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поисковое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8514C-0BCF-A6BC-54B3-EDB0342033A6}"/>
              </a:ext>
            </a:extLst>
          </p:cNvPr>
          <p:cNvSpPr txBox="1"/>
          <p:nvPr/>
        </p:nvSpPr>
        <p:spPr>
          <a:xfrm>
            <a:off x="9859316" y="361718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поисковое</a:t>
            </a:r>
            <a:endParaRPr lang="ru-BY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C0DF081-CA8D-FD41-01EB-98B0DA44288A}"/>
              </a:ext>
            </a:extLst>
          </p:cNvPr>
          <p:cNvCxnSpPr/>
          <p:nvPr/>
        </p:nvCxnSpPr>
        <p:spPr>
          <a:xfrm flipH="1" flipV="1">
            <a:off x="7247823" y="4027262"/>
            <a:ext cx="255639" cy="21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153B0B8-38F3-2DD7-8BE9-62EF487B659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0439588" y="3395855"/>
            <a:ext cx="187695" cy="22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100" grpId="0"/>
      <p:bldP spid="100" grpId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1998617" y="1580517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82431" y="361824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75578" y="298684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2740850" y="228181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959727" y="290659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1293491" y="2229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1598391" y="1967975"/>
            <a:ext cx="705125" cy="262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2303516" y="1967975"/>
            <a:ext cx="742234" cy="313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2394299" y="298684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Овал 61"/>
          <p:cNvSpPr/>
          <p:nvPr/>
        </p:nvSpPr>
        <p:spPr>
          <a:xfrm>
            <a:off x="1692701" y="2986840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1234418" y="261744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1598391" y="261744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2699199" y="2669271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045750" y="2669271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3087331" y="3374298"/>
            <a:ext cx="393147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4C81EC-F984-0EAD-CAE8-739840CFCD0E}"/>
              </a:ext>
            </a:extLst>
          </p:cNvPr>
          <p:cNvSpPr/>
          <p:nvPr/>
        </p:nvSpPr>
        <p:spPr>
          <a:xfrm>
            <a:off x="772922" y="2083693"/>
            <a:ext cx="1579725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17673C-DF1C-ECA7-F9F6-43E342499461}"/>
              </a:ext>
            </a:extLst>
          </p:cNvPr>
          <p:cNvSpPr/>
          <p:nvPr/>
        </p:nvSpPr>
        <p:spPr>
          <a:xfrm>
            <a:off x="2359254" y="2075904"/>
            <a:ext cx="1579725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5833FA2-B6FB-FBD0-A02D-DDA0CB1F893F}"/>
              </a:ext>
            </a:extLst>
          </p:cNvPr>
          <p:cNvSpPr/>
          <p:nvPr/>
        </p:nvSpPr>
        <p:spPr>
          <a:xfrm>
            <a:off x="1140644" y="1451592"/>
            <a:ext cx="2346441" cy="13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C90B83-7DB2-5E55-E122-E3F424DC37E0}"/>
              </a:ext>
            </a:extLst>
          </p:cNvPr>
          <p:cNvSpPr/>
          <p:nvPr/>
        </p:nvSpPr>
        <p:spPr>
          <a:xfrm>
            <a:off x="2772006" y="2847436"/>
            <a:ext cx="1544680" cy="121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94213-709C-7A0A-6BF5-B6C4CAEDA4D5}"/>
              </a:ext>
            </a:extLst>
          </p:cNvPr>
          <p:cNvSpPr txBox="1"/>
          <p:nvPr/>
        </p:nvSpPr>
        <p:spPr>
          <a:xfrm>
            <a:off x="5434296" y="819753"/>
            <a:ext cx="5464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Поисковое, если для каждой вершины ключ её левого сына строго меньше, чем ключ данной вершины, а ключ её правого сына  – не меньше?</a:t>
            </a:r>
            <a:endParaRPr lang="ru-BY" sz="32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D72C183-7629-0812-A6D6-A182E71EE50E}"/>
              </a:ext>
            </a:extLst>
          </p:cNvPr>
          <p:cNvCxnSpPr/>
          <p:nvPr/>
        </p:nvCxnSpPr>
        <p:spPr>
          <a:xfrm>
            <a:off x="4483223" y="390617"/>
            <a:ext cx="6674772" cy="408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1413573" y="441161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197387" y="24788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Овал 13"/>
          <p:cNvSpPr/>
          <p:nvPr/>
        </p:nvSpPr>
        <p:spPr>
          <a:xfrm>
            <a:off x="2590534" y="1847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55806" y="114245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374683" y="1767239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8447" y="10906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1013347" y="828619"/>
            <a:ext cx="705125" cy="262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1718472" y="828619"/>
            <a:ext cx="742234" cy="313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809255" y="1847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2" name="Овал 61"/>
          <p:cNvSpPr/>
          <p:nvPr/>
        </p:nvSpPr>
        <p:spPr>
          <a:xfrm>
            <a:off x="1107657" y="1847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649374" y="1478090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1013347" y="1478090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2114155" y="1529915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2460706" y="1529915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2502287" y="2234942"/>
            <a:ext cx="393147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94213-709C-7A0A-6BF5-B6C4CAEDA4D5}"/>
              </a:ext>
            </a:extLst>
          </p:cNvPr>
          <p:cNvSpPr txBox="1"/>
          <p:nvPr/>
        </p:nvSpPr>
        <p:spPr>
          <a:xfrm>
            <a:off x="5397624" y="1879922"/>
            <a:ext cx="6414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Поисковое, если при внутреннем (левом) обходе получим неубывающую</a:t>
            </a:r>
            <a:r>
              <a:rPr lang="en-US" sz="3200" dirty="0"/>
              <a:t> </a:t>
            </a:r>
            <a:r>
              <a:rPr lang="ru-RU" sz="3200" dirty="0"/>
              <a:t>последовательность ключей?</a:t>
            </a:r>
            <a:endParaRPr lang="ru-BY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5A68D-9B73-8E79-4B8E-DE3664965215}"/>
              </a:ext>
            </a:extLst>
          </p:cNvPr>
          <p:cNvSpPr txBox="1"/>
          <p:nvPr/>
        </p:nvSpPr>
        <p:spPr>
          <a:xfrm>
            <a:off x="853985" y="290673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3,5,6,10,11,40,</a:t>
            </a:r>
            <a:r>
              <a:rPr lang="ru-RU" dirty="0">
                <a:solidFill>
                  <a:srgbClr val="FF0000"/>
                </a:solidFill>
              </a:rPr>
              <a:t>13,</a:t>
            </a:r>
            <a:r>
              <a:rPr lang="ru-RU" dirty="0"/>
              <a:t>45</a:t>
            </a:r>
            <a:endParaRPr lang="ru-BY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CB05843-65F7-898D-5E9C-5258C911C8B2}"/>
              </a:ext>
            </a:extLst>
          </p:cNvPr>
          <p:cNvSpPr/>
          <p:nvPr/>
        </p:nvSpPr>
        <p:spPr>
          <a:xfrm>
            <a:off x="1878769" y="3495595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F42434B-8F8C-E805-48AE-085DEDA0F481}"/>
              </a:ext>
            </a:extLst>
          </p:cNvPr>
          <p:cNvSpPr/>
          <p:nvPr/>
        </p:nvSpPr>
        <p:spPr>
          <a:xfrm>
            <a:off x="3357382" y="568335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BFDDFCD-AD2B-D8F1-C409-1F306445AA4A}"/>
              </a:ext>
            </a:extLst>
          </p:cNvPr>
          <p:cNvSpPr/>
          <p:nvPr/>
        </p:nvSpPr>
        <p:spPr>
          <a:xfrm>
            <a:off x="3055730" y="490191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08B2410-5326-011C-58B6-DF89588921B0}"/>
              </a:ext>
            </a:extLst>
          </p:cNvPr>
          <p:cNvSpPr/>
          <p:nvPr/>
        </p:nvSpPr>
        <p:spPr>
          <a:xfrm>
            <a:off x="2621002" y="41968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897851-BA6D-54D5-AC68-6364157E380C}"/>
              </a:ext>
            </a:extLst>
          </p:cNvPr>
          <p:cNvSpPr/>
          <p:nvPr/>
        </p:nvSpPr>
        <p:spPr>
          <a:xfrm>
            <a:off x="839879" y="4821673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6D46DC6-0E7F-3DD1-53C7-0F523ED4B752}"/>
              </a:ext>
            </a:extLst>
          </p:cNvPr>
          <p:cNvSpPr/>
          <p:nvPr/>
        </p:nvSpPr>
        <p:spPr>
          <a:xfrm>
            <a:off x="1173643" y="41450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BDA014E-8566-4FE1-B028-BDA192299177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 flipH="1">
            <a:off x="1478543" y="3883053"/>
            <a:ext cx="705125" cy="262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F7CDCE-0ADD-F0D1-E74A-262EFA405D4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183668" y="3883053"/>
            <a:ext cx="742234" cy="313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F19AE7AD-4B7C-9360-A3B1-8D738664B24C}"/>
              </a:ext>
            </a:extLst>
          </p:cNvPr>
          <p:cNvSpPr/>
          <p:nvPr/>
        </p:nvSpPr>
        <p:spPr>
          <a:xfrm>
            <a:off x="2274451" y="490191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BD5F356-1D81-EA23-8106-205F736FFB9D}"/>
              </a:ext>
            </a:extLst>
          </p:cNvPr>
          <p:cNvSpPr/>
          <p:nvPr/>
        </p:nvSpPr>
        <p:spPr>
          <a:xfrm>
            <a:off x="1572853" y="490191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E2BC9BA-1712-BE4B-24E1-6D6F8F29E21D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flipH="1">
            <a:off x="1114570" y="4532524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50BBC9C-8771-E4B1-D213-A6299D2925D8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1478543" y="4532524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7FA0101-5BC9-E29A-B333-4A6E135B96B4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2579351" y="4584349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C5F0E50-808D-ABCC-CCD7-7CE54418F903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925902" y="4584349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2309A5C-C8F8-58DF-F0A2-1A4EC2978895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360630" y="5289376"/>
            <a:ext cx="301652" cy="393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9178FD-2BF3-EA60-D2FD-DCF4D101699B}"/>
              </a:ext>
            </a:extLst>
          </p:cNvPr>
          <p:cNvSpPr txBox="1"/>
          <p:nvPr/>
        </p:nvSpPr>
        <p:spPr>
          <a:xfrm>
            <a:off x="774377" y="624386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3,5,6,10,40,40,40,45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48A56EE-FC40-87CF-7A4D-5BE8BBA39B66}"/>
              </a:ext>
            </a:extLst>
          </p:cNvPr>
          <p:cNvCxnSpPr/>
          <p:nvPr/>
        </p:nvCxnSpPr>
        <p:spPr>
          <a:xfrm flipV="1">
            <a:off x="839879" y="6613201"/>
            <a:ext cx="1953587" cy="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5B4EC6-5C71-A605-DEBE-E5F43BF87B91}"/>
              </a:ext>
            </a:extLst>
          </p:cNvPr>
          <p:cNvCxnSpPr/>
          <p:nvPr/>
        </p:nvCxnSpPr>
        <p:spPr>
          <a:xfrm>
            <a:off x="5078027" y="1704513"/>
            <a:ext cx="6079968" cy="244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1" grpId="0" animBg="1"/>
      <p:bldP spid="12" grpId="0" animBg="1"/>
      <p:bldP spid="16" grpId="0" animBg="1"/>
      <p:bldP spid="18" grpId="0" animBg="1"/>
      <p:bldP spid="22" grpId="0" animBg="1"/>
      <p:bldP spid="23" grpId="0" animBg="1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4970097" y="435932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322720" y="264187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627620" y="19443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5894054" y="114327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3770952" y="180483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104716" y="112823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4409616" y="823390"/>
            <a:ext cx="865380" cy="304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5274996" y="823390"/>
            <a:ext cx="923958" cy="31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415337" y="18726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4503926" y="188508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045643" y="1515689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409616" y="1515689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5720237" y="1530737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198954" y="1530737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627620" y="2331824"/>
            <a:ext cx="304900" cy="31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B16F8-BE95-3311-5589-4FCE25ECFBB6}"/>
              </a:ext>
            </a:extLst>
          </p:cNvPr>
          <p:cNvSpPr txBox="1"/>
          <p:nvPr/>
        </p:nvSpPr>
        <p:spPr>
          <a:xfrm>
            <a:off x="4654380" y="3208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;+</a:t>
            </a:r>
            <a:r>
              <a:rPr lang="ru-RU" dirty="0"/>
              <a:t> 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C3A2C-E490-732B-C7D3-F601892CE18F}"/>
              </a:ext>
            </a:extLst>
          </p:cNvPr>
          <p:cNvSpPr txBox="1"/>
          <p:nvPr/>
        </p:nvSpPr>
        <p:spPr>
          <a:xfrm>
            <a:off x="3211718" y="11062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;10)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945B-D854-8C60-883C-0BFB0AD37246}"/>
              </a:ext>
            </a:extLst>
          </p:cNvPr>
          <p:cNvSpPr txBox="1"/>
          <p:nvPr/>
        </p:nvSpPr>
        <p:spPr>
          <a:xfrm>
            <a:off x="6565737" y="113925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AFE2C-71C0-1890-22BC-9BD398BE641F}"/>
              </a:ext>
            </a:extLst>
          </p:cNvPr>
          <p:cNvSpPr txBox="1"/>
          <p:nvPr/>
        </p:nvSpPr>
        <p:spPr>
          <a:xfrm>
            <a:off x="3659157" y="227254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;5)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1F3A9-508D-A528-B1A2-AC4AC406F779}"/>
              </a:ext>
            </a:extLst>
          </p:cNvPr>
          <p:cNvSpPr txBox="1"/>
          <p:nvPr/>
        </p:nvSpPr>
        <p:spPr>
          <a:xfrm>
            <a:off x="4418520" y="233182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[5;10)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5A7DEB-61C1-8F3A-063B-1AC38325B836}"/>
              </a:ext>
            </a:extLst>
          </p:cNvPr>
          <p:cNvSpPr txBox="1"/>
          <p:nvPr/>
        </p:nvSpPr>
        <p:spPr>
          <a:xfrm>
            <a:off x="5264082" y="23555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[10;40)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7871C-D1B8-C413-C5F8-E046A200BF36}"/>
              </a:ext>
            </a:extLst>
          </p:cNvPr>
          <p:cNvSpPr txBox="1"/>
          <p:nvPr/>
        </p:nvSpPr>
        <p:spPr>
          <a:xfrm>
            <a:off x="7285759" y="19294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2C7E8-6B74-C2F9-0FCC-8A3D1AD6DED8}"/>
              </a:ext>
            </a:extLst>
          </p:cNvPr>
          <p:cNvSpPr txBox="1"/>
          <p:nvPr/>
        </p:nvSpPr>
        <p:spPr>
          <a:xfrm>
            <a:off x="6932519" y="265999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[40;40)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F86DF-4488-8331-21E0-F2E09F13E500}"/>
                  </a:ext>
                </a:extLst>
              </p:cNvPr>
              <p:cNvSpPr txBox="1"/>
              <p:nvPr/>
            </p:nvSpPr>
            <p:spPr>
              <a:xfrm>
                <a:off x="130961" y="3384351"/>
                <a:ext cx="76578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при формировании промежутка допустимых значений для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дерева, необходимо знать промежуток допустимых значений у родителя этой вершины и ключ родителя: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lvl="1" algn="just"/>
                <a:r>
                  <a:rPr lang="ru-RU" sz="2400" dirty="0"/>
                  <a:t>если ключ вершины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не попадает в указанный промежуток, то дерево не является поисковым</a:t>
                </a:r>
                <a:r>
                  <a:rPr lang="en-US" sz="2400" dirty="0"/>
                  <a:t>;</a:t>
                </a:r>
                <a:endParaRPr lang="ru-BY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F86DF-4488-8331-21E0-F2E09F13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" y="3384351"/>
                <a:ext cx="7657884" cy="2308324"/>
              </a:xfrm>
              <a:prstGeom prst="rect">
                <a:avLst/>
              </a:prstGeom>
              <a:blipFill>
                <a:blip r:embed="rId2"/>
                <a:stretch>
                  <a:fillRect l="-1193" t="-2111" r="-1193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5E34A2E-F127-8C6B-1BAF-97873883B374}"/>
              </a:ext>
            </a:extLst>
          </p:cNvPr>
          <p:cNvSpPr txBox="1"/>
          <p:nvPr/>
        </p:nvSpPr>
        <p:spPr>
          <a:xfrm>
            <a:off x="10434336" y="236206"/>
            <a:ext cx="1516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  </a:t>
            </a: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 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   </a:t>
            </a:r>
            <a:r>
              <a:rPr lang="en-US" sz="2400" b="1" dirty="0"/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15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   </a:t>
            </a:r>
            <a:r>
              <a:rPr lang="en-US" sz="2400" b="1" dirty="0"/>
              <a:t>3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35</a:t>
            </a:r>
            <a:r>
              <a:rPr lang="en-US" sz="2400" dirty="0"/>
              <a:t> L 7</a:t>
            </a:r>
            <a:endParaRPr lang="ru-BY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41F0690-7C36-3444-20E9-C4227AC8856A}"/>
              </a:ext>
            </a:extLst>
          </p:cNvPr>
          <p:cNvCxnSpPr/>
          <p:nvPr/>
        </p:nvCxnSpPr>
        <p:spPr>
          <a:xfrm>
            <a:off x="10933610" y="190861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EBF5D53-5BBC-D739-C36B-C28D6D0F1D42}"/>
              </a:ext>
            </a:extLst>
          </p:cNvPr>
          <p:cNvCxnSpPr>
            <a:cxnSpLocks/>
          </p:cNvCxnSpPr>
          <p:nvPr/>
        </p:nvCxnSpPr>
        <p:spPr>
          <a:xfrm>
            <a:off x="10312924" y="632382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010200F-055F-464A-C155-6F2C2B4A2C0E}"/>
              </a:ext>
            </a:extLst>
          </p:cNvPr>
          <p:cNvCxnSpPr>
            <a:cxnSpLocks/>
          </p:cNvCxnSpPr>
          <p:nvPr/>
        </p:nvCxnSpPr>
        <p:spPr>
          <a:xfrm>
            <a:off x="10312924" y="10581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9D9D87-9F2A-B0E8-5CCA-30C0DB4D95E6}"/>
              </a:ext>
            </a:extLst>
          </p:cNvPr>
          <p:cNvCxnSpPr>
            <a:cxnSpLocks/>
          </p:cNvCxnSpPr>
          <p:nvPr/>
        </p:nvCxnSpPr>
        <p:spPr>
          <a:xfrm>
            <a:off x="10312924" y="139752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0F143E3-4BF7-D613-78AD-EA4B1C0D9C87}"/>
              </a:ext>
            </a:extLst>
          </p:cNvPr>
          <p:cNvCxnSpPr>
            <a:cxnSpLocks/>
          </p:cNvCxnSpPr>
          <p:nvPr/>
        </p:nvCxnSpPr>
        <p:spPr>
          <a:xfrm>
            <a:off x="10312924" y="1736890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E9DC992-65DC-C669-C2BB-BFA7F717BA70}"/>
              </a:ext>
            </a:extLst>
          </p:cNvPr>
          <p:cNvCxnSpPr>
            <a:cxnSpLocks/>
          </p:cNvCxnSpPr>
          <p:nvPr/>
        </p:nvCxnSpPr>
        <p:spPr>
          <a:xfrm>
            <a:off x="10312924" y="2085681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47AE35E-4171-9D06-D37F-9C712F826110}"/>
              </a:ext>
            </a:extLst>
          </p:cNvPr>
          <p:cNvCxnSpPr>
            <a:cxnSpLocks/>
          </p:cNvCxnSpPr>
          <p:nvPr/>
        </p:nvCxnSpPr>
        <p:spPr>
          <a:xfrm>
            <a:off x="10312924" y="249103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3E0680-7AFF-3EDC-0970-562DD6CAF356}"/>
              </a:ext>
            </a:extLst>
          </p:cNvPr>
          <p:cNvCxnSpPr>
            <a:cxnSpLocks/>
          </p:cNvCxnSpPr>
          <p:nvPr/>
        </p:nvCxnSpPr>
        <p:spPr>
          <a:xfrm>
            <a:off x="10312924" y="286181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6D97BBC-2D3E-C7EF-C4B1-C1F9EAE5338D}"/>
              </a:ext>
            </a:extLst>
          </p:cNvPr>
          <p:cNvCxnSpPr>
            <a:cxnSpLocks/>
          </p:cNvCxnSpPr>
          <p:nvPr/>
        </p:nvCxnSpPr>
        <p:spPr>
          <a:xfrm>
            <a:off x="10312924" y="31903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5348189-419C-1544-C6B2-AD42D54B2BDF}"/>
              </a:ext>
            </a:extLst>
          </p:cNvPr>
          <p:cNvGrpSpPr/>
          <p:nvPr/>
        </p:nvGrpSpPr>
        <p:grpSpPr>
          <a:xfrm>
            <a:off x="9734715" y="4290379"/>
            <a:ext cx="2323884" cy="1662699"/>
            <a:chOff x="4073694" y="5013380"/>
            <a:chExt cx="2323884" cy="1662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Овал 22">
                  <a:extLst>
                    <a:ext uri="{FF2B5EF4-FFF2-40B4-BE49-F238E27FC236}">
                      <a16:creationId xmlns:a16="http://schemas.microsoft.com/office/drawing/2014/main" id="{2E6B649C-2905-ED13-DF85-EF271E269B5D}"/>
                    </a:ext>
                  </a:extLst>
                </p:cNvPr>
                <p:cNvSpPr/>
                <p:nvPr/>
              </p:nvSpPr>
              <p:spPr>
                <a:xfrm>
                  <a:off x="4859193" y="5471563"/>
                  <a:ext cx="609798" cy="3874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ru-RU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Овал 22">
                  <a:extLst>
                    <a:ext uri="{FF2B5EF4-FFF2-40B4-BE49-F238E27FC236}">
                      <a16:creationId xmlns:a16="http://schemas.microsoft.com/office/drawing/2014/main" id="{2E6B649C-2905-ED13-DF85-EF271E269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3" y="5471563"/>
                  <a:ext cx="609798" cy="38745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992FAF-5731-BD8E-86E4-50A34D07904A}"/>
                    </a:ext>
                  </a:extLst>
                </p:cNvPr>
                <p:cNvSpPr txBox="1"/>
                <p:nvPr/>
              </p:nvSpPr>
              <p:spPr>
                <a:xfrm>
                  <a:off x="4476067" y="5013380"/>
                  <a:ext cx="10209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992FAF-5731-BD8E-86E4-50A34D079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067" y="5013380"/>
                  <a:ext cx="102090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389" r="-26347"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A2A5A5B-F4EE-4A01-4690-81F13266CD2D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4602782" y="5859082"/>
              <a:ext cx="533104" cy="306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B7F2B0C5-23D0-6459-E8ED-112526C805EC}"/>
                </a:ext>
              </a:extLst>
            </p:cNvPr>
            <p:cNvCxnSpPr>
              <a:cxnSpLocks/>
              <a:stCxn id="23" idx="4"/>
              <a:endCxn id="43" idx="0"/>
            </p:cNvCxnSpPr>
            <p:nvPr/>
          </p:nvCxnSpPr>
          <p:spPr>
            <a:xfrm>
              <a:off x="5164092" y="5859021"/>
              <a:ext cx="707830" cy="355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BB9231F-A4FD-AD78-8826-E53ACFF1C892}"/>
                    </a:ext>
                  </a:extLst>
                </p:cNvPr>
                <p:cNvSpPr txBox="1"/>
                <p:nvPr/>
              </p:nvSpPr>
              <p:spPr>
                <a:xfrm>
                  <a:off x="4073694" y="6165369"/>
                  <a:ext cx="1058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BB9231F-A4FD-AD78-8826-E53ACFF1C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694" y="6165369"/>
                  <a:ext cx="105817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78" r="-578"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F4696D-4158-CD5A-B6B4-E15E46AD5F58}"/>
                    </a:ext>
                  </a:extLst>
                </p:cNvPr>
                <p:cNvSpPr txBox="1"/>
                <p:nvPr/>
              </p:nvSpPr>
              <p:spPr>
                <a:xfrm>
                  <a:off x="5346265" y="6214414"/>
                  <a:ext cx="10513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F4696D-4158-CD5A-B6B4-E15E46AD5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265" y="6214414"/>
                  <a:ext cx="10513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44" r="-1744"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90EDC87-1217-A3C9-6922-502F3EA33D32}"/>
              </a:ext>
            </a:extLst>
          </p:cNvPr>
          <p:cNvCxnSpPr/>
          <p:nvPr/>
        </p:nvCxnSpPr>
        <p:spPr>
          <a:xfrm>
            <a:off x="9078012" y="0"/>
            <a:ext cx="0" cy="68732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51" grpId="0" animBg="1"/>
      <p:bldP spid="62" grpId="0" animBg="1"/>
      <p:bldP spid="6" grpId="0"/>
      <p:bldP spid="8" grpId="0"/>
      <p:bldP spid="9" grpId="0"/>
      <p:bldP spid="11" grpId="0"/>
      <p:bldP spid="12" grpId="0"/>
      <p:bldP spid="28" grpId="0"/>
      <p:bldP spid="29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269718" y="1509409"/>
            <a:ext cx="609798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622341" y="3715350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927241" y="3017843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93675" y="2216756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4070573" y="2878315"/>
            <a:ext cx="549381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404337" y="2201708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4709237" y="1896867"/>
            <a:ext cx="865380" cy="304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5574617" y="1896867"/>
            <a:ext cx="923958" cy="31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714958" y="2946165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4803547" y="2958560"/>
            <a:ext cx="61413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345264" y="258916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709237" y="258916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6019858" y="2604214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498575" y="2604214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927241" y="3405301"/>
            <a:ext cx="304900" cy="31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B869AFC-3348-368C-BF7D-6D6019C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59171"/>
              </p:ext>
            </p:extLst>
          </p:nvPr>
        </p:nvGraphicFramePr>
        <p:xfrm>
          <a:off x="1583703" y="439338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82568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4441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08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6177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09828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42942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2642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503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98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6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804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C8F611-6EDD-FB05-E959-CAACE8D574E1}"/>
              </a:ext>
            </a:extLst>
          </p:cNvPr>
          <p:cNvSpPr txBox="1"/>
          <p:nvPr/>
        </p:nvSpPr>
        <p:spPr>
          <a:xfrm>
            <a:off x="127826" y="2994306"/>
            <a:ext cx="17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номер строки </a:t>
            </a:r>
          </a:p>
          <a:p>
            <a:r>
              <a:rPr lang="ru-RU" dirty="0"/>
              <a:t>входного файла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8E371B2-8222-6CCB-13A3-4FC07B106E31}"/>
              </a:ext>
            </a:extLst>
          </p:cNvPr>
          <p:cNvCxnSpPr>
            <a:cxnSpLocks/>
          </p:cNvCxnSpPr>
          <p:nvPr/>
        </p:nvCxnSpPr>
        <p:spPr>
          <a:xfrm>
            <a:off x="1291472" y="3720543"/>
            <a:ext cx="423028" cy="6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0AC3AD-9500-95B4-8970-0EE32EB34140}"/>
              </a:ext>
            </a:extLst>
          </p:cNvPr>
          <p:cNvSpPr txBox="1"/>
          <p:nvPr/>
        </p:nvSpPr>
        <p:spPr>
          <a:xfrm>
            <a:off x="255760" y="263050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представить дерево в памяти компьютера?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152D5-FCBA-0767-E2D6-B9D50172896D}"/>
              </a:ext>
            </a:extLst>
          </p:cNvPr>
          <p:cNvSpPr txBox="1"/>
          <p:nvPr/>
        </p:nvSpPr>
        <p:spPr>
          <a:xfrm>
            <a:off x="1594499" y="591042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;+</a:t>
            </a:r>
            <a:r>
              <a:rPr lang="ru-RU" dirty="0"/>
              <a:t> 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7242-5253-317B-7DA9-F1C677A12616}"/>
              </a:ext>
            </a:extLst>
          </p:cNvPr>
          <p:cNvSpPr txBox="1"/>
          <p:nvPr/>
        </p:nvSpPr>
        <p:spPr>
          <a:xfrm>
            <a:off x="2729308" y="59104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;10)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22943-91F6-AAA4-0A0D-52C1C54B07CF}"/>
              </a:ext>
            </a:extLst>
          </p:cNvPr>
          <p:cNvSpPr txBox="1"/>
          <p:nvPr/>
        </p:nvSpPr>
        <p:spPr>
          <a:xfrm>
            <a:off x="3713975" y="589433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9DFF-4F26-3C16-4CFF-F92E0B598405}"/>
              </a:ext>
            </a:extLst>
          </p:cNvPr>
          <p:cNvSpPr txBox="1"/>
          <p:nvPr/>
        </p:nvSpPr>
        <p:spPr>
          <a:xfrm>
            <a:off x="4762920" y="58943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;5)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3B29D-2880-E56E-CDFF-120FD0FF699A}"/>
              </a:ext>
            </a:extLst>
          </p:cNvPr>
          <p:cNvSpPr txBox="1"/>
          <p:nvPr/>
        </p:nvSpPr>
        <p:spPr>
          <a:xfrm>
            <a:off x="5746889" y="5910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[5;10)</a:t>
            </a:r>
            <a:endParaRPr lang="ru-B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6B2F9-4D43-278D-6D8E-A2603A0FEF75}"/>
              </a:ext>
            </a:extLst>
          </p:cNvPr>
          <p:cNvSpPr txBox="1"/>
          <p:nvPr/>
        </p:nvSpPr>
        <p:spPr>
          <a:xfrm>
            <a:off x="6757717" y="59104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[10;40)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6DA51-2EF3-B314-ED39-3F2F00A1F484}"/>
              </a:ext>
            </a:extLst>
          </p:cNvPr>
          <p:cNvSpPr txBox="1"/>
          <p:nvPr/>
        </p:nvSpPr>
        <p:spPr>
          <a:xfrm>
            <a:off x="7728001" y="59104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C59CC-5452-6478-3453-9667EE62C2DC}"/>
              </a:ext>
            </a:extLst>
          </p:cNvPr>
          <p:cNvSpPr txBox="1"/>
          <p:nvPr/>
        </p:nvSpPr>
        <p:spPr>
          <a:xfrm>
            <a:off x="8759125" y="587825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[40;40)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7C28D-77BD-D9AB-5A54-41CE8070FA1F}"/>
              </a:ext>
            </a:extLst>
          </p:cNvPr>
          <p:cNvSpPr txBox="1"/>
          <p:nvPr/>
        </p:nvSpPr>
        <p:spPr>
          <a:xfrm>
            <a:off x="10245194" y="216747"/>
            <a:ext cx="14109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15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3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35</a:t>
            </a:r>
            <a:r>
              <a:rPr lang="en-US" sz="2400" dirty="0"/>
              <a:t> L 7</a:t>
            </a:r>
            <a:endParaRPr lang="ru-BY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42C532A-C8A1-630A-4D91-74857ABC73B1}"/>
              </a:ext>
            </a:extLst>
          </p:cNvPr>
          <p:cNvCxnSpPr/>
          <p:nvPr/>
        </p:nvCxnSpPr>
        <p:spPr>
          <a:xfrm>
            <a:off x="10782617" y="216747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2A83E9A-F696-56D3-11F0-3F8B07F39B55}"/>
              </a:ext>
            </a:extLst>
          </p:cNvPr>
          <p:cNvCxnSpPr>
            <a:cxnSpLocks/>
          </p:cNvCxnSpPr>
          <p:nvPr/>
        </p:nvCxnSpPr>
        <p:spPr>
          <a:xfrm>
            <a:off x="10312924" y="632382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4F2AC30-F3B9-2625-2975-D864D8F32F72}"/>
              </a:ext>
            </a:extLst>
          </p:cNvPr>
          <p:cNvCxnSpPr>
            <a:cxnSpLocks/>
          </p:cNvCxnSpPr>
          <p:nvPr/>
        </p:nvCxnSpPr>
        <p:spPr>
          <a:xfrm>
            <a:off x="10312924" y="10581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5718DB-CA2A-E51E-B6E5-CE7FFCEA1053}"/>
              </a:ext>
            </a:extLst>
          </p:cNvPr>
          <p:cNvCxnSpPr>
            <a:cxnSpLocks/>
          </p:cNvCxnSpPr>
          <p:nvPr/>
        </p:nvCxnSpPr>
        <p:spPr>
          <a:xfrm>
            <a:off x="10312924" y="139752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47BF5A4-32D3-4A98-0772-859D56DE90CF}"/>
              </a:ext>
            </a:extLst>
          </p:cNvPr>
          <p:cNvCxnSpPr>
            <a:cxnSpLocks/>
          </p:cNvCxnSpPr>
          <p:nvPr/>
        </p:nvCxnSpPr>
        <p:spPr>
          <a:xfrm>
            <a:off x="10312924" y="1736890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0C3B811-6285-ACA6-7D7C-309AA172C575}"/>
              </a:ext>
            </a:extLst>
          </p:cNvPr>
          <p:cNvCxnSpPr>
            <a:cxnSpLocks/>
          </p:cNvCxnSpPr>
          <p:nvPr/>
        </p:nvCxnSpPr>
        <p:spPr>
          <a:xfrm>
            <a:off x="10312924" y="2085681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B089DB2-7F23-A580-3BD4-0C9CAF5A8542}"/>
              </a:ext>
            </a:extLst>
          </p:cNvPr>
          <p:cNvCxnSpPr>
            <a:cxnSpLocks/>
          </p:cNvCxnSpPr>
          <p:nvPr/>
        </p:nvCxnSpPr>
        <p:spPr>
          <a:xfrm>
            <a:off x="10312924" y="249103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F49A6D9-3923-427B-826F-C2CC1C8465B2}"/>
              </a:ext>
            </a:extLst>
          </p:cNvPr>
          <p:cNvCxnSpPr>
            <a:cxnSpLocks/>
          </p:cNvCxnSpPr>
          <p:nvPr/>
        </p:nvCxnSpPr>
        <p:spPr>
          <a:xfrm>
            <a:off x="10312924" y="286181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6C382D5-06EF-6363-8AE2-D5BFBF24A4AD}"/>
              </a:ext>
            </a:extLst>
          </p:cNvPr>
          <p:cNvCxnSpPr>
            <a:cxnSpLocks/>
          </p:cNvCxnSpPr>
          <p:nvPr/>
        </p:nvCxnSpPr>
        <p:spPr>
          <a:xfrm>
            <a:off x="10312924" y="31903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931194-5C41-8A88-31D1-634ED54D9B9E}"/>
              </a:ext>
            </a:extLst>
          </p:cNvPr>
          <p:cNvSpPr txBox="1"/>
          <p:nvPr/>
        </p:nvSpPr>
        <p:spPr>
          <a:xfrm>
            <a:off x="5684456" y="6380812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480D-984C-FEAB-EADF-8F6A387C5C63}"/>
              </a:ext>
            </a:extLst>
          </p:cNvPr>
          <p:cNvSpPr txBox="1"/>
          <p:nvPr/>
        </p:nvSpPr>
        <p:spPr>
          <a:xfrm>
            <a:off x="6757717" y="6385104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</a:t>
            </a:r>
            <a:endParaRPr lang="ru-B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F3C34F-ABE7-B985-1A15-82FDFCABA5BF}"/>
              </a:ext>
            </a:extLst>
          </p:cNvPr>
          <p:cNvSpPr txBox="1"/>
          <p:nvPr/>
        </p:nvSpPr>
        <p:spPr>
          <a:xfrm>
            <a:off x="8737575" y="6353494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022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20" grpId="0"/>
      <p:bldP spid="21" grpId="0"/>
      <p:bldP spid="22" grpId="0"/>
      <p:bldP spid="23" grpId="0"/>
      <p:bldP spid="25" grpId="0"/>
      <p:bldP spid="27" grpId="0"/>
      <p:bldP spid="4" grpId="0"/>
      <p:bldP spid="8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64877" y="1293681"/>
            <a:ext cx="8649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1" y="1088602"/>
            <a:ext cx="1600305" cy="2176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9213" y="364219"/>
            <a:ext cx="847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 по теме: «Бинарные поисковые деревья»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164877" y="2723280"/>
            <a:ext cx="847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77163" y="4171020"/>
            <a:ext cx="6714274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7163" y="3647800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 в </a:t>
            </a:r>
            <a:r>
              <a:rPr lang="en-US" altLang="ru-RU" sz="2800" dirty="0" err="1"/>
              <a:t>iRunner</a:t>
            </a:r>
            <a:endParaRPr lang="ru-RU" altLang="ru-RU" sz="28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15889" y="3526971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163" y="5551245"/>
            <a:ext cx="83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Индивидуальная задача по теме «Деревья поиска» в </a:t>
            </a:r>
            <a:r>
              <a:rPr lang="en-US" altLang="ru-RU" sz="24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iRunner</a:t>
            </a: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altLang="ru-RU" sz="2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15889" y="5430363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318773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cxnSpLocks/>
            <a:stCxn id="46" idx="4"/>
            <a:endCxn id="47" idx="7"/>
          </p:cNvCxnSpPr>
          <p:nvPr/>
        </p:nvCxnSpPr>
        <p:spPr>
          <a:xfrm flipH="1">
            <a:off x="3793082" y="2065437"/>
            <a:ext cx="618151" cy="199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42" idx="4"/>
            <a:endCxn id="41" idx="7"/>
          </p:cNvCxnSpPr>
          <p:nvPr/>
        </p:nvCxnSpPr>
        <p:spPr>
          <a:xfrm flipH="1">
            <a:off x="4485908" y="2543521"/>
            <a:ext cx="593474" cy="259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7"/>
          </p:cNvCxnSpPr>
          <p:nvPr/>
        </p:nvCxnSpPr>
        <p:spPr>
          <a:xfrm flipH="1">
            <a:off x="3755583" y="3133941"/>
            <a:ext cx="546256" cy="186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7"/>
          </p:cNvCxnSpPr>
          <p:nvPr/>
        </p:nvCxnSpPr>
        <p:spPr>
          <a:xfrm flipH="1">
            <a:off x="5121850" y="3019736"/>
            <a:ext cx="585163" cy="233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3" idx="4"/>
            <a:endCxn id="45" idx="7"/>
          </p:cNvCxnSpPr>
          <p:nvPr/>
        </p:nvCxnSpPr>
        <p:spPr>
          <a:xfrm flipH="1">
            <a:off x="3594206" y="4071562"/>
            <a:ext cx="652393" cy="26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7"/>
          </p:cNvCxnSpPr>
          <p:nvPr/>
        </p:nvCxnSpPr>
        <p:spPr>
          <a:xfrm flipH="1">
            <a:off x="4442871" y="3583629"/>
            <a:ext cx="491608" cy="15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5963757" y="3494525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3890659" y="5299386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7"/>
          </p:cNvCxnSpPr>
          <p:nvPr/>
        </p:nvCxnSpPr>
        <p:spPr>
          <a:xfrm flipH="1">
            <a:off x="5311567" y="4068581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4472418" y="4692413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1"/>
          </p:cNvCxnSpPr>
          <p:nvPr/>
        </p:nvCxnSpPr>
        <p:spPr>
          <a:xfrm>
            <a:off x="4411233" y="2065437"/>
            <a:ext cx="478581" cy="147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5707013" y="3019736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1"/>
          </p:cNvCxnSpPr>
          <p:nvPr/>
        </p:nvCxnSpPr>
        <p:spPr>
          <a:xfrm>
            <a:off x="5079382" y="2543521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6373131" y="3494525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1"/>
          </p:cNvCxnSpPr>
          <p:nvPr/>
        </p:nvCxnSpPr>
        <p:spPr>
          <a:xfrm>
            <a:off x="7047398" y="4128304"/>
            <a:ext cx="511840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7774835" y="4688446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7623673" y="5299386"/>
            <a:ext cx="705542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8329215" y="5299386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2454" y="107810"/>
            <a:ext cx="109514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 последовательным добавлением нового элемента: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2,  1,  6,  4,  3,  10, 9,  8,  7, 18,  17,  14,  13,  11,  19,  20,  22, 23,  21</a:t>
            </a:r>
          </a:p>
        </p:txBody>
      </p:sp>
    </p:spTree>
    <p:extLst>
      <p:ext uri="{BB962C8B-B14F-4D97-AF65-F5344CB8AC3E}">
        <p14:creationId xmlns:p14="http://schemas.microsoft.com/office/powerpoint/2010/main" val="30543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101666" y="247348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993843" y="3041266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630531" y="568620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01036" y="568955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005936" y="503373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723699" y="4336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396688" y="361067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686382" y="577477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3040861" y="507917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3306402" y="433908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570143" y="358762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1471664" y="309319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929729" y="2544391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414657" y="1863965"/>
            <a:ext cx="53617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2450356" y="3635862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608399" y="3054675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194762" y="429585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781104" y="127474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996151" y="187910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cxnSpLocks/>
            <a:stCxn id="46" idx="4"/>
            <a:endCxn id="47" idx="0"/>
          </p:cNvCxnSpPr>
          <p:nvPr/>
        </p:nvCxnSpPr>
        <p:spPr>
          <a:xfrm flipH="1">
            <a:off x="1267442" y="1662200"/>
            <a:ext cx="784953" cy="216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2190043" y="2251423"/>
            <a:ext cx="492703" cy="29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1742955" y="2931849"/>
            <a:ext cx="447088" cy="1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2873382" y="2860946"/>
            <a:ext cx="534732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3" idx="4"/>
            <a:endCxn id="45" idx="0"/>
          </p:cNvCxnSpPr>
          <p:nvPr/>
        </p:nvCxnSpPr>
        <p:spPr>
          <a:xfrm flipH="1">
            <a:off x="2472332" y="4023320"/>
            <a:ext cx="255594" cy="272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2727926" y="3442133"/>
            <a:ext cx="145456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3875043" y="3428724"/>
            <a:ext cx="385929" cy="15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2993451" y="5466629"/>
            <a:ext cx="322101" cy="30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3610262" y="3975078"/>
            <a:ext cx="264781" cy="3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3315552" y="4734480"/>
            <a:ext cx="294710" cy="344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2052395" y="1662200"/>
            <a:ext cx="630351" cy="201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0"/>
          </p:cNvCxnSpPr>
          <p:nvPr/>
        </p:nvCxnSpPr>
        <p:spPr>
          <a:xfrm>
            <a:off x="3408114" y="2860946"/>
            <a:ext cx="852858" cy="180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2682746" y="2251423"/>
            <a:ext cx="725368" cy="22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4260972" y="3428724"/>
            <a:ext cx="440616" cy="18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4701588" y="3998136"/>
            <a:ext cx="327011" cy="338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5028599" y="4724453"/>
            <a:ext cx="282237" cy="309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5005936" y="5421189"/>
            <a:ext cx="304900" cy="268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5310836" y="5421189"/>
            <a:ext cx="624595" cy="265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10737" y="44938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43" y="449383"/>
            <a:ext cx="196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??? добавить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7534" y="1741540"/>
            <a:ext cx="52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мы договорились (см. определение) , что у нас в дереве все ключи различны, то </a:t>
            </a:r>
            <a:r>
              <a:rPr lang="ru-RU" b="1" dirty="0"/>
              <a:t>одинаковые элементы </a:t>
            </a:r>
            <a:r>
              <a:rPr lang="ru-RU" dirty="0"/>
              <a:t>при добавлении </a:t>
            </a:r>
            <a:r>
              <a:rPr lang="ru-RU" b="1" dirty="0"/>
              <a:t>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41110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322290" y="519973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790340" y="4485969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075440" y="3885510"/>
            <a:ext cx="555140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995882" y="280841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400887" y="2276096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56324" y="3327748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1100827" y="391082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67173" y="109251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cxnSpLocks/>
            <a:stCxn id="46" idx="4"/>
            <a:endCxn id="47" idx="0"/>
          </p:cNvCxnSpPr>
          <p:nvPr/>
        </p:nvCxnSpPr>
        <p:spPr>
          <a:xfrm flipH="1">
            <a:off x="741509" y="1479969"/>
            <a:ext cx="796955" cy="31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661201" y="2132010"/>
            <a:ext cx="558440" cy="144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1267173" y="2663554"/>
            <a:ext cx="394028" cy="144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2074738" y="2608225"/>
            <a:ext cx="772534" cy="17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3" idx="4"/>
            <a:endCxn id="45" idx="0"/>
          </p:cNvCxnSpPr>
          <p:nvPr/>
        </p:nvCxnSpPr>
        <p:spPr>
          <a:xfrm flipH="1">
            <a:off x="1378397" y="3715206"/>
            <a:ext cx="355497" cy="195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733894" y="3172118"/>
            <a:ext cx="340844" cy="155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3104016" y="3163170"/>
            <a:ext cx="466131" cy="106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629359" y="4873427"/>
            <a:ext cx="435672" cy="326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7"/>
          </p:cNvCxnSpPr>
          <p:nvPr/>
        </p:nvCxnSpPr>
        <p:spPr>
          <a:xfrm flipH="1">
            <a:off x="2549282" y="3657070"/>
            <a:ext cx="554734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2065031" y="4280902"/>
            <a:ext cx="287979" cy="205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538464" y="1479969"/>
            <a:ext cx="681177" cy="264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847272" y="2608225"/>
            <a:ext cx="533986" cy="22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1"/>
          </p:cNvCxnSpPr>
          <p:nvPr/>
        </p:nvCxnSpPr>
        <p:spPr>
          <a:xfrm>
            <a:off x="2219641" y="2132010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570147" y="3163170"/>
            <a:ext cx="617510" cy="16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5"/>
            <a:endCxn id="34" idx="0"/>
          </p:cNvCxnSpPr>
          <p:nvPr/>
        </p:nvCxnSpPr>
        <p:spPr>
          <a:xfrm>
            <a:off x="4403253" y="3660051"/>
            <a:ext cx="511841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4915094" y="4276935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4721893" y="4887875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5469474" y="4887875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781154"/>
            <a:ext cx="635808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Высота вершины: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/>
              <a:t>высота (</a:t>
            </a:r>
            <a:r>
              <a:rPr lang="en-US" dirty="0"/>
              <a:t>10) = </a:t>
            </a:r>
            <a:r>
              <a:rPr lang="en-US" b="1" dirty="0"/>
              <a:t>5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Высота дерева: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/>
              <a:t>высота (дерева) = </a:t>
            </a:r>
            <a:r>
              <a:rPr lang="ru-RU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32879"/>
            <a:ext cx="595255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Глубина вершины: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/>
              <a:t>глубина (</a:t>
            </a:r>
            <a:r>
              <a:rPr lang="en-US" dirty="0"/>
              <a:t>10) = </a:t>
            </a:r>
            <a:r>
              <a:rPr lang="ru-RU" b="1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74373" y="3897027"/>
            <a:ext cx="61288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Уровень вершины: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/>
              <a:t>уровень (</a:t>
            </a:r>
            <a:r>
              <a:rPr lang="en-US" dirty="0"/>
              <a:t>10) = </a:t>
            </a:r>
            <a:r>
              <a:rPr lang="ru-RU" dirty="0"/>
              <a:t>высота (дерева)- глубина (</a:t>
            </a:r>
            <a:r>
              <a:rPr lang="en-US" dirty="0"/>
              <a:t>10) </a:t>
            </a:r>
            <a:r>
              <a:rPr lang="ru-RU" dirty="0"/>
              <a:t>=7 – 2 = </a:t>
            </a:r>
            <a:r>
              <a:rPr lang="ru-RU" b="1" dirty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86167" y="4683478"/>
            <a:ext cx="5672886" cy="15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186" y="5146680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186" y="4460429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76402" y="4062772"/>
            <a:ext cx="5084400" cy="2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</p:cNvCxnSpPr>
          <p:nvPr/>
        </p:nvCxnSpPr>
        <p:spPr>
          <a:xfrm flipV="1">
            <a:off x="204732" y="1263754"/>
            <a:ext cx="4355743" cy="43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936" y="1022858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cxnSpLocks/>
          </p:cNvCxnSpPr>
          <p:nvPr/>
        </p:nvCxnSpPr>
        <p:spPr>
          <a:xfrm flipV="1">
            <a:off x="249543" y="2916232"/>
            <a:ext cx="4355743" cy="72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cxnSpLocks/>
          </p:cNvCxnSpPr>
          <p:nvPr/>
        </p:nvCxnSpPr>
        <p:spPr>
          <a:xfrm flipV="1">
            <a:off x="287064" y="2381456"/>
            <a:ext cx="4290752" cy="30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cxnSpLocks/>
          </p:cNvCxnSpPr>
          <p:nvPr/>
        </p:nvCxnSpPr>
        <p:spPr>
          <a:xfrm flipV="1">
            <a:off x="260623" y="1896806"/>
            <a:ext cx="4349571" cy="93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 animBg="1"/>
      <p:bldP spid="5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096A3F-5542-4189-BC04-D7BD474DBA76}"/>
              </a:ext>
            </a:extLst>
          </p:cNvPr>
          <p:cNvGrpSpPr/>
          <p:nvPr/>
        </p:nvGrpSpPr>
        <p:grpSpPr>
          <a:xfrm>
            <a:off x="2643586" y="1845645"/>
            <a:ext cx="5757641" cy="4424112"/>
            <a:chOff x="2452023" y="2001076"/>
            <a:chExt cx="5757641" cy="4424112"/>
          </a:xfrm>
        </p:grpSpPr>
        <p:sp>
          <p:nvSpPr>
            <p:cNvPr id="10" name="Овал 9"/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764385" y="603773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3281884" y="544033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836307" y="4840516"/>
              <a:ext cx="60771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452023" y="3634456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957266" y="4122041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590012" y="4677001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3146414" y="2001076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508508" y="2506604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" name="Прямая со стрелкой 3"/>
            <p:cNvCxnSpPr>
              <a:cxnSpLocks/>
              <a:stCxn id="46" idx="4"/>
              <a:endCxn id="47" idx="7"/>
            </p:cNvCxnSpPr>
            <p:nvPr/>
          </p:nvCxnSpPr>
          <p:spPr>
            <a:xfrm flipH="1">
              <a:off x="2971631" y="2388534"/>
              <a:ext cx="446074" cy="1748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  <a:stCxn id="42" idx="4"/>
              <a:endCxn id="41" idx="0"/>
            </p:cNvCxnSpPr>
            <p:nvPr/>
          </p:nvCxnSpPr>
          <p:spPr>
            <a:xfrm flipH="1">
              <a:off x="3088186" y="2955256"/>
              <a:ext cx="736478" cy="1825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cxnSpLocks/>
              <a:stCxn id="41" idx="4"/>
              <a:endCxn id="40" idx="0"/>
            </p:cNvCxnSpPr>
            <p:nvPr/>
          </p:nvCxnSpPr>
          <p:spPr>
            <a:xfrm flipH="1">
              <a:off x="2723314" y="3525312"/>
              <a:ext cx="364872" cy="10914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cxnSpLocks/>
              <a:stCxn id="10" idx="4"/>
              <a:endCxn id="44" idx="0"/>
            </p:cNvCxnSpPr>
            <p:nvPr/>
          </p:nvCxnSpPr>
          <p:spPr>
            <a:xfrm flipH="1">
              <a:off x="3777389" y="3431471"/>
              <a:ext cx="724378" cy="176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2867582" y="4509499"/>
              <a:ext cx="367254" cy="1675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3234836" y="3995364"/>
              <a:ext cx="542553" cy="1266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cxnSpLocks/>
              <a:stCxn id="13" idx="4"/>
              <a:endCxn id="39" idx="0"/>
            </p:cNvCxnSpPr>
            <p:nvPr/>
          </p:nvCxnSpPr>
          <p:spPr>
            <a:xfrm flipH="1">
              <a:off x="4664178" y="3906260"/>
              <a:ext cx="572028" cy="25064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cxnSpLocks/>
              <a:stCxn id="37" idx="4"/>
              <a:endCxn id="36" idx="0"/>
            </p:cNvCxnSpPr>
            <p:nvPr/>
          </p:nvCxnSpPr>
          <p:spPr>
            <a:xfrm flipH="1">
              <a:off x="3071454" y="5827791"/>
              <a:ext cx="485121" cy="2099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4140167" y="4544362"/>
              <a:ext cx="524011" cy="2961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cxnSpLocks/>
              <a:stCxn id="38" idx="4"/>
              <a:endCxn id="37" idx="0"/>
            </p:cNvCxnSpPr>
            <p:nvPr/>
          </p:nvCxnSpPr>
          <p:spPr>
            <a:xfrm flipH="1">
              <a:off x="3556575" y="5227974"/>
              <a:ext cx="583592" cy="2123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cxnSpLocks/>
              <a:stCxn id="46" idx="4"/>
              <a:endCxn id="42" idx="0"/>
            </p:cNvCxnSpPr>
            <p:nvPr/>
          </p:nvCxnSpPr>
          <p:spPr>
            <a:xfrm>
              <a:off x="3417705" y="2388534"/>
              <a:ext cx="406959" cy="1792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4501767" y="3431471"/>
              <a:ext cx="734439" cy="873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cxnSpLocks/>
              <a:stCxn id="42" idx="4"/>
              <a:endCxn id="10" idx="0"/>
            </p:cNvCxnSpPr>
            <p:nvPr/>
          </p:nvCxnSpPr>
          <p:spPr>
            <a:xfrm>
              <a:off x="3824664" y="2955256"/>
              <a:ext cx="677103" cy="887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>
              <a:cxnSpLocks/>
              <a:stCxn id="13" idx="4"/>
              <a:endCxn id="35" idx="0"/>
            </p:cNvCxnSpPr>
            <p:nvPr/>
          </p:nvCxnSpPr>
          <p:spPr>
            <a:xfrm>
              <a:off x="5236206" y="3906260"/>
              <a:ext cx="674267" cy="2463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>
              <a:cxnSpLocks/>
              <a:stCxn id="35" idx="4"/>
              <a:endCxn id="34" idx="0"/>
            </p:cNvCxnSpPr>
            <p:nvPr/>
          </p:nvCxnSpPr>
          <p:spPr>
            <a:xfrm>
              <a:off x="5910473" y="4540039"/>
              <a:ext cx="727437" cy="1726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6637910" y="5100181"/>
              <a:ext cx="554380" cy="2234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>
              <a:cxnSpLocks/>
              <a:stCxn id="33" idx="4"/>
              <a:endCxn id="31" idx="0"/>
            </p:cNvCxnSpPr>
            <p:nvPr/>
          </p:nvCxnSpPr>
          <p:spPr>
            <a:xfrm flipH="1">
              <a:off x="6444709" y="5711121"/>
              <a:ext cx="747581" cy="3266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>
              <a:cxnSpLocks/>
              <a:stCxn id="33" idx="4"/>
              <a:endCxn id="49" idx="0"/>
            </p:cNvCxnSpPr>
            <p:nvPr/>
          </p:nvCxnSpPr>
          <p:spPr>
            <a:xfrm>
              <a:off x="7192290" y="5711121"/>
              <a:ext cx="712475" cy="3266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/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/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82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Путь, </a:t>
            </a:r>
            <a:r>
              <a:rPr lang="ru-RU" sz="3200" dirty="0" err="1"/>
              <a:t>полупуть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19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5365696" y="988759"/>
            <a:ext cx="56014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Центральная вершина </a:t>
            </a:r>
            <a:r>
              <a:rPr lang="ru-RU" b="1" dirty="0" err="1"/>
              <a:t>полупути</a:t>
            </a:r>
            <a:r>
              <a:rPr lang="ru-RU" b="1" dirty="0"/>
              <a:t> -</a:t>
            </a:r>
            <a:endParaRPr lang="ru-RU" dirty="0"/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365696" y="1942010"/>
            <a:ext cx="5792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Средняя по значению (медиана) вершина 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Центральная и средняя вершины </a:t>
            </a:r>
            <a:r>
              <a:rPr lang="ru-RU" sz="3200" dirty="0" err="1"/>
              <a:t>полупути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4371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мы будем в этом случае считать, что центральной и средней вершины</a:t>
            </a:r>
            <a:br>
              <a:rPr lang="ru-RU" dirty="0"/>
            </a:br>
            <a:r>
              <a:rPr lang="ru-RU" dirty="0"/>
              <a:t>НЕ СУЩЕСТВУЕТ </a:t>
            </a:r>
            <a:br>
              <a:rPr lang="ru-RU" dirty="0"/>
            </a:br>
            <a:r>
              <a:rPr lang="ru-RU" dirty="0"/>
              <a:t>(!!!так договариваемся в этих задачах)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FA9584-22A5-48AD-933D-16F58FF6E608}"/>
              </a:ext>
            </a:extLst>
          </p:cNvPr>
          <p:cNvGrpSpPr/>
          <p:nvPr/>
        </p:nvGrpSpPr>
        <p:grpSpPr>
          <a:xfrm>
            <a:off x="805080" y="929673"/>
            <a:ext cx="6231303" cy="4801403"/>
            <a:chOff x="2099655" y="1726402"/>
            <a:chExt cx="6231303" cy="4801403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9214239-B554-429D-904B-3E2ED9281F06}"/>
                </a:ext>
              </a:extLst>
            </p:cNvPr>
            <p:cNvSpPr/>
            <p:nvPr/>
          </p:nvSpPr>
          <p:spPr>
            <a:xfrm>
              <a:off x="4333866" y="3054253"/>
              <a:ext cx="612895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66E17CE-3D52-4B69-919E-915FB0C55E11}"/>
                </a:ext>
              </a:extLst>
            </p:cNvPr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6E4EB91-CCA6-469C-BE10-AC8E58A475A5}"/>
                </a:ext>
              </a:extLst>
            </p:cNvPr>
            <p:cNvSpPr/>
            <p:nvPr/>
          </p:nvSpPr>
          <p:spPr>
            <a:xfrm>
              <a:off x="7721159" y="611242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F84FC78-2037-495C-9075-81059B6B4455}"/>
                </a:ext>
              </a:extLst>
            </p:cNvPr>
            <p:cNvSpPr/>
            <p:nvPr/>
          </p:nvSpPr>
          <p:spPr>
            <a:xfrm>
              <a:off x="6037289" y="6140347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533358E-9F6B-4EBF-8A69-336F73A84200}"/>
                </a:ext>
              </a:extLst>
            </p:cNvPr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E061A2-D1B1-4618-A761-9D491CD53BA5}"/>
                </a:ext>
              </a:extLst>
            </p:cNvPr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AC362A9-173A-4E3F-B877-1F44610D2E9E}"/>
                </a:ext>
              </a:extLst>
            </p:cNvPr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C473C2E6-7C4A-4434-84B0-3B1823065B9B}"/>
                </a:ext>
              </a:extLst>
            </p:cNvPr>
            <p:cNvSpPr/>
            <p:nvPr/>
          </p:nvSpPr>
          <p:spPr>
            <a:xfrm>
              <a:off x="3007638" y="6112425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3E4534D-3E11-4691-B5DF-BC8AA926CA79}"/>
                </a:ext>
              </a:extLst>
            </p:cNvPr>
            <p:cNvSpPr/>
            <p:nvPr/>
          </p:nvSpPr>
          <p:spPr>
            <a:xfrm>
              <a:off x="3507785" y="5503869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9114D4-EACE-4277-B33F-BE0291BF611C}"/>
                </a:ext>
              </a:extLst>
            </p:cNvPr>
            <p:cNvSpPr/>
            <p:nvPr/>
          </p:nvSpPr>
          <p:spPr>
            <a:xfrm>
              <a:off x="4001005" y="4798232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B9697E2-A33A-4062-9901-E5E3F562C301}"/>
                </a:ext>
              </a:extLst>
            </p:cNvPr>
            <p:cNvSpPr/>
            <p:nvPr/>
          </p:nvSpPr>
          <p:spPr>
            <a:xfrm>
              <a:off x="4511295" y="4139069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393340-4D27-4019-AF11-9BDA3880A746}"/>
                </a:ext>
              </a:extLst>
            </p:cNvPr>
            <p:cNvSpPr/>
            <p:nvPr/>
          </p:nvSpPr>
          <p:spPr>
            <a:xfrm>
              <a:off x="2653137" y="3538343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51B84AD-95FA-4294-93F0-3AC585A3A2B0}"/>
                </a:ext>
              </a:extLst>
            </p:cNvPr>
            <p:cNvSpPr/>
            <p:nvPr/>
          </p:nvSpPr>
          <p:spPr>
            <a:xfrm>
              <a:off x="3172317" y="2993080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CC4EE95-4FC6-4329-B9C6-2ABD098EF7D0}"/>
                </a:ext>
              </a:extLst>
            </p:cNvPr>
            <p:cNvSpPr/>
            <p:nvPr/>
          </p:nvSpPr>
          <p:spPr>
            <a:xfrm>
              <a:off x="3774215" y="2337707"/>
              <a:ext cx="536177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BF3FEA0-7AE1-4B61-B4E2-47529F8F3056}"/>
                </a:ext>
              </a:extLst>
            </p:cNvPr>
            <p:cNvSpPr/>
            <p:nvPr/>
          </p:nvSpPr>
          <p:spPr>
            <a:xfrm>
              <a:off x="3021810" y="4140738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B87AA99-D40E-4EB6-97B6-1965D50CD834}"/>
                </a:ext>
              </a:extLst>
            </p:cNvPr>
            <p:cNvSpPr/>
            <p:nvPr/>
          </p:nvSpPr>
          <p:spPr>
            <a:xfrm>
              <a:off x="3610183" y="3572088"/>
              <a:ext cx="529966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CFEE0F0-BAFA-4E99-AAAB-BBEF65FC35DD}"/>
                </a:ext>
              </a:extLst>
            </p:cNvPr>
            <p:cNvSpPr/>
            <p:nvPr/>
          </p:nvSpPr>
          <p:spPr>
            <a:xfrm>
              <a:off x="2489209" y="4719746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C9588CE2-6F9F-42F9-B08D-54472B6BF939}"/>
                </a:ext>
              </a:extLst>
            </p:cNvPr>
            <p:cNvSpPr/>
            <p:nvPr/>
          </p:nvSpPr>
          <p:spPr>
            <a:xfrm>
              <a:off x="2901026" y="1726402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7E60927-3A8E-42DF-99BA-12D811324AB8}"/>
                </a:ext>
              </a:extLst>
            </p:cNvPr>
            <p:cNvSpPr/>
            <p:nvPr/>
          </p:nvSpPr>
          <p:spPr>
            <a:xfrm>
              <a:off x="2099655" y="2375943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322F14DE-132B-488A-A953-BAD57CE59A6F}"/>
                </a:ext>
              </a:extLst>
            </p:cNvPr>
            <p:cNvCxnSpPr>
              <a:cxnSpLocks/>
              <a:stCxn id="73" idx="4"/>
              <a:endCxn id="74" idx="0"/>
            </p:cNvCxnSpPr>
            <p:nvPr/>
          </p:nvCxnSpPr>
          <p:spPr>
            <a:xfrm flipH="1">
              <a:off x="2370946" y="2113860"/>
              <a:ext cx="801371" cy="26208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3DAB51B-C461-472E-97F3-989E7BA6EF31}"/>
                </a:ext>
              </a:extLst>
            </p:cNvPr>
            <p:cNvCxnSpPr>
              <a:cxnSpLocks/>
              <a:stCxn id="69" idx="4"/>
              <a:endCxn id="68" idx="0"/>
            </p:cNvCxnSpPr>
            <p:nvPr/>
          </p:nvCxnSpPr>
          <p:spPr>
            <a:xfrm flipH="1">
              <a:off x="3432631" y="2725165"/>
              <a:ext cx="609673" cy="267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3E937870-0649-4A04-BD5C-B56F284810D2}"/>
                </a:ext>
              </a:extLst>
            </p:cNvPr>
            <p:cNvCxnSpPr>
              <a:cxnSpLocks/>
              <a:stCxn id="68" idx="4"/>
              <a:endCxn id="67" idx="0"/>
            </p:cNvCxnSpPr>
            <p:nvPr/>
          </p:nvCxnSpPr>
          <p:spPr>
            <a:xfrm flipH="1">
              <a:off x="2924428" y="3380538"/>
              <a:ext cx="508203" cy="1578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8AEB44D0-3E7D-4AD8-A5D9-D21753D13107}"/>
                </a:ext>
              </a:extLst>
            </p:cNvPr>
            <p:cNvCxnSpPr>
              <a:cxnSpLocks/>
              <a:stCxn id="54" idx="4"/>
              <a:endCxn id="71" idx="0"/>
            </p:cNvCxnSpPr>
            <p:nvPr/>
          </p:nvCxnSpPr>
          <p:spPr>
            <a:xfrm flipH="1">
              <a:off x="3875166" y="3441711"/>
              <a:ext cx="765148" cy="1303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B4372898-1806-4CE8-AF09-2169D2B25A45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 flipH="1">
              <a:off x="2766779" y="4528196"/>
              <a:ext cx="532601" cy="191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BE474B4-3D18-46E0-8D3F-AB8F450F8C1F}"/>
                </a:ext>
              </a:extLst>
            </p:cNvPr>
            <p:cNvCxnSpPr>
              <a:cxnSpLocks/>
              <a:stCxn id="71" idx="4"/>
              <a:endCxn id="70" idx="0"/>
            </p:cNvCxnSpPr>
            <p:nvPr/>
          </p:nvCxnSpPr>
          <p:spPr>
            <a:xfrm flipH="1">
              <a:off x="3299380" y="3959546"/>
              <a:ext cx="575786" cy="181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218A9792-B087-432F-89DE-362D0FB7C8C2}"/>
                </a:ext>
              </a:extLst>
            </p:cNvPr>
            <p:cNvCxnSpPr>
              <a:cxnSpLocks/>
              <a:stCxn id="55" idx="4"/>
              <a:endCxn id="66" idx="0"/>
            </p:cNvCxnSpPr>
            <p:nvPr/>
          </p:nvCxnSpPr>
          <p:spPr>
            <a:xfrm flipH="1">
              <a:off x="4816195" y="3906260"/>
              <a:ext cx="420011" cy="2328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A65FB048-0C37-40A2-9F50-BBFCCFCB25B9}"/>
                </a:ext>
              </a:extLst>
            </p:cNvPr>
            <p:cNvCxnSpPr>
              <a:cxnSpLocks/>
              <a:stCxn id="64" idx="4"/>
              <a:endCxn id="63" idx="0"/>
            </p:cNvCxnSpPr>
            <p:nvPr/>
          </p:nvCxnSpPr>
          <p:spPr>
            <a:xfrm flipH="1">
              <a:off x="3314707" y="5891327"/>
              <a:ext cx="467769" cy="2210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BD683FC9-47E5-47AC-9891-84894AD7E5EE}"/>
                </a:ext>
              </a:extLst>
            </p:cNvPr>
            <p:cNvCxnSpPr>
              <a:cxnSpLocks/>
              <a:stCxn id="66" idx="4"/>
              <a:endCxn id="65" idx="0"/>
            </p:cNvCxnSpPr>
            <p:nvPr/>
          </p:nvCxnSpPr>
          <p:spPr>
            <a:xfrm flipH="1">
              <a:off x="4304865" y="4526527"/>
              <a:ext cx="511330" cy="27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D5A9D6F-3A9E-49F2-BD8A-67F5C9AB325E}"/>
                </a:ext>
              </a:extLst>
            </p:cNvPr>
            <p:cNvCxnSpPr>
              <a:cxnSpLocks/>
              <a:stCxn id="65" idx="4"/>
              <a:endCxn id="64" idx="0"/>
            </p:cNvCxnSpPr>
            <p:nvPr/>
          </p:nvCxnSpPr>
          <p:spPr>
            <a:xfrm flipH="1">
              <a:off x="3782476" y="5193624"/>
              <a:ext cx="522389" cy="3102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E86235A-A745-47A0-A405-459167A2086A}"/>
                </a:ext>
              </a:extLst>
            </p:cNvPr>
            <p:cNvCxnSpPr>
              <a:cxnSpLocks/>
              <a:stCxn id="73" idx="4"/>
              <a:endCxn id="69" idx="0"/>
            </p:cNvCxnSpPr>
            <p:nvPr/>
          </p:nvCxnSpPr>
          <p:spPr>
            <a:xfrm>
              <a:off x="3172317" y="2113860"/>
              <a:ext cx="869987" cy="223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1C7184A4-7705-4990-8755-2E81B1CF06D8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>
              <a:off x="4640314" y="3441711"/>
              <a:ext cx="595892" cy="770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034DD81C-EF17-422B-B78E-59ADAF697670}"/>
                </a:ext>
              </a:extLst>
            </p:cNvPr>
            <p:cNvCxnSpPr>
              <a:cxnSpLocks/>
              <a:stCxn id="69" idx="4"/>
              <a:endCxn id="54" idx="0"/>
            </p:cNvCxnSpPr>
            <p:nvPr/>
          </p:nvCxnSpPr>
          <p:spPr>
            <a:xfrm>
              <a:off x="4042304" y="2725165"/>
              <a:ext cx="598010" cy="3290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969C702-749C-4D5B-A17B-709A9D8A2AFA}"/>
                </a:ext>
              </a:extLst>
            </p:cNvPr>
            <p:cNvCxnSpPr>
              <a:cxnSpLocks/>
              <a:stCxn id="55" idx="4"/>
              <a:endCxn id="61" idx="0"/>
            </p:cNvCxnSpPr>
            <p:nvPr/>
          </p:nvCxnSpPr>
          <p:spPr>
            <a:xfrm>
              <a:off x="5236206" y="3906260"/>
              <a:ext cx="674267" cy="2463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B29B9109-41F7-4C65-82D6-B405DBECD781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>
            <a:xfrm>
              <a:off x="5910473" y="4540039"/>
              <a:ext cx="727437" cy="1726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738009FF-CAC7-4AB3-8EB9-C8BCFA08A7A3}"/>
                </a:ext>
              </a:extLst>
            </p:cNvPr>
            <p:cNvCxnSpPr>
              <a:cxnSpLocks/>
              <a:stCxn id="59" idx="4"/>
              <a:endCxn id="58" idx="0"/>
            </p:cNvCxnSpPr>
            <p:nvPr/>
          </p:nvCxnSpPr>
          <p:spPr>
            <a:xfrm>
              <a:off x="6637910" y="5100181"/>
              <a:ext cx="554380" cy="2234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54E55B87-CE72-42C0-9C1C-B4ECA813A28D}"/>
                </a:ext>
              </a:extLst>
            </p:cNvPr>
            <p:cNvCxnSpPr>
              <a:cxnSpLocks/>
              <a:stCxn id="58" idx="4"/>
              <a:endCxn id="57" idx="0"/>
            </p:cNvCxnSpPr>
            <p:nvPr/>
          </p:nvCxnSpPr>
          <p:spPr>
            <a:xfrm flipH="1">
              <a:off x="6342189" y="5711121"/>
              <a:ext cx="850101" cy="4292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5586DCF1-8A94-4428-A9A4-AC7D809E3173}"/>
                </a:ext>
              </a:extLst>
            </p:cNvPr>
            <p:cNvCxnSpPr>
              <a:cxnSpLocks/>
              <a:stCxn id="58" idx="4"/>
              <a:endCxn id="56" idx="0"/>
            </p:cNvCxnSpPr>
            <p:nvPr/>
          </p:nvCxnSpPr>
          <p:spPr>
            <a:xfrm>
              <a:off x="7192290" y="5711121"/>
              <a:ext cx="833769" cy="401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B7A959-7415-4BC3-9B33-1C50FEEB8848}"/>
              </a:ext>
            </a:extLst>
          </p:cNvPr>
          <p:cNvSpPr txBox="1"/>
          <p:nvPr/>
        </p:nvSpPr>
        <p:spPr>
          <a:xfrm>
            <a:off x="3216720" y="1418838"/>
            <a:ext cx="15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центральная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BCD2468-DDE3-4882-8C30-614C05D4C88E}"/>
              </a:ext>
            </a:extLst>
          </p:cNvPr>
          <p:cNvCxnSpPr>
            <a:cxnSpLocks/>
          </p:cNvCxnSpPr>
          <p:nvPr/>
        </p:nvCxnSpPr>
        <p:spPr>
          <a:xfrm flipH="1">
            <a:off x="3431841" y="1806921"/>
            <a:ext cx="85446" cy="37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A8C86-1C28-4B88-988F-6340EA92C673}"/>
              </a:ext>
            </a:extLst>
          </p:cNvPr>
          <p:cNvSpPr txBox="1"/>
          <p:nvPr/>
        </p:nvSpPr>
        <p:spPr>
          <a:xfrm>
            <a:off x="260711" y="4659836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</a:t>
            </a:r>
            <a:endParaRPr lang="ru-BY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E47B5F-FAD6-4370-AEED-1AA5DD8FD2A3}"/>
              </a:ext>
            </a:extLst>
          </p:cNvPr>
          <p:cNvCxnSpPr>
            <a:cxnSpLocks/>
          </p:cNvCxnSpPr>
          <p:nvPr/>
        </p:nvCxnSpPr>
        <p:spPr>
          <a:xfrm flipV="1">
            <a:off x="976653" y="4320225"/>
            <a:ext cx="439971" cy="369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" grpId="0"/>
      <p:bldP spid="15" grpId="0"/>
      <p:bldP spid="16" grpId="0"/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69882" y="2546122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75319" y="3020911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206107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46051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93632" y="482577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39252" y="42148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211815" y="365469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52907" y="553983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67044" y="4825772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62163" y="421086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128174" y="359496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80610" y="206990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969369" y="365542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275380" y="3118752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640897" y="1593023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2540363" y="2933580"/>
            <a:ext cx="635967" cy="1851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2246939" y="3506210"/>
            <a:ext cx="293424" cy="1492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3433074" y="3408369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359976" y="5213230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7"/>
          </p:cNvCxnSpPr>
          <p:nvPr/>
        </p:nvCxnSpPr>
        <p:spPr>
          <a:xfrm flipH="1">
            <a:off x="2780884" y="3982425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1941735" y="4606257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912188" y="1980481"/>
            <a:ext cx="636511" cy="894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3176330" y="2933580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2548699" y="2457365"/>
            <a:ext cx="627631" cy="887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842448" y="3408369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4516715" y="4042148"/>
            <a:ext cx="727437" cy="1726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5244152" y="4602290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5050951" y="5213230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5798532" y="5213230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Наибольшим </a:t>
            </a:r>
            <a:r>
              <a:rPr lang="ru-RU" sz="2400" b="1" dirty="0" err="1"/>
              <a:t>полупутём</a:t>
            </a:r>
            <a:r>
              <a:rPr lang="ru-RU" sz="2400" b="1" dirty="0"/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 (</a:t>
            </a:r>
            <a:r>
              <a:rPr lang="ru-RU" sz="2400" u="sng" dirty="0"/>
              <a:t>напомним, что длина пути измеряется в рёбрах, а не вершинах</a:t>
            </a:r>
            <a:r>
              <a:rPr lang="ru-RU" sz="2400" dirty="0"/>
              <a:t>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04594" y="1891201"/>
            <a:ext cx="667503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Корнем </a:t>
            </a:r>
            <a:r>
              <a:rPr lang="ru-RU" sz="2000" b="1" dirty="0" err="1"/>
              <a:t>полупути</a:t>
            </a:r>
            <a:r>
              <a:rPr lang="ru-RU" sz="2000" b="1" dirty="0"/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  <a:p>
            <a:endParaRPr lang="ru-RU" sz="2000" dirty="0"/>
          </a:p>
          <a:p>
            <a:r>
              <a:rPr lang="ru-RU" sz="2000" dirty="0"/>
              <a:t>На рис. выделены два наибольших </a:t>
            </a:r>
            <a:r>
              <a:rPr lang="ru-RU" sz="2000" dirty="0" err="1"/>
              <a:t>полупути</a:t>
            </a:r>
            <a:r>
              <a:rPr lang="ru-RU" sz="2000" dirty="0"/>
              <a:t> и у них общий корень 18.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11815" y="2770347"/>
            <a:ext cx="304899" cy="22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1BFAA707-8DFD-A881-F835-1BCB4187AD48}"/>
              </a:ext>
            </a:extLst>
          </p:cNvPr>
          <p:cNvSpPr/>
          <p:nvPr/>
        </p:nvSpPr>
        <p:spPr>
          <a:xfrm>
            <a:off x="3669994" y="426876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9AAE592-E6A3-C03B-1D7C-0DD038EA4968}"/>
              </a:ext>
            </a:extLst>
          </p:cNvPr>
          <p:cNvCxnSpPr>
            <a:cxnSpLocks/>
            <a:stCxn id="39" idx="4"/>
            <a:endCxn id="2" idx="0"/>
          </p:cNvCxnSpPr>
          <p:nvPr/>
        </p:nvCxnSpPr>
        <p:spPr>
          <a:xfrm>
            <a:off x="3433074" y="3982425"/>
            <a:ext cx="541820" cy="2863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3238</TotalTime>
  <Words>3369</Words>
  <Application>Microsoft Office PowerPoint</Application>
  <PresentationFormat>Широкоэкранный</PresentationFormat>
  <Paragraphs>1062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SFMono-Regular</vt:lpstr>
      <vt:lpstr>Times New Roman</vt:lpstr>
      <vt:lpstr>Тема Office</vt:lpstr>
      <vt:lpstr>ОРГАНИЗАЦИЯ ПОИСКА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490</cp:revision>
  <dcterms:created xsi:type="dcterms:W3CDTF">2020-04-14T05:04:13Z</dcterms:created>
  <dcterms:modified xsi:type="dcterms:W3CDTF">2024-02-28T16:05:40Z</dcterms:modified>
</cp:coreProperties>
</file>