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Medium"/>
      <p:regular r:id="rId20"/>
      <p:bold r:id="rId21"/>
      <p:italic r:id="rId22"/>
      <p:boldItalic r:id="rId23"/>
    </p:embeddedFont>
    <p:embeddedFont>
      <p:font typeface="P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dKeG1tDhPitO1dVL9njx6ucOw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IBMPlexSansMedium-regular.fntdata"/><Relationship Id="rId22" Type="http://schemas.openxmlformats.org/officeDocument/2006/relationships/font" Target="fonts/IBMPlexSansMedium-italic.fntdata"/><Relationship Id="rId21" Type="http://schemas.openxmlformats.org/officeDocument/2006/relationships/font" Target="fonts/IBMPlexSansMedium-bold.fntdata"/><Relationship Id="rId24" Type="http://schemas.openxmlformats.org/officeDocument/2006/relationships/font" Target="fonts/PTSans-regular.fntdata"/><Relationship Id="rId23" Type="http://schemas.openxmlformats.org/officeDocument/2006/relationships/font" Target="fonts/IBMPlexSansMedium-boldItalic.fntdata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customschemas.google.com/relationships/presentationmetadata" Target="metadata"/><Relationship Id="rId27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0f70987f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20f70987f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0f70987f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0f70987f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0f70987f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20f70987f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0f70987f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20f70987f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0fba13ea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g20fba13ea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0fba13ea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0fba13ea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0f70987f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20f70987f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22308ed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g2122308ed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6"/>
          <p:cNvSpPr txBox="1"/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86"/>
          <p:cNvSpPr txBox="1"/>
          <p:nvPr>
            <p:ph idx="1" type="subTitle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5"/>
          <p:cNvSpPr txBox="1"/>
          <p:nvPr>
            <p:ph type="title"/>
          </p:nvPr>
        </p:nvSpPr>
        <p:spPr>
          <a:xfrm>
            <a:off x="713100" y="1211300"/>
            <a:ext cx="3661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1" type="subTitle"/>
          </p:nvPr>
        </p:nvSpPr>
        <p:spPr>
          <a:xfrm>
            <a:off x="713100" y="3772800"/>
            <a:ext cx="366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52" y="0"/>
            <a:ext cx="3130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5"/>
          <p:cNvSpPr/>
          <p:nvPr/>
        </p:nvSpPr>
        <p:spPr>
          <a:xfrm>
            <a:off x="6314175" y="122925"/>
            <a:ext cx="3130200" cy="31302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6"/>
          <p:cNvSpPr txBox="1"/>
          <p:nvPr>
            <p:ph type="title"/>
          </p:nvPr>
        </p:nvSpPr>
        <p:spPr>
          <a:xfrm>
            <a:off x="4972850" y="799825"/>
            <a:ext cx="32664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96"/>
          <p:cNvSpPr txBox="1"/>
          <p:nvPr>
            <p:ph idx="1" type="subTitle"/>
          </p:nvPr>
        </p:nvSpPr>
        <p:spPr>
          <a:xfrm>
            <a:off x="4972850" y="3098996"/>
            <a:ext cx="32664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6"/>
          <p:cNvSpPr/>
          <p:nvPr/>
        </p:nvSpPr>
        <p:spPr>
          <a:xfrm flipH="1" rot="10800000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6"/>
          <p:cNvSpPr/>
          <p:nvPr>
            <p:ph idx="2" type="pic"/>
          </p:nvPr>
        </p:nvSpPr>
        <p:spPr>
          <a:xfrm>
            <a:off x="0" y="175"/>
            <a:ext cx="3813000" cy="5143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7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97"/>
          <p:cNvSpPr txBox="1"/>
          <p:nvPr>
            <p:ph idx="2" type="title"/>
          </p:nvPr>
        </p:nvSpPr>
        <p:spPr>
          <a:xfrm>
            <a:off x="3312000" y="1554825"/>
            <a:ext cx="201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97"/>
          <p:cNvSpPr txBox="1"/>
          <p:nvPr>
            <p:ph idx="1" type="subTitle"/>
          </p:nvPr>
        </p:nvSpPr>
        <p:spPr>
          <a:xfrm>
            <a:off x="3312000" y="1948925"/>
            <a:ext cx="2016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7"/>
          <p:cNvSpPr txBox="1"/>
          <p:nvPr>
            <p:ph idx="3" type="title"/>
          </p:nvPr>
        </p:nvSpPr>
        <p:spPr>
          <a:xfrm>
            <a:off x="3815400" y="3079625"/>
            <a:ext cx="201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97"/>
          <p:cNvSpPr txBox="1"/>
          <p:nvPr>
            <p:ph idx="4" type="subTitle"/>
          </p:nvPr>
        </p:nvSpPr>
        <p:spPr>
          <a:xfrm>
            <a:off x="3815402" y="3473725"/>
            <a:ext cx="2016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5" name="Google Shape;115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17" y="11770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7"/>
          <p:cNvSpPr/>
          <p:nvPr/>
        </p:nvSpPr>
        <p:spPr>
          <a:xfrm>
            <a:off x="4908025" y="1597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8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8"/>
          <p:cNvSpPr txBox="1"/>
          <p:nvPr>
            <p:ph idx="2" type="title"/>
          </p:nvPr>
        </p:nvSpPr>
        <p:spPr>
          <a:xfrm>
            <a:off x="890875" y="3312190"/>
            <a:ext cx="224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98"/>
          <p:cNvSpPr txBox="1"/>
          <p:nvPr>
            <p:ph idx="1" type="subTitle"/>
          </p:nvPr>
        </p:nvSpPr>
        <p:spPr>
          <a:xfrm>
            <a:off x="890875" y="3839896"/>
            <a:ext cx="2241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8"/>
          <p:cNvSpPr txBox="1"/>
          <p:nvPr>
            <p:ph idx="3" type="title"/>
          </p:nvPr>
        </p:nvSpPr>
        <p:spPr>
          <a:xfrm>
            <a:off x="3439563" y="3312190"/>
            <a:ext cx="224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98"/>
          <p:cNvSpPr txBox="1"/>
          <p:nvPr>
            <p:ph idx="4" type="subTitle"/>
          </p:nvPr>
        </p:nvSpPr>
        <p:spPr>
          <a:xfrm>
            <a:off x="3439575" y="3839896"/>
            <a:ext cx="2241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8"/>
          <p:cNvSpPr txBox="1"/>
          <p:nvPr>
            <p:ph idx="5" type="title"/>
          </p:nvPr>
        </p:nvSpPr>
        <p:spPr>
          <a:xfrm>
            <a:off x="5988275" y="3312190"/>
            <a:ext cx="224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98"/>
          <p:cNvSpPr txBox="1"/>
          <p:nvPr>
            <p:ph idx="6" type="subTitle"/>
          </p:nvPr>
        </p:nvSpPr>
        <p:spPr>
          <a:xfrm>
            <a:off x="5988275" y="3839896"/>
            <a:ext cx="2241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98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127" name="Google Shape;127;p9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98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130" name="Google Shape;130;p9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98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98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8"/>
          <p:cNvSpPr/>
          <p:nvPr>
            <p:ph idx="7" type="pic"/>
          </p:nvPr>
        </p:nvSpPr>
        <p:spPr>
          <a:xfrm>
            <a:off x="2376450" y="1285600"/>
            <a:ext cx="4368000" cy="1933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9"/>
          <p:cNvSpPr txBox="1"/>
          <p:nvPr>
            <p:ph type="title"/>
          </p:nvPr>
        </p:nvSpPr>
        <p:spPr>
          <a:xfrm>
            <a:off x="1039188" y="2248863"/>
            <a:ext cx="293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99"/>
          <p:cNvSpPr txBox="1"/>
          <p:nvPr>
            <p:ph idx="1" type="subTitle"/>
          </p:nvPr>
        </p:nvSpPr>
        <p:spPr>
          <a:xfrm>
            <a:off x="1039188" y="2902163"/>
            <a:ext cx="293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4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0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0"/>
          <p:cNvSpPr txBox="1"/>
          <p:nvPr>
            <p:ph type="title"/>
          </p:nvPr>
        </p:nvSpPr>
        <p:spPr>
          <a:xfrm>
            <a:off x="5085525" y="1683375"/>
            <a:ext cx="290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100"/>
          <p:cNvSpPr txBox="1"/>
          <p:nvPr>
            <p:ph idx="1" type="subTitle"/>
          </p:nvPr>
        </p:nvSpPr>
        <p:spPr>
          <a:xfrm>
            <a:off x="5085525" y="2334225"/>
            <a:ext cx="29091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00"/>
          <p:cNvSpPr/>
          <p:nvPr>
            <p:ph idx="2" type="pic"/>
          </p:nvPr>
        </p:nvSpPr>
        <p:spPr>
          <a:xfrm>
            <a:off x="374375" y="627150"/>
            <a:ext cx="3889200" cy="38892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1"/>
          <p:cNvSpPr/>
          <p:nvPr/>
        </p:nvSpPr>
        <p:spPr>
          <a:xfrm>
            <a:off x="533426" y="-1466850"/>
            <a:ext cx="8077200" cy="80772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1"/>
          <p:cNvSpPr txBox="1"/>
          <p:nvPr>
            <p:ph type="title"/>
          </p:nvPr>
        </p:nvSpPr>
        <p:spPr>
          <a:xfrm>
            <a:off x="1643638" y="2112963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101"/>
          <p:cNvSpPr txBox="1"/>
          <p:nvPr>
            <p:ph idx="2" type="title"/>
          </p:nvPr>
        </p:nvSpPr>
        <p:spPr>
          <a:xfrm>
            <a:off x="4994750" y="2112963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01"/>
          <p:cNvSpPr txBox="1"/>
          <p:nvPr>
            <p:ph idx="1" type="subTitle"/>
          </p:nvPr>
        </p:nvSpPr>
        <p:spPr>
          <a:xfrm>
            <a:off x="4994747" y="2621735"/>
            <a:ext cx="250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101"/>
          <p:cNvSpPr txBox="1"/>
          <p:nvPr>
            <p:ph idx="3" type="subTitle"/>
          </p:nvPr>
        </p:nvSpPr>
        <p:spPr>
          <a:xfrm>
            <a:off x="1643813" y="2621735"/>
            <a:ext cx="250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49" name="Google Shape;149;p101"/>
          <p:cNvGrpSpPr/>
          <p:nvPr/>
        </p:nvGrpSpPr>
        <p:grpSpPr>
          <a:xfrm>
            <a:off x="7652602" y="4829929"/>
            <a:ext cx="1163678" cy="63948"/>
            <a:chOff x="3779200" y="1371600"/>
            <a:chExt cx="1992600" cy="109500"/>
          </a:xfrm>
        </p:grpSpPr>
        <p:sp>
          <p:nvSpPr>
            <p:cNvPr id="150" name="Google Shape;150;p101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1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1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1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1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1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17" y="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1"/>
          <p:cNvPicPr preferRelativeResize="0"/>
          <p:nvPr/>
        </p:nvPicPr>
        <p:blipFill rotWithShape="1">
          <a:blip r:embed="rId3">
            <a:alphaModFix/>
          </a:blip>
          <a:srcRect b="45764" l="0" r="0" t="0"/>
          <a:stretch/>
        </p:blipFill>
        <p:spPr>
          <a:xfrm>
            <a:off x="4417450" y="4340975"/>
            <a:ext cx="2441750" cy="802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101"/>
          <p:cNvGrpSpPr/>
          <p:nvPr/>
        </p:nvGrpSpPr>
        <p:grpSpPr>
          <a:xfrm>
            <a:off x="7451325" y="466663"/>
            <a:ext cx="1154625" cy="430500"/>
            <a:chOff x="4042650" y="642025"/>
            <a:chExt cx="1154625" cy="430500"/>
          </a:xfrm>
        </p:grpSpPr>
        <p:sp>
          <p:nvSpPr>
            <p:cNvPr id="159" name="Google Shape;159;p10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01"/>
          <p:cNvSpPr/>
          <p:nvPr/>
        </p:nvSpPr>
        <p:spPr>
          <a:xfrm>
            <a:off x="571425" y="4173588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2"/>
          <p:cNvSpPr txBox="1"/>
          <p:nvPr>
            <p:ph type="title"/>
          </p:nvPr>
        </p:nvSpPr>
        <p:spPr>
          <a:xfrm>
            <a:off x="3329475" y="1153525"/>
            <a:ext cx="390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102"/>
          <p:cNvSpPr txBox="1"/>
          <p:nvPr>
            <p:ph idx="1" type="subTitle"/>
          </p:nvPr>
        </p:nvSpPr>
        <p:spPr>
          <a:xfrm>
            <a:off x="3329475" y="1547625"/>
            <a:ext cx="390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02"/>
          <p:cNvSpPr txBox="1"/>
          <p:nvPr>
            <p:ph idx="2" type="title"/>
          </p:nvPr>
        </p:nvSpPr>
        <p:spPr>
          <a:xfrm>
            <a:off x="3329475" y="2863438"/>
            <a:ext cx="390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102"/>
          <p:cNvSpPr txBox="1"/>
          <p:nvPr>
            <p:ph idx="3" type="subTitle"/>
          </p:nvPr>
        </p:nvSpPr>
        <p:spPr>
          <a:xfrm>
            <a:off x="3329475" y="3257538"/>
            <a:ext cx="390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17" y="11770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2"/>
          <p:cNvSpPr/>
          <p:nvPr/>
        </p:nvSpPr>
        <p:spPr>
          <a:xfrm>
            <a:off x="4908025" y="1597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102"/>
          <p:cNvGrpSpPr/>
          <p:nvPr/>
        </p:nvGrpSpPr>
        <p:grpSpPr>
          <a:xfrm>
            <a:off x="8043945" y="229406"/>
            <a:ext cx="882480" cy="329031"/>
            <a:chOff x="4042650" y="642025"/>
            <a:chExt cx="1154625" cy="430500"/>
          </a:xfrm>
        </p:grpSpPr>
        <p:sp>
          <p:nvSpPr>
            <p:cNvPr id="170" name="Google Shape;170;p10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02"/>
          <p:cNvGrpSpPr/>
          <p:nvPr/>
        </p:nvGrpSpPr>
        <p:grpSpPr>
          <a:xfrm rot="10800000">
            <a:off x="5319164" y="142362"/>
            <a:ext cx="2724785" cy="350705"/>
            <a:chOff x="198225" y="4390550"/>
            <a:chExt cx="3765075" cy="484600"/>
          </a:xfrm>
        </p:grpSpPr>
        <p:sp>
          <p:nvSpPr>
            <p:cNvPr id="173" name="Google Shape;173;p102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2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02"/>
          <p:cNvGrpSpPr/>
          <p:nvPr/>
        </p:nvGrpSpPr>
        <p:grpSpPr>
          <a:xfrm flipH="1" rot="10800000">
            <a:off x="725914" y="4507924"/>
            <a:ext cx="2724785" cy="350705"/>
            <a:chOff x="198225" y="4390550"/>
            <a:chExt cx="3765075" cy="484600"/>
          </a:xfrm>
        </p:grpSpPr>
        <p:sp>
          <p:nvSpPr>
            <p:cNvPr id="176" name="Google Shape;176;p102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2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02"/>
          <p:cNvSpPr/>
          <p:nvPr/>
        </p:nvSpPr>
        <p:spPr>
          <a:xfrm>
            <a:off x="227926" y="4468013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3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3"/>
          <p:cNvSpPr txBox="1"/>
          <p:nvPr>
            <p:ph type="title"/>
          </p:nvPr>
        </p:nvSpPr>
        <p:spPr>
          <a:xfrm>
            <a:off x="5497088" y="1502988"/>
            <a:ext cx="256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103"/>
          <p:cNvSpPr txBox="1"/>
          <p:nvPr>
            <p:ph idx="1" type="subTitle"/>
          </p:nvPr>
        </p:nvSpPr>
        <p:spPr>
          <a:xfrm>
            <a:off x="5497088" y="2214663"/>
            <a:ext cx="256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4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4"/>
          <p:cNvSpPr txBox="1"/>
          <p:nvPr>
            <p:ph type="title"/>
          </p:nvPr>
        </p:nvSpPr>
        <p:spPr>
          <a:xfrm>
            <a:off x="828325" y="1683375"/>
            <a:ext cx="290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104"/>
          <p:cNvSpPr txBox="1"/>
          <p:nvPr>
            <p:ph idx="1" type="subTitle"/>
          </p:nvPr>
        </p:nvSpPr>
        <p:spPr>
          <a:xfrm>
            <a:off x="828325" y="2357675"/>
            <a:ext cx="29091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4"/>
          <p:cNvSpPr/>
          <p:nvPr>
            <p:ph idx="2" type="pic"/>
          </p:nvPr>
        </p:nvSpPr>
        <p:spPr>
          <a:xfrm>
            <a:off x="4560725" y="627150"/>
            <a:ext cx="3889200" cy="38892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7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7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" name="Google Shape;14;p8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grpSp>
        <p:nvGrpSpPr>
          <p:cNvPr id="15" name="Google Shape;15;p87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16" name="Google Shape;16;p87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7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7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19" name="Google Shape;19;p87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7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5"/>
          <p:cNvSpPr/>
          <p:nvPr/>
        </p:nvSpPr>
        <p:spPr>
          <a:xfrm flipH="1" rot="10800000">
            <a:off x="-305525" y="3076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5"/>
          <p:cNvSpPr txBox="1"/>
          <p:nvPr>
            <p:ph type="title"/>
          </p:nvPr>
        </p:nvSpPr>
        <p:spPr>
          <a:xfrm>
            <a:off x="2246850" y="2489675"/>
            <a:ext cx="46503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105"/>
          <p:cNvSpPr txBox="1"/>
          <p:nvPr>
            <p:ph idx="2" type="title"/>
          </p:nvPr>
        </p:nvSpPr>
        <p:spPr>
          <a:xfrm>
            <a:off x="3752250" y="1392613"/>
            <a:ext cx="16395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2" name="Google Shape;192;p105"/>
          <p:cNvSpPr txBox="1"/>
          <p:nvPr>
            <p:ph idx="1" type="subTitle"/>
          </p:nvPr>
        </p:nvSpPr>
        <p:spPr>
          <a:xfrm>
            <a:off x="2246850" y="3426000"/>
            <a:ext cx="46503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05"/>
          <p:cNvSpPr/>
          <p:nvPr/>
        </p:nvSpPr>
        <p:spPr>
          <a:xfrm>
            <a:off x="1714725" y="-33944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6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6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6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6"/>
          <p:cNvSpPr txBox="1"/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06"/>
          <p:cNvSpPr txBox="1"/>
          <p:nvPr>
            <p:ph idx="2" type="title"/>
          </p:nvPr>
        </p:nvSpPr>
        <p:spPr>
          <a:xfrm>
            <a:off x="927243" y="1766400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106"/>
          <p:cNvSpPr txBox="1"/>
          <p:nvPr>
            <p:ph idx="1" type="subTitle"/>
          </p:nvPr>
        </p:nvSpPr>
        <p:spPr>
          <a:xfrm>
            <a:off x="927143" y="2204775"/>
            <a:ext cx="218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06"/>
          <p:cNvSpPr txBox="1"/>
          <p:nvPr>
            <p:ph idx="3" type="title"/>
          </p:nvPr>
        </p:nvSpPr>
        <p:spPr>
          <a:xfrm>
            <a:off x="6028057" y="1766400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106"/>
          <p:cNvSpPr txBox="1"/>
          <p:nvPr>
            <p:ph idx="4" type="subTitle"/>
          </p:nvPr>
        </p:nvSpPr>
        <p:spPr>
          <a:xfrm>
            <a:off x="6028043" y="2204775"/>
            <a:ext cx="218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06"/>
          <p:cNvSpPr txBox="1"/>
          <p:nvPr>
            <p:ph idx="5" type="title"/>
          </p:nvPr>
        </p:nvSpPr>
        <p:spPr>
          <a:xfrm>
            <a:off x="927243" y="3199800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106"/>
          <p:cNvSpPr txBox="1"/>
          <p:nvPr>
            <p:ph idx="6" type="subTitle"/>
          </p:nvPr>
        </p:nvSpPr>
        <p:spPr>
          <a:xfrm>
            <a:off x="927143" y="3638175"/>
            <a:ext cx="218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06"/>
          <p:cNvSpPr txBox="1"/>
          <p:nvPr>
            <p:ph idx="7" type="title"/>
          </p:nvPr>
        </p:nvSpPr>
        <p:spPr>
          <a:xfrm>
            <a:off x="6028057" y="3199800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106"/>
          <p:cNvSpPr txBox="1"/>
          <p:nvPr>
            <p:ph idx="8" type="subTitle"/>
          </p:nvPr>
        </p:nvSpPr>
        <p:spPr>
          <a:xfrm>
            <a:off x="6028043" y="3638175"/>
            <a:ext cx="218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06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6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7"/>
          <p:cNvSpPr/>
          <p:nvPr/>
        </p:nvSpPr>
        <p:spPr>
          <a:xfrm>
            <a:off x="6014575" y="1982125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7"/>
          <p:cNvSpPr txBox="1"/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107"/>
          <p:cNvSpPr txBox="1"/>
          <p:nvPr>
            <p:ph idx="2" type="title"/>
          </p:nvPr>
        </p:nvSpPr>
        <p:spPr>
          <a:xfrm>
            <a:off x="2092381" y="1505075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107"/>
          <p:cNvSpPr txBox="1"/>
          <p:nvPr>
            <p:ph idx="1" type="subTitle"/>
          </p:nvPr>
        </p:nvSpPr>
        <p:spPr>
          <a:xfrm>
            <a:off x="2092281" y="1920000"/>
            <a:ext cx="21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07"/>
          <p:cNvSpPr txBox="1"/>
          <p:nvPr>
            <p:ph idx="3" type="title"/>
          </p:nvPr>
        </p:nvSpPr>
        <p:spPr>
          <a:xfrm>
            <a:off x="4862869" y="1505075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107"/>
          <p:cNvSpPr txBox="1"/>
          <p:nvPr>
            <p:ph idx="4" type="subTitle"/>
          </p:nvPr>
        </p:nvSpPr>
        <p:spPr>
          <a:xfrm>
            <a:off x="4862850" y="1920000"/>
            <a:ext cx="21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07"/>
          <p:cNvSpPr txBox="1"/>
          <p:nvPr>
            <p:ph idx="5" type="title"/>
          </p:nvPr>
        </p:nvSpPr>
        <p:spPr>
          <a:xfrm>
            <a:off x="2092381" y="3245325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107"/>
          <p:cNvSpPr txBox="1"/>
          <p:nvPr>
            <p:ph idx="6" type="subTitle"/>
          </p:nvPr>
        </p:nvSpPr>
        <p:spPr>
          <a:xfrm>
            <a:off x="2092281" y="3660250"/>
            <a:ext cx="21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07"/>
          <p:cNvSpPr txBox="1"/>
          <p:nvPr>
            <p:ph idx="7" type="title"/>
          </p:nvPr>
        </p:nvSpPr>
        <p:spPr>
          <a:xfrm>
            <a:off x="4862869" y="3245325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107"/>
          <p:cNvSpPr txBox="1"/>
          <p:nvPr>
            <p:ph idx="8" type="subTitle"/>
          </p:nvPr>
        </p:nvSpPr>
        <p:spPr>
          <a:xfrm>
            <a:off x="4862850" y="3660250"/>
            <a:ext cx="21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0" name="Google Shape;220;p107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0" y="0"/>
            <a:ext cx="3347900" cy="1340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107"/>
          <p:cNvGrpSpPr/>
          <p:nvPr/>
        </p:nvGrpSpPr>
        <p:grpSpPr>
          <a:xfrm flipH="1" rot="5400000">
            <a:off x="6614738" y="3018650"/>
            <a:ext cx="3765075" cy="484600"/>
            <a:chOff x="198225" y="4390550"/>
            <a:chExt cx="3765075" cy="484600"/>
          </a:xfrm>
        </p:grpSpPr>
        <p:sp>
          <p:nvSpPr>
            <p:cNvPr id="222" name="Google Shape;222;p107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7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07"/>
          <p:cNvGrpSpPr/>
          <p:nvPr/>
        </p:nvGrpSpPr>
        <p:grpSpPr>
          <a:xfrm flipH="1" rot="5400000">
            <a:off x="-963837" y="1394225"/>
            <a:ext cx="3427850" cy="639375"/>
            <a:chOff x="1298650" y="3255600"/>
            <a:chExt cx="3427850" cy="639375"/>
          </a:xfrm>
        </p:grpSpPr>
        <p:sp>
          <p:nvSpPr>
            <p:cNvPr id="225" name="Google Shape;225;p107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7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07"/>
          <p:cNvSpPr/>
          <p:nvPr/>
        </p:nvSpPr>
        <p:spPr>
          <a:xfrm>
            <a:off x="8214413" y="827319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/>
          <p:nvPr/>
        </p:nvSpPr>
        <p:spPr>
          <a:xfrm>
            <a:off x="8214413" y="325694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7"/>
          <p:cNvSpPr/>
          <p:nvPr/>
        </p:nvSpPr>
        <p:spPr>
          <a:xfrm>
            <a:off x="671313" y="3765069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7"/>
          <p:cNvSpPr/>
          <p:nvPr/>
        </p:nvSpPr>
        <p:spPr>
          <a:xfrm>
            <a:off x="671313" y="4221769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8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3" name="Google Shape;233;p108"/>
          <p:cNvGrpSpPr/>
          <p:nvPr/>
        </p:nvGrpSpPr>
        <p:grpSpPr>
          <a:xfrm>
            <a:off x="250792" y="240925"/>
            <a:ext cx="1160092" cy="63948"/>
            <a:chOff x="3779200" y="1371600"/>
            <a:chExt cx="1992600" cy="109500"/>
          </a:xfrm>
        </p:grpSpPr>
        <p:sp>
          <p:nvSpPr>
            <p:cNvPr id="234" name="Google Shape;234;p10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0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0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0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08"/>
          <p:cNvGrpSpPr/>
          <p:nvPr/>
        </p:nvGrpSpPr>
        <p:grpSpPr>
          <a:xfrm>
            <a:off x="6715155" y="4604094"/>
            <a:ext cx="2428951" cy="434862"/>
            <a:chOff x="1358103" y="3291921"/>
            <a:chExt cx="3368397" cy="603054"/>
          </a:xfrm>
        </p:grpSpPr>
        <p:sp>
          <p:nvSpPr>
            <p:cNvPr id="241" name="Google Shape;241;p108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08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9"/>
          <p:cNvSpPr/>
          <p:nvPr/>
        </p:nvSpPr>
        <p:spPr>
          <a:xfrm flipH="1" rot="10800000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9"/>
          <p:cNvSpPr/>
          <p:nvPr/>
        </p:nvSpPr>
        <p:spPr>
          <a:xfrm flipH="1" rot="10800000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9"/>
          <p:cNvSpPr txBox="1"/>
          <p:nvPr>
            <p:ph type="title"/>
          </p:nvPr>
        </p:nvSpPr>
        <p:spPr>
          <a:xfrm>
            <a:off x="720000" y="436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109"/>
          <p:cNvSpPr txBox="1"/>
          <p:nvPr>
            <p:ph idx="2" type="title"/>
          </p:nvPr>
        </p:nvSpPr>
        <p:spPr>
          <a:xfrm>
            <a:off x="1101213" y="1706063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109"/>
          <p:cNvSpPr txBox="1"/>
          <p:nvPr>
            <p:ph idx="1" type="subTitle"/>
          </p:nvPr>
        </p:nvSpPr>
        <p:spPr>
          <a:xfrm>
            <a:off x="1101213" y="214433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09"/>
          <p:cNvSpPr txBox="1"/>
          <p:nvPr>
            <p:ph idx="3" type="title"/>
          </p:nvPr>
        </p:nvSpPr>
        <p:spPr>
          <a:xfrm>
            <a:off x="3578985" y="1706063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109"/>
          <p:cNvSpPr txBox="1"/>
          <p:nvPr>
            <p:ph idx="4" type="subTitle"/>
          </p:nvPr>
        </p:nvSpPr>
        <p:spPr>
          <a:xfrm>
            <a:off x="3578988" y="214433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09"/>
          <p:cNvSpPr txBox="1"/>
          <p:nvPr>
            <p:ph idx="5" type="title"/>
          </p:nvPr>
        </p:nvSpPr>
        <p:spPr>
          <a:xfrm>
            <a:off x="1101213" y="31271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109"/>
          <p:cNvSpPr txBox="1"/>
          <p:nvPr>
            <p:ph idx="6" type="subTitle"/>
          </p:nvPr>
        </p:nvSpPr>
        <p:spPr>
          <a:xfrm>
            <a:off x="1101213" y="3565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09"/>
          <p:cNvSpPr txBox="1"/>
          <p:nvPr>
            <p:ph idx="7" type="title"/>
          </p:nvPr>
        </p:nvSpPr>
        <p:spPr>
          <a:xfrm>
            <a:off x="3578985" y="31271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109"/>
          <p:cNvSpPr txBox="1"/>
          <p:nvPr>
            <p:ph idx="8" type="subTitle"/>
          </p:nvPr>
        </p:nvSpPr>
        <p:spPr>
          <a:xfrm>
            <a:off x="3578985" y="3565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idx="9" type="title"/>
          </p:nvPr>
        </p:nvSpPr>
        <p:spPr>
          <a:xfrm>
            <a:off x="6056764" y="1706063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109"/>
          <p:cNvSpPr txBox="1"/>
          <p:nvPr>
            <p:ph idx="13" type="subTitle"/>
          </p:nvPr>
        </p:nvSpPr>
        <p:spPr>
          <a:xfrm>
            <a:off x="6056764" y="214433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14" type="title"/>
          </p:nvPr>
        </p:nvSpPr>
        <p:spPr>
          <a:xfrm>
            <a:off x="6056764" y="31271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109"/>
          <p:cNvSpPr txBox="1"/>
          <p:nvPr>
            <p:ph idx="15" type="subTitle"/>
          </p:nvPr>
        </p:nvSpPr>
        <p:spPr>
          <a:xfrm>
            <a:off x="6056764" y="3565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9" name="Google Shape;259;p109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260" name="Google Shape;260;p109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9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109"/>
          <p:cNvSpPr/>
          <p:nvPr/>
        </p:nvSpPr>
        <p:spPr>
          <a:xfrm rot="5400000">
            <a:off x="8437481" y="3720750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109"/>
          <p:cNvGrpSpPr/>
          <p:nvPr/>
        </p:nvGrpSpPr>
        <p:grpSpPr>
          <a:xfrm flipH="1" rot="10800000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264" name="Google Shape;264;p109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9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109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267" name="Google Shape;267;p109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9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0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0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0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0"/>
          <p:cNvSpPr txBox="1"/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1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1"/>
          <p:cNvPicPr preferRelativeResize="0"/>
          <p:nvPr/>
        </p:nvPicPr>
        <p:blipFill rotWithShape="1">
          <a:blip r:embed="rId3">
            <a:alphaModFix/>
          </a:blip>
          <a:srcRect b="33936" l="0" r="7859" t="0"/>
          <a:stretch/>
        </p:blipFill>
        <p:spPr>
          <a:xfrm>
            <a:off x="108675" y="3803150"/>
            <a:ext cx="3084675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1"/>
          <p:cNvSpPr/>
          <p:nvPr/>
        </p:nvSpPr>
        <p:spPr>
          <a:xfrm flipH="1" rot="10800000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1"/>
          <p:cNvSpPr txBox="1"/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1" name="Google Shape;281;p111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282" name="Google Shape;282;p11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1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111"/>
          <p:cNvGrpSpPr/>
          <p:nvPr/>
        </p:nvGrpSpPr>
        <p:grpSpPr>
          <a:xfrm flipH="1" rot="10800000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285" name="Google Shape;285;p111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11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111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288" name="Google Shape;288;p111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1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11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28" y="-547688"/>
            <a:ext cx="3235500" cy="196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2"/>
          <p:cNvSpPr/>
          <p:nvPr/>
        </p:nvSpPr>
        <p:spPr>
          <a:xfrm>
            <a:off x="-261050" y="1124025"/>
            <a:ext cx="4705200" cy="47052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2"/>
          <p:cNvSpPr/>
          <p:nvPr/>
        </p:nvSpPr>
        <p:spPr>
          <a:xfrm>
            <a:off x="4699850" y="1124025"/>
            <a:ext cx="4705200" cy="47052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12"/>
          <p:cNvPicPr preferRelativeResize="0"/>
          <p:nvPr/>
        </p:nvPicPr>
        <p:blipFill rotWithShape="1">
          <a:blip r:embed="rId3">
            <a:alphaModFix/>
          </a:blip>
          <a:srcRect b="50206" l="0" r="0" t="0"/>
          <a:stretch/>
        </p:blipFill>
        <p:spPr>
          <a:xfrm>
            <a:off x="5936725" y="4167181"/>
            <a:ext cx="3235500" cy="9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12"/>
          <p:cNvSpPr txBox="1"/>
          <p:nvPr>
            <p:ph type="title"/>
          </p:nvPr>
        </p:nvSpPr>
        <p:spPr>
          <a:xfrm>
            <a:off x="999050" y="2522200"/>
            <a:ext cx="191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" name="Google Shape;297;p112"/>
          <p:cNvSpPr txBox="1"/>
          <p:nvPr>
            <p:ph idx="1" type="subTitle"/>
          </p:nvPr>
        </p:nvSpPr>
        <p:spPr>
          <a:xfrm>
            <a:off x="999050" y="3049900"/>
            <a:ext cx="191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12"/>
          <p:cNvSpPr txBox="1"/>
          <p:nvPr>
            <p:ph idx="2" type="title"/>
          </p:nvPr>
        </p:nvSpPr>
        <p:spPr>
          <a:xfrm>
            <a:off x="3610850" y="2522225"/>
            <a:ext cx="191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112"/>
          <p:cNvSpPr txBox="1"/>
          <p:nvPr>
            <p:ph idx="3" type="subTitle"/>
          </p:nvPr>
        </p:nvSpPr>
        <p:spPr>
          <a:xfrm>
            <a:off x="3610850" y="3049925"/>
            <a:ext cx="191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12"/>
          <p:cNvSpPr txBox="1"/>
          <p:nvPr>
            <p:ph idx="4" type="title"/>
          </p:nvPr>
        </p:nvSpPr>
        <p:spPr>
          <a:xfrm>
            <a:off x="6222650" y="2522200"/>
            <a:ext cx="191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112"/>
          <p:cNvSpPr txBox="1"/>
          <p:nvPr>
            <p:ph idx="5" type="subTitle"/>
          </p:nvPr>
        </p:nvSpPr>
        <p:spPr>
          <a:xfrm>
            <a:off x="6222650" y="3049900"/>
            <a:ext cx="191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12"/>
          <p:cNvSpPr txBox="1"/>
          <p:nvPr>
            <p:ph idx="6" type="title"/>
          </p:nvPr>
        </p:nvSpPr>
        <p:spPr>
          <a:xfrm>
            <a:off x="1294400" y="1702328"/>
            <a:ext cx="1324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3" name="Google Shape;303;p112"/>
          <p:cNvSpPr txBox="1"/>
          <p:nvPr>
            <p:ph idx="7" type="title"/>
          </p:nvPr>
        </p:nvSpPr>
        <p:spPr>
          <a:xfrm>
            <a:off x="3906201" y="1702340"/>
            <a:ext cx="1324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4" name="Google Shape;304;p112"/>
          <p:cNvSpPr txBox="1"/>
          <p:nvPr>
            <p:ph idx="8" type="title"/>
          </p:nvPr>
        </p:nvSpPr>
        <p:spPr>
          <a:xfrm>
            <a:off x="6518002" y="1702328"/>
            <a:ext cx="1324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5" name="Google Shape;305;p112"/>
          <p:cNvSpPr txBox="1"/>
          <p:nvPr>
            <p:ph idx="9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3"/>
          <p:cNvSpPr/>
          <p:nvPr/>
        </p:nvSpPr>
        <p:spPr>
          <a:xfrm flipH="1" rot="10800000">
            <a:off x="6579400" y="-1048150"/>
            <a:ext cx="3308400" cy="3308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13"/>
          <p:cNvSpPr/>
          <p:nvPr/>
        </p:nvSpPr>
        <p:spPr>
          <a:xfrm>
            <a:off x="1597000" y="1616600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3"/>
          <p:cNvSpPr txBox="1"/>
          <p:nvPr>
            <p:ph type="title"/>
          </p:nvPr>
        </p:nvSpPr>
        <p:spPr>
          <a:xfrm>
            <a:off x="842475" y="968900"/>
            <a:ext cx="35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0" name="Google Shape;310;p113"/>
          <p:cNvSpPr txBox="1"/>
          <p:nvPr>
            <p:ph idx="1" type="subTitle"/>
          </p:nvPr>
        </p:nvSpPr>
        <p:spPr>
          <a:xfrm>
            <a:off x="842475" y="1659400"/>
            <a:ext cx="350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13"/>
          <p:cNvSpPr/>
          <p:nvPr/>
        </p:nvSpPr>
        <p:spPr>
          <a:xfrm>
            <a:off x="7670175" y="374000"/>
            <a:ext cx="513300" cy="464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13"/>
          <p:cNvSpPr/>
          <p:nvPr/>
        </p:nvSpPr>
        <p:spPr>
          <a:xfrm>
            <a:off x="8345300" y="374000"/>
            <a:ext cx="513300" cy="464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13"/>
          <p:cNvGrpSpPr/>
          <p:nvPr/>
        </p:nvGrpSpPr>
        <p:grpSpPr>
          <a:xfrm>
            <a:off x="5593730" y="574087"/>
            <a:ext cx="1160092" cy="63948"/>
            <a:chOff x="3779200" y="1371600"/>
            <a:chExt cx="1992600" cy="109500"/>
          </a:xfrm>
        </p:grpSpPr>
        <p:sp>
          <p:nvSpPr>
            <p:cNvPr id="314" name="Google Shape;314;p11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1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0" name="Google Shape;320;p113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4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4"/>
          <p:cNvSpPr txBox="1"/>
          <p:nvPr>
            <p:ph type="title"/>
          </p:nvPr>
        </p:nvSpPr>
        <p:spPr>
          <a:xfrm>
            <a:off x="4972850" y="1869325"/>
            <a:ext cx="3266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14"/>
          <p:cNvSpPr txBox="1"/>
          <p:nvPr>
            <p:ph idx="1" type="subTitle"/>
          </p:nvPr>
        </p:nvSpPr>
        <p:spPr>
          <a:xfrm>
            <a:off x="4972850" y="2683775"/>
            <a:ext cx="32664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14"/>
          <p:cNvSpPr/>
          <p:nvPr/>
        </p:nvSpPr>
        <p:spPr>
          <a:xfrm flipH="1" rot="10800000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8"/>
          <p:cNvSpPr txBox="1"/>
          <p:nvPr>
            <p:ph type="title"/>
          </p:nvPr>
        </p:nvSpPr>
        <p:spPr>
          <a:xfrm>
            <a:off x="2115300" y="1852463"/>
            <a:ext cx="217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" name="Google Shape;23;p88"/>
          <p:cNvSpPr txBox="1"/>
          <p:nvPr>
            <p:ph idx="1" type="subTitle"/>
          </p:nvPr>
        </p:nvSpPr>
        <p:spPr>
          <a:xfrm>
            <a:off x="2115300" y="2340710"/>
            <a:ext cx="2179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8"/>
          <p:cNvSpPr txBox="1"/>
          <p:nvPr>
            <p:ph idx="2" type="title"/>
          </p:nvPr>
        </p:nvSpPr>
        <p:spPr>
          <a:xfrm>
            <a:off x="2115300" y="3155643"/>
            <a:ext cx="217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" name="Google Shape;25;p88"/>
          <p:cNvSpPr txBox="1"/>
          <p:nvPr>
            <p:ph idx="3" type="subTitle"/>
          </p:nvPr>
        </p:nvSpPr>
        <p:spPr>
          <a:xfrm>
            <a:off x="2115300" y="3643890"/>
            <a:ext cx="2179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8"/>
          <p:cNvSpPr txBox="1"/>
          <p:nvPr>
            <p:ph idx="4" type="title"/>
          </p:nvPr>
        </p:nvSpPr>
        <p:spPr>
          <a:xfrm>
            <a:off x="5752775" y="1852463"/>
            <a:ext cx="217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" name="Google Shape;27;p88"/>
          <p:cNvSpPr txBox="1"/>
          <p:nvPr>
            <p:ph idx="5" type="subTitle"/>
          </p:nvPr>
        </p:nvSpPr>
        <p:spPr>
          <a:xfrm>
            <a:off x="5752775" y="2340710"/>
            <a:ext cx="2179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8"/>
          <p:cNvSpPr txBox="1"/>
          <p:nvPr>
            <p:ph idx="6" type="title"/>
          </p:nvPr>
        </p:nvSpPr>
        <p:spPr>
          <a:xfrm>
            <a:off x="5752779" y="3155643"/>
            <a:ext cx="217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" name="Google Shape;29;p88"/>
          <p:cNvSpPr txBox="1"/>
          <p:nvPr>
            <p:ph idx="7" type="subTitle"/>
          </p:nvPr>
        </p:nvSpPr>
        <p:spPr>
          <a:xfrm>
            <a:off x="5752775" y="3643890"/>
            <a:ext cx="2179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8"/>
          <p:cNvSpPr txBox="1"/>
          <p:nvPr>
            <p:ph idx="8" type="title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88"/>
          <p:cNvSpPr txBox="1"/>
          <p:nvPr>
            <p:ph idx="9" type="title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88"/>
          <p:cNvSpPr txBox="1"/>
          <p:nvPr>
            <p:ph idx="13" type="title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88"/>
          <p:cNvSpPr txBox="1"/>
          <p:nvPr>
            <p:ph idx="14" type="title"/>
          </p:nvPr>
        </p:nvSpPr>
        <p:spPr>
          <a:xfrm>
            <a:off x="4849500" y="3456313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88"/>
          <p:cNvSpPr txBox="1"/>
          <p:nvPr>
            <p:ph idx="15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5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7" name="Google Shape;327;p115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15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330" name="Google Shape;330;p115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5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115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6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116"/>
          <p:cNvSpPr txBox="1"/>
          <p:nvPr>
            <p:ph idx="2" type="title"/>
          </p:nvPr>
        </p:nvSpPr>
        <p:spPr>
          <a:xfrm>
            <a:off x="890875" y="2358440"/>
            <a:ext cx="224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116"/>
          <p:cNvSpPr txBox="1"/>
          <p:nvPr>
            <p:ph idx="1" type="subTitle"/>
          </p:nvPr>
        </p:nvSpPr>
        <p:spPr>
          <a:xfrm>
            <a:off x="890875" y="2886140"/>
            <a:ext cx="224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16"/>
          <p:cNvSpPr txBox="1"/>
          <p:nvPr>
            <p:ph idx="3" type="title"/>
          </p:nvPr>
        </p:nvSpPr>
        <p:spPr>
          <a:xfrm>
            <a:off x="3439563" y="2358440"/>
            <a:ext cx="224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116"/>
          <p:cNvSpPr txBox="1"/>
          <p:nvPr>
            <p:ph idx="4" type="subTitle"/>
          </p:nvPr>
        </p:nvSpPr>
        <p:spPr>
          <a:xfrm>
            <a:off x="3439563" y="2886140"/>
            <a:ext cx="224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16"/>
          <p:cNvSpPr txBox="1"/>
          <p:nvPr>
            <p:ph idx="5" type="title"/>
          </p:nvPr>
        </p:nvSpPr>
        <p:spPr>
          <a:xfrm>
            <a:off x="5988275" y="2358440"/>
            <a:ext cx="224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116"/>
          <p:cNvSpPr txBox="1"/>
          <p:nvPr>
            <p:ph idx="6" type="subTitle"/>
          </p:nvPr>
        </p:nvSpPr>
        <p:spPr>
          <a:xfrm>
            <a:off x="5988275" y="2886140"/>
            <a:ext cx="224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2" name="Google Shape;342;p116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343" name="Google Shape;343;p116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6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16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346" name="Google Shape;346;p116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6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116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16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6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7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117"/>
          <p:cNvPicPr preferRelativeResize="0"/>
          <p:nvPr/>
        </p:nvPicPr>
        <p:blipFill rotWithShape="1">
          <a:blip r:embed="rId3">
            <a:alphaModFix/>
          </a:blip>
          <a:srcRect b="34314" l="0" r="28885" t="0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17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4" name="Google Shape;354;p117"/>
          <p:cNvSpPr txBox="1"/>
          <p:nvPr>
            <p:ph idx="2" type="title"/>
          </p:nvPr>
        </p:nvSpPr>
        <p:spPr>
          <a:xfrm>
            <a:off x="5198756" y="1168750"/>
            <a:ext cx="207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" name="Google Shape;355;p117"/>
          <p:cNvSpPr txBox="1"/>
          <p:nvPr>
            <p:ph idx="1" type="subTitle"/>
          </p:nvPr>
        </p:nvSpPr>
        <p:spPr>
          <a:xfrm>
            <a:off x="5196925" y="1696447"/>
            <a:ext cx="313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17"/>
          <p:cNvSpPr txBox="1"/>
          <p:nvPr>
            <p:ph idx="3" type="title"/>
          </p:nvPr>
        </p:nvSpPr>
        <p:spPr>
          <a:xfrm>
            <a:off x="5196925" y="2299857"/>
            <a:ext cx="208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117"/>
          <p:cNvSpPr txBox="1"/>
          <p:nvPr>
            <p:ph idx="4" type="subTitle"/>
          </p:nvPr>
        </p:nvSpPr>
        <p:spPr>
          <a:xfrm>
            <a:off x="5197703" y="2829849"/>
            <a:ext cx="31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17"/>
          <p:cNvSpPr txBox="1"/>
          <p:nvPr>
            <p:ph idx="5" type="title"/>
          </p:nvPr>
        </p:nvSpPr>
        <p:spPr>
          <a:xfrm>
            <a:off x="5196926" y="3430965"/>
            <a:ext cx="208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117"/>
          <p:cNvSpPr txBox="1"/>
          <p:nvPr>
            <p:ph idx="6" type="subTitle"/>
          </p:nvPr>
        </p:nvSpPr>
        <p:spPr>
          <a:xfrm>
            <a:off x="5197703" y="3960250"/>
            <a:ext cx="31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17"/>
          <p:cNvSpPr txBox="1"/>
          <p:nvPr>
            <p:ph idx="7" type="title"/>
          </p:nvPr>
        </p:nvSpPr>
        <p:spPr>
          <a:xfrm>
            <a:off x="4010579" y="1500185"/>
            <a:ext cx="108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1" name="Google Shape;361;p117"/>
          <p:cNvSpPr txBox="1"/>
          <p:nvPr>
            <p:ph idx="8" type="title"/>
          </p:nvPr>
        </p:nvSpPr>
        <p:spPr>
          <a:xfrm>
            <a:off x="4029300" y="2633994"/>
            <a:ext cx="108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2" name="Google Shape;362;p117"/>
          <p:cNvSpPr txBox="1"/>
          <p:nvPr>
            <p:ph idx="9" type="title"/>
          </p:nvPr>
        </p:nvSpPr>
        <p:spPr>
          <a:xfrm>
            <a:off x="4029300" y="3767720"/>
            <a:ext cx="108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3" name="Google Shape;363;p117"/>
          <p:cNvSpPr/>
          <p:nvPr>
            <p:ph idx="13" type="pic"/>
          </p:nvPr>
        </p:nvSpPr>
        <p:spPr>
          <a:xfrm>
            <a:off x="720000" y="1571500"/>
            <a:ext cx="3085800" cy="27960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8"/>
          <p:cNvSpPr txBox="1"/>
          <p:nvPr>
            <p:ph type="title"/>
          </p:nvPr>
        </p:nvSpPr>
        <p:spPr>
          <a:xfrm>
            <a:off x="2052900" y="3880863"/>
            <a:ext cx="5038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118"/>
          <p:cNvSpPr txBox="1"/>
          <p:nvPr>
            <p:ph idx="1" type="subTitle"/>
          </p:nvPr>
        </p:nvSpPr>
        <p:spPr>
          <a:xfrm>
            <a:off x="2052925" y="1520950"/>
            <a:ext cx="503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7" name="Google Shape;367;p118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118"/>
          <p:cNvGrpSpPr/>
          <p:nvPr/>
        </p:nvGrpSpPr>
        <p:grpSpPr>
          <a:xfrm>
            <a:off x="5716150" y="287088"/>
            <a:ext cx="3427850" cy="639375"/>
            <a:chOff x="1298650" y="3255600"/>
            <a:chExt cx="3427850" cy="639375"/>
          </a:xfrm>
        </p:grpSpPr>
        <p:sp>
          <p:nvSpPr>
            <p:cNvPr id="369" name="Google Shape;369;p118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8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118"/>
          <p:cNvGrpSpPr/>
          <p:nvPr/>
        </p:nvGrpSpPr>
        <p:grpSpPr>
          <a:xfrm rot="10800000">
            <a:off x="0" y="4217038"/>
            <a:ext cx="3427850" cy="639375"/>
            <a:chOff x="1298650" y="3255600"/>
            <a:chExt cx="3427850" cy="639375"/>
          </a:xfrm>
        </p:grpSpPr>
        <p:sp>
          <p:nvSpPr>
            <p:cNvPr id="372" name="Google Shape;372;p118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8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118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9"/>
          <p:cNvSpPr txBox="1"/>
          <p:nvPr>
            <p:ph type="title"/>
          </p:nvPr>
        </p:nvSpPr>
        <p:spPr>
          <a:xfrm>
            <a:off x="1362600" y="3485762"/>
            <a:ext cx="6418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7" name="Google Shape;377;p119"/>
          <p:cNvSpPr txBox="1"/>
          <p:nvPr>
            <p:ph idx="1" type="subTitle"/>
          </p:nvPr>
        </p:nvSpPr>
        <p:spPr>
          <a:xfrm>
            <a:off x="1362632" y="1125838"/>
            <a:ext cx="641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8" name="Google Shape;378;p119"/>
          <p:cNvSpPr/>
          <p:nvPr/>
        </p:nvSpPr>
        <p:spPr>
          <a:xfrm>
            <a:off x="5553075" y="-1424375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52" y="3246600"/>
            <a:ext cx="3130200" cy="18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2" name="Google Shape;382;p120"/>
          <p:cNvSpPr txBox="1"/>
          <p:nvPr>
            <p:ph idx="2" type="title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" name="Google Shape;383;p120"/>
          <p:cNvSpPr txBox="1"/>
          <p:nvPr>
            <p:ph idx="3" type="title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4" name="Google Shape;384;p120"/>
          <p:cNvSpPr txBox="1"/>
          <p:nvPr>
            <p:ph idx="1" type="subTitle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5" name="Google Shape;385;p120"/>
          <p:cNvSpPr txBox="1"/>
          <p:nvPr>
            <p:ph idx="4" type="subTitle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6" name="Google Shape;386;p120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20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20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20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120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391" name="Google Shape;391;p120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0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3" name="Google Shape;393;p120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20"/>
          <p:cNvPicPr preferRelativeResize="0"/>
          <p:nvPr/>
        </p:nvPicPr>
        <p:blipFill rotWithShape="1">
          <a:blip r:embed="rId3">
            <a:alphaModFix/>
          </a:blip>
          <a:srcRect b="0" l="63920" r="0" t="0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20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6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1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9" name="Google Shape;399;p121"/>
          <p:cNvSpPr txBox="1"/>
          <p:nvPr>
            <p:ph idx="2" type="title"/>
          </p:nvPr>
        </p:nvSpPr>
        <p:spPr>
          <a:xfrm>
            <a:off x="775575" y="3166571"/>
            <a:ext cx="233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0" name="Google Shape;400;p121"/>
          <p:cNvSpPr txBox="1"/>
          <p:nvPr>
            <p:ph idx="1" type="subTitle"/>
          </p:nvPr>
        </p:nvSpPr>
        <p:spPr>
          <a:xfrm>
            <a:off x="775575" y="2575850"/>
            <a:ext cx="2338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21"/>
          <p:cNvSpPr txBox="1"/>
          <p:nvPr>
            <p:ph idx="3" type="title"/>
          </p:nvPr>
        </p:nvSpPr>
        <p:spPr>
          <a:xfrm>
            <a:off x="3402894" y="3166571"/>
            <a:ext cx="233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2" name="Google Shape;402;p121"/>
          <p:cNvSpPr txBox="1"/>
          <p:nvPr>
            <p:ph idx="4" type="subTitle"/>
          </p:nvPr>
        </p:nvSpPr>
        <p:spPr>
          <a:xfrm>
            <a:off x="3402894" y="2575850"/>
            <a:ext cx="2338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21"/>
          <p:cNvSpPr txBox="1"/>
          <p:nvPr>
            <p:ph idx="5" type="title"/>
          </p:nvPr>
        </p:nvSpPr>
        <p:spPr>
          <a:xfrm>
            <a:off x="6089913" y="3166571"/>
            <a:ext cx="233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4" name="Google Shape;404;p121"/>
          <p:cNvSpPr txBox="1"/>
          <p:nvPr>
            <p:ph idx="6" type="subTitle"/>
          </p:nvPr>
        </p:nvSpPr>
        <p:spPr>
          <a:xfrm>
            <a:off x="6089913" y="2575850"/>
            <a:ext cx="2338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5" name="Google Shape;405;p121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406" name="Google Shape;406;p12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2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121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409" name="Google Shape;409;p121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21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121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121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2"/>
          <p:cNvSpPr/>
          <p:nvPr/>
        </p:nvSpPr>
        <p:spPr>
          <a:xfrm>
            <a:off x="6014575" y="1982125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22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122"/>
          <p:cNvSpPr txBox="1"/>
          <p:nvPr>
            <p:ph idx="2" type="title"/>
          </p:nvPr>
        </p:nvSpPr>
        <p:spPr>
          <a:xfrm>
            <a:off x="720106" y="1809875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7" name="Google Shape;417;p122"/>
          <p:cNvSpPr txBox="1"/>
          <p:nvPr>
            <p:ph idx="1" type="subTitle"/>
          </p:nvPr>
        </p:nvSpPr>
        <p:spPr>
          <a:xfrm>
            <a:off x="720006" y="2248250"/>
            <a:ext cx="21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22"/>
          <p:cNvSpPr txBox="1"/>
          <p:nvPr>
            <p:ph idx="3" type="title"/>
          </p:nvPr>
        </p:nvSpPr>
        <p:spPr>
          <a:xfrm>
            <a:off x="3490594" y="1809875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9" name="Google Shape;419;p122"/>
          <p:cNvSpPr txBox="1"/>
          <p:nvPr>
            <p:ph idx="4" type="subTitle"/>
          </p:nvPr>
        </p:nvSpPr>
        <p:spPr>
          <a:xfrm>
            <a:off x="3490575" y="2248250"/>
            <a:ext cx="21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22"/>
          <p:cNvSpPr txBox="1"/>
          <p:nvPr>
            <p:ph idx="5" type="title"/>
          </p:nvPr>
        </p:nvSpPr>
        <p:spPr>
          <a:xfrm>
            <a:off x="720106" y="3550125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1" name="Google Shape;421;p122"/>
          <p:cNvSpPr txBox="1"/>
          <p:nvPr>
            <p:ph idx="6" type="subTitle"/>
          </p:nvPr>
        </p:nvSpPr>
        <p:spPr>
          <a:xfrm>
            <a:off x="720006" y="3988500"/>
            <a:ext cx="21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22"/>
          <p:cNvSpPr txBox="1"/>
          <p:nvPr>
            <p:ph idx="7" type="title"/>
          </p:nvPr>
        </p:nvSpPr>
        <p:spPr>
          <a:xfrm>
            <a:off x="3490594" y="3550125"/>
            <a:ext cx="21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3" name="Google Shape;423;p122"/>
          <p:cNvSpPr txBox="1"/>
          <p:nvPr>
            <p:ph idx="8" type="subTitle"/>
          </p:nvPr>
        </p:nvSpPr>
        <p:spPr>
          <a:xfrm>
            <a:off x="3490575" y="3988500"/>
            <a:ext cx="21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4" name="Google Shape;424;p122"/>
          <p:cNvGrpSpPr/>
          <p:nvPr/>
        </p:nvGrpSpPr>
        <p:grpSpPr>
          <a:xfrm>
            <a:off x="7165188" y="-12"/>
            <a:ext cx="1852400" cy="5143500"/>
            <a:chOff x="7165188" y="-12"/>
            <a:chExt cx="1852400" cy="5143500"/>
          </a:xfrm>
        </p:grpSpPr>
        <p:grpSp>
          <p:nvGrpSpPr>
            <p:cNvPr id="425" name="Google Shape;425;p122"/>
            <p:cNvGrpSpPr/>
            <p:nvPr/>
          </p:nvGrpSpPr>
          <p:grpSpPr>
            <a:xfrm flipH="1" rot="5400000">
              <a:off x="6164325" y="3018650"/>
              <a:ext cx="3765075" cy="484600"/>
              <a:chOff x="198225" y="4390550"/>
              <a:chExt cx="3765075" cy="484600"/>
            </a:xfrm>
          </p:grpSpPr>
          <p:sp>
            <p:nvSpPr>
              <p:cNvPr id="426" name="Google Shape;426;p122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rect b="b" l="l" r="r" t="t"/>
                <a:pathLst>
                  <a:path extrusionOk="0" fill="none" h="15693" w="143221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22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rect b="b" l="l" r="r" t="t"/>
                <a:pathLst>
                  <a:path extrusionOk="0" fill="none" h="7383" w="7383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" name="Google Shape;428;p122"/>
            <p:cNvGrpSpPr/>
            <p:nvPr/>
          </p:nvGrpSpPr>
          <p:grpSpPr>
            <a:xfrm flipH="1" rot="5400000">
              <a:off x="5770950" y="1394225"/>
              <a:ext cx="3427850" cy="639375"/>
              <a:chOff x="1298650" y="3255600"/>
              <a:chExt cx="3427850" cy="639375"/>
            </a:xfrm>
          </p:grpSpPr>
          <p:sp>
            <p:nvSpPr>
              <p:cNvPr id="429" name="Google Shape;429;p122"/>
              <p:cNvSpPr/>
              <p:nvPr/>
            </p:nvSpPr>
            <p:spPr>
              <a:xfrm>
                <a:off x="1483200" y="3347875"/>
                <a:ext cx="3243300" cy="547100"/>
              </a:xfrm>
              <a:custGeom>
                <a:rect b="b" l="l" r="r" t="t"/>
                <a:pathLst>
                  <a:path extrusionOk="0" fill="none" h="21884" w="129732">
                    <a:moveTo>
                      <a:pt x="129731" y="11311"/>
                    </a:moveTo>
                    <a:lnTo>
                      <a:pt x="100335" y="11311"/>
                    </a:lnTo>
                    <a:lnTo>
                      <a:pt x="89738" y="21884"/>
                    </a:lnTo>
                    <a:lnTo>
                      <a:pt x="34529" y="21884"/>
                    </a:lnTo>
                    <a:lnTo>
                      <a:pt x="12633" y="0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22"/>
              <p:cNvSpPr/>
              <p:nvPr/>
            </p:nvSpPr>
            <p:spPr>
              <a:xfrm>
                <a:off x="1298650" y="3255600"/>
                <a:ext cx="184575" cy="184850"/>
              </a:xfrm>
              <a:custGeom>
                <a:rect b="b" l="l" r="r" t="t"/>
                <a:pathLst>
                  <a:path extrusionOk="0" fill="none" h="7394" w="7383">
                    <a:moveTo>
                      <a:pt x="1" y="3691"/>
                    </a:moveTo>
                    <a:cubicBezTo>
                      <a:pt x="1" y="1643"/>
                      <a:pt x="1644" y="0"/>
                      <a:pt x="3692" y="0"/>
                    </a:cubicBezTo>
                    <a:cubicBezTo>
                      <a:pt x="5728" y="0"/>
                      <a:pt x="7383" y="1643"/>
                      <a:pt x="7383" y="3691"/>
                    </a:cubicBezTo>
                    <a:cubicBezTo>
                      <a:pt x="7383" y="5727"/>
                      <a:pt x="5728" y="7382"/>
                      <a:pt x="3692" y="7382"/>
                    </a:cubicBezTo>
                    <a:cubicBezTo>
                      <a:pt x="1644" y="7394"/>
                      <a:pt x="1" y="5727"/>
                      <a:pt x="1" y="36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122"/>
            <p:cNvGrpSpPr/>
            <p:nvPr/>
          </p:nvGrpSpPr>
          <p:grpSpPr>
            <a:xfrm flipH="1" rot="-5400000">
              <a:off x="6892750" y="1640225"/>
              <a:ext cx="3765075" cy="484600"/>
              <a:chOff x="198225" y="4390550"/>
              <a:chExt cx="3765075" cy="484600"/>
            </a:xfrm>
          </p:grpSpPr>
          <p:sp>
            <p:nvSpPr>
              <p:cNvPr id="432" name="Google Shape;432;p122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rect b="b" l="l" r="r" t="t"/>
                <a:pathLst>
                  <a:path extrusionOk="0" fill="none" h="15693" w="143221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22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rect b="b" l="l" r="r" t="t"/>
                <a:pathLst>
                  <a:path extrusionOk="0" fill="none" h="7383" w="7383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122"/>
            <p:cNvSpPr/>
            <p:nvPr/>
          </p:nvSpPr>
          <p:spPr>
            <a:xfrm>
              <a:off x="7764000" y="82731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22"/>
            <p:cNvSpPr/>
            <p:nvPr/>
          </p:nvSpPr>
          <p:spPr>
            <a:xfrm>
              <a:off x="7764000" y="325694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22"/>
            <p:cNvSpPr/>
            <p:nvPr/>
          </p:nvSpPr>
          <p:spPr>
            <a:xfrm>
              <a:off x="7406100" y="376506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22"/>
            <p:cNvSpPr/>
            <p:nvPr/>
          </p:nvSpPr>
          <p:spPr>
            <a:xfrm>
              <a:off x="7406100" y="422176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8" name="Google Shape;438;p122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0" y="0"/>
            <a:ext cx="3347900" cy="13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3"/>
          <p:cNvSpPr txBox="1"/>
          <p:nvPr>
            <p:ph type="title"/>
          </p:nvPr>
        </p:nvSpPr>
        <p:spPr>
          <a:xfrm>
            <a:off x="862475" y="3023088"/>
            <a:ext cx="2230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1" name="Google Shape;441;p123"/>
          <p:cNvSpPr txBox="1"/>
          <p:nvPr>
            <p:ph idx="1" type="subTitle"/>
          </p:nvPr>
        </p:nvSpPr>
        <p:spPr>
          <a:xfrm>
            <a:off x="862475" y="3719563"/>
            <a:ext cx="2230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2" name="Google Shape;442;p123"/>
          <p:cNvSpPr txBox="1"/>
          <p:nvPr>
            <p:ph idx="2" type="title"/>
          </p:nvPr>
        </p:nvSpPr>
        <p:spPr>
          <a:xfrm>
            <a:off x="3456627" y="1680650"/>
            <a:ext cx="2230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3" name="Google Shape;443;p123"/>
          <p:cNvSpPr txBox="1"/>
          <p:nvPr>
            <p:ph idx="3" type="subTitle"/>
          </p:nvPr>
        </p:nvSpPr>
        <p:spPr>
          <a:xfrm>
            <a:off x="3456627" y="2376555"/>
            <a:ext cx="2230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4" name="Google Shape;444;p123"/>
          <p:cNvSpPr txBox="1"/>
          <p:nvPr>
            <p:ph idx="4" type="title"/>
          </p:nvPr>
        </p:nvSpPr>
        <p:spPr>
          <a:xfrm>
            <a:off x="6050771" y="3023088"/>
            <a:ext cx="2230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5" name="Google Shape;445;p123"/>
          <p:cNvSpPr txBox="1"/>
          <p:nvPr>
            <p:ph idx="5" type="subTitle"/>
          </p:nvPr>
        </p:nvSpPr>
        <p:spPr>
          <a:xfrm>
            <a:off x="6050771" y="3719563"/>
            <a:ext cx="2230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6" name="Google Shape;446;p123"/>
          <p:cNvSpPr txBox="1"/>
          <p:nvPr>
            <p:ph idx="6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47" name="Google Shape;447;p123"/>
          <p:cNvPicPr preferRelativeResize="0"/>
          <p:nvPr/>
        </p:nvPicPr>
        <p:blipFill rotWithShape="1">
          <a:blip r:embed="rId3">
            <a:alphaModFix/>
          </a:blip>
          <a:srcRect b="0" l="14310" r="0" t="0"/>
          <a:stretch/>
        </p:blipFill>
        <p:spPr>
          <a:xfrm>
            <a:off x="6275250" y="3114650"/>
            <a:ext cx="2868750" cy="20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23"/>
          <p:cNvPicPr preferRelativeResize="0"/>
          <p:nvPr/>
        </p:nvPicPr>
        <p:blipFill rotWithShape="1">
          <a:blip r:embed="rId3">
            <a:alphaModFix/>
          </a:blip>
          <a:srcRect b="0" l="14310" r="0" t="0"/>
          <a:stretch/>
        </p:blipFill>
        <p:spPr>
          <a:xfrm>
            <a:off x="0" y="0"/>
            <a:ext cx="2868750" cy="202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123"/>
          <p:cNvGrpSpPr/>
          <p:nvPr/>
        </p:nvGrpSpPr>
        <p:grpSpPr>
          <a:xfrm rot="10800000">
            <a:off x="6419226" y="86387"/>
            <a:ext cx="2724785" cy="350705"/>
            <a:chOff x="198225" y="4390550"/>
            <a:chExt cx="3765075" cy="484600"/>
          </a:xfrm>
        </p:grpSpPr>
        <p:sp>
          <p:nvSpPr>
            <p:cNvPr id="450" name="Google Shape;450;p123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23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123"/>
          <p:cNvGrpSpPr/>
          <p:nvPr/>
        </p:nvGrpSpPr>
        <p:grpSpPr>
          <a:xfrm>
            <a:off x="351277" y="4786262"/>
            <a:ext cx="1160092" cy="63948"/>
            <a:chOff x="3779200" y="1371600"/>
            <a:chExt cx="1992600" cy="109500"/>
          </a:xfrm>
        </p:grpSpPr>
        <p:sp>
          <p:nvSpPr>
            <p:cNvPr id="453" name="Google Shape;453;p12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2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2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2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2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2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24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24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24"/>
          <p:cNvSpPr txBox="1"/>
          <p:nvPr>
            <p:ph hasCustomPrompt="1" type="title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4" name="Google Shape;464;p124"/>
          <p:cNvSpPr txBox="1"/>
          <p:nvPr>
            <p:ph idx="1" type="subTitle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9"/>
          <p:cNvSpPr/>
          <p:nvPr/>
        </p:nvSpPr>
        <p:spPr>
          <a:xfrm>
            <a:off x="5824775" y="-11995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89"/>
          <p:cNvGrpSpPr/>
          <p:nvPr/>
        </p:nvGrpSpPr>
        <p:grpSpPr>
          <a:xfrm flipH="1">
            <a:off x="191" y="180418"/>
            <a:ext cx="2598996" cy="484774"/>
            <a:chOff x="1298650" y="3255600"/>
            <a:chExt cx="3427850" cy="639375"/>
          </a:xfrm>
        </p:grpSpPr>
        <p:sp>
          <p:nvSpPr>
            <p:cNvPr id="38" name="Google Shape;38;p89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9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89"/>
          <p:cNvSpPr txBox="1"/>
          <p:nvPr>
            <p:ph type="title"/>
          </p:nvPr>
        </p:nvSpPr>
        <p:spPr>
          <a:xfrm>
            <a:off x="2092611" y="1852475"/>
            <a:ext cx="225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" name="Google Shape;41;p89"/>
          <p:cNvSpPr txBox="1"/>
          <p:nvPr>
            <p:ph idx="1" type="subTitle"/>
          </p:nvPr>
        </p:nvSpPr>
        <p:spPr>
          <a:xfrm>
            <a:off x="2092610" y="2340722"/>
            <a:ext cx="225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9"/>
          <p:cNvSpPr txBox="1"/>
          <p:nvPr>
            <p:ph idx="2" type="title"/>
          </p:nvPr>
        </p:nvSpPr>
        <p:spPr>
          <a:xfrm>
            <a:off x="3444597" y="3567454"/>
            <a:ext cx="225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89"/>
          <p:cNvSpPr txBox="1"/>
          <p:nvPr>
            <p:ph idx="3" type="subTitle"/>
          </p:nvPr>
        </p:nvSpPr>
        <p:spPr>
          <a:xfrm>
            <a:off x="3444594" y="4055700"/>
            <a:ext cx="225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9"/>
          <p:cNvSpPr txBox="1"/>
          <p:nvPr>
            <p:ph idx="4" type="title"/>
          </p:nvPr>
        </p:nvSpPr>
        <p:spPr>
          <a:xfrm>
            <a:off x="4796582" y="1852475"/>
            <a:ext cx="225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89"/>
          <p:cNvSpPr txBox="1"/>
          <p:nvPr>
            <p:ph idx="5" type="subTitle"/>
          </p:nvPr>
        </p:nvSpPr>
        <p:spPr>
          <a:xfrm>
            <a:off x="4796579" y="2340722"/>
            <a:ext cx="225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9"/>
          <p:cNvSpPr txBox="1"/>
          <p:nvPr>
            <p:ph idx="6" type="title"/>
          </p:nvPr>
        </p:nvSpPr>
        <p:spPr>
          <a:xfrm>
            <a:off x="6148568" y="3567454"/>
            <a:ext cx="225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89"/>
          <p:cNvSpPr txBox="1"/>
          <p:nvPr>
            <p:ph idx="7" type="subTitle"/>
          </p:nvPr>
        </p:nvSpPr>
        <p:spPr>
          <a:xfrm>
            <a:off x="6148564" y="4055700"/>
            <a:ext cx="225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9"/>
          <p:cNvSpPr txBox="1"/>
          <p:nvPr>
            <p:ph idx="8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89"/>
          <p:cNvSpPr txBox="1"/>
          <p:nvPr>
            <p:ph idx="9" type="title"/>
          </p:nvPr>
        </p:nvSpPr>
        <p:spPr>
          <a:xfrm>
            <a:off x="740625" y="3567454"/>
            <a:ext cx="225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89"/>
          <p:cNvSpPr txBox="1"/>
          <p:nvPr>
            <p:ph idx="13" type="subTitle"/>
          </p:nvPr>
        </p:nvSpPr>
        <p:spPr>
          <a:xfrm>
            <a:off x="740625" y="4055700"/>
            <a:ext cx="225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9"/>
          <p:cNvSpPr txBox="1"/>
          <p:nvPr>
            <p:ph idx="14" type="title"/>
          </p:nvPr>
        </p:nvSpPr>
        <p:spPr>
          <a:xfrm>
            <a:off x="1421175" y="3059338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89"/>
          <p:cNvSpPr txBox="1"/>
          <p:nvPr>
            <p:ph idx="15" type="title"/>
          </p:nvPr>
        </p:nvSpPr>
        <p:spPr>
          <a:xfrm>
            <a:off x="4142300" y="3059338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89"/>
          <p:cNvSpPr txBox="1"/>
          <p:nvPr>
            <p:ph idx="16" type="title"/>
          </p:nvPr>
        </p:nvSpPr>
        <p:spPr>
          <a:xfrm>
            <a:off x="6863425" y="3059338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89"/>
          <p:cNvSpPr txBox="1"/>
          <p:nvPr>
            <p:ph idx="17" type="title"/>
          </p:nvPr>
        </p:nvSpPr>
        <p:spPr>
          <a:xfrm>
            <a:off x="5502863" y="1344375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89"/>
          <p:cNvSpPr txBox="1"/>
          <p:nvPr>
            <p:ph idx="18" type="title"/>
          </p:nvPr>
        </p:nvSpPr>
        <p:spPr>
          <a:xfrm>
            <a:off x="2781738" y="1344375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25"/>
          <p:cNvSpPr/>
          <p:nvPr/>
        </p:nvSpPr>
        <p:spPr>
          <a:xfrm>
            <a:off x="4106425" y="107700"/>
            <a:ext cx="4928100" cy="4928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5"/>
          <p:cNvSpPr txBox="1"/>
          <p:nvPr>
            <p:ph type="title"/>
          </p:nvPr>
        </p:nvSpPr>
        <p:spPr>
          <a:xfrm>
            <a:off x="1228199" y="1442100"/>
            <a:ext cx="5288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68" name="Google Shape;468;p125"/>
          <p:cNvSpPr txBox="1"/>
          <p:nvPr>
            <p:ph idx="1" type="subTitle"/>
          </p:nvPr>
        </p:nvSpPr>
        <p:spPr>
          <a:xfrm>
            <a:off x="1228188" y="3204300"/>
            <a:ext cx="52884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6"/>
          <p:cNvSpPr txBox="1"/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27"/>
          <p:cNvSpPr txBox="1"/>
          <p:nvPr>
            <p:ph type="title"/>
          </p:nvPr>
        </p:nvSpPr>
        <p:spPr>
          <a:xfrm>
            <a:off x="510025" y="459300"/>
            <a:ext cx="35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8"/>
          <p:cNvSpPr/>
          <p:nvPr/>
        </p:nvSpPr>
        <p:spPr>
          <a:xfrm>
            <a:off x="-643025" y="187350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28"/>
          <p:cNvSpPr/>
          <p:nvPr/>
        </p:nvSpPr>
        <p:spPr>
          <a:xfrm>
            <a:off x="6649225" y="-546862"/>
            <a:ext cx="3093600" cy="30936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28"/>
          <p:cNvSpPr txBox="1"/>
          <p:nvPr>
            <p:ph type="title"/>
          </p:nvPr>
        </p:nvSpPr>
        <p:spPr>
          <a:xfrm>
            <a:off x="720000" y="2833207"/>
            <a:ext cx="2250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7" name="Google Shape;477;p128"/>
          <p:cNvSpPr txBox="1"/>
          <p:nvPr>
            <p:ph idx="2" type="title"/>
          </p:nvPr>
        </p:nvSpPr>
        <p:spPr>
          <a:xfrm>
            <a:off x="6174603" y="2833224"/>
            <a:ext cx="2249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8" name="Google Shape;478;p128"/>
          <p:cNvSpPr txBox="1"/>
          <p:nvPr>
            <p:ph idx="1" type="subTitle"/>
          </p:nvPr>
        </p:nvSpPr>
        <p:spPr>
          <a:xfrm>
            <a:off x="6174600" y="3341997"/>
            <a:ext cx="224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9" name="Google Shape;479;p128"/>
          <p:cNvSpPr txBox="1"/>
          <p:nvPr>
            <p:ph idx="3" type="subTitle"/>
          </p:nvPr>
        </p:nvSpPr>
        <p:spPr>
          <a:xfrm>
            <a:off x="720157" y="3341981"/>
            <a:ext cx="225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0" name="Google Shape;480;p128"/>
          <p:cNvSpPr txBox="1"/>
          <p:nvPr>
            <p:ph idx="4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81" name="Google Shape;481;p128"/>
          <p:cNvPicPr preferRelativeResize="0"/>
          <p:nvPr/>
        </p:nvPicPr>
        <p:blipFill rotWithShape="1">
          <a:blip r:embed="rId3">
            <a:alphaModFix/>
          </a:blip>
          <a:srcRect b="34314" l="0" r="28885" t="0"/>
          <a:stretch/>
        </p:blipFill>
        <p:spPr>
          <a:xfrm>
            <a:off x="6764225" y="951000"/>
            <a:ext cx="2380825" cy="13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28"/>
          <p:cNvPicPr preferRelativeResize="0"/>
          <p:nvPr/>
        </p:nvPicPr>
        <p:blipFill rotWithShape="1">
          <a:blip r:embed="rId3">
            <a:alphaModFix/>
          </a:blip>
          <a:srcRect b="34314" l="0" r="28885" t="0"/>
          <a:stretch/>
        </p:blipFill>
        <p:spPr>
          <a:xfrm>
            <a:off x="0" y="0"/>
            <a:ext cx="2380825" cy="13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9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129"/>
          <p:cNvPicPr preferRelativeResize="0"/>
          <p:nvPr/>
        </p:nvPicPr>
        <p:blipFill rotWithShape="1">
          <a:blip r:embed="rId3">
            <a:alphaModFix/>
          </a:blip>
          <a:srcRect b="34314" l="0" r="28885" t="0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29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129"/>
          <p:cNvSpPr txBox="1"/>
          <p:nvPr>
            <p:ph idx="2" type="title"/>
          </p:nvPr>
        </p:nvSpPr>
        <p:spPr>
          <a:xfrm>
            <a:off x="865180" y="1537650"/>
            <a:ext cx="1880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129"/>
          <p:cNvSpPr txBox="1"/>
          <p:nvPr>
            <p:ph idx="1" type="subTitle"/>
          </p:nvPr>
        </p:nvSpPr>
        <p:spPr>
          <a:xfrm>
            <a:off x="3390000" y="1493700"/>
            <a:ext cx="48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129"/>
          <p:cNvSpPr txBox="1"/>
          <p:nvPr>
            <p:ph idx="3" type="title"/>
          </p:nvPr>
        </p:nvSpPr>
        <p:spPr>
          <a:xfrm>
            <a:off x="863525" y="2592560"/>
            <a:ext cx="188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129"/>
          <p:cNvSpPr txBox="1"/>
          <p:nvPr>
            <p:ph idx="4" type="subTitle"/>
          </p:nvPr>
        </p:nvSpPr>
        <p:spPr>
          <a:xfrm>
            <a:off x="3391200" y="2550906"/>
            <a:ext cx="4827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129"/>
          <p:cNvSpPr txBox="1"/>
          <p:nvPr>
            <p:ph idx="5" type="title"/>
          </p:nvPr>
        </p:nvSpPr>
        <p:spPr>
          <a:xfrm>
            <a:off x="863526" y="3647470"/>
            <a:ext cx="188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129"/>
          <p:cNvSpPr txBox="1"/>
          <p:nvPr>
            <p:ph idx="6" type="subTitle"/>
          </p:nvPr>
        </p:nvSpPr>
        <p:spPr>
          <a:xfrm>
            <a:off x="3391200" y="3605112"/>
            <a:ext cx="4827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30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5" name="Google Shape;495;p130"/>
          <p:cNvSpPr txBox="1"/>
          <p:nvPr>
            <p:ph idx="2" type="title"/>
          </p:nvPr>
        </p:nvSpPr>
        <p:spPr>
          <a:xfrm>
            <a:off x="1291813" y="1816713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6" name="Google Shape;496;p130"/>
          <p:cNvSpPr txBox="1"/>
          <p:nvPr>
            <p:ph idx="1" type="subTitle"/>
          </p:nvPr>
        </p:nvSpPr>
        <p:spPr>
          <a:xfrm>
            <a:off x="1291813" y="232703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0"/>
          <p:cNvSpPr txBox="1"/>
          <p:nvPr>
            <p:ph idx="3" type="title"/>
          </p:nvPr>
        </p:nvSpPr>
        <p:spPr>
          <a:xfrm>
            <a:off x="3769585" y="1816713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8" name="Google Shape;498;p130"/>
          <p:cNvSpPr txBox="1"/>
          <p:nvPr>
            <p:ph idx="4" type="subTitle"/>
          </p:nvPr>
        </p:nvSpPr>
        <p:spPr>
          <a:xfrm>
            <a:off x="3769585" y="232703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0"/>
          <p:cNvSpPr txBox="1"/>
          <p:nvPr>
            <p:ph idx="5" type="title"/>
          </p:nvPr>
        </p:nvSpPr>
        <p:spPr>
          <a:xfrm>
            <a:off x="1291813" y="36187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0" name="Google Shape;500;p130"/>
          <p:cNvSpPr txBox="1"/>
          <p:nvPr>
            <p:ph idx="6" type="subTitle"/>
          </p:nvPr>
        </p:nvSpPr>
        <p:spPr>
          <a:xfrm>
            <a:off x="1291813" y="41290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30"/>
          <p:cNvSpPr txBox="1"/>
          <p:nvPr>
            <p:ph idx="7" type="title"/>
          </p:nvPr>
        </p:nvSpPr>
        <p:spPr>
          <a:xfrm>
            <a:off x="3769585" y="36187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2" name="Google Shape;502;p130"/>
          <p:cNvSpPr txBox="1"/>
          <p:nvPr>
            <p:ph idx="8" type="subTitle"/>
          </p:nvPr>
        </p:nvSpPr>
        <p:spPr>
          <a:xfrm>
            <a:off x="3769585" y="41290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130"/>
          <p:cNvSpPr txBox="1"/>
          <p:nvPr>
            <p:ph idx="9" type="title"/>
          </p:nvPr>
        </p:nvSpPr>
        <p:spPr>
          <a:xfrm>
            <a:off x="6247364" y="1816713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4" name="Google Shape;504;p130"/>
          <p:cNvSpPr txBox="1"/>
          <p:nvPr>
            <p:ph idx="13" type="subTitle"/>
          </p:nvPr>
        </p:nvSpPr>
        <p:spPr>
          <a:xfrm>
            <a:off x="6247364" y="232703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30"/>
          <p:cNvSpPr txBox="1"/>
          <p:nvPr>
            <p:ph idx="14" type="title"/>
          </p:nvPr>
        </p:nvSpPr>
        <p:spPr>
          <a:xfrm>
            <a:off x="6247364" y="36187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6" name="Google Shape;506;p130"/>
          <p:cNvSpPr txBox="1"/>
          <p:nvPr>
            <p:ph idx="15" type="subTitle"/>
          </p:nvPr>
        </p:nvSpPr>
        <p:spPr>
          <a:xfrm>
            <a:off x="6247364" y="41290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7" name="Google Shape;507;p130"/>
          <p:cNvPicPr preferRelativeResize="0"/>
          <p:nvPr/>
        </p:nvPicPr>
        <p:blipFill rotWithShape="1">
          <a:blip r:embed="rId3">
            <a:alphaModFix/>
          </a:blip>
          <a:srcRect b="0" l="0" r="19348" t="0"/>
          <a:stretch/>
        </p:blipFill>
        <p:spPr>
          <a:xfrm>
            <a:off x="80725" y="2974811"/>
            <a:ext cx="2771650" cy="20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30"/>
          <p:cNvPicPr preferRelativeResize="0"/>
          <p:nvPr/>
        </p:nvPicPr>
        <p:blipFill rotWithShape="1">
          <a:blip r:embed="rId3">
            <a:alphaModFix/>
          </a:blip>
          <a:srcRect b="0" l="0" r="19348" t="0"/>
          <a:stretch/>
        </p:blipFill>
        <p:spPr>
          <a:xfrm>
            <a:off x="6372350" y="77375"/>
            <a:ext cx="2771650" cy="208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130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10" name="Google Shape;510;p130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30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130"/>
          <p:cNvSpPr/>
          <p:nvPr/>
        </p:nvSpPr>
        <p:spPr>
          <a:xfrm rot="5400000">
            <a:off x="8437481" y="3720750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31"/>
          <p:cNvSpPr txBox="1"/>
          <p:nvPr>
            <p:ph idx="1" type="body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5" name="Google Shape;515;p131"/>
          <p:cNvSpPr txBox="1"/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6" name="Google Shape;516;p131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131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518" name="Google Shape;518;p131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1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31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521" name="Google Shape;521;p131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1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131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32"/>
          <p:cNvSpPr txBox="1"/>
          <p:nvPr>
            <p:ph type="title"/>
          </p:nvPr>
        </p:nvSpPr>
        <p:spPr>
          <a:xfrm>
            <a:off x="720000" y="375275"/>
            <a:ext cx="343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6" name="Google Shape;526;p132"/>
          <p:cNvSpPr txBox="1"/>
          <p:nvPr>
            <p:ph idx="1" type="subTitle"/>
          </p:nvPr>
        </p:nvSpPr>
        <p:spPr>
          <a:xfrm>
            <a:off x="713100" y="12668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132"/>
          <p:cNvSpPr txBox="1"/>
          <p:nvPr/>
        </p:nvSpPr>
        <p:spPr>
          <a:xfrm>
            <a:off x="720000" y="3526500"/>
            <a:ext cx="358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and includes icons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infographics &amp; images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28" name="Google Shape;528;p132"/>
          <p:cNvSpPr/>
          <p:nvPr/>
        </p:nvSpPr>
        <p:spPr>
          <a:xfrm>
            <a:off x="414780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132"/>
          <p:cNvGrpSpPr/>
          <p:nvPr/>
        </p:nvGrpSpPr>
        <p:grpSpPr>
          <a:xfrm>
            <a:off x="7068309" y="279305"/>
            <a:ext cx="2075906" cy="387206"/>
            <a:chOff x="1298650" y="3255600"/>
            <a:chExt cx="3427850" cy="639375"/>
          </a:xfrm>
        </p:grpSpPr>
        <p:sp>
          <p:nvSpPr>
            <p:cNvPr id="530" name="Google Shape;530;p132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2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132"/>
          <p:cNvSpPr/>
          <p:nvPr/>
        </p:nvSpPr>
        <p:spPr>
          <a:xfrm rot="5400000">
            <a:off x="4162050" y="4515197"/>
            <a:ext cx="333300" cy="332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132"/>
          <p:cNvGrpSpPr/>
          <p:nvPr/>
        </p:nvGrpSpPr>
        <p:grpSpPr>
          <a:xfrm>
            <a:off x="4494745" y="4545557"/>
            <a:ext cx="2631411" cy="338687"/>
            <a:chOff x="198225" y="4390550"/>
            <a:chExt cx="3765075" cy="484600"/>
          </a:xfrm>
        </p:grpSpPr>
        <p:sp>
          <p:nvSpPr>
            <p:cNvPr id="534" name="Google Shape;534;p132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32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3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133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133"/>
          <p:cNvGrpSpPr/>
          <p:nvPr/>
        </p:nvGrpSpPr>
        <p:grpSpPr>
          <a:xfrm flipH="1">
            <a:off x="7942550" y="4531263"/>
            <a:ext cx="1154625" cy="430500"/>
            <a:chOff x="4042650" y="642025"/>
            <a:chExt cx="1154625" cy="430500"/>
          </a:xfrm>
        </p:grpSpPr>
        <p:sp>
          <p:nvSpPr>
            <p:cNvPr id="540" name="Google Shape;540;p133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33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133"/>
          <p:cNvSpPr/>
          <p:nvPr/>
        </p:nvSpPr>
        <p:spPr>
          <a:xfrm>
            <a:off x="-1267325" y="3443200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34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34"/>
          <p:cNvSpPr txBox="1"/>
          <p:nvPr>
            <p:ph idx="1" type="subTitle"/>
          </p:nvPr>
        </p:nvSpPr>
        <p:spPr>
          <a:xfrm>
            <a:off x="720000" y="1167925"/>
            <a:ext cx="7704000" cy="3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6" name="Google Shape;546;p134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0"/>
          <p:cNvSpPr txBox="1"/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90"/>
          <p:cNvSpPr txBox="1"/>
          <p:nvPr>
            <p:ph idx="1" type="subTitle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0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41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141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14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141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42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42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42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42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42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43"/>
          <p:cNvSpPr/>
          <p:nvPr/>
        </p:nvSpPr>
        <p:spPr>
          <a:xfrm flipH="1" rot="10800000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43"/>
          <p:cNvSpPr/>
          <p:nvPr/>
        </p:nvSpPr>
        <p:spPr>
          <a:xfrm flipH="1" rot="10800000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143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1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143"/>
          <p:cNvGrpSpPr/>
          <p:nvPr/>
        </p:nvGrpSpPr>
        <p:grpSpPr>
          <a:xfrm flipH="1" rot="10800000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143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43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143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143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43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144"/>
          <p:cNvPicPr preferRelativeResize="0"/>
          <p:nvPr/>
        </p:nvPicPr>
        <p:blipFill rotWithShape="1">
          <a:blip r:embed="rId3">
            <a:alphaModFix/>
          </a:blip>
          <a:srcRect b="47712" l="0" r="0" t="0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144"/>
          <p:cNvPicPr preferRelativeResize="0"/>
          <p:nvPr/>
        </p:nvPicPr>
        <p:blipFill rotWithShape="1">
          <a:blip r:embed="rId3">
            <a:alphaModFix/>
          </a:blip>
          <a:srcRect b="0" l="0" r="0"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1"/>
          <p:cNvSpPr/>
          <p:nvPr/>
        </p:nvSpPr>
        <p:spPr>
          <a:xfrm flipH="1" rot="10800000">
            <a:off x="-812075" y="-728325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1"/>
          <p:cNvSpPr txBox="1"/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91"/>
          <p:cNvSpPr txBox="1"/>
          <p:nvPr>
            <p:ph idx="1" type="subTitle"/>
          </p:nvPr>
        </p:nvSpPr>
        <p:spPr>
          <a:xfrm>
            <a:off x="2281800" y="2174075"/>
            <a:ext cx="45804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2"/>
          <p:cNvSpPr/>
          <p:nvPr/>
        </p:nvSpPr>
        <p:spPr>
          <a:xfrm flipH="1" rot="10800000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2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2"/>
          <p:cNvSpPr txBox="1"/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2"/>
          <p:cNvSpPr txBox="1"/>
          <p:nvPr>
            <p:ph idx="2" type="title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0" name="Google Shape;70;p92"/>
          <p:cNvSpPr txBox="1"/>
          <p:nvPr>
            <p:ph idx="1" type="subTitle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2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92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73" name="Google Shape;73;p92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2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92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2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2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2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92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80" name="Google Shape;80;p92"/>
            <p:cNvSpPr/>
            <p:nvPr/>
          </p:nvSpPr>
          <p:spPr>
            <a:xfrm>
              <a:off x="88975" y="2531100"/>
              <a:ext cx="4179725" cy="723025"/>
            </a:xfrm>
            <a:custGeom>
              <a:rect b="b" l="l" r="r" t="t"/>
              <a:pathLst>
                <a:path extrusionOk="0" fill="none" h="28921" w="167189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2"/>
            <p:cNvSpPr/>
            <p:nvPr/>
          </p:nvSpPr>
          <p:spPr>
            <a:xfrm>
              <a:off x="-55375" y="3245775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92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83" name="Google Shape;83;p92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2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92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86" name="Google Shape;86;p92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2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2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3"/>
          <p:cNvSpPr txBox="1"/>
          <p:nvPr>
            <p:ph type="title"/>
          </p:nvPr>
        </p:nvSpPr>
        <p:spPr>
          <a:xfrm>
            <a:off x="4360800" y="1227300"/>
            <a:ext cx="407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93"/>
          <p:cNvSpPr txBox="1"/>
          <p:nvPr>
            <p:ph idx="1" type="subTitle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2" name="Google Shape;92;p93"/>
          <p:cNvPicPr preferRelativeResize="0"/>
          <p:nvPr/>
        </p:nvPicPr>
        <p:blipFill rotWithShape="1">
          <a:blip r:embed="rId3">
            <a:alphaModFix/>
          </a:blip>
          <a:srcRect b="47712" l="0" r="0" t="0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3"/>
          <p:cNvPicPr preferRelativeResize="0"/>
          <p:nvPr/>
        </p:nvPicPr>
        <p:blipFill rotWithShape="1">
          <a:blip r:embed="rId3">
            <a:alphaModFix/>
          </a:blip>
          <a:srcRect b="0" l="0" r="0"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4"/>
          <p:cNvSpPr/>
          <p:nvPr/>
        </p:nvSpPr>
        <p:spPr>
          <a:xfrm flipH="1" rot="10800000">
            <a:off x="6938500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4"/>
          <p:cNvSpPr txBox="1"/>
          <p:nvPr>
            <p:ph type="title"/>
          </p:nvPr>
        </p:nvSpPr>
        <p:spPr>
          <a:xfrm>
            <a:off x="1372200" y="2465025"/>
            <a:ext cx="63996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94"/>
          <p:cNvSpPr txBox="1"/>
          <p:nvPr>
            <p:ph idx="1" type="subTitle"/>
          </p:nvPr>
        </p:nvSpPr>
        <p:spPr>
          <a:xfrm>
            <a:off x="1372200" y="3221875"/>
            <a:ext cx="63996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4"/>
          <p:cNvSpPr/>
          <p:nvPr/>
        </p:nvSpPr>
        <p:spPr>
          <a:xfrm flipH="1" rot="10800000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i="0" sz="3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i="0" sz="3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i="0" sz="3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i="0" sz="3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i="0" sz="3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i="0" sz="3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i="0" sz="3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i="0" sz="3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i="0" sz="3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85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 b="0" i="0" sz="14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 b="0" i="0" sz="14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 b="0" i="0" sz="14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 b="0" i="0" sz="14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 b="0" i="0" sz="14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 b="0" i="0" sz="14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 b="0" i="0" sz="14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 b="0" i="0" sz="14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 b="0" i="0" sz="1400" u="none" cap="none" strike="noStrik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rontiersin.org/articles/10.3389/fpsyg.2021.675097/full" TargetMode="External"/><Relationship Id="rId4" Type="http://schemas.openxmlformats.org/officeDocument/2006/relationships/hyperlink" Target="https://github.com/DetectingHumanEmotion/detecting-human-emotion-webapp" TargetMode="External"/><Relationship Id="rId5" Type="http://schemas.openxmlformats.org/officeDocument/2006/relationships/hyperlink" Target="https://osf.io/crzne/download" TargetMode="External"/><Relationship Id="rId6" Type="http://schemas.openxmlformats.org/officeDocument/2006/relationships/hyperlink" Target="https://doubaibai.github.io/DARE/" TargetMode="External"/><Relationship Id="rId7" Type="http://schemas.openxmlformats.org/officeDocument/2006/relationships/hyperlink" Target="http://iab-rubric.org/index.php/bag-of-li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"/>
          <p:cNvSpPr/>
          <p:nvPr/>
        </p:nvSpPr>
        <p:spPr>
          <a:xfrm flipH="1" rot="10800000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"/>
          <p:cNvSpPr txBox="1"/>
          <p:nvPr>
            <p:ph type="ctrTitle"/>
          </p:nvPr>
        </p:nvSpPr>
        <p:spPr>
          <a:xfrm>
            <a:off x="4573800" y="963375"/>
            <a:ext cx="4480500" cy="24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100"/>
              <a:t>Deception Detection (CAUT)</a:t>
            </a:r>
            <a:endParaRPr sz="4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3900"/>
              <a:t>Overview</a:t>
            </a:r>
            <a:endParaRPr b="0" sz="3900"/>
          </a:p>
        </p:txBody>
      </p:sp>
      <p:sp>
        <p:nvSpPr>
          <p:cNvPr id="583" name="Google Shape;583;p1"/>
          <p:cNvSpPr txBox="1"/>
          <p:nvPr>
            <p:ph idx="1" type="subTitle"/>
          </p:nvPr>
        </p:nvSpPr>
        <p:spPr>
          <a:xfrm>
            <a:off x="4573800" y="3372150"/>
            <a:ext cx="457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Team-A: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Shreya Salgia, Hinal Desai, Levan Sulimanov</a:t>
            </a:r>
            <a:endParaRPr i="1"/>
          </a:p>
        </p:txBody>
      </p:sp>
      <p:pic>
        <p:nvPicPr>
          <p:cNvPr id="584" name="Google Shape;5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Google Shape;587;p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88" name="Google Shape;588;p1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591" name="Google Shape;591;p1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594" name="Google Shape;594;p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0f70987f01_0_74"/>
          <p:cNvSpPr txBox="1"/>
          <p:nvPr>
            <p:ph idx="1" type="subTitle"/>
          </p:nvPr>
        </p:nvSpPr>
        <p:spPr>
          <a:xfrm>
            <a:off x="720000" y="1167925"/>
            <a:ext cx="7704000" cy="3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/>
              <a:t>Photos:</a:t>
            </a:r>
            <a:endParaRPr sz="900">
              <a:solidFill>
                <a:srgbClr val="374957"/>
              </a:solidFill>
            </a:endParaRPr>
          </a:p>
          <a:p>
            <a:pPr indent="-285750" lvl="0" marL="4572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IBM Plex Sans Medium"/>
                <a:ea typeface="IBM Plex Sans Medium"/>
                <a:cs typeface="IBM Plex Sans Medium"/>
                <a:sym typeface="IBM Plex Sans Medium"/>
              </a:rPr>
              <a:t>…</a:t>
            </a:r>
            <a:endParaRPr sz="9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Projects:</a:t>
            </a:r>
            <a:endParaRPr sz="9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285750" lvl="0" marL="4572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 Medium"/>
              <a:buChar char="●"/>
            </a:pPr>
            <a:r>
              <a:rPr lang="en" sz="900">
                <a:latin typeface="IBM Plex Sans Medium"/>
                <a:ea typeface="IBM Plex Sans Medium"/>
                <a:cs typeface="IBM Plex Sans Medium"/>
                <a:sym typeface="IBM Plex Sans Medium"/>
              </a:rPr>
              <a:t>Frontiers: </a:t>
            </a:r>
            <a:r>
              <a:rPr lang="en" sz="9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3"/>
              </a:rPr>
              <a:t>https://www.frontiersin.org/articles/10.3389/fpsyg.2021.675097/full</a:t>
            </a:r>
            <a:endParaRPr sz="9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285750" lvl="0" marL="4572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 Medium"/>
              <a:buChar char="●"/>
            </a:pPr>
            <a:r>
              <a:rPr lang="en" sz="900">
                <a:latin typeface="IBM Plex Sans Medium"/>
                <a:ea typeface="IBM Plex Sans Medium"/>
                <a:cs typeface="IBM Plex Sans Medium"/>
                <a:sym typeface="IBM Plex Sans Medium"/>
              </a:rPr>
              <a:t>Detecting Human Emotion: </a:t>
            </a:r>
            <a:r>
              <a:rPr lang="en" sz="9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4"/>
              </a:rPr>
              <a:t>https://github.com/DetectingHumanEmotion/detecting-human-emotion-webapp</a:t>
            </a:r>
            <a:endParaRPr sz="9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285750" lvl="0" marL="4572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 Medium"/>
              <a:buChar char="●"/>
            </a:pPr>
            <a:r>
              <a:rPr lang="en" sz="900">
                <a:latin typeface="IBM Plex Sans Medium"/>
                <a:ea typeface="IBM Plex Sans Medium"/>
                <a:cs typeface="IBM Plex Sans Medium"/>
                <a:sym typeface="IBM Plex Sans Medium"/>
              </a:rPr>
              <a:t>Emotion Recognition and Deception Detection: </a:t>
            </a:r>
            <a:r>
              <a:rPr lang="en" sz="9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5"/>
              </a:rPr>
              <a:t>https://osf.io/crzne/download</a:t>
            </a:r>
            <a:endParaRPr sz="9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/>
              <a:t>Papers</a:t>
            </a:r>
            <a:r>
              <a:rPr b="1" lang="en" sz="2000"/>
              <a:t>:</a:t>
            </a:r>
            <a:endParaRPr b="1" sz="2000"/>
          </a:p>
          <a:p>
            <a:pPr indent="-285750" lvl="0" marL="457200" rtl="0" algn="l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IBM Plex Sans Medium"/>
                <a:ea typeface="IBM Plex Sans Medium"/>
                <a:cs typeface="IBM Plex Sans Medium"/>
                <a:sym typeface="IBM Plex Sans Medium"/>
              </a:rPr>
              <a:t>…</a:t>
            </a:r>
            <a:endParaRPr sz="9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Data:</a:t>
            </a:r>
            <a:endParaRPr b="1" sz="2000"/>
          </a:p>
          <a:p>
            <a:pPr indent="-285750" lvl="0" marL="457200" rtl="0" algn="l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SzPts val="900"/>
              <a:buFont typeface="IBM Plex Sans Medium"/>
              <a:buChar char="●"/>
            </a:pPr>
            <a:r>
              <a:rPr lang="en" sz="900">
                <a:latin typeface="IBM Plex Sans Medium"/>
                <a:ea typeface="IBM Plex Sans Medium"/>
                <a:cs typeface="IBM Plex Sans Medium"/>
                <a:sym typeface="IBM Plex Sans Medium"/>
              </a:rPr>
              <a:t>DARE: </a:t>
            </a:r>
            <a:r>
              <a:rPr lang="en" sz="9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6"/>
              </a:rPr>
              <a:t>https://doubaibai.github.io/DARE/</a:t>
            </a:r>
            <a:endParaRPr sz="9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285750" lvl="0" marL="457200" rtl="0" algn="l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SzPts val="900"/>
              <a:buFont typeface="IBM Plex Sans Medium"/>
              <a:buChar char="●"/>
            </a:pPr>
            <a:r>
              <a:rPr lang="en" sz="900">
                <a:latin typeface="IBM Plex Sans Medium"/>
                <a:ea typeface="IBM Plex Sans Medium"/>
                <a:cs typeface="IBM Plex Sans Medium"/>
                <a:sym typeface="IBM Plex Sans Medium"/>
              </a:rPr>
              <a:t>Bag-of-Lies: </a:t>
            </a:r>
            <a:r>
              <a:rPr lang="en" sz="9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7"/>
              </a:rPr>
              <a:t>http://iab-rubric.org/index.php/bag-of-lies</a:t>
            </a:r>
            <a:endParaRPr sz="9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6" name="Google Shape;746;g20f70987f01_0_74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0f70987f01_0_0"/>
          <p:cNvSpPr txBox="1"/>
          <p:nvPr>
            <p:ph idx="15" type="title"/>
          </p:nvPr>
        </p:nvSpPr>
        <p:spPr>
          <a:xfrm>
            <a:off x="720000" y="1941150"/>
            <a:ext cx="77040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"/>
          <p:cNvSpPr/>
          <p:nvPr/>
        </p:nvSpPr>
        <p:spPr>
          <a:xfrm>
            <a:off x="257800" y="12177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"/>
          <p:cNvSpPr/>
          <p:nvPr/>
        </p:nvSpPr>
        <p:spPr>
          <a:xfrm>
            <a:off x="1212025" y="3289663"/>
            <a:ext cx="818100" cy="818100"/>
          </a:xfrm>
          <a:prstGeom prst="ellipse">
            <a:avLst/>
          </a:prstGeom>
          <a:solidFill>
            <a:schemeClr val="dk1">
              <a:alpha val="3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"/>
          <p:cNvSpPr/>
          <p:nvPr/>
        </p:nvSpPr>
        <p:spPr>
          <a:xfrm>
            <a:off x="4849500" y="1968588"/>
            <a:ext cx="818100" cy="818100"/>
          </a:xfrm>
          <a:prstGeom prst="ellipse">
            <a:avLst/>
          </a:prstGeom>
          <a:solidFill>
            <a:schemeClr val="dk1">
              <a:alpha val="3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"/>
          <p:cNvSpPr/>
          <p:nvPr/>
        </p:nvSpPr>
        <p:spPr>
          <a:xfrm>
            <a:off x="4849500" y="3289663"/>
            <a:ext cx="818100" cy="818100"/>
          </a:xfrm>
          <a:prstGeom prst="ellipse">
            <a:avLst/>
          </a:prstGeom>
          <a:solidFill>
            <a:schemeClr val="dk1">
              <a:alpha val="3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"/>
          <p:cNvSpPr/>
          <p:nvPr/>
        </p:nvSpPr>
        <p:spPr>
          <a:xfrm>
            <a:off x="1212025" y="1968588"/>
            <a:ext cx="818100" cy="818100"/>
          </a:xfrm>
          <a:prstGeom prst="ellipse">
            <a:avLst/>
          </a:prstGeom>
          <a:solidFill>
            <a:schemeClr val="dk1">
              <a:alpha val="3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"/>
          <p:cNvSpPr txBox="1"/>
          <p:nvPr>
            <p:ph idx="15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07" name="Google Shape;607;p3"/>
          <p:cNvSpPr txBox="1"/>
          <p:nvPr>
            <p:ph type="title"/>
          </p:nvPr>
        </p:nvSpPr>
        <p:spPr>
          <a:xfrm>
            <a:off x="2115300" y="1852463"/>
            <a:ext cx="217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8" name="Google Shape;608;p3"/>
          <p:cNvSpPr txBox="1"/>
          <p:nvPr>
            <p:ph idx="1" type="subTitle"/>
          </p:nvPr>
        </p:nvSpPr>
        <p:spPr>
          <a:xfrm>
            <a:off x="2115300" y="2340710"/>
            <a:ext cx="2179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Give brief goal</a:t>
            </a:r>
            <a:endParaRPr/>
          </a:p>
        </p:txBody>
      </p:sp>
      <p:sp>
        <p:nvSpPr>
          <p:cNvPr id="609" name="Google Shape;609;p3"/>
          <p:cNvSpPr txBox="1"/>
          <p:nvPr>
            <p:ph idx="2" type="title"/>
          </p:nvPr>
        </p:nvSpPr>
        <p:spPr>
          <a:xfrm>
            <a:off x="2115300" y="3155650"/>
            <a:ext cx="259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State of the Art</a:t>
            </a:r>
            <a:endParaRPr/>
          </a:p>
        </p:txBody>
      </p:sp>
      <p:sp>
        <p:nvSpPr>
          <p:cNvPr id="610" name="Google Shape;610;p3"/>
          <p:cNvSpPr txBox="1"/>
          <p:nvPr>
            <p:ph idx="3" type="subTitle"/>
          </p:nvPr>
        </p:nvSpPr>
        <p:spPr>
          <a:xfrm>
            <a:off x="2115300" y="3643890"/>
            <a:ext cx="2179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Mention past research</a:t>
            </a:r>
            <a:endParaRPr/>
          </a:p>
        </p:txBody>
      </p:sp>
      <p:sp>
        <p:nvSpPr>
          <p:cNvPr id="611" name="Google Shape;611;p3"/>
          <p:cNvSpPr txBox="1"/>
          <p:nvPr>
            <p:ph idx="4" type="title"/>
          </p:nvPr>
        </p:nvSpPr>
        <p:spPr>
          <a:xfrm>
            <a:off x="5752775" y="1852475"/>
            <a:ext cx="2901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Project Diagram</a:t>
            </a:r>
            <a:endParaRPr/>
          </a:p>
        </p:txBody>
      </p:sp>
      <p:sp>
        <p:nvSpPr>
          <p:cNvPr id="612" name="Google Shape;612;p3"/>
          <p:cNvSpPr txBox="1"/>
          <p:nvPr>
            <p:ph idx="5" type="subTitle"/>
          </p:nvPr>
        </p:nvSpPr>
        <p:spPr>
          <a:xfrm>
            <a:off x="5752775" y="2340710"/>
            <a:ext cx="2179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Show overall </a:t>
            </a:r>
            <a:r>
              <a:rPr lang="en"/>
              <a:t>workflow</a:t>
            </a:r>
            <a:endParaRPr/>
          </a:p>
        </p:txBody>
      </p:sp>
      <p:sp>
        <p:nvSpPr>
          <p:cNvPr id="613" name="Google Shape;613;p3"/>
          <p:cNvSpPr txBox="1"/>
          <p:nvPr>
            <p:ph idx="6" type="title"/>
          </p:nvPr>
        </p:nvSpPr>
        <p:spPr>
          <a:xfrm>
            <a:off x="5752779" y="3155643"/>
            <a:ext cx="217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4" name="Google Shape;614;p3"/>
          <p:cNvSpPr txBox="1"/>
          <p:nvPr>
            <p:ph idx="7" type="subTitle"/>
          </p:nvPr>
        </p:nvSpPr>
        <p:spPr>
          <a:xfrm>
            <a:off x="5752775" y="3643890"/>
            <a:ext cx="2179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Describe train data</a:t>
            </a:r>
            <a:endParaRPr/>
          </a:p>
        </p:txBody>
      </p:sp>
      <p:sp>
        <p:nvSpPr>
          <p:cNvPr id="615" name="Google Shape;615;p3"/>
          <p:cNvSpPr txBox="1"/>
          <p:nvPr>
            <p:ph idx="8" type="title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6" name="Google Shape;616;p3"/>
          <p:cNvSpPr txBox="1"/>
          <p:nvPr>
            <p:ph idx="9" type="title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7" name="Google Shape;617;p3"/>
          <p:cNvSpPr txBox="1"/>
          <p:nvPr>
            <p:ph idx="13" type="title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8" name="Google Shape;618;p3"/>
          <p:cNvSpPr txBox="1"/>
          <p:nvPr>
            <p:ph idx="14" type="title"/>
          </p:nvPr>
        </p:nvSpPr>
        <p:spPr>
          <a:xfrm>
            <a:off x="4849500" y="3456313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19" name="Google Shape;619;p3"/>
          <p:cNvGrpSpPr/>
          <p:nvPr/>
        </p:nvGrpSpPr>
        <p:grpSpPr>
          <a:xfrm flipH="1" rot="5400000">
            <a:off x="7772276" y="3210773"/>
            <a:ext cx="2029024" cy="1088542"/>
            <a:chOff x="773350" y="518000"/>
            <a:chExt cx="2757950" cy="1479600"/>
          </a:xfrm>
        </p:grpSpPr>
        <p:sp>
          <p:nvSpPr>
            <p:cNvPr id="620" name="Google Shape;620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3" name="Google Shape;6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9458" y="0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3"/>
          <p:cNvGrpSpPr/>
          <p:nvPr/>
        </p:nvGrpSpPr>
        <p:grpSpPr>
          <a:xfrm flipH="1">
            <a:off x="191" y="4320418"/>
            <a:ext cx="2598996" cy="484774"/>
            <a:chOff x="1298650" y="3255600"/>
            <a:chExt cx="3427850" cy="639375"/>
          </a:xfrm>
        </p:grpSpPr>
        <p:sp>
          <p:nvSpPr>
            <p:cNvPr id="625" name="Google Shape;625;p3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3"/>
          <p:cNvGrpSpPr/>
          <p:nvPr/>
        </p:nvGrpSpPr>
        <p:grpSpPr>
          <a:xfrm flipH="1" rot="10800000">
            <a:off x="6545016" y="1175943"/>
            <a:ext cx="2598996" cy="484774"/>
            <a:chOff x="1298650" y="3255600"/>
            <a:chExt cx="3427850" cy="639375"/>
          </a:xfrm>
        </p:grpSpPr>
        <p:sp>
          <p:nvSpPr>
            <p:cNvPr id="628" name="Google Shape;628;p3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3"/>
          <p:cNvGrpSpPr/>
          <p:nvPr/>
        </p:nvGrpSpPr>
        <p:grpSpPr>
          <a:xfrm>
            <a:off x="3990152" y="1386354"/>
            <a:ext cx="1163678" cy="63948"/>
            <a:chOff x="3779200" y="1371600"/>
            <a:chExt cx="1992600" cy="109500"/>
          </a:xfrm>
        </p:grpSpPr>
        <p:sp>
          <p:nvSpPr>
            <p:cNvPr id="631" name="Google Shape;631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>
              <a:alpha val="3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"/>
          <p:cNvSpPr/>
          <p:nvPr/>
        </p:nvSpPr>
        <p:spPr>
          <a:xfrm>
            <a:off x="851725" y="1094350"/>
            <a:ext cx="5574000" cy="3078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"/>
          <p:cNvSpPr txBox="1"/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4" name="Google Shape;644;p5"/>
          <p:cNvSpPr txBox="1"/>
          <p:nvPr>
            <p:ph idx="1" type="subTitle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Provide affordable and non-invasive deception detection tool for law enforcement and court personnel.</a:t>
            </a:r>
            <a:endParaRPr/>
          </a:p>
        </p:txBody>
      </p:sp>
      <p:grpSp>
        <p:nvGrpSpPr>
          <p:cNvPr id="645" name="Google Shape;645;p5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646" name="Google Shape;646;p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g20f70987f01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350" y="848200"/>
            <a:ext cx="7331675" cy="4119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4" name="Google Shape;654;g20f70987f01_0_43"/>
          <p:cNvSpPr/>
          <p:nvPr/>
        </p:nvSpPr>
        <p:spPr>
          <a:xfrm>
            <a:off x="160675" y="108857"/>
            <a:ext cx="6909600" cy="585900"/>
          </a:xfrm>
          <a:prstGeom prst="snip2DiagRect">
            <a:avLst>
              <a:gd fmla="val 0" name="adj1"/>
              <a:gd fmla="val 22249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20f70987f01_0_43"/>
          <p:cNvSpPr txBox="1"/>
          <p:nvPr>
            <p:ph type="title"/>
          </p:nvPr>
        </p:nvSpPr>
        <p:spPr>
          <a:xfrm>
            <a:off x="209550" y="144225"/>
            <a:ext cx="32493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800"/>
              <a:t>Proposed </a:t>
            </a:r>
            <a:r>
              <a:rPr lang="en" sz="2800"/>
              <a:t>Solution</a:t>
            </a:r>
            <a:endParaRPr sz="2800"/>
          </a:p>
        </p:txBody>
      </p:sp>
      <p:sp>
        <p:nvSpPr>
          <p:cNvPr id="656" name="Google Shape;656;g20f70987f01_0_43"/>
          <p:cNvSpPr txBox="1"/>
          <p:nvPr>
            <p:ph idx="1" type="subTitle"/>
          </p:nvPr>
        </p:nvSpPr>
        <p:spPr>
          <a:xfrm>
            <a:off x="5092000" y="4365171"/>
            <a:ext cx="3913200" cy="55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>
                <a:solidFill>
                  <a:schemeClr val="dk1"/>
                </a:solidFill>
              </a:rPr>
              <a:t>Diagram with main building blocks of our project pipeline.</a:t>
            </a:r>
            <a:endParaRPr i="1">
              <a:solidFill>
                <a:schemeClr val="dk1"/>
              </a:solidFill>
            </a:endParaRPr>
          </a:p>
        </p:txBody>
      </p:sp>
      <p:grpSp>
        <p:nvGrpSpPr>
          <p:cNvPr id="657" name="Google Shape;657;g20f70987f01_0_43"/>
          <p:cNvGrpSpPr/>
          <p:nvPr/>
        </p:nvGrpSpPr>
        <p:grpSpPr>
          <a:xfrm>
            <a:off x="360506" y="1256125"/>
            <a:ext cx="780400" cy="357900"/>
            <a:chOff x="4598506" y="471425"/>
            <a:chExt cx="780400" cy="357900"/>
          </a:xfrm>
        </p:grpSpPr>
        <p:sp>
          <p:nvSpPr>
            <p:cNvPr id="658" name="Google Shape;658;g20f70987f01_0_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20f70987f01_0_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" name="Google Shape;660;g20f70987f01_0_43"/>
          <p:cNvGrpSpPr/>
          <p:nvPr/>
        </p:nvGrpSpPr>
        <p:grpSpPr>
          <a:xfrm>
            <a:off x="3566656" y="186998"/>
            <a:ext cx="3104190" cy="411668"/>
            <a:chOff x="592131" y="714782"/>
            <a:chExt cx="3104190" cy="411668"/>
          </a:xfrm>
        </p:grpSpPr>
        <p:grpSp>
          <p:nvGrpSpPr>
            <p:cNvPr id="661" name="Google Shape;661;g20f70987f01_0_43"/>
            <p:cNvGrpSpPr/>
            <p:nvPr/>
          </p:nvGrpSpPr>
          <p:grpSpPr>
            <a:xfrm flipH="1" rot="10800000">
              <a:off x="915813" y="714782"/>
              <a:ext cx="2780508" cy="357877"/>
              <a:chOff x="198225" y="4390550"/>
              <a:chExt cx="3765075" cy="484600"/>
            </a:xfrm>
          </p:grpSpPr>
          <p:sp>
            <p:nvSpPr>
              <p:cNvPr id="662" name="Google Shape;662;g20f70987f01_0_43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rect b="b" l="l" r="r" t="t"/>
                <a:pathLst>
                  <a:path extrusionOk="0" fill="none" h="15693" w="143221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g20f70987f01_0_43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rect b="b" l="l" r="r" t="t"/>
                <a:pathLst>
                  <a:path extrusionOk="0" fill="none" h="7383" w="7383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4" name="Google Shape;664;g20f70987f01_0_43"/>
            <p:cNvSpPr/>
            <p:nvPr/>
          </p:nvSpPr>
          <p:spPr>
            <a:xfrm rot="5400000">
              <a:off x="575031" y="785650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g20f70987f01_0_43"/>
          <p:cNvGrpSpPr/>
          <p:nvPr/>
        </p:nvGrpSpPr>
        <p:grpSpPr>
          <a:xfrm>
            <a:off x="561881" y="1767750"/>
            <a:ext cx="780400" cy="357900"/>
            <a:chOff x="4598506" y="471425"/>
            <a:chExt cx="780400" cy="357900"/>
          </a:xfrm>
        </p:grpSpPr>
        <p:sp>
          <p:nvSpPr>
            <p:cNvPr id="666" name="Google Shape;666;g20f70987f01_0_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20f70987f01_0_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g20f70987f01_0_43"/>
          <p:cNvGrpSpPr/>
          <p:nvPr/>
        </p:nvGrpSpPr>
        <p:grpSpPr>
          <a:xfrm>
            <a:off x="360506" y="2273932"/>
            <a:ext cx="780400" cy="357900"/>
            <a:chOff x="4598506" y="471425"/>
            <a:chExt cx="780400" cy="357900"/>
          </a:xfrm>
        </p:grpSpPr>
        <p:sp>
          <p:nvSpPr>
            <p:cNvPr id="669" name="Google Shape;669;g20f70987f01_0_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20f70987f01_0_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g20f70987f01_0_43"/>
          <p:cNvGrpSpPr/>
          <p:nvPr/>
        </p:nvGrpSpPr>
        <p:grpSpPr>
          <a:xfrm>
            <a:off x="561881" y="2755625"/>
            <a:ext cx="780400" cy="357900"/>
            <a:chOff x="4598506" y="471425"/>
            <a:chExt cx="780400" cy="357900"/>
          </a:xfrm>
        </p:grpSpPr>
        <p:sp>
          <p:nvSpPr>
            <p:cNvPr id="672" name="Google Shape;672;g20f70987f01_0_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20f70987f01_0_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g20f70987f01_0_43"/>
          <p:cNvGrpSpPr/>
          <p:nvPr/>
        </p:nvGrpSpPr>
        <p:grpSpPr>
          <a:xfrm>
            <a:off x="360506" y="3237325"/>
            <a:ext cx="780400" cy="357900"/>
            <a:chOff x="4598506" y="471425"/>
            <a:chExt cx="780400" cy="357900"/>
          </a:xfrm>
        </p:grpSpPr>
        <p:sp>
          <p:nvSpPr>
            <p:cNvPr id="675" name="Google Shape;675;g20f70987f01_0_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20f70987f01_0_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g20f70987f01_0_43"/>
          <p:cNvGrpSpPr/>
          <p:nvPr/>
        </p:nvGrpSpPr>
        <p:grpSpPr>
          <a:xfrm>
            <a:off x="553727" y="3694525"/>
            <a:ext cx="780400" cy="357900"/>
            <a:chOff x="4598506" y="471425"/>
            <a:chExt cx="780400" cy="357900"/>
          </a:xfrm>
        </p:grpSpPr>
        <p:sp>
          <p:nvSpPr>
            <p:cNvPr id="678" name="Google Shape;678;g20f70987f01_0_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20f70987f01_0_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6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0f70987f01_0_16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>
              <a:alpha val="376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20f70987f01_0_16"/>
          <p:cNvSpPr/>
          <p:nvPr/>
        </p:nvSpPr>
        <p:spPr>
          <a:xfrm>
            <a:off x="851725" y="1094350"/>
            <a:ext cx="5574000" cy="3078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20f70987f01_0_16"/>
          <p:cNvSpPr txBox="1"/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State of Art</a:t>
            </a:r>
            <a:endParaRPr/>
          </a:p>
        </p:txBody>
      </p:sp>
      <p:sp>
        <p:nvSpPr>
          <p:cNvPr id="687" name="Google Shape;687;g20f70987f01_0_16"/>
          <p:cNvSpPr txBox="1"/>
          <p:nvPr>
            <p:ph idx="1" type="subTitle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Frontiers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Detecting Human Emotion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Emotion Recognition and Deception Detection</a:t>
            </a:r>
            <a:endParaRPr/>
          </a:p>
        </p:txBody>
      </p:sp>
      <p:grpSp>
        <p:nvGrpSpPr>
          <p:cNvPr id="688" name="Google Shape;688;g20f70987f01_0_16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689" name="Google Shape;689;g20f70987f01_0_16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20f70987f01_0_16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20f70987f01_0_16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0fba13ea81_0_0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>
              <a:alpha val="376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20fba13ea81_0_0"/>
          <p:cNvSpPr/>
          <p:nvPr/>
        </p:nvSpPr>
        <p:spPr>
          <a:xfrm>
            <a:off x="451350" y="300925"/>
            <a:ext cx="8124300" cy="4297500"/>
          </a:xfrm>
          <a:prstGeom prst="snip2DiagRect">
            <a:avLst>
              <a:gd fmla="val 16191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20fba13ea81_0_0"/>
          <p:cNvSpPr txBox="1"/>
          <p:nvPr>
            <p:ph type="title"/>
          </p:nvPr>
        </p:nvSpPr>
        <p:spPr>
          <a:xfrm>
            <a:off x="965725" y="1289350"/>
            <a:ext cx="4830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Distribution</a:t>
            </a:r>
            <a:endParaRPr/>
          </a:p>
        </p:txBody>
      </p:sp>
      <p:sp>
        <p:nvSpPr>
          <p:cNvPr id="699" name="Google Shape;699;g20fba13ea81_0_0"/>
          <p:cNvSpPr txBox="1"/>
          <p:nvPr>
            <p:ph idx="1" type="subTitle"/>
          </p:nvPr>
        </p:nvSpPr>
        <p:spPr>
          <a:xfrm>
            <a:off x="1204500" y="1920950"/>
            <a:ext cx="49257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The total files including the audio and video (.mp4) files is 829.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           -&gt;  Count of the files under the Truth label = 389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           -&gt; 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Count of the files under the Lie label = 400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Since the video files under each label are 60 each,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 -&gt;  Count of the  audio files under the Truth label = 329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 -&gt;  Count of the audio files under the Lie label = 340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…</a:t>
            </a:r>
            <a:endParaRPr/>
          </a:p>
        </p:txBody>
      </p:sp>
      <p:grpSp>
        <p:nvGrpSpPr>
          <p:cNvPr id="700" name="Google Shape;700;g20fba13ea81_0_0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701" name="Google Shape;701;g20fba13ea81_0_0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20fba13ea81_0_0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20fba13ea81_0_0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g20fba13ea81_0_0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g20fba13ea8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25" y="272925"/>
            <a:ext cx="5794325" cy="45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20fba13ea81_0_24"/>
          <p:cNvSpPr/>
          <p:nvPr/>
        </p:nvSpPr>
        <p:spPr>
          <a:xfrm>
            <a:off x="4251250" y="553600"/>
            <a:ext cx="888300" cy="546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Truth : 389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Google Shape;711;g20fba13ea81_0_24"/>
          <p:cNvSpPr/>
          <p:nvPr/>
        </p:nvSpPr>
        <p:spPr>
          <a:xfrm>
            <a:off x="2200925" y="2605000"/>
            <a:ext cx="703200" cy="546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Lies : 400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g20fba13ea81_0_24"/>
          <p:cNvSpPr/>
          <p:nvPr/>
        </p:nvSpPr>
        <p:spPr>
          <a:xfrm>
            <a:off x="2737850" y="1507125"/>
            <a:ext cx="1364700" cy="546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Truth Video : 60</a:t>
            </a:r>
            <a:r>
              <a:rPr b="1" lang="en" sz="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g20fba13ea81_0_24"/>
          <p:cNvSpPr/>
          <p:nvPr/>
        </p:nvSpPr>
        <p:spPr>
          <a:xfrm>
            <a:off x="5401725" y="2053125"/>
            <a:ext cx="967500" cy="6735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Lie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Video : 60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g20fba13ea81_0_24"/>
          <p:cNvSpPr/>
          <p:nvPr/>
        </p:nvSpPr>
        <p:spPr>
          <a:xfrm>
            <a:off x="3470575" y="2605000"/>
            <a:ext cx="1364700" cy="546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Lie Audio : 340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g20fba13ea81_0_24"/>
          <p:cNvSpPr/>
          <p:nvPr/>
        </p:nvSpPr>
        <p:spPr>
          <a:xfrm>
            <a:off x="4835275" y="1303363"/>
            <a:ext cx="1364700" cy="546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Truth Audio : 329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0f70987f01_0_27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>
              <a:alpha val="376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20f70987f01_0_27"/>
          <p:cNvSpPr/>
          <p:nvPr/>
        </p:nvSpPr>
        <p:spPr>
          <a:xfrm>
            <a:off x="851725" y="1094350"/>
            <a:ext cx="5574000" cy="3078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20f70987f01_0_27"/>
          <p:cNvSpPr txBox="1"/>
          <p:nvPr>
            <p:ph type="title"/>
          </p:nvPr>
        </p:nvSpPr>
        <p:spPr>
          <a:xfrm>
            <a:off x="1204500" y="1289350"/>
            <a:ext cx="4904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Distribution</a:t>
            </a:r>
            <a:endParaRPr/>
          </a:p>
        </p:txBody>
      </p:sp>
      <p:sp>
        <p:nvSpPr>
          <p:cNvPr id="723" name="Google Shape;723;g20f70987f01_0_27"/>
          <p:cNvSpPr txBox="1"/>
          <p:nvPr>
            <p:ph idx="1" type="subTitle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Each video will be divided into frames with 30 frames being generated per second, for a 3 second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video.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As per the Mediapipe, each frame has 468 feature points that will be read.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Total_Features_Per_Video = 468*30FPS*3 = 42,120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Total_Features_Per_Video * 120 Videos ~= 5,054,400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…</a:t>
            </a:r>
            <a:endParaRPr/>
          </a:p>
        </p:txBody>
      </p:sp>
      <p:grpSp>
        <p:nvGrpSpPr>
          <p:cNvPr id="724" name="Google Shape;724;g20f70987f01_0_27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725" name="Google Shape;725;g20f70987f01_0_27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20f70987f01_0_27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20f70987f01_0_27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122308ed6b_1_0"/>
          <p:cNvSpPr/>
          <p:nvPr/>
        </p:nvSpPr>
        <p:spPr>
          <a:xfrm>
            <a:off x="129100" y="207075"/>
            <a:ext cx="5574000" cy="1761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>
              <a:alpha val="376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122308ed6b_1_0"/>
          <p:cNvSpPr/>
          <p:nvPr/>
        </p:nvSpPr>
        <p:spPr>
          <a:xfrm>
            <a:off x="267725" y="345675"/>
            <a:ext cx="5574000" cy="16233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122308ed6b_1_0"/>
          <p:cNvSpPr txBox="1"/>
          <p:nvPr>
            <p:ph type="title"/>
          </p:nvPr>
        </p:nvSpPr>
        <p:spPr>
          <a:xfrm>
            <a:off x="602375" y="393550"/>
            <a:ext cx="4904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Data Duration</a:t>
            </a:r>
            <a:endParaRPr sz="2000"/>
          </a:p>
        </p:txBody>
      </p:sp>
      <p:sp>
        <p:nvSpPr>
          <p:cNvPr id="735" name="Google Shape;735;g2122308ed6b_1_0"/>
          <p:cNvSpPr txBox="1"/>
          <p:nvPr>
            <p:ph idx="1" type="subTitle"/>
          </p:nvPr>
        </p:nvSpPr>
        <p:spPr>
          <a:xfrm>
            <a:off x="620500" y="751125"/>
            <a:ext cx="45912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Each video contains 1-3 second court scene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Appropriate label provided per each video segment</a:t>
            </a:r>
            <a:endParaRPr/>
          </a:p>
        </p:txBody>
      </p:sp>
      <p:grpSp>
        <p:nvGrpSpPr>
          <p:cNvPr id="736" name="Google Shape;736;g2122308ed6b_1_0"/>
          <p:cNvGrpSpPr/>
          <p:nvPr/>
        </p:nvGrpSpPr>
        <p:grpSpPr>
          <a:xfrm rot="5400000">
            <a:off x="-167260" y="233420"/>
            <a:ext cx="871512" cy="467554"/>
            <a:chOff x="773350" y="518000"/>
            <a:chExt cx="2757950" cy="1479600"/>
          </a:xfrm>
        </p:grpSpPr>
        <p:sp>
          <p:nvSpPr>
            <p:cNvPr id="737" name="Google Shape;737;g2122308ed6b_1_0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2122308ed6b_1_0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2122308ed6b_1_0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0" name="Google Shape;740;g2122308ed6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400" y="2030525"/>
            <a:ext cx="4212626" cy="29718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698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