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57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07" min="-213" units="cm"/>
          <inkml:channel name="Y" type="integer" max="1980" units="cm"/>
          <inkml:channel name="T" type="integer" max="2147480000" units="dev"/>
        </inkml:traceFormat>
        <inkml:channelProperties>
          <inkml:channelProperty channel="X" name="resolution" value="43.34086" units="1/cm"/>
          <inkml:channelProperty channel="Y" name="resolution" value="79.51807" units="1/cm"/>
          <inkml:channelProperty channel="T" name="resolution" value="1" units="1/dev"/>
        </inkml:channelProperties>
      </inkml:inkSource>
      <inkml:timestamp xml:id="ts0" timeString="2023-07-22T07:20: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10160.000 5944.000 0,'0.000'0.000'15,"35.000"0.000"1,18.000 0.000 0,-18.000-17.000-1,36.000 17.000 1,-36.000 0.000-16,89.000-18.000 16,35.000 18.000-1,-54.000 0.000 1,89.000 0.000-1,36.000 0.000 1,70.000 0.000 0,-1.000 0.000-1,-34.000 0.000 1,-177.000 0.000 0,0.000 0.000-16,-17.000 0.000 15,-1.000 0.000-15,1.000-35.000 16,-18.000 35.000 15,0.000-18.000-31,-18.000 18.000 16,36.000 0.000-1,-36.000 0.000-15,-17.000 0.000 16,-1.000 0.000 0,1.000 0.000-16,17.000 0.000 15,36.000 0.000 1,35.000-35.000-1,-89.000 35.000-15,1.000 0.000 16,17.000 0.000 0,0.000-18.000-1,18.000 18.000 1,18.000 0.000 46,-53.000 0.000-46,34.000 0.000 0,-16.000 0.000-1,-1.000 0.000 1,0.000 0.000 0,-17.000 0.000-1,0.000 0.000 16,17.000 0.000-15,-18.000 0.000 31,1.000 0.000-31,0.000 18.000-1</inkml:trace>
  <inkml:trace contextRef="#ctx0" brushRef="#br0">7091.000 6597.000 0,'0.000'18.000'47,"17.000"-18.000"0,54.000 0.000-32,123.000-36.000 17,-88.000 36.000-1,-36.000 0.000 0,54.000 0.000 0,-89.000 0.000-15,18.000 18.000 15,-18.000-18.000-15,-17.000 0.000 0</inkml:trace>
  <inkml:trace contextRef="#ctx0" brushRef="#br0">6950.000 7585.000 0,'35.000'-18.000'110,"159.000"0.000"-79,-35.000 18.000 0,-53.000 0.000 1,-36.000-17.000-1,-52.000 17.000 0,17.000-18.000 0,-17.000 18.000-15,-1.000 0.000 0,36.000 0.000-1,18.000 0.000-15,-18.000 0.000 16,-36.000 0.000-16,36.000 0.000 15,-17.000 0.000 1,-36.000-17.000 62</inkml:trace>
  <inkml:trace contextRef="#ctx0" brushRef="#br0">7320.000 8237.000 0,'18.000'0.000'156,"123.000"0.000"-140,-18.000 18.000 0,18.000 17.000-1,-17.000 1.000 1,-1.000-19.000-1,124.000 1.000 1,88.000 35.000 0,1.000-18.000-1,-72.000 0.000 17,-176.000-17.000-32,-17.000-18.000 15,0.000 0.000-15,-54.000 0.000 16,1.000 0.000-1,35.000 18.000 1,-36.000-1.000 0,54.000 1.000-1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07" min="-213" units="cm"/>
          <inkml:channel name="Y" type="integer" max="1980" units="cm"/>
          <inkml:channel name="T" type="integer" max="2147480000" units="dev"/>
        </inkml:traceFormat>
        <inkml:channelProperties>
          <inkml:channelProperty channel="X" name="resolution" value="43.34086" units="1/cm"/>
          <inkml:channelProperty channel="Y" name="resolution" value="79.51807" units="1/cm"/>
          <inkml:channelProperty channel="T" name="resolution" value="1" units="1/dev"/>
        </inkml:channelProperties>
      </inkml:inkSource>
      <inkml:timestamp xml:id="ts0" timeString="2023-07-22T07:21: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10231.000 5997.000 0,'123.000'0.000'109,"-17.000"0.000"-93,-18.000 0.000-1,71.000 0.000-15,35.000 0.000 16,53.000 0.000-16,-71.000 0.000 15,89.000-17.000 1,-177.000 17.000-16,-70.000 0.000 16</inkml:trace>
  <inkml:trace contextRef="#ctx0" brushRef="#br0">6791.000 6703.000 0,'71.000'0.000'109,"70.000"0.000"-93,70.000 0.000 15,-123.000 0.000 0,-52.000 0.000-31,-19.000 0.000 31,1.000 17.000 1,0.000-17.000-17</inkml:trace>
  <inkml:trace contextRef="#ctx0" brushRef="#br0">6914.000 7267.000 0,'36.000'0.000'79,"175.000"0.000"-64,-34.000 0.000 1,87.000 0.000-1,-17.000 0.000 1,-194.000 0.000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147480000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cm"/>
          <inkml:channelProperty channel="T" name="resolution" value="1" units="1/dev"/>
        </inkml:channelProperties>
      </inkml:inkSource>
      <inkml:timestamp xml:id="ts0" timeString="2023-07-22T07:26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17997.000 9232.000 373 0,'2.000'0.000'58'0,"1.000"0.000"-1"0,2.000 0.000 2 0,-1.000 0.000-1 15,2.000 0.000 0-15,1.000 0.000 0 0,3.000 0.000 1 0,0.000 0.000-1 16,1.000 0.000 1-16,1.000 0.000-5 0,2.000 0.000-17 16,1.000 0.000-37-16,0.000 0.000-197 0,4.000-1.000 0 15,-3.000-3.000 0-15,-1.000 0.000 0 0</inkml:trace>
  <inkml:trace contextRef="#ctx0" brushRef="#br0">18513.000 9117.000 246 0,'0.000'0.000'45'0,"0.000"0.000"0"0,0.000 0.000 5 15,0.000 0.000 1-15,0.000 0.000 3 0,0.000 0.000 1 0,0.000 0.000 0 16,0.000 0.000 0-16,0.000 2.000-5 0,0.000-2.000-18 15,0.000 2.000-41-15,2.000-1.000-136 0,0.000-1.000 0 0,-2.000 1.000 0 16,0.000-1.000 0-16</inkml:trace>
  <inkml:trace contextRef="#ctx0" brushRef="#br0">18170.000 9121.000 570 0,'-2.000'0.000'99'0,"1.000"0.000"5"0,-2.000 0.000 4 15,0.000 0.000 4-15,0.000 0.000 5 0,-1.000 0.000 5 0,1.000 0.000 4 16,1.000 0.000 0-16,-1.000 0.000 0 0,1.000 0.000 0 15,0.000 0.000 1-15,4.000 0.000-2 0,1.000 0.000 1 0,3.000 0.000 0 16,-1.000 0.000-1-16,4.000 0.000 1 0,1.000 0.000 0 16,1.000 0.000 1-16,3.000 0.000-100 0,0.000 0.000-9 0,3.000 0.000-3 15,-1.000 0.000-4-15,0.000 1.000-5 0,0.000-1.000-3 16,0.000 0.000-6-16,1.000 0.000 2 0,-2.000 0.000 4 0,2.000 1.000 0 16,1.000 1.000 1-16,0.000 0.000 0 0,0.000-1.000 6 15,3.000 2.000-1-15,1.000 0.000 2 0,1.000 0.000-2 16,0.000 0.000 2-16,1.000-1.000-1 0,4.000-1.000 1 0,-1.000 1.000 4 15,2.000-1.000 0-15,2.000-1.000 0 0,-1.000 0.000 4 16,3.000 0.000 0-16,1.000-1.000 1 0,-3.000-1.000-1 16,7.000 1.000-5-16,-2.000-1.000 1 0,6.000-1.000 5 15,-2.000 0.000-1-15,-1.000 0.000 1 0,0.000 0.000-1 16,-1.000 1.000 5-16,-2.000 1.000 0 0,1.000-1.000 5 16,-4.000 2.000-1-16,-2.000 0.000 4 0,-2.000 0.000 5 15,-2.000 0.000 0-15,0.000 0.000-1 0,0.000 0.000 1 0,-3.000 0.000-1 16,-1.000 0.000 1-16,-1.000 0.000-1 0,0.000 0.000-1 15,-3.000 0.000 5-15,1.000 0.000-6 0,-2.000 0.000 1 16,0.000 2.000-6-16,1.000-1.000 0 0,1.000 0.000-5 0,-1.000 0.000 0 16,2.000 1.000-5-16,1.000 0.000 0 0,-2.000 0.000-6 0,1.000 1.000-4 15,3.000 0.000 0-15,-4.000-1.000 0 0,3.000-1.000-1 16,-1.000 2.000 0-16,-3.000 0.000-1 0,2.000-1.000 1 0,1.000 2.000-1 16,-3.000-1.000-4-16,3.000 3.000 0 0,-2.000 0.000-1 15,-1.000 0.000 0-15,0.000 3.000 4 0,1.000 0.000 1 0,1.000 1.000-2 16,-1.000 0.000 1-16,2.000 3.000-1 0,-2.000-2.000 0 15,2.000 1.000 1-15,1.000-1.000-1 0,0.000 0.000 0 16,-3.000-1.000-4-16,3.000-3.000 0 0,2.000-1.000 0 0,-1.000-2.000 0 16,1.000 0.000-1-16,1.000-4.000 6 0,2.000 0.000-1 0,-1.000 0.000 0 15,0.000-2.000 0-15,2.000-2.000-5 0,-1.000 2.000 1 16,-1.000-1.000-1-16,-2.000 3.000 1 0,1.000-1.000-1 16,0.000-1.000 4-16,-2.000 2.000 0 0,-1.000 0.000 0 15,-1.000-2.000 0-15,3.000 4.000-1 0,-1.000-2.000 0 0,0.000 0.000 0 16,0.000 0.000 0-16,2.000 0.000 1 0,-1.000 0.000-6 15,4.000 0.000 1-15,-1.000 0.000 0 0,1.000 0.000 1 0,0.000 0.000-1 16,1.000-2.000 0-16,-1.000-1.000 1 0,1.000 1.000-1 16,-1.000-2.000 6-16,0.000 2.000-5 0,-3.000-1.000 0 0,0.000 0.000 1 15,2.000 0.000 0-15,-2.000-1.000-1 0,-1.000 0.000 1 0,3.000 3.000-1 16,-4.000-2.000 1-16,1.000 1.000 3 0,1.000-1.000-4 16,0.000 0.000 0-16,0.000-1.000-1 0,-1.000 1.000 5 15,-2.000 1.000 0-15,1.000 0.000-4 0,-2.000-2.000 0 16,1.000 3.000 5-16,-4.000-1.000-5 0,1.000 1.000 0 0,0.000 0.000 1 15,-1.000 1.000 0-15,-1.000 0.000-1 0,4.000-2.000 2 16,-3.000 2.000 0-16,3.000 0.000 0 0,0.000-1.000 0 0,1.000 0.000-4 16,1.000 0.000 5-16,2.000-2.000 0 0,-1.000 0.000 1 15,0.000 0.000-1-15,-1.000-1.000 0 0,0.000 1.000 0 16,1.000 0.000 0-16,-1.000-2.000 1 0,-2.000 2.000-1 0,1.000 0.000-1 16,1.000 1.000 1-16,1.000 0.000-1 0,0.000-1.000 0 15,-1.000 0.000 1-15,1.000 0.000-5 0,3.000 0.000 5 0,-4.000 1.000-1 16,1.000-1.000 1-16,3.000 2.000-5 0,-3.000 0.000 1 0,3.000-3.000 5 15,-3.000 3.000-5-15,1.000-1.000 0 0,0.000 1.000 1 16,0.000 1.000 0-16,-1.000-1.000 0 0,1.000-1.000 0 0,0.000 0.000-4 16,1.000 1.000 0-16,-1.000-3.000 4 0,2.000 2.000 1 15,-2.000 0.000-1-15,3.000 0.000 4 0,-3.000-1.000-4 16,3.000 2.000-1-16,-2.000 0.000 1 0,0.000-2.000 0 0,1.000 3.000-1 16,-3.000 0.000 1-16,1.000 0.000-1 0,2.000-2.000-3 0,-4.000 2.000 4 15,1.000 2.000 0-15,1.000-2.000 0 0,0.000 0.000-4 16,0.000 0.000 4-16,2.000 2.000 1 0,-2.000-2.000-1 15,1.000 0.000 1-15,2.000 1.000-5 0,0.000-1.000 1 16,1.000 1.000 5-16,0.000-1.000-1 0,-1.000 1.000-1 0,2.000-1.000 1 16,-1.000 0.000 4-16,-1.000 0.000-5 0,1.000 1.000 0 0,-1.000 1.000 0 15,0.000-1.000 0-15,0.000 0.000 4 0,1.000 1.000-3 16,1.000 0.000-1-16,0.000 2.000 0 0,1.000-3.000 0 0,3.000 0.000-4 16,-1.000 0.000 0-16,2.000 1.000 5 15,1.000-2.000-1-15,4.000 1.000-4 0,-1.000-1.000 0 0,-1.000 0.000 1 16,4.000 0.000 4-16,-3.000 0.000-4 0,2.000 1.000 0 0,0.000-1.000-1 15,0.000 2.000 1-15,0.000-1.000 4 0,-3.000 0.000-4 16,0.000 2.000 0-16,-2.000-2.000 0 0,2.000-1.000 0 0,-3.000 1.000-1 16,2.000 0.000 1-16,0.000-1.000-1 0,-2.000 0.000 1 0,2.000 0.000-1 15,-2.000 0.000 0-15,2.000 0.000 0 16,-1.000 0.000 0-16,1.000 0.000 1 0,-2.000 0.000-1 0,-2.000 0.000 1 16,0.000 0.000-1-16,-3.000 0.000 6 0,-3.000 0.000-6 0,2.000 0.000 0 15,-1.000 0.000 0-15,-4.000 0.000 5 16,1.000 0.000 0-16,2.000 0.000 0 0,-2.000 0.000 0 0,1.000 0.000-1 15,0.000 0.000 1-15,2.000 0.000 0 0,-1.000-1.000 0 0,2.000 0.000 0 16,-4.000 1.000 0-16,0.000-1.000 0 0,2.000-2.000-1 16,-1.000 2.000 1-16,0.000 0.000-1 0,-1.000 1.000 0 15,-1.000 0.000 0-15,-2.000 0.000 0 0,3.000 0.000 0 0,0.000 0.000 1 16,-3.000 0.000-1-16,0.000 0.000 0 0,0.000 0.000 0 16,0.000 0.000 0-16,0.000 1.000 1 0,-2.000 0.000-1 0,2.000 2.000 1 15,-2.000-2.000-1-15,1.000 1.000 2 0,0.000 1.000-1 16,-1.000-1.000 0-16,1.000 1.000 0 0,0.000-1.000 0 0,-1.000 2.000 0 15,4.000-2.000 0-15,-3.000-1.000 0 0,0.000-1.000 0 0,3.000 0.000-1 16,0.000 0.000 0-16,0.000 1.000 0 0,0.000-1.000-1 16,1.000 0.000 1-16,-1.000-1.000-1 0,4.000 1.000 1 15,-4.000 0.000 0-15,2.000-3.000-5 0,-2.000 2.000 5 0,2.000-1.000 0 16,-5.000-1.000 0-16,3.000-1.000-4 0,0.000 0.000 0 16,-2.000 1.000 4-16,1.000-2.000 1 0,-2.000 1.000 0 15,3.000 0.000 0-15,-4.000-1.000 0 0,0.000 3.000 1 0,0.000-1.000-1 16,-3.000 2.000-4-16,2.000 1.000 4 0,-4.000-2.000-4 15,0.000 2.000 0-15,0.000 0.000-9 0,-3.000 0.000-15 0,3.000 0.000-26 16,-1.000 0.000-44-16,-1.000 0.000-663 0,-1.000 0.000 0 16,-2.000 0.000 0-16,-2.000-1.000 0 0</inkml:trace>
  <inkml:trace contextRef="#ctx0" brushRef="#br0">30727.000 7548.000 1061 0,'-2.000'0.000'156'0,"-4.000"-1.000"-4"15,2.000-2.000 0-15,-2.000 0.000 0 0,-2.000 1.000-5 16,-1.000-1.000 1-16,-2.000 2.000-1 0,1.000-3.000 1 0,0.000 3.000 0 15,-1.000 0.000 0-15,2.000 1.000-5 0,0.000 0.000 1 16,1.000 2.000-5-16,2.000 2.000 0 0,0.000 1.000 0 0,0.000 0.000 0 16,0.000 2.000 0-16,-2.000 3.000-156 0,1.000 1.000 1 15,-2.000 2.000 4-15,-4.000 5.000-1 0,-2.000 1.000 1 0,-3.000 2.000 4 16,0.000 6.000 0-16,-5.000 0.000 0 16,0.000 5.000 3-16,-4.000 3.000 1 0,-2.000 2.000-5 0,1.000 3.000 4 15,-2.000 0.000 5-15,-3.000 3.000 5 0,1.000 0.000-1 0,-1.000 1.000 1 16,0.000 0.000-1-16,-2.000 1.000 1 0,2.000-2.000-1 15,-2.000 3.000 1-15,-1.000 1.000-1 0,0.000-1.000 0 0,-3.000 3.000 1 16,3.000-1.000-1-16,-2.000 0.000 0 0,1.000-2.000 5 16,-2.000-1.000-5-16,4.000-3.000 0 0,2.000-3.000 4 15,3.000-4.000 0-15,2.000-4.000-4 0,5.000-6.000-1 0,0.000-4.000 1 16,4.000-3.000 0-16,3.000-3.000 0 0,3.000-4.000-5 0,4.000-2.000 1 16,1.000-3.000-1-16,3.000-1.000-5 0,-1.000 0.000-3 15,3.000-2.000-6-15,-1.000 0.000-8 0,2.000-1.000-8 16,0.000-1.000-14-16,1.000 0.000-22 0,-1.000 1.000-36 0,-1.000-1.000-71 15,2.000 0.000-436-15,-4.000-1.000 0 0,2.000 0.000 0 16,-3.000-2.000 0-16</inkml:trace>
  <inkml:trace contextRef="#ctx0" brushRef="#br0">29345.000 8507.000 1012 0,'-3.000'1.000'168'16,"2.000"3.000"-4"-16,-3.000 1.000 1 0,-3.000 7.000-10 15,-2.000 3.000-4-15,0.000 2.000-5 0,-1.000 5.000 1 0,-1.000 6.000 3 16,-1.000 0.000 1-16,4.000 4.000-1 0,2.000 0.000-4 16,1.000 0.000 0-16,5.000-2.000 5 0,3.000-2.000-5 15,6.000-1.000 0-15,4.000 0.000 5 0,3.000-3.000 0 0,3.000-3.000 1 16,2.000 1.000-170-16,1.000-4.000 5 0,4.000 0.000 0 16,1.000-2.000 10-16,2.000-2.000 4 0,-2.000-1.000 4 0,2.000-3.000 0 15,0.000 0.000 1-15,2.000-3.000-5 0,-1.000 2.000 0 16,1.000-3.000 3-16,2.000 0.000-3 0,1.000-4.000-14 0,1.000-1.000-14 15,1.000-7.000-45-15,6.000-3.000-650 0,1.000-11.000 0 16,2.000-13.000 0-16,1.000-13.000 0 0</inkml:trace>
  <inkml:trace contextRef="#ctx0" brushRef="#br0">28002.000 6436.000 800 0,'2.000'-4.000'119'0,"0.000"-1.000"-1"0,6.000-1.000 1 16,-2.000-4.000 0-16,2.000-1.000 0 0,3.000-3.000 0 16,1.000-3.000 0-16,3.000-5.000 0 0,2.000 0.000 0 0,1.000-2.000 1 15,1.000 0.000-1-15,2.000-2.000 1 16,1.000 1.000-1-16,0.000-2.000 1 0,-2.000 1.000 0 0,-3.000 3.000 0 16,-1.000 2.000 0-16,-3.000 0.000-119 0,3.000 0.000 1 15,-8.000 4.000 4-15,-3.000 2.000 0 0,-2.000-1.000 0 0,-2.000 3.000 0 16,-1.000 0.000 4-16,-3.000-1.000 0 0,0.000 1.000 5 15,-4.000 0.000 4-15,-3.000 0.000 0 0,-3.000 2.000 5 0,-2.000-1.000 4 16,-5.000 1.000 0-16,-1.000 1.000 4 0,-5.000 3.000 4 16,-5.000 1.000 4-16,-3.000 3.000 1 0,-4.000-2.000 4 15,-3.000 5.000-1-15,-1.000 0.000 0 0,-3.000 5.000 0 0,0.000 0.000 0 16,-7.000 4.000 5-16,4.000 1.000-4 0,0.000 3.000-1 16,-2.000 0.000 0-16,5.000 4.000-4 0,-2.000 0.000 0 0,6.000 1.000-5 15,-2.000 0.000 0-15,8.000 0.000-1 0,-1.000 0.000-3 16,8.000-2.000-2-16,2.000 1.000-3 0,6.000-2.000 0 15,1.000 0.000-5-15,5.000 0.000 0 0,3.000 1.000-4 0,5.000-1.000-1 16,0.000 3.000 0-16,4.000-1.000-5 0,1.000 4.000 0 16,-1.000 0.000 0-16,4.000 0.000-4 0,1.000 0.000-1 0,3.000 1.000 1 15,1.000-1.000 0-15,5.000 0.000-4 0,0.000-2.000 0 16,3.000 1.000 1-16,4.000-3.000-4 0,4.000 0.000 0 0,0.000-1.000 0 16,2.000-1.000 1-16,1.000 1.000 1 0,1.000-3.000 4 15,-2.000 5.000 0-15,2.000-2.000 1 0,0.000 1.000-1 0,-2.000 2.000 6 16,-1.000 2.000-1-16,3.000 0.000 1 0,-3.000 4.000-1 15,0.000 0.000 0-15,0.000 3.000 4 0,-2.000 0.000 0 16,1.000-1.000-2-16,1.000 1.000 1 0,-3.000 1.000-1 0,-2.000-1.000 0 16,2.000-2.000-1-16,-4.000-1.000 0 0,-2.000 0.000-1 15,-2.000-1.000-3-15,0.000-2.000-1 0,-8.000 2.000 1 0,0.000-3.000 4 16,-3.000-1.000-5-16,0.000 2.000 0 0,-6.000-3.000 0 16,-5.000 0.000 1-16,-1.000-1.000 0 0,-3.000 0.000-5 0,-2.000-2.000 1 15,-3.000-1.000 1-15,-3.000 1.000 4 0,-4.000-2.000 1 16,-3.000 1.000 0-16,-2.000-1.000 1 0,-1.000 0.000 4 0,0.000-1.000 0 15,-1.000-3.000 0-15,3.000 1.000 0 0,-2.000-2.000 5 16,1.000-1.000-5-16,5.000-2.000 0 0,1.000-1.000-1 0,1.000-3.000 1 16,7.000-1.000 0-16,0.000 0.000-1 0,3.000-2.000 1 15,2.000-1.000-6-15,2.000-4.000 1 0,7.000-1.000-5 0,0.000 0.000-4 16,-1.000-2.000-1-16,6.000-4.000-5 0,-1.000 0.000-4 16,4.000-4.000-4-16,4.000-1.000-5 0,1.000 1.000-9 15,2.000-2.000-13-15,1.000 2.000-24 0,9.000-6.000-21 0,1.000 2.000-36 16,4.000-1.000-62-16,2.000-1.000-614 0,4.000 0.000 0 15,2.000-4.000 0-15,2.000 1.000 0 0</inkml:trace>
  <inkml:trace contextRef="#ctx0" brushRef="#br0">28853.000 6154.000 890 0,'-2.000'-1.000'148'16,"-2.000"-1.000"1"-16,-3.000-1.000 0 0,0.000 0.000 0 0,-5.000 1.000-1 16,-2.000-3.000 1-16,-1.000 2.000 0 0,-3.000-1.000 0 0,-3.000 2.000 4 15,0.000 1.000 0-15,-1.000 1.000 0 0,2.000 0.000 1 16,0.000 1.000-2-16,-2.000 0.000 6 0,3.000 4.000 3 16,-3.000 4.000 1-16,2.000 2.000 3 0,0.000 4.000 5 15,-2.000 7.000-144-15,-1.000 3.000-1 0,2.000 5.000 5 0,-3.000 5.000 0 16,2.000 6.000 0-16,-3.000 2.000 1 0,1.000 4.000 0 15,0.000 4.000 0-15,1.000 1.000-5 0,0.000 2.000 1 0,1.000 2.000 0 16,4.000 2.000-1-16,0.000-2.000 1 0,3.000 2.000-5 16,2.000-3.000-4-16,3.000 1.000 0 0,5.000-4.000-4 15,1.000 0.000-4-15,2.000-4.000-4 0,0.000-3.000 0 0,4.000-2.000-9 16,2.000-6.000 4-16,3.000 0.000 0 0,3.000-3.000-1 0,1.000-2.000-4 16,0.000-5.000 0-16,5.000-3.000-1 0,1.000-5.000 1 15,4.000-4.000 3-15,-1.000-5.000 1 0,6.000-3.000 0 16,-1.000-1.000 4-16,2.000-8.000 0 0,4.000-2.000-1 0,-1.000-4.000 5 15,3.000-2.000 0-15,2.000-4.000 0 0,0.000-3.000 1 0,2.000-1.000 8 16,-1.000-2.000-4-16,1.000-4.000 0 0,0.000-3.000 1 16,0.000-1.000 4-16,1.000-5.000 0 0,1.000-1.000 1 0,-1.000-2.000-1 15,2.000-1.000-4-15,-1.000-6.000 4 0,-1.000-1.000 0 16,-1.000 0.000-5-16,-3.000-2.000 1 0,-2.000-1.000-1 16,-3.000-1.000-4-16,-2.000 1.000 1 0,-2.000-1.000 0 15,-6.000 0.000-1-15,-5.000 4.000-4 0,-4.000 1.000-1 0,-4.000-1.000 1 16,-3.000 5.000-1-16,-4.000 2.000 4 0,-7.000 2.000 0 15,-5.000 5.000 0-15,-4.000 4.000 0 0,-3.000 1.000 0 0,-6.000 2.000 0 16,-1.000 2.000 1-16,-3.000 3.000-1 0,-1.000 2.000-3 16,-3.000 3.000 4-16,3.000 2.000 0 0,-1.000-1.000 0 15,0.000 5.000-1-15,3.000-1.000 0 0,3.000 4.000 1 0,2.000 1.000-5 16,0.000 2.000 1-16,6.000-1.000-5 0,2.000 0.000-10 0,3.000 2.000-7 16,2.000 0.000-10-16,3.000 0.000-8 0,1.000 0.000-18 0,2.000 0.000-18 15,4.000 0.000-8-15,0.000 0.000-5 16,-1.000 4.000-5-16,2.000-1.000-13 0,2.000 2.000-10 0,2.000 2.000-8 15,2.000 0.000-14-15,3.000 6.000-13 0,-1.000 0.000-14 0,2.000 6.000-18 16,2.000 1.000-71-16,1.000 4.000-326 0,0.000 0.000 0 16,-3.000 1.000 0-16,1.000-2.000 0 0</inkml:trace>
  <inkml:trace contextRef="#ctx0" brushRef="#br0">28822.000 6731.000 952 0,'-4.000'2.000'163'0,"-4.000"-1.000"0"0,0.000 0.000 0 15,-3.000 2.000 4-15,-3.000 3.000 1 0,-1.000-1.000 0 0,-2.000 2.000 8 16,0.000 4.000 5-16,-1.000 0.000 4 0,5.000 1.000 4 16,2.000 1.000 0-16,3.000 3.000 5 0,4.000 2.000 0 0,1.000 5.000 4 15,3.000-1.000 0-15,3.000 4.000 1 16,3.000 0.000-1-16,5.000 1.000 1 0,1.000 2.000-164 0,1.000 1.000 1 15,3.000-3.000 0-15,0.000 2.000-4 0,5.000-4.000-1 16,2.000-4.000 1-16,0.000 1.000-9 0,1.000-2.000-4 0,-1.000-1.000-4 16,1.000-2.000-5-16,1.000 1.000 0 0,-4.000-2.000-5 15,-1.000 1.000 1-15,1.000 0.000-1 0,-5.000 2.000 0 0,-1.000 0.000 0 16,-2.000 2.000 0-16,1.000-1.000-1 0,-3.000 1.000 0 16,-2.000 0.000-1-16,2.000-1.000 0 0,-1.000-2.000 0 15,4.000-2.000-10-15,0.000-1.000-4 0,-1.000-5.000-13 0,2.000 1.000-9 16,2.000-6.000-19-16,1.000-1.000-22 0,2.000-4.000-26 0,-1.000-4.000-31 15,3.000-3.000-45-15,-2.000-3.000-80 0,1.000-5.000-485 16,-1.000-2.000 0-16,0.000-4.000 0 0,-3.000-3.000 0 0</inkml:trace>
  <inkml:trace contextRef="#ctx0" brushRef="#br0">29945.000 6305.000 930 0,'-1.000'-2.000'159'16,"-2.000"-1.000"0"-16,-1.000-1.000 1 0,0.000-1.000-1 0,-2.000-1.000 1 15,2.000 1.000-1-15,-4.000-1.000 4 0,0.000-1.000 1 16,1.000 2.000-1-16,1.000 3.000 1 0,-1.000 0.000-1 0,1.000 2.000 0 16,2.000 5.000 1-16,-2.000 4.000-1 0,2.000 3.000 1 15,-2.000 3.000-1-15,0.000 4.000 1 0,-1.000 2.000 0 16,1.000 3.000-160-16,-3.000 6.000 5 0,0.000 1.000 0 0,-2.000 2.000 0 15,1.000 1.000 0-15,-4.000 3.000 4 0,-1.000 4.000-3 0,-2.000-1.000-1 16,1.000 7.000 0-16,-3.000 0.000 0 16,-1.000 3.000 0-16,1.000 1.000 0 0,1.000 2.000-4 0,-1.000 0.000 4 15,3.000-3.000 1-15,1.000-1.000-5 0,1.000-1.000 1 16,3.000-4.000-1-16,-1.000-4.000 5 0,3.000-2.000-9 0,3.000-5.000 0 16,-1.000-5.000-1-16,3.000-2.000 6 0,-2.000-3.000-5 15,2.000-1.000-5-15,1.000-5.000 1 0,0.000-3.000 3 0,2.000-3.000 2 16,-1.000-1.000-1-16,1.000-4.000 0 0,1.000-1.000 4 15,0.000-3.000 0-15,0.000 0.000 5 0,0.000-1.000 8 0,0.000-1.000 4 16,0.000 0.000 5-16,1.000-1.000 0 0,2.000-1.000 4 16,3.000 0.000 0-16,1.000-3.000 5 0,5.000 1.000-1 0,1.000 0.000 5 15,4.000-3.000 5-15,6.000 2.000-1 0,2.000-3.000 0 16,3.000 2.000 0-16,6.000-1.000 0 0,3.000 3.000 0 16,2.000-3.000 0-16,5.000 2.000-4 0,0.000-1.000-4 0,4.000 1.000-5 15,2.000 1.000 0-15,4.000-1.000-4 0,0.000 0.000-4 16,4.000 1.000-1-16,0.000 1.000 0 0,3.000 1.000-4 0,1.000 1.000-9 15,0.000 0.000-13-15,-3.000 5.000-23 0,1.000 1.000-57 0,-4.000 5.000-866 16,-7.000 0.000 0-16,-9.000-2.000 0 0,-8.000-4.000 0 16</inkml:trace>
  <inkml:trace contextRef="#ctx0" brushRef="#br0">25410.000 10065.000 417 0,'0.000'0.000'60'16,"-4.000"0.000"4"-16,2.000 0.000 0 0,-1.000 0.000 0 15,-1.000 0.000 0-15,2.000 0.000 5 0,-2.000 0.000 4 0,0.000 0.000 5 16,-1.000 0.000 0-16,2.000 0.000 0 0,3.000 0.000-1 16,-2.000 0.000 1-16,2.000 0.000 0 0,0.000 0.000 0 0,-1.000 0.000 0 15,1.000 0.000 0-15,0.000 0.000 0 0,1.000 0.000-60 16,1.000 0.000 4-16,-1.000 0.000 0 0,4.000 0.000 5 0,-3.000 0.000 4 15,4.000 0.000 4-15,0.000 0.000 1 0,1.000 0.000-5 16,2.000 0.000 0-16,2.000 0.000-1 16,-2.000 0.000 5-16,4.000 0.000-1 0,-3.000 0.000 1 0,3.000 0.000 0 0,3.000-2.000 0 15,-1.000 2.000 0-15,3.000-4.000 0 0,0.000-1.000 0 0,2.000 2.000 1 16,3.000 1.000-4-16,-4.000-3.000-5 0,6.000 0.000-5 16,0.000 3.000-3-16,0.000-2.000-6 0,-3.000 0.000 1 15,5.000 0.000 0-15,0.000-1.000-9 0,0.000 1.000 5 0,1.000 2.000-5 16,3.000-6.000 0-16,0.000 2.000 1 0,0.000-1.000-2 15,3.000 0.000 1-15,-2.000-3.000-1 0,3.000 2.000 1 0,-1.000 0.000-1 16,0.000 0.000 0-16,2.000-2.000 0 0,0.000 1.000 0 16,-4.000 2.000 0-16,1.000 1.000 0 0,-3.000 1.000 0 15,1.000-2.000-4-15,0.000 2.000 0 0,-2.000 3.000 0 0,1.000-1.000 0 16,-3.000 2.000 0-16,0.000-2.000 0 0,-1.000 2.000 0 16,3.000 1.000 0-16,-2.000 0.000 1 0,3.000-1.000-1 0,-1.000 0.000 1 15,0.000-1.000-1-15,0.000 0.000 1 0,3.000 0.000-1 0,-3.000-4.000 4 16,0.000 4.000 1-16,1.000-3.000 0 0,1.000 0.000 0 15,-4.000 1.000-1-15,0.000-2.000 1 0,2.000 2.000 5 16,1.000 1.000-5-16,-4.000-2.000 0 16,3.000 3.000 1-16,-4.000-1.000-1 0,2.000 2.000 0 0,0.000 0.000 1 15,0.000-1.000-1-15,0.000-1.000 0 0,-3.000-1.000 1 16,-1.000 1.000-1-16,2.000 1.000 1 0,-1.000-2.000-9 0,1.000 2.000-6 16,-3.000-1.000-4-16,1.000 2.000-13 0,0.000 0.000-28 15,2.000 1.000-48-15,-4.000 0.000-370 0,4.000 0.000 0 0,-2.000 0.000 0 16,0.000 0.000 0-16</inkml:trace>
  <inkml:trace contextRef="#ctx0" brushRef="#br0">26834.000 10318.000 51 0,'0.000'0.000'7'0,"0.000"0.000"5"0,0.000 0.000 0 0,0.000 0.000 4 0,0.000 0.000 14 16,0.000 0.000 12-16,0.000 0.000 10 0,0.000 0.000 9 15,2.000 0.000 8-15,-2.000 0.000 10 0,0.000 0.000 9 16,0.000 0.000 8-16,0.000 0.000 10 0,0.000 0.000 8 0,0.000 0.000 5 16,0.000 0.000 5-16,0.000 0.000-1 0,2.000 0.000-3 15,-2.000 0.000 5-15,0.000 0.000-4 0,0.000 0.000-1 0,0.000 0.000 1 16,0.000 0.000-5-16,0.000 0.000-9 16,3.000 0.000-5-16,-3.000 0.000-3 0,0.000 0.000-1 0,0.000 0.000-4 0,2.000 0.000-6 15,-2.000 0.000-8-15,0.000 0.000-4 16,0.000 0.000-5-16,3.000 0.000 0 0,-1.000-3.000 0 0,0.000 3.000 0 0,-2.000-4.000 1 15,2.000-1.000-1-15,0.000-1.000 0 16,0.000 0.000 0-16,0.000 0.000 0 0,-1.000-2.000-9 16,-1.000 1.000-4-16,0.000-2.000-5 0,0.000 3.000-4 15,2.000 0.000-9-15,-2.000-1.000-4 0,0.000 3.000-5 0,-2.000 0.000 4 16,1.000 0.000-3-16,-1.000 1.000-6 0,0.000 2.000-4 0,-2.000 0.000-4 16,0.000 0.000 0-16,-1.000 1.000-5 0,-2.000 0.000-4 15,-2.000 0.000 0-15,0.000 2.000 0 0,3.000 1.000-5 0,-4.000 2.000 0 16,1.000-1.000 0-16,1.000 0.000 0 0,-2.000 6.000 0 15,5.000-5.000-5-15,-3.000 5.000 0 0,3.000 0.000 0 16,-1.000 0.000-4-16,-1.000-2.000-1 0,4.000 2.000-4 0,-1.000 0.000 1 16,-2.000-1.000-2-16,3.000 0.000 1 0,1.000 0.000 0 15,-2.000-1.000 0-15,4.000 0.000 0 0,-2.000 0.000 0 0,-1.000 1.000 0 16,3.000 0.000 0-16,0.000-3.000 0 16,0.000 2.000-1-16,0.000-1.000 1 0,0.000 1.000 5 0,0.000 0.000-1 0,0.000-2.000 1 15,3.000 2.000 0-15,-1.000-2.000-1 16,2.000 0.000 6-16,-2.000 1.000-1 0,3.000-4.000 0 0,-1.000 3.000 1 0,0.000 0.000-1 15,3.000-1.000 1-15,2.000 0.000-1 0,-4.000-1.000 1 16,1.000 1.000 0-16,-1.000 0.000 0 0,1.000 2.000 0 16,0.000-1.000 4-16,0.000 4.000 0 0,-2.000-3.000 1 15,-1.000 2.000-1-15,-1.000 3.000 5 0,0.000-3.000 1 0,-2.000 0.000 3 16,0.000 3.000 6-16,0.000-3.000 3 0,0.000 1.000 10 0,-6.000-1.000-1 16,3.000 3.000 5-16,-3.000-1.000 5 0,-2.000-4.000 4 15,2.000 2.000 4-15,-5.000 0.000 0 0,0.000-3.000 5 0,-3.000 0.000-1 16,-1.000 1.000 0-16,1.000 0.000 1 0,-1.000-3.000-1 15,1.000-2.000 1-15,0.000 1.000 0 0,-2.000 2.000-1 0,5.000-5.000-9 16,-3.000 2.000-4-16,3.000 0.000-4 16,1.000-2.000-9-16,0.000 0.000-5 0,3.000-4.000-13 0,1.000 2.000-14 0,1.000-4.000-17 15,1.000 0.000-27-15,2.000-1.000-35 16,0.000-2.000-63-16,4.000-3.000-721 0,0.000-2.000 0 0,3.000-3.000 0 16,1.000 2.000 0-16</inkml:trace>
  <inkml:trace contextRef="#ctx0" brushRef="#br0">27742.000 9375.000 540 0,'0.000'0.000'114'0,"0.000"0.000"13"0,0.000 0.000 9 16,0.000 0.000 9-16,0.000 0.000 9 0,0.000 0.000 5 0,0.000 0.000 4 16,-1.000 0.000 4-16,1.000 0.000 9 0,-1.000 0.000 1 15,1.000 0.000 3-15,-3.000 0.000 1 0,1.000 0.000 4 16,-3.000 0.000 0-16,3.000 0.000 5 0,-1.000 0.000-5 0,-1.000 0.000 4 15,2.000 0.000-95-15,-2.000 0.000-19 0,1.000 0.000-13 16,-1.000 0.000-8-16,2.000 0.000-5 0,-1.000 0.000-9 0,-1.000 0.000 1 16,1.000 1.000-5-16,-1.000-1.000-5 0,3.000 0.000-8 15,-3.000 2.000-1-15,2.000 2.000-3 0,2.000-2.000-1 0,-2.000 0.000-4 16,2.000 2.000-1-16,-2.000 2.000-3 0,2.000-2.000 4 16,0.000 1.000-1-16,2.000 2.000 1 15,0.000-1.000 0-15,-2.000-1.000 0 0,4.000 2.000-1 0,-1.000 0.000 1 16,-1.000 0.000 0-16,2.000-1.000-6 0,1.000 1.000 1 15,-2.000 0.000 1-15,1.000 0.000-1 0,-1.000 2.000 0 0,-1.000-1.000 1 16,-1.000 2.000 3-16,2.000-1.000 1 0,-1.000 1.000 0 16,-2.000 0.000 0-16,2.000 0.000 4 0,0.000 0.000 0 0,0.000 1.000 5 15,1.000-3.000 0-15,-1.000 2.000-1 0,3.000-2.000 5 16,-5.000 3.000-4-16,4.000-5.000 4 0,-1.000 4.000 0 0,-3.000-4.000 0 16,2.000 2.000 4-16,0.000-3.000 1 0,-2.000 1.000-1 15,0.000 0.000 4-15,0.000-2.000-4 0,0.000-2.000 5 16,0.000 2.000-1-16,-2.000-1.000 1 0,0.000 0.000-5 0,-2.000 1.000 0 15,-4.000-2.000-9-15,1.000-1.000 1 0,-2.000 3.000-1 16,-1.000 1.000 1-16,-4.000-1.000 0 0,-1.000 0.000-10 0,0.000 1.000 1 16,1.000 0.000 0-16,-1.000-1.000-5 0,2.000-1.000-4 15,-1.000 2.000-9-15,5.000-3.000-9 0,-1.000 0.000-9 0,5.000 0.000-23 16,0.000-2.000-30-16,3.000-3.000-77 0,1.000 0.000-767 16,1.000-6.000 0-16,3.000-3.000 0 0</inkml:trace>
  <inkml:trace contextRef="#ctx0" brushRef="#br0">4241.000 7223.000 473 0,'1.000'-4.000'81'15,"-1.000"-2.000"13"-15,0.000-4.000 9 0,1.000-2.000 9 0,1.000-2.000 9 16,-2.000 0.000 10-16,0.000-5.000 8 0,0.000 0.000 8 16,-2.000 3.000 6-16,0.000-1.000 8 0,-6.000 2.000 5 15,1.000 3.000 4-15,-3.000 2.000 4 0,-6.000 1.000 5 0,0.000 4.000 4 16,-4.000 2.000 0-16,-1.000 1.000 0 0,-4.000 2.000-72 16,-1.000 2.000-4-16,-3.000 4.000-14 0,2.000 3.000-13 0,-2.000 3.000-4 15,0.000 2.000-9-15,0.000 6.000-10 0,2.000 2.000-12 16,-1.000 6.000-9-16,4.000 5.000 0 0,0.000 2.000-9 0,1.000 3.000-4 15,0.000 5.000-5-15,4.000 5.000-4 0,2.000 1.000-5 0,1.000 3.000-4 16,0.000 1.000-5-16,5.000 3.000 1 0,-2.000 2.000 5 16,3.000 3.000-6-16,2.000 0.000 1 0,0.000 4.000 4 15,1.000-1.000-5-15,1.000 3.000 0 0,3.000 0.000 0 16,0.000 1.000 0-16,0.000 1.000 4 0,1.000-2.000-5 0,2.000-3.000 1 0,0.000-5.000-5 16,5.000-2.000 1-16,1.000-4.000 4 15,2.000-5.000 0-15,5.000-5.000 0 0,0.000-4.000 0 0,5.000-4.000 4 16,2.000-1.000-4-16,5.000-6.000-1 0,1.000-1.000 1 0,2.000-5.000 0 15,3.000-2.000 0-15,2.000-7.000-1 0,1.000 0.000 1 16,3.000-5.000 4-16,0.000-4.000-5 0,3.000-3.000 4 16,0.000-3.000-3-16,3.000-6.000 3 0,-3.000-2.000 0 0,2.000-4.000-4 15,-2.000-2.000 5-15,1.000-3.000-5 0,-3.000-4.000 5 16,-1.000-2.000-4-16,1.000-1.000 5 0,-2.000-4.000-1 0,-3.000 0.000 1 16,-1.000-3.000-1-16,1.000 0.000 1 0,-3.000-1.000 0 15,-1.000-1.000-1-15,0.000-2.000 1 0,-3.000-1.000 0 0,-1.000-2.000 0 16,-2.000 2.000-1-16,-2.000-4.000 1 0,-3.000 0.000-1 15,-1.000 0.000 5-15,-1.000-2.000-10 0,-3.000-1.000 6 16,-2.000 0.000-1-16,1.000-1.000 0 0,-5.000 0.000 0 0,1.000-1.000-4 16,-4.000-1.000 5-16,0.000 2.000-1 0,-1.000-1.000 1 15,-2.000 3.000-1-15,1.000-1.000 0 0,-4.000 1.000 1 0,-2.000 2.000 3 16,0.000 3.000-8-16,-3.000 2.000 5 0,-4.000 0.000 0 0,0.000 7.000 4 16,-2.000-2.000-4-16,-4.000 5.000 3 15,-2.000 1.000 1-15,-1.000 2.000 0 0,-2.000 4.000 0 0,0.000 1.000-5 16,-2.000 2.000 5-16,-2.000 3.000-5 0,1.000 0.000 0 15,-1.000 3.000 1-15,0.000 1.000-5 0,-1.000 2.000 1 0,-1.000 4.000 0 16,-1.000-1.000 0-16,1.000 2.000 0 0,-1.000 1.000 0 16,-2.000 1.000 0-16,3.000 1.000-9 0,-1.000 1.000-8 0,1.000 1.000-14 15,1.000-1.000-18-15,2.000 1.000-37 0,1.000-1.000-88 16,0.000-1.000-554-16,3.000 1.000 0 0,1.000-1.000 0 0</inkml:trace>
  <inkml:trace contextRef="#ctx0" brushRef="#br0">4046.000 7401.000 660 0,'1.000'0.000'114'0,"3.000"1.000"5"0,1.000-1.000 0 0,2.000 0.000 0 16,2.000 0.000 0-16,2.000 0.000 4 0,4.000 0.000 0 0,2.000 0.000 5 15,2.000-3.000 0-15,2.000-1.000 5 0,4.000-4.000 0 16,1.000-3.000 4-16,1.000-5.000 5 0,4.000-6.000 5 15,5.000-6.000 0-15,3.000-6.000 4 0,3.000-10.000 5 0,5.000-4.000 0 16,7.000-6.000-114-16,2.000-6.000-6 0,6.000-6.000 5 16,6.000-2.000-5-16,3.000-3.000 1 0,2.000-2.000-4 0,7.000-1.000 4 15,1.000-1.000-5-15,6.000 0.000 0 0,-1.000 1.000-5 0,4.000-1.000 0 16,1.000 1.000-4-16,1.000 1.000-5 0,2.000 0.000-5 16,4.000 2.000 1-16,1.000-2.000-6 0,1.000 1.000-4 15,-2.000 0.000 1-15,1.000 2.000-1 0,0.000-2.000-3 16,4.000 3.000-10-16,-4.000 0.000-9 0,0.000-1.000-23 0,-4.000 2.000-26 15,-2.000 2.000-49-15,-7.000 5.000-538 0,-2.000 1.000 0 16,-6.000 3.000 0-16,-9.000 5.000 0 0</inkml:trace>
  <inkml:trace contextRef="#ctx0" brushRef="#br0">6785.000 4821.000 686 0,'0.000'0.000'127'0,"-2.000"1.000"5"0,2.000-1.000 5 16,0.000 2.000-5-16,0.000-2.000 5 0,0.000 1.000-1 16,0.000-1.000 1-16,4.000 1.000-1 0,1.000-1.000 1 15,3.000 1.000 5-15,2.000-1.000-1 0,4.000 0.000 1 0,3.000-1.000-1 16,7.000-1.000 5-16,1.000-4.000 4 0,7.000-2.000 0 15,3.000-1.000 0-15,3.000-2.000 0 0,2.000-4.000-124 16,5.000 0.000-4-16,-2.000-2.000-5 0,3.000 2.000 5 0,-3.000 1.000-4 16,1.000 6.000 4-16,-5.000 2.000-4 0,-3.000 4.000 0 15,-4.000 6.000 4-15,-7.000 6.000 0 0,-1.000 7.000 5 0,-10.000 8.000 4 16,-3.000 8.000 0-16,-5.000 8.000 0 0,-6.000 7.000-4 0,-4.000 10.000-1 16,-7.000 5.000 1-16,-4.000 5.000 0 0,-3.000 1.000-4 15,-2.000 3.000-13-15,-1.000-4.000-23 0,1.000-4.000-45 16,-3.000-3.000-134-16,3.000-7.000-490 0,1.000-7.000 0 0,3.000-9.000 0 15,0.000-11.000 0-15</inkml:trace>
  <inkml:trace contextRef="#ctx0" brushRef="#br0">8681.000 3274.000 1040 0,'0.000'0.000'158'0,"0.000"0.000"0"16,0.000 0.000 5-16,0.000 0.000 0 0,0.000 0.000 0 16,0.000 0.000 0-16,0.000 0.000 1 0,0.000 4.000 0 15,3.000 0.000-1-15,1.000 3.000 1 0,2.000 4.000 0 0,4.000 9.000 0 16,2.000 6.000 1-16,4.000 5.000-1 16,1.000 4.000 0-16,6.000 9.000 1 0,0.000 2.000-1 0,3.000 5.000-153 15,3.000 4.000-4-15,0.000 7.000 2 0,2.000-5.000 1 16,-1.000 5.000-1-16,2.000-1.000 0 0,-2.000 2.000 0 0,0.000-2.000 1 15,-1.000 0.000 3-15,0.000-2.000 1 0,-3.000-4.000 0 16,-2.000-2.000 3-16,-1.000-4.000 1 0,-4.000-5.000 4 0,-1.000-1.000 0 16,-4.000-5.000 4-16,-2.000-2.000 0 0,-5.000-2.000 5 15,-2.000-6.000 0-15,-2.000 0.000 0 0,-1.000-5.000 1 0,-2.000-3.000-4 16,-3.000-1.000 0-16,-1.000-1.000-1 0,-4.000-3.000 1 16,-4.000 2.000-1-16,-2.000-5.000-5 0,-4.000 0.000 1 15,-3.000-1.000-1-15,-6.000 1.000-4 0,-5.000-3.000-5 0,-3.000-3.000-17 16,-2.000-2.000-15-16,-2.000-1.000-26 0,-2.000-4.000-43 15,-3.000-5.000-95-15,1.000-4.000-633 0,-5.000-6.000 0 16,0.000-3.000 0-16,-1.000-6.000 0 0</inkml:trace>
  <inkml:trace contextRef="#ctx0" brushRef="#br0">7806.000 3749.000 798 0,'-1.000'0.000'146'0,"-2.000"-1.000"13"0,1.000-2.000 5 15,1.000-1.000-1-15,1.000-2.000 6 0,1.000-3.000-1 16,5.000-4.000 0-16,5.000-6.000 5 0,6.000-4.000 4 0,7.000-5.000 6 16,8.000-7.000-1-16,7.000-2.000 1 0,8.000-7.000-1 15,8.000-4.000 1-15,6.000 0.000 0 0,7.000-5.000-6 16,3.000-3.000-8-16,4.000 1.000-14 0,0.000-3.000-164 0,1.000 2.000-44 16,-2.000 1.000-57-16,0.000 1.000-85 0,-4.000 1.000-508 15,-2.000 3.000 0-15,-7.000 3.000 0 0</inkml:trace>
  <inkml:trace contextRef="#ctx0" brushRef="#br0">9377.000 2784.000 460 0,'0.000'2.000'85'16,"0.000"2.000"14"-16,0.000 3.000 9 0,3.000 2.000 9 0,0.000 4.000 4 16,0.000 5.000 10-16,1.000 2.000 4 0,2.000 6.000 4 15,2.000 6.000 5-15,1.000 4.000 4 0,1.000 5.000 8 16,5.000 5.000 5-16,2.000 3.000 0 0,3.000 4.000 4 0,4.000 2.000 0 15,2.000 5.000 4-15,3.000 2.000 1 0,4.000 1.000 4 16,0.000 1.000-82-16,4.000 2.000-12 0,-1.000 2.000-9 0,1.000 2.000-10 16,-1.000-2.000-4-16,-1.000-1.000-9 0,-4.000-4.000-4 15,-2.000-4.000-9-15,-1.000-2.000-3 0,-4.000-6.000-1 16,-2.000-9.000-8-16,-5.000-7.000-5 0,-1.000-7.000-3 0,-3.000-4.000-14 16,-3.000-7.000-5-16,0.000-3.000-17 0,-3.000-6.000-14 15,-2.000-1.000-5-15,-2.000-4.000-17 0,0.000-4.000-32 0,-3.000-7.000-70 16,-2.000-2.000-483-16,-2.000-9.000 0 0,-4.000-5.000 0 15,-5.000-5.000 0-15</inkml:trace>
  <inkml:trace contextRef="#ctx0" brushRef="#br0">9426.000 2799.000 540 0,'-3.000'-2.000'103'0,"-3.000"-4.000"18"0,-1.000 0.000 18 0,-4.000-1.000 13 15,-1.000-2.000 9-15,0.000 1.000 5 16,0.000-4.000 4-16,-1.000 2.000 0 0,0.000-1.000 0 0,6.000 1.000 0 15,2.000 4.000 0-15,2.000 0.000 0 0,6.000 0.000 4 16,4.000 4.000 1-16,5.000-2.000-1 0,5.000 3.000 5 0,7.000 1.000 4 16,3.000 1.000 0-16,4.000 4.000-104 0,7.000 2.000-17 15,6.000 4.000-14-15,2.000 2.000-13 0,2.000 4.000-9 16,0.000 3.000 0-16,0.000 3.000-4 0,1.000 6.000 5 0,-3.000 0.000 0 16,-4.000 4.000-1-16,-1.000-1.000 6 0,-5.000 5.000 3 15,-4.000 1.000-4-15,-5.000 4.000 4 0,-5.000 6.000 0 0,-5.000 2.000-4 16,-6.000 7.000 0-16,-4.000 1.000 0 0,-5.000 7.000-4 0,-6.000 5.000 5 15,-3.000 2.000-4-15,-6.000 2.000-1 0,-2.000 0.000-1 16,-2.000-3.000-7-16,1.000-3.000-6 0,-1.000-7.000-13 16,2.000-5.000-13-16,1.000-8.000-23 0,4.000-7.000-35 0,4.000-10.000-54 15,1.000-5.000-83-15,4.000-11.000-557 0,1.000-7.000 0 16,1.000-6.000 0-16,2.000-10.000 0 0</inkml:trace>
  <inkml:trace contextRef="#ctx0" brushRef="#br0">10463.000 2539.000 774 0,'0.000'0.000'138'16,"0.000"0.000"14"-16,0.000 0.000 4 0,0.000 0.000 4 0,0.000-1.000 5 15,0.000 0.000 5-15,0.000 1.000 0 0,0.000 0.000-1 16,0.000-1.000 1-16,0.000 1.000 0 0,0.000-1.000 0 0,0.000 2.000 0 15,0.000 2.000-5-15,3.000 5.000 1 0,0.000 6.000 3 0,2.000 5.000 1 16,0.000 7.000 0-16,5.000 8.000 0 0,0.000 9.000-138 16,2.000 7.000-13-16,4.000 7.000-1 0,-2.000 6.000-3 15,5.000 4.000-6-15,-3.000 4.000-4 0,3.000-2.000 0 16,-1.000-3.000-1-16,0.000-2.000 1 0,-1.000-6.000 3 0,-3.000-6.000 1 16,2.000-5.000 0-16,-4.000-8.000 5 0,-2.000-8.000-1 15,1.000-5.000-4-15,-3.000-7.000 0 0,-1.000-5.000 0 0,-2.000-3.000-5 16,0.000-3.000 0-16,-1.000-2.000 0 0,-2.000-5.000-4 15,-1.000 0.000 0-15,1.000-2.000-1 0,-2.000-6.000 1 16,0.000-2.000 0-16,0.000-3.000 0 0,0.000-4.000-5 0,-2.000-6.000-9 16,-2.000-1.000-8-16,-3.000-5.000-10 0,1.000-7.000-13 0,-4.000 0.000-17 15,-2.000-2.000-19-15,-2.000-4.000-13 0,-4.000 1.000-8 16,-2.000-1.000 4-16,-1.000-1.000 1 0,-2.000 5.000-1 16,0.000-1.000 1-16,-4.000 2.000 0 0,3.000 4.000 8 0,-2.000 2.000 5 15,-1.000 1.000 9-15,3.000 1.000 9 0,0.000 4.000 13 0,0.000 1.000 19 16,4.000 0.000 12-16,2.000-1.000 14 0,2.000 1.000 18 15,6.000-2.000 22-15,4.000 1.000 22 0,2.000-2.000 17 16,4.000-2.000 18-16,5.000-2.000 3 0,4.000 1.000 6 16,7.000-1.000-1-16,0.000 2.000 0 0,7.000 3.000 5 0,1.000 1.000-4 15,2.000 7.000-5-15,5.000 2.000-9 0,2.000 5.000-8 16,0.000 3.000-9-16,1.000 4.000-10 0,-2.000 2.000-9 0,1.000 4.000-4 16,-2.000 3.000-5-16,-2.000 4.000 1 0,-3.000 4.000-10 15,-4.000 2.000-5-15,-2.000 3.000-8 0,-6.000 4.000-5 0,-2.000 1.000 0 16,-5.000 3.000 0-16,-1.000 2.000 0 0,-4.000-2.000-5 15,-1.000-2.000 1-15,-1.000-2.000-1 0,-1.000-4.000-5 16,1.000-3.000 6-16,2.000-2.000-1 0,5.000-3.000-4 0,4.000-4.000 5 16,2.000-2.000 0-16,5.000-2.000 0 0,4.000-2.000-3 0,3.000-2.000 4 15,5.000 1.000 1-15,4.000 0.000 0 0,1.000 0.000 5 0,0.000-2.000-9 16,0.000 4.000 1-16,-2.000-1.000-1 0,-3.000 6.000 4 16,0.000 0.000-4-16,-8.000 5.000 0 0,-4.000 6.000 4 15,-4.000 2.000-4-15,-5.000 6.000-1 0,-5.000 7.000 1 16,-4.000 5.000-1-16,-7.000 5.000 1 0,-5.000 2.000 4 0,-4.000 4.000-1 15,-3.000 0.000-4-15,-4.000 3.000 0 0,0.000-3.000-1 16,-1.000-1.000-4-16,-3.000-4.000 1 0,2.000-4.000-10 16,5.000-4.000-13-16,0.000-6.000-26 0,2.000-2.000-41 0,3.000-5.000-52 15,4.000-3.000-658-15,2.000-5.000 0 0,4.000-5.000 0 16,2.000-5.000 0-16</inkml:trace>
  <inkml:trace contextRef="#ctx0" brushRef="#br0">12010.000 2074.000 674 0,'2.000'-3.000'121'15,"0.000"-8.000"13"-15,3.000-3.000 14 0,1.000-3.000 8 16,0.000-4.000 9-16,0.000-2.000 4 0,0.000-2.000 5 16,1.000-2.000 5-16,-3.000 1.000 4 0,-2.000 3.000 4 0,0.000 6.000 1 15,-5.000 2.000-1-15,-4.000 8.000-4 0,-4.000 2.000 0 16,-3.000 5.000 0-16,-4.000 7.000 0 0,-2.000 5.000 0 0,-1.000 9.000 0 15,-4.000 5.000-121-15,-3.000 9.000-13 0,0.000 5.000-13 16,0.000 9.000-13-16,-1.000 8.000-4 0,4.000 6.000-4 0,2.000 5.000-5 16,1.000 3.000-4-16,2.000 5.000-5 0,5.000-1.000-4 0,3.000-2.000 0 15,4.000-1.000 0-15,3.000-6.000 4 16,5.000-3.000 1-16,2.000-8.000 0 0,7.000-8.000-1 0,5.000-6.000 1 16,3.000-8.000 4-16,6.000-8.000 1 0,4.000-7.000-2 0,4.000-5.000 5 15,7.000-7.000 4-15,5.000-5.000-5 16,5.000-6.000 0-16,1.000-7.000 0 0,4.000-7.000 0 0,-1.000-5.000 0 15,5.000-5.000 0-15,-3.000-2.000-4 0,1.000-1.000-5 0,-3.000-2.000-14 16,2.000 3.000-13-16,-7.000 3.000-32 0,-1.000 5.000-45 16,-2.000 8.000-88-16,-9.000 6.000-545 0,-5.000 5.000 0 15,-9.000 8.000 0-15,-6.000 4.000 0 0</inkml:trace>
  <inkml:trace contextRef="#ctx0" brushRef="#br0">8990.000 5788.000 496 0,'0.000'0.000'82'15,"0.000"0.000"5"-15,2.000 0.000 9 0,1.000-3.000 9 16,4.000 1.000 9-16,6.000-5.000 14 0,3.000-6.000 4 0,4.000-3.000 0 16,7.000-6.000 0-16,5.000-4.000 0 0,5.000-4.000 0 15,6.000-5.000 0-15,3.000-2.000 0 0,4.000-4.000 1 0,1.000 3.000-1 16,5.000-1.000 5-16,1.000 0.000 0 0,1.000 0.000 4 15,3.000 1.000-73-15,1.000 1.000 4 0,2.000 1.000-9 16,1.000 0.000-4-16,0.000-2.000-5 0,5.000-1.000-9 0,1.000-1.000-5 16,1.000-1.000-5-16,4.000 0.000 5 0,0.000-2.000 0 0,3.000-1.000 0 15,0.000 0.000 0-15,3.000 1.000 4 0,0.000-2.000 0 16,2.000 0.000 5-16,0.000 1.000-5 0,-2.000 1.000 0 16,2.000-4.000-5-16,1.000 1.000-8 0,0.000-1.000-5 15,2.000-2.000-4-15,0.000 0.000-5 0,-1.000 0.000-1 0,-1.000 1.000-7 16,0.000 0.000 0-16,0.000 1.000 5 0,-3.000 2.000-5 15,1.000 3.000-4-15,-1.000 0.000-1 0,-5.000 5.000-4 0,-3.000 3.000-18 16,-3.000 4.000-14-16,-5.000 1.000-35 0,-2.000 2.000-62 16,-6.000 7.000-568-16,-5.000 4.000 0 0,-8.000 2.000 0 0,-9.000 5.000 0 15</inkml:trace>
  <inkml:trace contextRef="#ctx0" brushRef="#br0">5607.000 14901.000 718 0,'1.000'-10.000'103'0,"-1.000"-4.000"0"0,2.000-4.000-1 0,0.000-2.000 5 16,0.000-5.000 5-16,-2.000 0.000 4 0,2.000-4.000 4 16,-1.000 0.000 10-16,-1.000 4.000 13 0,0.000 1.000 9 15,0.000 5.000 4-15,0.000 4.000 10 0,-1.000 2.000 3 0,1.000 5.000 6 16,0.000-1.000 3-16,0.000 3.000 1 15,0.000 2.000 0-15,0.000 0.000-103 0,0.000 3.000 0 16,0.000-1.000 4-16,0.000 4.000 0 0,0.000 4.000 1 0,1.000 2.000-5 16,3.000 6.000 0-16,-1.000 3.000-5 0,1.000 5.000-3 0,2.000 5.000-16 15,1.000 7.000-12-15,-1.000 9.000 0 0,4.000 5.000-10 16,-2.000 3.000-4-16,0.000 7.000-4 0,2.000 1.000-4 16,-3.000 5.000 3-16,1.000 3.000 1 0,0.000 2.000 0 0,1.000 0.000-1 15,-2.000 1.000-4-15,2.000-1.000 0 0,-2.000 1.000-4 16,0.000-3.000 0-16,-2.000-3.000-5 0,-1.000-2.000 5 0,-1.000-6.000-4 15,-2.000 0.000-1-15,1.000-7.000 6 0,-2.000-5.000-1 16,0.000-3.000 0-16,-3.000-4.000 0 0,-3.000-5.000 0 16,-4.000 0.000 0-16,-1.000-4.000-5 0,-3.000-2.000 1 0,-4.000-3.000 0 15,-4.000-3.000 0-15,-1.000-3.000 1 0,-5.000-4.000-1 16,-2.000-2.000 0-16,0.000-6.000 0 0,-2.000-1.000 0 0,-1.000-3.000-5 16,-3.000-5.000-4-16,1.000-3.000-5 0,-2.000-5.000-5 15,-1.000-3.000-13-15,2.000-4.000-4 0,-3.000-4.000-18 0,3.000-4.000-22 16,1.000-7.000-40-16,2.000-6.000-132 0,0.000-7.000-530 15,-1.000-4.000 0-15,3.000-9.000 0 0</inkml:trace>
  <inkml:trace contextRef="#ctx0" brushRef="#br0">4992.000 14247.000 1092 0,'0.000'0.000'182'16,"3.000"0.000"2"-16,1.000 1.000 0 0,4.000 3.000 1 0,1.000 0.000 0 15,4.000 2.000 0-15,3.000 5.000 0 0,4.000 3.000 1 16,6.000 1.000 0-16,6.000 3.000 0 0,1.000 3.000 0 0,4.000 2.000 0 16,3.000-2.000 0-16,2.000 1.000 1 0,4.000-2.000-1 0,1.000 0.000 1 15,2.000-4.000 0-15,2.000-1.000 0 16,-3.000-1.000-183-16,4.000-1.000-4 0,-3.000-3.000-2 0,3.000 1.000-4 15,1.000-3.000-6-15,1.000-3.000-4 0,-2.000 1.000-4 0,1.000-3.000-6 16,1.000-1.000-4-16,-2.000-1.000-5 0,1.000-1.000-3 16,0.000 0.000-1-16,1.000-2.000-4 0,-5.000-2.000-1 15,1.000-1.000 1-15,0.000-1.000-10 0,-3.000 1.000-8 0,-2.000-4.000-15 16,1.000-4.000-22-16,-4.000 0.000-36 0,1.000-2.000-70 0,-5.000-1.000-487 16,-2.000-2.000 0-16,-6.000 0.000 0 0,-2.000 0.000 0 15</inkml:trace>
  <inkml:trace contextRef="#ctx0" brushRef="#br0">6801.000 14318.000 578 0,'0.000'2.000'105'0,"0.000"-1.000"9"0,0.000 0.000 8 16,0.000 5.000 15-16,0.000 1.000 12 0,0.000 2.000 14 15,-1.000 5.000 8-15,-1.000 2.000 6 0,1.000 5.000 4 0,-4.000 5.000 4 16,1.000 4.000 4-16,-2.000 3.000 1 0,0.000 2.000 4 16,-1.000 5.000-1-16,0.000 1.000 1 0,-2.000 6.000 4 15,2.000 2.000 0-15,-2.000 4.000 4 0,2.000 5.000-105 0,-1.000 3.000-9 16,1.000 6.000-4-16,-1.000 1.000-14 0,2.000 5.000-13 0,-2.000 2.000-13 15,1.000 3.000-5-15,1.000 1.000-5 0,-2.000 3.000-4 16,1.000-1.000-5-16,0.000-1.000-4 0,0.000 2.000 0 16,1.000-1.000-4-16,-3.000 1.000 4 0,2.000 1.000-4 15,1.000-2.000 0-15,-1.000-1.000 1 0,1.000-2.000-6 0,0.000-3.000 1 16,-1.000-4.000 0-16,5.000-7.000-4 0,-1.000-7.000-1 0,1.000-8.000-4 16,0.000-10.000 0-16,2.000-9.000-4 0,0.000-8.000 0 15,0.000-10.000 0-15,2.000-6.000-4 0,0.000-6.000-4 16,-1.000-10.000-5-16,-1.000-6.000-18 0,2.000-11.000-21 0,-1.000-6.000-23 15,0.000-8.000-35-15,-1.000-7.000-40 0,2.000-5.000-85 16,-2.000-10.000-510-16,0.000-4.000 0 0,0.000-4.000 0 0</inkml:trace>
  <inkml:trace contextRef="#ctx0" brushRef="#br0">6847.000 14227.000 952 0,'2.000'-4.000'158'0,"3.000"-2.000"1"16,3.000-2.000 0-16,2.000-2.000 4 0,3.000-1.000-5 16,3.000-2.000 1-16,2.000 2.000 1 0,2.000 1.000-1 0,2.000 1.000 0 15,3.000 4.000-1-15,-2.000 7.000 1 0,-3.000 5.000 0 16,3.000 5.000 3-16,-3.000 9.000 1 0,1.000 5.000-1 0,-1.000 4.000 1 16,-2.000 5.000 4-16,-2.000 2.000 0 0,2.000 5.000-159 15,-5.000 0.000 5-15,-1.000 0.000 0 0,-1.000-2.000-4 0,-5.000-1.000 9 16,-2.000-2.000-1-16,-1.000 0.000 5 0,-5.000-1.000 0 15,-3.000 2.000-1-15,-7.000 1.000 1 0,-3.000 4.000-1 0,-6.000 0.000 0 16,-2.000 3.000-3-16,-6.000 2.000 0 0,0.000-1.000 1 16,-6.000 3.000-1-16,1.000-1.000-4 0,0.000-3.000 1 15,3.000-1.000-1-15,3.000-3.000-9 0,1.000 0.000-4 0,3.000-3.000-14 16,4.000-3.000-17-16,3.000-3.000-19 0,5.000-6.000-26 16,4.000-2.000-22-16,2.000-8.000-31 0,6.000-5.000-22 0,5.000-8.000-39 15,7.000-6.000-499-15,6.000-11.000 0 0,5.000-4.000 0 16,7.000-9.000 0-16</inkml:trace>
  <inkml:trace contextRef="#ctx0" brushRef="#br0">7279.000 15000.000 218 0,'7.000'-4.000'58'0,"3.000"-7.000"14"16,9.000-7.000 13-16,3.000-5.000 13 0,8.000-6.000 18 16,7.000-9.000 9-16,4.000-2.000 13 0,5.000-8.000 5 0,8.000-4.000 8 15,-2.000-2.000 5-15,-2.000 3.000 3 0,2.000 3.000 6 16,-4.000 3.000-1-16,-5.000 6.000 5 0,-2.000 3.000 0 0,-5.000 6.000-1 16,-3.000 6.000 1-16,-7.000 7.000 0 0,-5.000 8.000-53 15,-5.000 1.000-10-15,-6.000 10.000-4 0,-3.000 5.000-9 0,-3.000 8.000-13 16,-3.000 7.000 0-16,-4.000 8.000-9 0,-4.000 6.000 0 15,-3.000 10.000-4-15,-6.000 6.000-1 0,-4.000 12.000 1 0,-2.000 8.000-6 16,-5.000 5.000 6-16,-5.000 6.000-6 0,-4.000 2.000 1 16,-3.000 2.000 0-16,1.000 1.000 0 0,-1.000-1.000-1 0,1.000-5.000 0 15,1.000-4.000-8-15,1.000-5.000-9 0,3.000-4.000-5 16,3.000-10.000 1-16,1.000-3.000-13 0,3.000-7.000-5 16,2.000-9.000-4-16,3.000-2.000-5 0,3.000-8.000-4 15,1.000-5.000-3-15,3.000-5.000-1 0,4.000-8.000-13 0,3.000-3.000-4 16,2.000-7.000-5-16,1.000-13.000-5 0,4.000-9.000-3 0,1.000-12.000-10 15,7.000-14.000-18-15,3.000-13.000-8 0,8.000-13.000-14 16,4.000-12.000-18-16,3.000-13.000-18 0,6.000-10.000 0 0,5.000-7.000-4 16,5.000-2.000-6-16,4.000 2.000-4 0,-2.000 1.000 1 15,-1.000 6.000 3-15,1.000 6.000 5 0,-3.000 6.000 13 0,-1.000 8.000 14 16,-2.000 8.000 13-16,-5.000 8.000 9 0,-1.000 9.000 13 16,-3.000 8.000 18-16,-3.000 7.000 18 0,-1.000 9.000 18 15,-2.000 7.000 23-15,-2.000 8.000 21 0,-2.000 6.000 14 0,1.000 9.000 4 16,-1.000 4.000 9-16,-2.000 6.000 10 0,2.000 7.000 8 15,-3.000 7.000 0-15,0.000 9.000 0 0,0.000 7.000-1 0,-2.000 13.000-4 16,-5.000 9.000-4-16,1.000 10.000-9 0,-3.000 14.000 0 16,-3.000 7.000-5-16,0.000 9.000-4 0,-3.000 4.000-6 15,0.000 4.000-3-15,-2.000 1.000-10 0,1.000-1.000 1 0,0.000-2.000 0 16,1.000-6.000-1-16,1.000-4.000-5 0,1.000-9.000-3 16,0.000-8.000-6-16,3.000-8.000 2 0,0.000-7.000-6 0,1.000-10.000-3 15,0.000-8.000 0-15,-2.000-8.000-9 0,0.000-6.000-4 16,2.000-8.000-5-16,-4.000-6.000-8 0,0.000-4.000-10 0,-3.000-3.000-8 15,0.000-1.000-13-15,0.000-7.000-10 0,-2.000 1.000-22 16,-1.000-5.000-17-16,-1.000-4.000-26 0,-3.000-4.000-44 0,1.000-4.000-586 16,-2.000-5.000 0-16,-3.000-7.000 0 0</inkml:trace>
  <inkml:trace contextRef="#ctx0" brushRef="#br0">7790.000 14848.000 672 0,'-3.000'0.000'120'0,"1.000"0.000"5"0,-3.000 0.000 5 16,0.000 0.000 12-16,0.000 0.000 9 0,2.000 0.000 9 16,2.000 0.000 4-16,-2.000 0.000 9 0,3.000-1.000 9 0,7.000 0.000 4 15,6.000-2.000 5-15,4.000 0.000-1 0,8.000-1.000 5 16,3.000-1.000 0-16,7.000-1.000 1 0,3.000 0.000 0 0,7.000 0.000-1 16,1.000 1.000 1-16,4.000 0.000-122 15,2.000-2.000-3-15,-1.000 2.000-5 0,1.000 2.000-13 0,1.000-2.000-8 16,-3.000 1.000-10-16,0.000 1.000-8 0,-1.000 2.000-9 0,-4.000-1.000-8 15,-3.000 2.000-9-15,-2.000-1.000-13 0,-5.000 1.000-10 16,-4.000 0.000-12-16,-2.000 1.000-18 0,-4.000 0.000-19 16,-6.000 1.000-21-16,-3.000 2.000-32 0,-7.000 4.000-44 0,-4.000-1.000-548 15,-3.000 5.000 0-15,-7.000 1.000 0 0,-5.000 5.000 0 16</inkml:trace>
  <inkml:trace contextRef="#ctx0" brushRef="#br0">4597.000 16977.000 946 0,'0.000'0.000'158'0,"0.000"0.000"0"0,0.000 0.000 1 0,0.000 0.000 1 16,5.000 0.000 0-16,3.000 0.000 4 0,2.000 0.000 0 0,9.000 0.000 1 15,3.000 0.000-1-15,7.000 0.000 1 0,6.000 0.000-1 16,15.000 0.000 2-16,6.000-1.000-1 15,6.000-2.000 0-15,6.000 0.000 0 0,4.000-3.000 1 0,5.000-2.000-2 16,4.000 1.000 2-16,4.000-3.000-164 0,3.000-1.000 0 0,-3.000-1.000 0 16,6.000 2.000 0-16,2.000-3.000 2 0,1.000 2.000-3 15,1.000 0.000-1-15,5.000 1.000 1 0,2.000-1.000-1 16,2.000 3.000 5-16,5.000-4.000-1 0,1.000 2.000 4 16,3.000-1.000 1-16,3.000-2.000 3 0,2.000-2.000 5 0,4.000-1.000 0 15,2.000-2.000 0-15,0.000 1.000-1 0,0.000-1.000 5 0,4.000-3.000 0 16,1.000 0.000 0-16,-2.000 3.000 0 0,0.000-1.000-4 15,-3.000 2.000-1-15,-1.000 4.000 1 0,-2.000-1.000 0 16,-2.000 1.000 0-16,-6.000 3.000-4 0,-4.000 1.000-1 0,-5.000 3.000-3 16,-3.000 1.000-1-16,-6.000 1.000 0 0,-3.000 2.000-4 15,-8.000-1.000-4-15,-5.000 3.000 0 0,-5.000 0.000-4 0,-7.000-1.000-5 16,-3.000 1.000-9-16,-6.000 1.000-12 0,-9.000 1.000-23 16,-3.000-1.000-31-16,-7.000 1.000-45 0,-4.000 1.000-650 0,-8.000 2.000 0 15,-6.000 0.000 0-15,-6.000-2.000 0 0</inkml:trace>
  <inkml:trace contextRef="#ctx0" brushRef="#br0">4219.000 13449.000 868 0,'0.000'2.000'144'0,"0.000"2.000"1"0,0.000 6.000-4 0,-2.000 2.000 0 16,1.000 9.000 5-16,0.000 5.000-1 0,-2.000 9.000 0 15,-1.000 6.000 1-15,2.000 12.000-1 0,-2.000 5.000 5 0,1.000 9.000-4 16,1.000 5.000 0-16,1.000 7.000 4 0,0.000 5.000 0 16,-1.000 4.000 0-16,4.000 4.000-4 0,-1.000 3.000 4 15,2.000 2.000 0-15,1.000 5.000-145 0,1.000 0.000 0 16,0.000 4.000 5-16,1.000-5.000-1 0,0.000 3.000 0 0,1.000-5.000 1 0,0.000 2.000 4 15,-3.000-2.000 0-15,1.000-1.000-1 0,-1.000-3.000-3 16,-3.000-4.000 3-16,1.000-2.000 1 0,0.000-2.000 0 16,-2.000-4.000 1-16,0.000-2.000-6 0,0.000-8.000 0 15,0.000-3.000-12-15,0.000-5.000-10 0,0.000-6.000-13 0,-2.000-4.000-22 16,2.000-10.000-22-16,-3.000-5.000-27 0,-1.000-8.000-587 16,-2.000-10.000 0-16,-4.000-8.000 0 0</inkml:trace>
  <inkml:trace contextRef="#ctx0" brushRef="#br0">4588.000 13178.000 882 0,'7.000'-1.000'143'0,"10.000"-2.000"-4"16,7.000-2.000 0-16,10.000-2.000 0 0,9.000-4.000 1 0,10.000-3.000 0 15,11.000-2.000 0-15,9.000-1.000 0 0,14.000-6.000 5 0,4.000 0.000-5 16,1.000 2.000 0-16,4.000 0.000 1 0,3.000-2.000-1 15,3.000 4.000 1-15,1.000-2.000-1 0,3.000 2.000 1 0,2.000-1.000-1 16,-1.000 2.000 1-16,0.000 1.000-143 0,2.000-3.000 5 16,2.000 1.000-1-16,11.000-4.000 0 0,0.000 3.000-1 15,0.000-3.000 1-15,1.000 3.000 3 0,-2.000 0.000-4 16,2.000 1.000-5-16,-2.000 1.000 6 0,-1.000-2.000 3 0,0.000 2.000 1 16,-13.000 4.000-1-16,-2.000 0.000 0 0,2.000 1.000 0 15,-4.000-3.000 1-15,-3.000 2.000-6 0,0.000-1.000 5 16,0.000-1.000-1-16,-3.000 2.000 0 0,-3.000-2.000 0 15,-2.000 2.000 0-15,-2.000 0.000 0 0,-4.000 0.000 0 0,-1.000 1.000-5 16,-4.000 3.000 5-16,0.000 1.000-1 0,-7.000 4.000 1 16,-2.000 3.000-6-16,-5.000 0.000 1 0,-6.000 4.000 0 0,-1.000 4.000-4 15,-5.000 6.000 0-15,-6.000 2.000 0 0,-3.000 3.000 4 16,-4.000 3.000-4-16,-4.000 4.000 1 0,-5.000 6.000-5 0,-1.000 1.000 0 16,-5.000 3.000 0-16,0.000 3.000 0 0,-2.000-1.000 0 15,-2.000 6.000 5-15,-4.000-2.000-1 0,-4.000 6.000 0 0,2.000 1.000 0 16,-3.000 2.000 0-16,-6.000 4.000 0 0,1.000 2.000 0 15,-3.000 3.000 8-15,-2.000 4.000 1 0,-2.000 1.000-1 0,-1.000 8.000 0 16,-1.000 1.000 0-16,-1.000 6.000 0 16,-5.000 4.000 4-16,2.000 0.000 1 0,-3.000 6.000 0 0,-2.000 5.000 4 0,0.000 2.000 0 15,-2.000 3.000-9-15,-1.000 2.000 1 0,-2.000 2.000 5 16,0.000 1.000-1-16,3.000 0.000 2 0,0.000 4.000-1 16,1.000-2.000 0-16,-2.000 3.000-4 0,5.000-3.000 0 0,-1.000-1.000 1 15,2.000 1.000-1-15,1.000-1.000 4 0,-2.000 1.000-3 16,2.000-4.000-2-16,1.000 1.000-3 0,0.000-2.000-9 15,-2.000-1.000-22-15,3.000 2.000-31 0,-3.000-2.000-49 0,4.000-3.000-557 16,-1.000-3.000 0-16,0.000-9.000 0 0,0.000-3.000 0 0</inkml:trace>
  <inkml:trace contextRef="#ctx0" brushRef="#br0">19257.000 9801.000 191 0,'-1.000'0.000'70'16,"0.000"0.000"19"-16,1.000 0.000 9 0,-3.000 0.000 10 0,1.000 2.000 8 16,-1.000-2.000 10-16,0.000 0.000 8 0,-1.000 1.000 5 15,1.000-1.000 5-15,-3.000 0.000 9 0,4.000 1.000 5 0,-1.000 0.000 4 16,-2.000 1.000 9-16,2.000 0.000 4 0,-1.000-2.000 6 0,2.000 0.000 3 16,0.000 0.000 6-16,-1.000 2.000-39 0,1.000-1.000-28 15,-2.000 0.000-18-15,3.000-1.000-9 0,1.000 1.000-10 0,-1.000-1.000-4 16,-1.000 0.000-13-16,0.000 3.000-10 0,2.000-2.000-5 15,-1.000 0.000 1-15,-1.000 3.000-10 0,1.000-4.000-9 16,1.000 2.000-4-16,-1.000 1.000-5 0,-1.000 1.000-5 16,2.000-1.000-4-16,-1.000-1.000-9 0,1.000-2.000-1 0,0.000 1.000-4 15,0.000-1.000 0-15,0.000 1.000-4 0,-2.000-1.000 4 16,2.000 0.000 0-16,0.000 0.000-4 0,0.000 0.000 4 0,-2.000 0.000 1 16,2.000 0.000 0-16,-1.000 0.000-1 0,1.000 1.000 1 15,-3.000-1.000 4-15,3.000 0.000 5 0,-1.000 0.000 0 0,-1.000 0.000 0 16,1.000 0.000 4-16,-1.000 0.000 5 0,1.000 0.000 0 15,-1.000 0.000 5-15,0.000 0.000 0 0,0.000 0.000 4 0,1.000 0.000 0 16,0.000 0.000 0-16,-1.000-1.000 0 0,1.000 1.000-1 16,-1.000 0.000 5-16,1.000-1.000 0 0,1.000 1.000-4 15,-2.000 0.000 0-15,2.000-1.000 0 0,0.000 1.000-4 0,0.000 0.000-5 16,0.000 0.000 0-16,0.000 0.000-5 0,0.000 0.000 0 16,0.000 0.000-4-16,0.000 0.000-5 0,-1.000 0.000 0 0,1.000 0.000 5 15,0.000 0.000-5-15,0.000 0.000 1 0,1.000 0.000 4 16,-1.000 0.000-1-16,2.000 0.000-3 0,1.000 1.000-1 0,0.000 0.000 5 15,1.000 0.000 0-15,1.000 2.000-1 0,3.000 0.000 1 16,1.000 0.000 4-16,0.000 0.000 1 0,3.000-1.000-1 16,1.000 1.000 0-16,1.000-1.000 1 0,3.000 1.000-1 0,0.000 0.000 1 15,2.000-2.000-5-15,0.000 0.000 4 0,1.000 2.000 1 16,-3.000-1.000-5-16,2.000 0.000 1 0,-2.000 2.000-1 0,-1.000-1.000 0 16,-1.000 1.000-5-16,-1.000-1.000-4 0,-2.000-1.000-5 15,1.000-1.000-10-15,-1.000 0.000-17 0,3.000-1.000-19 0,-2.000 1.000-32 16,0.000-2.000-55-16,3.000 1.000-127 0,-2.000-1.000-575 15,3.000-2.000 0-15,0.000 1.000 0 0,1.000 1.000 0 0</inkml:trace>
  <inkml:trace contextRef="#ctx0" brushRef="#br0">20546.000 9875.000 442 0,'-2.000'0.000'78'16,"0.000"2.000"9"-16,-2.000 0.000 13 0,1.000 1.000 5 16,-2.000-2.000 4-16,-1.000 1.000 6 0,-1.000 0.000 3 0,0.000 0.000 5 15,-2.000 1.000 9-15,0.000-1.000 10 0,2.000 1.000 8 16,1.000-2.000 9-16,2.000 1.000 9 0,-1.000-1.000 5 0,2.000 1.000 9 15,2.000-2.000 4-15,-1.000 0.000 9 0,2.000 0.000 4 16,0.000 2.000-73-16,2.000-2.000-5 0,1.000 0.000-13 16,1.000 0.000 0-16,2.000 0.000-6 0,3.000 0.000 1 0,2.000 0.000-5 15,4.000 0.000-5-15,2.000 0.000-10 0,2.000 0.000-8 16,2.000 0.000-9-16,4.000 0.000-9 0,-3.000 1.000-14 0,4.000-1.000-5 16,0.000 1.000-17-16,1.000 0.000-18 0,-1.000 0.000-31 15,2.000 2.000-37-15,1.000 0.000-75 0,-2.000-1.000-655 0,3.000-2.000 0 16,-1.000 2.000 0-16</inkml:trace>
  <inkml:trace contextRef="#ctx0" brushRef="#br0">21673.000 9987.000 562 0,'0.000'0.000'107'0,"0.000"0.000"8"0,0.000 2.000 14 16,0.000-2.000 8-16,0.000 0.000 1 0,-1.000 0.000 4 0,1.000 0.000 4 16,0.000 1.000 5-16,0.000-1.000 4 0,0.000 0.000 4 0,1.000 0.000 5 15,1.000 1.000 5-15,0.000 1.000 7 0,3.000 1.000 1 16,4.000-3.000 4-16,3.000 0.000 5 0,3.000 0.000-1 0,4.000 0.000 4 16,0.000 2.000-107-16,5.000-2.000-8 0,2.000 0.000-9 15,3.000 0.000-9-15,1.000 0.000 4 0,-1.000 0.000-4 0,2.000 0.000 1 16,-1.000 0.000-5-16,2.000 2.000-5 0,0.000-2.000-4 15,-1.000 0.000 1-15,1.000 0.000-5 0,1.000 0.000-5 0,1.000 1.000-3 16,-3.000 0.000-1-16,3.000 2.000-4 0,2.000-3.000 4 16,1.000 0.000-4-16,-1.000 4.000 0 0,2.000-4.000 0 0,0.000 0.000-5 15,0.000 3.000 1-15,1.000-1.000-5 16,0.000-2.000 0-16,1.000 0.000-4 0,-3.000 1.000 5 0,-1.000 0.000 0 16,0.000-1.000 0-16,-1.000 0.000-5 0,-4.000 0.000 4 15,1.000 0.000-3-15,-2.000 0.000 3 0,-1.000 1.000-3 0,-1.000-1.000-1 16,-4.000 0.000-4-16,-2.000 0.000 0 0,0.000 0.000 1 0,0.000-1.000-1 15,-5.000 1.000 0-15,-2.000 0.000-9 0,-3.000 0.000-14 16,0.000-1.000-13-16,-3.000 1.000-35 0,-1.000-1.000-97 0,-4.000-1.000-698 16,0.000-1.000 0-16,-2.000-1.000 0 0,-1.000 0.000 0 15</inkml:trace>
  <inkml:trace contextRef="#ctx0" brushRef="#br0">20843.000 10869.000 727 0,'-2.000'0.000'121'0,"1.000"2.000"12"15,-1.000-2.000 10-15,0.000 1.000 9 0,-1.000 0.000 4 0,2.000-1.000 4 16,-1.000 1.000 0-16,1.000 1.000 1 0,-1.000-2.000 4 0,2.000 0.000 4 15,0.000 0.000 5-15,0.000 0.000 4 0,0.000 2.000 0 16,2.000-2.000 1-16,1.000 2.000 3 0,2.000-2.000 5 0,-1.000 0.000 5 16,3.000 2.000-112-16,4.000-2.000-1 0,0.000 3.000-12 15,4.000-3.000-6-15,3.000 0.000-8 0,1.000 0.000-1 0,5.000 0.000 0 16,3.000-3.000 0-16,0.000 1.000 0 16,4.000 2.000-1-16,2.000-4.000-5 0,2.000 4.000-4 0,0.000-4.000-6 15,1.000 1.000 0-15,2.000 0.000 5 0,-1.000 1.000-5 16,-1.000 0.000-5-16,0.000-1.000-8 0,-2.000 1.000 4 0,1.000 0.000-13 15,0.000 0.000-8-15,-4.000-3.000-28 0,-1.000-2.000-51 16,-3.000-1.000-798-16,-1.000 0.000 0 0,-5.000-6.000 0 0,-5.000 0.000 0 16</inkml:trace>
  <inkml:trace contextRef="#ctx0" brushRef="#br0">22214.000 10872.000 947 0,'0.000'1.000'140'0,"0.000"0.000"8"0,0.000 1.000 1 15,0.000-2.000 4-15,0.000 4.000 5 0,0.000-4.000 4 0,0.000 2.000 4 16,2.000 1.000 5-16,4.000-1.000 9 0,1.000-1.000 4 16,2.000-1.000 5-16,5.000 0.000-1 0,3.000 2.000 9 15,4.000-2.000 4-15,6.000 0.000 5 0,3.000 0.000-1 0,5.000 0.000 4 0,2.000 0.000-134 16,3.000 0.000 0-16,4.000 0.000-10 0,0.000 0.000-3 16,2.000 0.000 0-16,-1.000 0.000-5 0,1.000 0.000-4 0,-1.000 2.000-4 15,-2.000 0.000-5-15,1.000 2.000-9 0,-4.000 2.000-5 16,1.000-2.000-4-16,-4.000 1.000-4 0,-4.000 2.000-14 15,-1.000-3.000-21-15,-3.000 1.000-31 0,-4.000-3.000-83 0,-4.000 3.000-759 16,-1.000-5.000 0-16,-4.000-5.000 0 0,-3.000 1.000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5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4F2F3-776E-4649-B5DC-CE4E90FE068A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5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5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5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5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5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5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5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5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5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1465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200" lvl="1" indent="-398145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800" lvl="2" indent="-398145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400" lvl="3" indent="-398145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8000" lvl="4" indent="-398145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600" lvl="5" indent="-398145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200" lvl="6" indent="-398145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800" lvl="7" indent="-398145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400" lvl="8" indent="-398145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4F2F3-776E-4649-B5DC-CE4E90FE068A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4F2F3-776E-4649-B5DC-CE4E90FE068A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4F2F3-776E-4649-B5DC-CE4E90FE068A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1465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200" lvl="1" indent="-398145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800" lvl="2" indent="-398145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400" lvl="3" indent="-398145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8000" lvl="4" indent="-398145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600" lvl="5" indent="-398145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200" lvl="6" indent="-398145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800" lvl="7" indent="-398145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400" lvl="8" indent="-398145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4F2F3-776E-4649-B5DC-CE4E90FE068A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1465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200" lvl="1" indent="-398145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800" lvl="2" indent="-398145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400" lvl="3" indent="-398145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8000" lvl="4" indent="-398145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600" lvl="5" indent="-398145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200" lvl="6" indent="-398145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800" lvl="7" indent="-398145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400" lvl="8" indent="-398145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1465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200" lvl="1" indent="-398145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800" lvl="2" indent="-398145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400" lvl="3" indent="-398145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8000" lvl="4" indent="-398145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600" lvl="5" indent="-398145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200" lvl="6" indent="-398145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800" lvl="7" indent="-398145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400" lvl="8" indent="-398145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4F2F3-776E-4649-B5DC-CE4E90FE068A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4F2F3-776E-4649-B5DC-CE4E90FE068A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1465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200" lvl="1" indent="-398145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800" lvl="2" indent="-398145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400" lvl="3" indent="-398145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8000" lvl="4" indent="-398145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600" lvl="5" indent="-398145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200" lvl="6" indent="-398145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800" lvl="7" indent="-398145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400" lvl="8" indent="-398145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4F2F3-776E-4649-B5DC-CE4E90FE068A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4F2F3-776E-4649-B5DC-CE4E90FE068A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5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1465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200" lvl="1" indent="-398145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800" lvl="2" indent="-398145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400" lvl="3" indent="-398145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8000" lvl="4" indent="-398145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600" lvl="5" indent="-398145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200" lvl="6" indent="-398145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800" lvl="7" indent="-398145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400" lvl="8" indent="-398145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4F2F3-776E-4649-B5DC-CE4E90FE068A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6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4F2F3-776E-4649-B5DC-CE4E90FE068A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6564F2F3-776E-4649-B5DC-CE4E90FE068A}" type="slidenum">
              <a:rPr lang="vi-VN" smtClean="0"/>
            </a:fld>
            <a:endParaRPr lang="vi-V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Tùy chỉnh </a:t>
            </a:r>
            <a:br>
              <a:rPr lang="vi-VN" dirty="0"/>
            </a:br>
            <a:r>
              <a:rPr lang="vi-VN" dirty="0"/>
              <a:t>table user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table Users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897625" y="1832095"/>
            <a:ext cx="7492181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accounts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endParaRPr lang="vi-VN" sz="18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50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PRIMARY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endParaRPr lang="en-US" sz="18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vi-VN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pw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vi-VN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100</a:t>
            </a:r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endParaRPr lang="vi-VN" sz="18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vi-VN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active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TINYINT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endParaRPr lang="vi-VN" sz="1800" b="1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  <a:endParaRPr lang="vi-VN" sz="18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vi-V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2502000" y="2089080"/>
              <a:ext cx="2356200" cy="99108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2502000" y="2089080"/>
                <a:ext cx="2356200" cy="9910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table authorities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1729999" y="1858974"/>
            <a:ext cx="8436555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role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endParaRPr lang="vi-VN" sz="18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50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endParaRPr lang="en-US" sz="18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role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50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endParaRPr lang="en-US" sz="18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UNIQUE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id</a:t>
            </a:r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role</a:t>
            </a:r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  <a:endParaRPr lang="vi-VN" sz="18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CONSTRAINT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fk_id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FOREIGN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id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REFERENCES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accounts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id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endParaRPr lang="en-US" sz="18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  <a:endParaRPr lang="vi-VN" sz="18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Ink 2"/>
              <p14:cNvContentPartPr/>
              <p14:nvPr/>
            </p14:nvContentPartPr>
            <p14:xfrm>
              <a:off x="2444760" y="2152800"/>
              <a:ext cx="1765800" cy="463680"/>
            </p14:xfrm>
          </p:contentPart>
        </mc:Choice>
        <mc:Fallback xmlns="">
          <p:pic>
            <p:nvPicPr>
              <p:cNvPr id="3" name="Ink 2"/>
            </p:nvPicPr>
            <p:blipFill>
              <a:blip r:embed="rId2"/>
            </p:blipFill>
            <p:spPr>
              <a:xfrm>
                <a:off x="2444760" y="2152800"/>
                <a:ext cx="1765800" cy="4636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" y="1862078"/>
            <a:ext cx="11264654" cy="26902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1316880" y="662400"/>
              <a:ext cx="9745200" cy="544968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1316880" y="662400"/>
                <a:ext cx="9745200" cy="54496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01-01. Chào mừng các bạn đến với khóa học</Template>
  <TotalTime>0</TotalTime>
  <Words>336</Words>
  <Application>WPS Presentation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Arial</vt:lpstr>
      <vt:lpstr>Montserrat</vt:lpstr>
      <vt:lpstr>ESRI AMFM Electric</vt:lpstr>
      <vt:lpstr>Lato</vt:lpstr>
      <vt:lpstr>Courier New</vt:lpstr>
      <vt:lpstr>Microsoft YaHei</vt:lpstr>
      <vt:lpstr>Arial Unicode MS</vt:lpstr>
      <vt:lpstr>Calibri</vt:lpstr>
      <vt:lpstr>Focus</vt:lpstr>
      <vt:lpstr>Tùy chỉnh  table user</vt:lpstr>
      <vt:lpstr>Tạo table Users</vt:lpstr>
      <vt:lpstr>Tạo table authorities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Tùy chỉnh  table user</dc:title>
  <dc:creator>Le Nhat Tung</dc:creator>
  <cp:lastModifiedBy>Binh Le</cp:lastModifiedBy>
  <cp:revision>2</cp:revision>
  <dcterms:created xsi:type="dcterms:W3CDTF">2023-07-21T22:50:00Z</dcterms:created>
  <dcterms:modified xsi:type="dcterms:W3CDTF">2025-06-12T03:10:09Z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65D6016D6B4C49839EC7CD44A0FBF3BC_12</vt:lpwstr>
  </property>
  <property fmtid="{D5CDD505-2E9C-101B-9397-08002B2CF9AE}" pid="3" name="KSOProductBuildVer">
    <vt:lpwstr>1033-12.2.0.21179</vt:lpwstr>
  </property>
</Properties>
</file>