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jpg" Type="http://schemas.openxmlformats.org/officeDocument/2006/relationships/image" Id="rId3"/><Relationship Target="../media/image01.gif" Type="http://schemas.openxmlformats.org/officeDocument/2006/relationships/image" Id="rId6"/><Relationship Target="../media/image02.png" Type="http://schemas.openxmlformats.org/officeDocument/2006/relationships/image" Id="rId5"/><Relationship Target="../media/image04.jp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By: Debra Walker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Selena Vargas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Levance Wamley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Mission/Vision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http://lkwamley.wix.com/pwa1-portfolio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79AC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http://peaceatmindalways.wix.com/pwa1-portfolio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http://dwalker15.wix.com/pwa1-portfolio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We also talked and listed to everyone’s ideas.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Debbie made the company logo and came up with the name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Levance typed the information on the slides.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Selena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sz="1400" lang="en"/>
              <a:t>The one thing we believe we should work on is our mission statement.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 &amp; Answers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 you have any questions for us?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  <a:ln w="9525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Located in Panama, FL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Established in 1989.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Full time staff of 50 associates.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Everlasting supply of technical experts.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offer full service web design (this includes Hosting, graphic design, &amp; etc.)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fsu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charge you by what package you choose(packs on next page)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Full pack: $175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Design pack: $80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Programming Pack: $135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Hosting pack: $65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600076" x="457200"/>
            <a:ext cy="463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lvl="0" indent="-457200" marL="457200">
              <a:spcBef>
                <a:spcPts val="0"/>
              </a:spcBef>
              <a:buClr>
                <a:schemeClr val="lt1"/>
              </a:buClr>
              <a:buSzPct val="120000"/>
              <a:buFont typeface="Arial"/>
              <a:buChar char="❖"/>
            </a:pPr>
            <a:r>
              <a:rPr b="0" sz="3000" lang="en"/>
              <a:t>Clientele 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show (create) process chart for what seps us from our competitors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275" x="4571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275" x="2209750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046525" x="3956225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037137" x="570269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037137" x="7443025"/>
            <a:ext cy="1141375" cx="13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GOAL: PWA-°©‐‑International is soliciting project proposals from the general public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and needs a team of consultants to propose solutions and enhancements for two (2)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of their existing web applications. In addition, PWA-°©‐‑International wants a brand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new Battleship application developed in 4 weeks or less to see how efficient your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team works together. You &amp; your team will form a WDD company to compete and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win the PWA-°©‐‑International Project proposal over the next 4 weeks. Each team will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host &amp; demo a website 3 different website prototypes-°©‐‑-°©‐‑-°©‐‑demonstrating all three (3)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of your Web Applications, as follows: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1. The Duel (Part 1-°©‐‑3)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2. Buggy Search Engine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(3 versions)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3. Battle Ship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NOTE: Make sure there is a slide for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each Web Application!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duel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Buggy search engine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Battleship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