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" Type="http://schemas.openxmlformats.org/officeDocument/2006/relationships/hyperlink" TargetMode="External" Id="rId4"/><Relationship Target="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" Type="http://schemas.openxmlformats.org/officeDocument/2006/relationships/hyperlink" TargetMode="External" Id="rId3"/><Relationship Target="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" Type="http://schemas.openxmlformats.org/officeDocument/2006/relationships/hyperlink" TargetMode="External" Id="rId5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http://en.wikipedia.org/wiki/University_and_college_admission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/index.php?title=Bart_Christopher&amp;action=edit&amp;redlink=1" Type="http://schemas.openxmlformats.org/officeDocument/2006/relationships/hyperlink" TargetMode="External" Id="rId10"/><Relationship Target="http://en.wikipedia.org/wiki/Company" Type="http://schemas.openxmlformats.org/officeDocument/2006/relationships/hyperlink" TargetMode="External" Id="rId4"/><Relationship Target="http://en.wikipedia.org/wiki/Mission_statement#cite_note-2" Type="http://schemas.openxmlformats.org/officeDocument/2006/relationships/hyperlink" TargetMode="External" Id="rId11"/><Relationship Target="http://en.wikipedia.org/wiki/Admissions_essay" Type="http://schemas.openxmlformats.org/officeDocument/2006/relationships/hyperlink" TargetMode="External" Id="rId3"/><Relationship Target="http://en.wikipedia.org/wiki/Mission_statement#cite_note-1" Type="http://schemas.openxmlformats.org/officeDocument/2006/relationships/hyperlink" TargetMode="External" Id="rId9"/><Relationship Target="http://en.wikipedia.org/wiki/Person" Type="http://schemas.openxmlformats.org/officeDocument/2006/relationships/hyperlink" TargetMode="External" Id="rId6"/><Relationship Target="http://en.wikipedia.org/wiki/Organization" Type="http://schemas.openxmlformats.org/officeDocument/2006/relationships/hyperlink" TargetMode="External" Id="rId5"/><Relationship Target="http://en.wikipedia.org/wiki/Decision-making" Type="http://schemas.openxmlformats.org/officeDocument/2006/relationships/hyperlink" TargetMode="External" Id="rId8"/><Relationship Target="http://en.wikipedia.org/wiki/Reason_for_existing" Type="http://schemas.openxmlformats.org/officeDocument/2006/relationships/hyperlink" TargetMode="External" Id="rId7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://static.giantbomb.com/uploads/scale_small/1/10227/285240-ea_sports_logo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From Wikipedia, the free encyclopedia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 i="1">
                <a:solidFill>
                  <a:srgbClr val="252525"/>
                </a:solidFill>
              </a:rPr>
              <a:t>"Statement of purpose" redirects here. For use in the </a:t>
            </a:r>
            <a:r>
              <a:rPr sz="800" lang="en" i="1">
                <a:solidFill>
                  <a:srgbClr val="0B0080"/>
                </a:solidFill>
                <a:hlinkClick r:id="rId2"/>
              </a:rPr>
              <a:t>university and college admissions</a:t>
            </a:r>
            <a:r>
              <a:rPr sz="800" lang="en" i="1">
                <a:solidFill>
                  <a:srgbClr val="252525"/>
                </a:solidFill>
              </a:rPr>
              <a:t>, see </a:t>
            </a:r>
            <a:r>
              <a:rPr sz="800" lang="en" i="1">
                <a:solidFill>
                  <a:srgbClr val="0B0080"/>
                </a:solidFill>
                <a:hlinkClick r:id="rId3"/>
              </a:rPr>
              <a:t>admissions essay</a:t>
            </a:r>
            <a:r>
              <a:rPr sz="800" lang="en" i="1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 </a:t>
            </a:r>
            <a:r>
              <a:rPr b="1" sz="800" lang="en">
                <a:solidFill>
                  <a:srgbClr val="252525"/>
                </a:solidFill>
              </a:rPr>
              <a:t>mission statement</a:t>
            </a:r>
            <a:r>
              <a:rPr sz="800" lang="en">
                <a:solidFill>
                  <a:srgbClr val="252525"/>
                </a:solidFill>
              </a:rPr>
              <a:t> is a statement of the purpose of a </a:t>
            </a:r>
            <a:r>
              <a:rPr sz="800" lang="en">
                <a:solidFill>
                  <a:srgbClr val="0B0080"/>
                </a:solidFill>
                <a:hlinkClick r:id="rId4"/>
              </a:rPr>
              <a:t>company</a:t>
            </a:r>
            <a:r>
              <a:rPr sz="800" lang="en">
                <a:solidFill>
                  <a:srgbClr val="252525"/>
                </a:solidFill>
              </a:rPr>
              <a:t>, </a:t>
            </a:r>
            <a:r>
              <a:rPr sz="800" lang="en">
                <a:solidFill>
                  <a:srgbClr val="0B0080"/>
                </a:solidFill>
                <a:hlinkClick r:id="rId5"/>
              </a:rPr>
              <a:t>organization</a:t>
            </a:r>
            <a:r>
              <a:rPr sz="800" lang="en">
                <a:solidFill>
                  <a:srgbClr val="252525"/>
                </a:solidFill>
              </a:rPr>
              <a:t> or </a:t>
            </a:r>
            <a:r>
              <a:rPr sz="800" lang="en">
                <a:solidFill>
                  <a:srgbClr val="0B0080"/>
                </a:solidFill>
                <a:hlinkClick r:id="rId6"/>
              </a:rPr>
              <a:t>person</a:t>
            </a:r>
            <a:r>
              <a:rPr sz="800" lang="en">
                <a:solidFill>
                  <a:srgbClr val="252525"/>
                </a:solidFill>
              </a:rPr>
              <a:t>, its </a:t>
            </a:r>
            <a:r>
              <a:rPr sz="800" lang="en">
                <a:solidFill>
                  <a:srgbClr val="0B0080"/>
                </a:solidFill>
                <a:hlinkClick r:id="rId7"/>
              </a:rPr>
              <a:t>reason for existing</a:t>
            </a:r>
            <a:r>
              <a:rPr sz="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sz="800" lang="en">
                <a:solidFill>
                  <a:srgbClr val="0B0080"/>
                </a:solidFill>
                <a:hlinkClick r:id="rId8"/>
              </a:rPr>
              <a:t>decision-making</a:t>
            </a:r>
            <a:r>
              <a:rPr sz="800" lang="en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baseline="30000" sz="800" lang="en">
                <a:solidFill>
                  <a:srgbClr val="0B0080"/>
                </a:solidFill>
                <a:hlinkClick r:id="rId9"/>
              </a:rPr>
              <a:t>[1]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According to </a:t>
            </a:r>
            <a:r>
              <a:rPr sz="800" lang="en">
                <a:solidFill>
                  <a:srgbClr val="A55858"/>
                </a:solidFill>
                <a:hlinkClick r:id="rId10"/>
              </a:rPr>
              <a:t>Bart Christopher</a:t>
            </a:r>
            <a:r>
              <a:rPr sz="800" lang="en">
                <a:solidFill>
                  <a:srgbClr val="252525"/>
                </a:solidFill>
              </a:rPr>
              <a:t>,</a:t>
            </a:r>
            <a:r>
              <a:rPr baseline="30000" sz="800" lang="en">
                <a:solidFill>
                  <a:srgbClr val="0B0080"/>
                </a:solidFill>
                <a:hlinkClick r:id="rId11"/>
              </a:rPr>
              <a:t>[2]</a:t>
            </a:r>
            <a:r>
              <a:rPr sz="800" lang="en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INTEGRATE THIS INTO OTHER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2322137" x="324450"/>
            <a:ext cy="991199" cx="849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5325" x="457200"/>
            <a:ext cy="2941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gif" Type="http://schemas.openxmlformats.org/officeDocument/2006/relationships/image" Id="rId4"/><Relationship Target="../media/image05.jpg" Type="http://schemas.openxmlformats.org/officeDocument/2006/relationships/image" Id="rId3"/><Relationship Target="../media/image11.jp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8.jpg" Type="http://schemas.openxmlformats.org/officeDocument/2006/relationships/image" Id="rId3"/><Relationship Target="../media/image09.gif" Type="http://schemas.openxmlformats.org/officeDocument/2006/relationships/image" Id="rId6"/><Relationship Target="../media/image07.png" Type="http://schemas.openxmlformats.org/officeDocument/2006/relationships/image" Id="rId5"/><Relationship Target="../media/image10.jp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03.jpg" Type="http://schemas.openxmlformats.org/officeDocument/2006/relationships/image" Id="rId3"/><Relationship Target="../media/image04.png" Type="http://schemas.openxmlformats.org/officeDocument/2006/relationships/image" Id="rId6"/><Relationship Target="../media/image06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t="0" b="15095" r="0" l="0"/>
          <a:stretch/>
        </p:blipFill>
        <p:spPr>
          <a:xfrm>
            <a:off y="0" x="0"/>
            <a:ext cy="52091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3612800" x="896200"/>
            <a:ext cy="882299" cx="746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2142475" x="28000"/>
            <a:ext cy="17085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Passionately serving our partners for over 25 years.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Opportunities? No problem, we can help!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Clearfix has an outstanding reputation for 100% customer satisfaction.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never meet expectations, we EXCEED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Timing is everything: we live by deadlines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available 24 hours a day (minus standard holidays)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an extension of your office - weekly status meetings 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Team building events: Every 6 months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Partnered: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20" name="Shape 120"/>
          <p:cNvSpPr txBox="1"/>
          <p:nvPr/>
        </p:nvSpPr>
        <p:spPr>
          <a:xfrm>
            <a:off y="547450" x="2588275"/>
            <a:ext cy="766800" cx="377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9050" x="457212"/>
            <a:ext cy="857399" cx="94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88725" x="2305438"/>
            <a:ext cy="766799" cx="103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/>
        <p:spPr>
          <a:xfrm>
            <a:off y="4128758" x="4401274"/>
            <a:ext cy="677989" cx="124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88728" x="7190750"/>
            <a:ext cy="558050" cx="195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We also talked and listed to everyone’s ideas.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Debbie made the company logo and came up with the name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Levance typed the information on the slides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Selena populated slide content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0">
              <a:spcBef>
                <a:spcPts val="0"/>
              </a:spcBef>
              <a:buNone/>
            </a:pPr>
            <a:r>
              <a:rPr sz="1800" lang="en"/>
              <a:t>We need to keep tweaking the presentation by gaining insights and feedback from the client(s).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547450" x="2588275"/>
            <a:ext cy="766800" cx="46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If you remember something afterwards, please feel to go to our website and leave a comment.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rPr sz="2200" lang="en"/>
              <a:t>Thank You!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547450" x="2588275"/>
            <a:ext cy="766800" cx="376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meet the team: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F3F3F3"/>
                </a:solidFill>
              </a:rPr>
              <a:t>Debra Walker </a:t>
            </a:r>
            <a:r>
              <a:rPr sz="2200" lang="en">
                <a:solidFill>
                  <a:srgbClr val="D9D9D9"/>
                </a:solidFill>
              </a:rPr>
              <a:t>| </a:t>
            </a:r>
            <a:r>
              <a:rPr sz="2200" lang="en">
                <a:solidFill>
                  <a:srgbClr val="F3F3F3"/>
                </a:solidFill>
              </a:rPr>
              <a:t>Selena Vargas </a:t>
            </a:r>
            <a:r>
              <a:rPr sz="2200" lang="en">
                <a:solidFill>
                  <a:srgbClr val="CCCCCC"/>
                </a:solidFill>
              </a:rPr>
              <a:t>|</a:t>
            </a:r>
            <a:r>
              <a:rPr sz="2200" lang="en"/>
              <a:t> </a:t>
            </a:r>
            <a:r>
              <a:rPr sz="2200" lang="en">
                <a:solidFill>
                  <a:srgbClr val="EFEFEF"/>
                </a:solidFill>
              </a:rPr>
              <a:t>Levance Wamley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{</a:t>
            </a:r>
            <a:r>
              <a:rPr sz="1700" lang="en">
                <a:solidFill>
                  <a:srgbClr val="F1C232"/>
                </a:solidFill>
              </a:rPr>
              <a:t>clearfix</a:t>
            </a:r>
            <a:r>
              <a:rPr sz="1700" lang="en">
                <a:solidFill>
                  <a:srgbClr val="FFFFFF"/>
                </a:solidFill>
              </a:rPr>
              <a:t>}</a:t>
            </a:r>
            <a:r>
              <a:rPr sz="1700" lang="en"/>
              <a:t> </a:t>
            </a:r>
            <a:r>
              <a:rPr sz="1700" lang="en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Fueled by passion our designers, programmers and developers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who pride themselves on clean code and flawless execution and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are supported by a world-class team of account service leaders.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181625" x="457200"/>
            <a:ext cy="3961800" cx="832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Successfully in business for 25 years.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Located in Panama City, FL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/>
              <a:t>Full time staff of 50 full-time associates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/>
              <a:t>Everlasting supply of technical experts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Contracted on a need-to-have basis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Certified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Globally networked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953950" x="457200"/>
            <a:ext cy="70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68" name="Shape 68"/>
          <p:cNvSpPr txBox="1"/>
          <p:nvPr/>
        </p:nvSpPr>
        <p:spPr>
          <a:xfrm>
            <a:off y="2655050" x="4707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rtl="0" lvl="0" indent="0" marL="0">
              <a:spcBef>
                <a:spcPts val="600"/>
              </a:spcBef>
              <a:buNone/>
            </a:pPr>
            <a:r>
              <a:rPr sz="9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(Strengths, Weakness, Opportunities, Threats)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2655050" x="258742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2655050" x="46092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>
              <a:spcBef>
                <a:spcPts val="600"/>
              </a:spcBef>
              <a:buNone/>
            </a:pPr>
            <a:r>
              <a:rPr sz="9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(Analyse, Design, Develop/Debug, Integrate/Test, Optimize)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2655050" x="670717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106350" x="0"/>
            <a:ext cy="2819400" cx="48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Full pack: $25,500 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Design pack: $15,000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Programming Pack: $12,500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Hosting pack: $65/</a:t>
            </a:r>
            <a:r>
              <a:rPr sz="1200" lang="en"/>
              <a:t>monthly</a:t>
            </a:r>
          </a:p>
          <a:p>
            <a:pPr indent="0" marL="0">
              <a:lnSpc>
                <a:spcPct val="200000"/>
              </a:lnSpc>
              <a:spcBef>
                <a:spcPts val="0"/>
              </a:spcBef>
              <a:buNone/>
            </a:pPr>
            <a:r>
              <a:rPr sz="1800" lang="en" i="1">
                <a:solidFill>
                  <a:schemeClr val="accent4"/>
                </a:solidFill>
              </a:rPr>
              <a:t>          Custom packages are negotiable.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547450" x="2588275"/>
            <a:ext cy="766800" cx="296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y="22442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 | Development | Hosting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27188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</a:t>
            </a:r>
            <a:r>
              <a:rPr sz="1100" lang="en">
                <a:solidFill>
                  <a:srgbClr val="999999"/>
                </a:solidFill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31933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Development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36679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Hosting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2266950" x="457200"/>
            <a:ext cy="235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3875" x="4571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53875" x="2209750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37125" x="3956225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7737" x="570269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27737" x="7443025"/>
            <a:ext cy="1141375" cx="1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547450" x="2588275"/>
            <a:ext cy="766800" cx="31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two existing </a:t>
            </a:r>
            <a:br>
              <a:rPr sz="1700" lang="en"/>
            </a:br>
            <a:r>
              <a:rPr sz="1700" lang="en"/>
              <a:t>web applications and debugging a search engine.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02" name="Shape 102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700" lang="en"/>
              <a:t>PWA-International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Technology/gaming company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Target audience: Primary teens, Secondary tweens (primarily male) Mom’s have the final say.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Competitors: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09" name="Shape 109"/>
          <p:cNvSpPr txBox="1"/>
          <p:nvPr/>
        </p:nvSpPr>
        <p:spPr>
          <a:xfrm>
            <a:off y="547450" x="2588275"/>
            <a:ext cy="766800" cx="21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8125" x="121750"/>
            <a:ext cy="1690475" cx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01650" x="1991825"/>
            <a:ext cy="703399" cx="210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0400" x="4388600"/>
            <a:ext cy="1645924" cx="16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30387" x="6873975"/>
            <a:ext cy="1645924" cx="16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