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0C4445-C56E-4AF6-B503-8C68B033DB0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D2006-5AF6-48B4-9309-C2EFF564A9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geeks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Babukhadia</a:t>
            </a:r>
            <a:r>
              <a:rPr lang="en-US" dirty="0" smtClean="0"/>
              <a:t> </a:t>
            </a:r>
            <a:r>
              <a:rPr lang="en-US" dirty="0" err="1" smtClean="0"/>
              <a:t>Levani&amp;Tsertsvadze</a:t>
            </a:r>
            <a:r>
              <a:rPr lang="en-US" dirty="0" smtClean="0"/>
              <a:t> </a:t>
            </a:r>
            <a:r>
              <a:rPr lang="en-US" dirty="0" err="1" smtClean="0"/>
              <a:t>Sandro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create an extension that detects malicious websites!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Develop a demo version of expert system!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we fight against phishing!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version of expert system!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Has knowledge base</a:t>
            </a:r>
          </a:p>
          <a:p>
            <a:endParaRPr lang="en-US" dirty="0"/>
          </a:p>
          <a:p>
            <a:r>
              <a:rPr lang="en-US" dirty="0" smtClean="0"/>
              <a:t>Has inference engine</a:t>
            </a:r>
          </a:p>
          <a:p>
            <a:endParaRPr lang="en-US" dirty="0"/>
          </a:p>
          <a:p>
            <a:r>
              <a:rPr lang="en-US" dirty="0" smtClean="0"/>
              <a:t>Gives probabilities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Extension’s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not browser-compatible yet!</a:t>
            </a:r>
          </a:p>
          <a:p>
            <a:endParaRPr lang="en-US" dirty="0"/>
          </a:p>
          <a:p>
            <a:r>
              <a:rPr lang="en-US" dirty="0" smtClean="0"/>
              <a:t>Can be further improved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made browser-compatible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It is just 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browser or </a:t>
            </a:r>
            <a:r>
              <a:rPr lang="en-US" dirty="0" err="1" smtClean="0"/>
              <a:t>inti</a:t>
            </a:r>
            <a:r>
              <a:rPr lang="en-US" dirty="0" smtClean="0"/>
              <a:t>-virus software provider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AI companies for testing</a:t>
            </a:r>
          </a:p>
          <a:p>
            <a:pPr lvl="1"/>
            <a:r>
              <a:rPr lang="en-US" dirty="0" smtClean="0"/>
              <a:t>Uses NLP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who may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Talk is cheap, show me your code!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71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AI geeks</vt:lpstr>
      <vt:lpstr>   we fight against phishing!</vt:lpstr>
      <vt:lpstr> Extension’s functionality</vt:lpstr>
      <vt:lpstr> It is just a demo</vt:lpstr>
      <vt:lpstr>  who may want it?</vt:lpstr>
      <vt:lpstr>Talk is cheap, show me your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geeks</dc:title>
  <dc:creator>User</dc:creator>
  <cp:lastModifiedBy>User</cp:lastModifiedBy>
  <cp:revision>2</cp:revision>
  <dcterms:created xsi:type="dcterms:W3CDTF">2024-06-25T08:44:42Z</dcterms:created>
  <dcterms:modified xsi:type="dcterms:W3CDTF">2024-06-25T08:58:40Z</dcterms:modified>
</cp:coreProperties>
</file>