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9011-8B69-413C-9E3F-965AF76C37A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D9AA-9F37-43A4-B655-B37258B7906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9011-8B69-413C-9E3F-965AF76C37A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D9AA-9F37-43A4-B655-B37258B790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9011-8B69-413C-9E3F-965AF76C37A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D9AA-9F37-43A4-B655-B37258B790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9011-8B69-413C-9E3F-965AF76C37A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D9AA-9F37-43A4-B655-B37258B790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9011-8B69-413C-9E3F-965AF76C37A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D9AA-9F37-43A4-B655-B37258B7906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9011-8B69-413C-9E3F-965AF76C37A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D9AA-9F37-43A4-B655-B37258B790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9011-8B69-413C-9E3F-965AF76C37A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D9AA-9F37-43A4-B655-B37258B790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9011-8B69-413C-9E3F-965AF76C37A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D9AA-9F37-43A4-B655-B37258B790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9011-8B69-413C-9E3F-965AF76C37A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D9AA-9F37-43A4-B655-B37258B790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9011-8B69-413C-9E3F-965AF76C37A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D9AA-9F37-43A4-B655-B37258B790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9011-8B69-413C-9E3F-965AF76C37A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C16D9AA-9F37-43A4-B655-B37258B7906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0B9011-8B69-413C-9E3F-965AF76C37A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C16D9AA-9F37-43A4-B655-B37258B7906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838200"/>
            <a:ext cx="8229600" cy="2137755"/>
          </a:xfrm>
        </p:spPr>
        <p:txBody>
          <a:bodyPr/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Presentation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</a:t>
            </a:r>
            <a:r>
              <a:rPr lang="en-US" dirty="0" err="1" smtClean="0"/>
              <a:t>members:Babukhadia</a:t>
            </a:r>
            <a:r>
              <a:rPr lang="en-US" dirty="0" smtClean="0"/>
              <a:t> </a:t>
            </a:r>
            <a:r>
              <a:rPr lang="en-US" dirty="0" err="1" smtClean="0"/>
              <a:t>Levani</a:t>
            </a:r>
            <a:r>
              <a:rPr lang="en-US" dirty="0" smtClean="0"/>
              <a:t>, </a:t>
            </a:r>
            <a:r>
              <a:rPr lang="en-US" dirty="0" err="1" smtClean="0"/>
              <a:t>Umera</a:t>
            </a:r>
            <a:r>
              <a:rPr lang="en-US" dirty="0" smtClean="0"/>
              <a:t> Noor 	Syed, </a:t>
            </a:r>
            <a:r>
              <a:rPr lang="en-US" dirty="0" err="1" smtClean="0"/>
              <a:t>Modebadze</a:t>
            </a:r>
            <a:r>
              <a:rPr lang="en-US" dirty="0" smtClean="0"/>
              <a:t> </a:t>
            </a:r>
            <a:r>
              <a:rPr lang="en-US" dirty="0" err="1" smtClean="0"/>
              <a:t>Nika</a:t>
            </a:r>
            <a:r>
              <a:rPr lang="en-US" dirty="0" smtClean="0"/>
              <a:t>.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Tearcher</a:t>
            </a:r>
            <a:r>
              <a:rPr lang="en-US" dirty="0" smtClean="0"/>
              <a:t>: </a:t>
            </a:r>
            <a:r>
              <a:rPr lang="en-US" dirty="0" err="1" smtClean="0"/>
              <a:t>Khukhilava</a:t>
            </a:r>
            <a:r>
              <a:rPr lang="en-US" dirty="0" smtClean="0"/>
              <a:t> </a:t>
            </a:r>
            <a:r>
              <a:rPr lang="en-US" dirty="0" err="1" smtClean="0"/>
              <a:t>Natia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		Thanks for your attention!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/>
            <a:r>
              <a:rPr lang="en-US" sz="3600" dirty="0" smtClean="0">
                <a:solidFill>
                  <a:srgbClr val="C00000"/>
                </a:solidFill>
              </a:rPr>
              <a:t>Feel free to ask questions!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03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problem!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Heart attack risks prediction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Various algorithms employed</a:t>
            </a:r>
          </a:p>
          <a:p>
            <a:endParaRPr lang="en-US" dirty="0"/>
          </a:p>
          <a:p>
            <a:r>
              <a:rPr lang="en-US" dirty="0" smtClean="0"/>
              <a:t>The code is available at: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https://github.com/LevaniBabukhadia/ML_project_part2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Project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Preparation </a:t>
            </a:r>
          </a:p>
          <a:p>
            <a:endParaRPr lang="en-US" dirty="0"/>
          </a:p>
          <a:p>
            <a:r>
              <a:rPr lang="en-US" dirty="0" smtClean="0"/>
              <a:t>Algorithms</a:t>
            </a:r>
          </a:p>
          <a:p>
            <a:endParaRPr lang="en-US" dirty="0"/>
          </a:p>
          <a:p>
            <a:r>
              <a:rPr lang="en-US" dirty="0" smtClean="0"/>
              <a:t>Fine tuning, Parameters testing</a:t>
            </a:r>
          </a:p>
          <a:p>
            <a:endParaRPr lang="en-US" dirty="0"/>
          </a:p>
          <a:p>
            <a:r>
              <a:rPr lang="en-US" dirty="0" smtClean="0"/>
              <a:t>Analysis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1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67512" lvl="2" indent="0">
              <a:buNone/>
            </a:pPr>
            <a:r>
              <a:rPr lang="en-US" dirty="0" smtClean="0"/>
              <a:t>		  </a:t>
            </a:r>
            <a:r>
              <a:rPr lang="en-US" sz="2800" dirty="0" smtClean="0"/>
              <a:t>Feature Engineering</a:t>
            </a:r>
          </a:p>
          <a:p>
            <a:pPr lvl="2"/>
            <a:r>
              <a:rPr lang="en-US" sz="2400" dirty="0" smtClean="0"/>
              <a:t>Dropping extra columns</a:t>
            </a:r>
          </a:p>
          <a:p>
            <a:pPr lvl="2"/>
            <a:endParaRPr lang="en-US" sz="2400" dirty="0" smtClean="0"/>
          </a:p>
          <a:p>
            <a:pPr lvl="2"/>
            <a:r>
              <a:rPr lang="en-US" sz="2400" dirty="0" smtClean="0"/>
              <a:t>Converting strings to numerical values</a:t>
            </a:r>
          </a:p>
          <a:p>
            <a:pPr lvl="2"/>
            <a:endParaRPr lang="en-US" sz="2400" dirty="0" smtClean="0"/>
          </a:p>
          <a:p>
            <a:pPr lvl="2"/>
            <a:r>
              <a:rPr lang="en-US" sz="2400" dirty="0" smtClean="0"/>
              <a:t>Filling missing values with medians </a:t>
            </a:r>
          </a:p>
          <a:p>
            <a:pPr lvl="2"/>
            <a:endParaRPr lang="en-US" sz="2400" dirty="0" smtClean="0"/>
          </a:p>
          <a:p>
            <a:pPr lvl="2"/>
            <a:r>
              <a:rPr lang="en-US" sz="2400" dirty="0" smtClean="0"/>
              <a:t>Creating new columns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 smtClean="0"/>
              <a:t>Changing positions of columns for convenience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820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K Means Clustering</a:t>
            </a:r>
          </a:p>
          <a:p>
            <a:r>
              <a:rPr lang="en-US" dirty="0" smtClean="0"/>
              <a:t>K Nearest Neighbor</a:t>
            </a:r>
          </a:p>
          <a:p>
            <a:r>
              <a:rPr lang="en-US" dirty="0" smtClean="0"/>
              <a:t>SVM(support vector machines)</a:t>
            </a:r>
          </a:p>
          <a:p>
            <a:r>
              <a:rPr lang="en-US" dirty="0" smtClean="0"/>
              <a:t>Decision Trees (random forest classifier)</a:t>
            </a:r>
          </a:p>
          <a:p>
            <a:r>
              <a:rPr lang="en-US" dirty="0" smtClean="0"/>
              <a:t>Logistical Regression</a:t>
            </a:r>
          </a:p>
          <a:p>
            <a:r>
              <a:rPr lang="en-US" dirty="0" smtClean="0"/>
              <a:t>Deep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2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 Tuning, parameters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 used for parameters testing!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Very time consuming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available for all algorithms!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7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Mathematical deficiencies</a:t>
            </a:r>
          </a:p>
          <a:p>
            <a:pPr lvl="2"/>
            <a:r>
              <a:rPr lang="en-US" dirty="0" smtClean="0"/>
              <a:t>No rigorous math </a:t>
            </a:r>
          </a:p>
          <a:p>
            <a:pPr lvl="2"/>
            <a:r>
              <a:rPr lang="en-US" dirty="0" smtClean="0"/>
              <a:t>No training, evaluation and testing</a:t>
            </a:r>
          </a:p>
          <a:p>
            <a:pPr lvl="2"/>
            <a:r>
              <a:rPr lang="en-US" dirty="0" smtClean="0"/>
              <a:t>Mathematically simplistic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got several deficiencies in algorithms</a:t>
            </a:r>
          </a:p>
          <a:p>
            <a:pPr lvl="2"/>
            <a:r>
              <a:rPr lang="en-US" dirty="0" smtClean="0"/>
              <a:t>SVM took too much amount of time</a:t>
            </a:r>
          </a:p>
          <a:p>
            <a:pPr lvl="2"/>
            <a:r>
              <a:rPr lang="en-US" dirty="0" smtClean="0"/>
              <a:t>SVM was not tested for different parameters</a:t>
            </a:r>
          </a:p>
          <a:p>
            <a:pPr lvl="2"/>
            <a:r>
              <a:rPr lang="en-US" dirty="0" smtClean="0"/>
              <a:t>Many possible variations </a:t>
            </a:r>
          </a:p>
          <a:p>
            <a:pPr marL="667512" lvl="2" indent="0">
              <a:buNone/>
            </a:pPr>
            <a:r>
              <a:rPr lang="en-US" dirty="0" smtClean="0"/>
              <a:t>  </a:t>
            </a:r>
          </a:p>
          <a:p>
            <a:pPr marL="667512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Forest classifier</a:t>
            </a:r>
          </a:p>
          <a:p>
            <a:pPr lvl="2"/>
            <a:r>
              <a:rPr lang="en-US" dirty="0" smtClean="0"/>
              <a:t>Limited parameters testing</a:t>
            </a:r>
          </a:p>
          <a:p>
            <a:pPr lvl="2"/>
            <a:r>
              <a:rPr lang="en-US" dirty="0" smtClean="0"/>
              <a:t>Can not really assess its highest score</a:t>
            </a:r>
          </a:p>
          <a:p>
            <a:pPr lvl="2"/>
            <a:r>
              <a:rPr lang="en-US" dirty="0" smtClean="0"/>
              <a:t>The highest score should not be much different, educated guess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Deep Neural Network</a:t>
            </a:r>
          </a:p>
          <a:p>
            <a:pPr lvl="2"/>
            <a:r>
              <a:rPr lang="en-US" dirty="0" smtClean="0"/>
              <a:t>Not tested for parameters</a:t>
            </a:r>
          </a:p>
          <a:p>
            <a:pPr lvl="2"/>
            <a:r>
              <a:rPr lang="en-US" dirty="0" smtClean="0"/>
              <a:t>Can not assess its highest score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2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Logistic Regression seems to excel</a:t>
            </a:r>
          </a:p>
          <a:p>
            <a:pPr lvl="2"/>
            <a:r>
              <a:rPr lang="en-US" dirty="0" smtClean="0"/>
              <a:t>Runs quickly</a:t>
            </a:r>
          </a:p>
          <a:p>
            <a:pPr lvl="2"/>
            <a:r>
              <a:rPr lang="en-US" dirty="0" smtClean="0"/>
              <a:t>Has the highest accuracy among those tested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Possible reasons for long running time</a:t>
            </a:r>
          </a:p>
          <a:p>
            <a:pPr lvl="2"/>
            <a:r>
              <a:rPr lang="en-US" dirty="0" smtClean="0"/>
              <a:t>A large dataset; 8764 rows and 23 columns</a:t>
            </a:r>
          </a:p>
          <a:p>
            <a:pPr lvl="2"/>
            <a:r>
              <a:rPr lang="en-US" dirty="0" smtClean="0"/>
              <a:t>Inefficient approaches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102</TotalTime>
  <Words>192</Words>
  <Application>Microsoft Office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Machine Learning Presentation 2</vt:lpstr>
      <vt:lpstr>        Project Overview</vt:lpstr>
      <vt:lpstr>  Project Stages</vt:lpstr>
      <vt:lpstr>  Data Preparation</vt:lpstr>
      <vt:lpstr>   Algorithms</vt:lpstr>
      <vt:lpstr>Fine Tuning, parameters testing</vt:lpstr>
      <vt:lpstr>   Analysis</vt:lpstr>
      <vt:lpstr>   Analysis</vt:lpstr>
      <vt:lpstr>   Analysis</vt:lpstr>
      <vt:lpstr>  Thanks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Presentation 2</dc:title>
  <dc:creator>User</dc:creator>
  <cp:lastModifiedBy>User</cp:lastModifiedBy>
  <cp:revision>6</cp:revision>
  <dcterms:created xsi:type="dcterms:W3CDTF">2024-01-31T22:49:01Z</dcterms:created>
  <dcterms:modified xsi:type="dcterms:W3CDTF">2024-02-01T00:31:17Z</dcterms:modified>
</cp:coreProperties>
</file>