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8" autoAdjust="0"/>
    <p:restoredTop sz="94660"/>
  </p:normalViewPr>
  <p:slideViewPr>
    <p:cSldViewPr snapToGrid="0">
      <p:cViewPr varScale="1">
        <p:scale>
          <a:sx n="92" d="100"/>
          <a:sy n="92" d="100"/>
        </p:scale>
        <p:origin x="6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1EF5-8E3D-4DAC-9D4F-EE4C2F383964}" type="datetimeFigureOut">
              <a:rPr lang="zh-CN" altLang="en-US" smtClean="0"/>
              <a:t>2020/8/11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6170-99B1-4D42-B56E-C77213971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54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1EF5-8E3D-4DAC-9D4F-EE4C2F383964}" type="datetimeFigureOut">
              <a:rPr lang="zh-CN" altLang="en-US" smtClean="0"/>
              <a:t>2020/8/11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6170-99B1-4D42-B56E-C77213971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59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1EF5-8E3D-4DAC-9D4F-EE4C2F383964}" type="datetimeFigureOut">
              <a:rPr lang="zh-CN" altLang="en-US" smtClean="0"/>
              <a:t>2020/8/11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6170-99B1-4D42-B56E-C77213971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77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1EF5-8E3D-4DAC-9D4F-EE4C2F383964}" type="datetimeFigureOut">
              <a:rPr lang="zh-CN" altLang="en-US" smtClean="0"/>
              <a:t>2020/8/11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6170-99B1-4D42-B56E-C77213971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6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1EF5-8E3D-4DAC-9D4F-EE4C2F383964}" type="datetimeFigureOut">
              <a:rPr lang="zh-CN" altLang="en-US" smtClean="0"/>
              <a:t>2020/8/11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6170-99B1-4D42-B56E-C77213971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73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1EF5-8E3D-4DAC-9D4F-EE4C2F383964}" type="datetimeFigureOut">
              <a:rPr lang="zh-CN" altLang="en-US" smtClean="0"/>
              <a:t>2020/8/11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6170-99B1-4D42-B56E-C77213971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75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1EF5-8E3D-4DAC-9D4F-EE4C2F383964}" type="datetimeFigureOut">
              <a:rPr lang="zh-CN" altLang="en-US" smtClean="0"/>
              <a:t>2020/8/11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6170-99B1-4D42-B56E-C77213971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64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1EF5-8E3D-4DAC-9D4F-EE4C2F383964}" type="datetimeFigureOut">
              <a:rPr lang="zh-CN" altLang="en-US" smtClean="0"/>
              <a:t>2020/8/11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6170-99B1-4D42-B56E-C77213971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20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1EF5-8E3D-4DAC-9D4F-EE4C2F383964}" type="datetimeFigureOut">
              <a:rPr lang="zh-CN" altLang="en-US" smtClean="0"/>
              <a:t>2020/8/11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6170-99B1-4D42-B56E-C77213971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694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1EF5-8E3D-4DAC-9D4F-EE4C2F383964}" type="datetimeFigureOut">
              <a:rPr lang="zh-CN" altLang="en-US" smtClean="0"/>
              <a:t>2020/8/11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6170-99B1-4D42-B56E-C77213971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24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1EF5-8E3D-4DAC-9D4F-EE4C2F383964}" type="datetimeFigureOut">
              <a:rPr lang="zh-CN" altLang="en-US" smtClean="0"/>
              <a:t>2020/8/11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6170-99B1-4D42-B56E-C77213971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78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71EF5-8E3D-4DAC-9D4F-EE4C2F383964}" type="datetimeFigureOut">
              <a:rPr lang="zh-CN" altLang="en-US" smtClean="0"/>
              <a:t>2020/8/11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86170-99B1-4D42-B56E-C77213971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05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椭圆 50"/>
          <p:cNvSpPr/>
          <p:nvPr/>
        </p:nvSpPr>
        <p:spPr>
          <a:xfrm>
            <a:off x="4105793" y="3436006"/>
            <a:ext cx="283779" cy="283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/>
        </p:nvCxnSpPr>
        <p:spPr>
          <a:xfrm flipH="1">
            <a:off x="3780223" y="919155"/>
            <a:ext cx="1935905" cy="3580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4881077" y="1221327"/>
            <a:ext cx="1939390" cy="35538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4375869" y="1070241"/>
            <a:ext cx="1899312" cy="35307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乘号 54"/>
          <p:cNvSpPr/>
          <p:nvPr/>
        </p:nvSpPr>
        <p:spPr>
          <a:xfrm>
            <a:off x="5938429" y="3177751"/>
            <a:ext cx="508921" cy="542034"/>
          </a:xfrm>
          <a:prstGeom prst="mathMultiply">
            <a:avLst>
              <a:gd name="adj1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4998046" y="1796735"/>
            <a:ext cx="283779" cy="283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3496444" y="2637563"/>
            <a:ext cx="283779" cy="283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2850057" y="1796736"/>
            <a:ext cx="283779" cy="283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4458892" y="1396590"/>
            <a:ext cx="283779" cy="283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4037727" y="2080514"/>
            <a:ext cx="283779" cy="283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438637" y="1360557"/>
            <a:ext cx="283779" cy="283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乘号 61"/>
          <p:cNvSpPr/>
          <p:nvPr/>
        </p:nvSpPr>
        <p:spPr>
          <a:xfrm>
            <a:off x="5569562" y="4035062"/>
            <a:ext cx="508921" cy="542034"/>
          </a:xfrm>
          <a:prstGeom prst="mathMultiply">
            <a:avLst>
              <a:gd name="adj1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乘号 62"/>
          <p:cNvSpPr/>
          <p:nvPr/>
        </p:nvSpPr>
        <p:spPr>
          <a:xfrm>
            <a:off x="6658344" y="3822057"/>
            <a:ext cx="508921" cy="542034"/>
          </a:xfrm>
          <a:prstGeom prst="mathMultiply">
            <a:avLst>
              <a:gd name="adj1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乘号 63"/>
          <p:cNvSpPr/>
          <p:nvPr/>
        </p:nvSpPr>
        <p:spPr>
          <a:xfrm>
            <a:off x="6128114" y="1790761"/>
            <a:ext cx="508921" cy="542034"/>
          </a:xfrm>
          <a:prstGeom prst="mathMultiply">
            <a:avLst>
              <a:gd name="adj1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乘号 64"/>
          <p:cNvSpPr/>
          <p:nvPr/>
        </p:nvSpPr>
        <p:spPr>
          <a:xfrm>
            <a:off x="6595413" y="2660835"/>
            <a:ext cx="508921" cy="542034"/>
          </a:xfrm>
          <a:prstGeom prst="mathMultiply">
            <a:avLst>
              <a:gd name="adj1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乘号 65"/>
          <p:cNvSpPr/>
          <p:nvPr/>
        </p:nvSpPr>
        <p:spPr>
          <a:xfrm>
            <a:off x="7163552" y="1923623"/>
            <a:ext cx="508921" cy="542034"/>
          </a:xfrm>
          <a:prstGeom prst="mathMultiply">
            <a:avLst>
              <a:gd name="adj1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乘号 66"/>
          <p:cNvSpPr/>
          <p:nvPr/>
        </p:nvSpPr>
        <p:spPr>
          <a:xfrm>
            <a:off x="8054098" y="2536337"/>
            <a:ext cx="508921" cy="542034"/>
          </a:xfrm>
          <a:prstGeom prst="mathMultiply">
            <a:avLst>
              <a:gd name="adj1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箭头连接符 67"/>
          <p:cNvCxnSpPr>
            <a:endCxn id="56" idx="6"/>
          </p:cNvCxnSpPr>
          <p:nvPr/>
        </p:nvCxnSpPr>
        <p:spPr>
          <a:xfrm flipH="1" flipV="1">
            <a:off x="5281825" y="1938625"/>
            <a:ext cx="2512346" cy="22259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miter lim="800000"/>
            <a:headEnd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51" idx="6"/>
          </p:cNvCxnSpPr>
          <p:nvPr/>
        </p:nvCxnSpPr>
        <p:spPr>
          <a:xfrm flipH="1" flipV="1">
            <a:off x="4389572" y="3577896"/>
            <a:ext cx="3380659" cy="58322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endCxn id="64" idx="2"/>
          </p:cNvCxnSpPr>
          <p:nvPr/>
        </p:nvCxnSpPr>
        <p:spPr>
          <a:xfrm flipH="1" flipV="1">
            <a:off x="6514805" y="2202612"/>
            <a:ext cx="1264852" cy="196537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/>
              <p:cNvSpPr txBox="1"/>
              <p:nvPr/>
            </p:nvSpPr>
            <p:spPr>
              <a:xfrm>
                <a:off x="8126991" y="3891689"/>
                <a:ext cx="16498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8" name="文本框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991" y="3891689"/>
                <a:ext cx="164987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952" r="-2952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本框 78"/>
          <p:cNvSpPr txBox="1"/>
          <p:nvPr/>
        </p:nvSpPr>
        <p:spPr>
          <a:xfrm>
            <a:off x="8054010" y="3436006"/>
            <a:ext cx="202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支持向量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/>
              <p:cNvSpPr txBox="1"/>
              <p:nvPr/>
            </p:nvSpPr>
            <p:spPr>
              <a:xfrm>
                <a:off x="8126991" y="4358376"/>
                <a:ext cx="685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991" y="4358376"/>
                <a:ext cx="68538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425" r="-796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接箭头连接符 80"/>
          <p:cNvCxnSpPr>
            <a:endCxn id="57" idx="2"/>
          </p:cNvCxnSpPr>
          <p:nvPr/>
        </p:nvCxnSpPr>
        <p:spPr>
          <a:xfrm flipV="1">
            <a:off x="3061500" y="2779453"/>
            <a:ext cx="434944" cy="60429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endCxn id="62" idx="0"/>
          </p:cNvCxnSpPr>
          <p:nvPr/>
        </p:nvCxnSpPr>
        <p:spPr>
          <a:xfrm>
            <a:off x="3069345" y="3398777"/>
            <a:ext cx="2622447" cy="7664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/>
              <p:cNvSpPr txBox="1"/>
              <p:nvPr/>
            </p:nvSpPr>
            <p:spPr>
              <a:xfrm>
                <a:off x="1526084" y="3805338"/>
                <a:ext cx="16498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1" name="文本框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084" y="3805338"/>
                <a:ext cx="164987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952" r="-2952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文本框 91"/>
          <p:cNvSpPr txBox="1"/>
          <p:nvPr/>
        </p:nvSpPr>
        <p:spPr>
          <a:xfrm>
            <a:off x="1453103" y="3349655"/>
            <a:ext cx="202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非支持向量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/>
              <p:cNvSpPr txBox="1"/>
              <p:nvPr/>
            </p:nvSpPr>
            <p:spPr>
              <a:xfrm>
                <a:off x="1526084" y="4272025"/>
                <a:ext cx="685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3" name="文本框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084" y="4272025"/>
                <a:ext cx="68538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425" r="-796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接箭头连接符 94"/>
          <p:cNvCxnSpPr/>
          <p:nvPr/>
        </p:nvCxnSpPr>
        <p:spPr>
          <a:xfrm>
            <a:off x="5569562" y="1221327"/>
            <a:ext cx="945243" cy="459042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/>
              <p:cNvSpPr txBox="1"/>
              <p:nvPr/>
            </p:nvSpPr>
            <p:spPr>
              <a:xfrm>
                <a:off x="6304650" y="1234477"/>
                <a:ext cx="1247586" cy="426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dirty="0" smtClean="0"/>
                  <a:t>margin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8" name="文本框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650" y="1234477"/>
                <a:ext cx="1247586" cy="426527"/>
              </a:xfrm>
              <a:prstGeom prst="rect">
                <a:avLst/>
              </a:prstGeom>
              <a:blipFill rotWithShape="0">
                <a:blip r:embed="rId6"/>
                <a:stretch>
                  <a:fillRect l="-11220" t="-4348" r="-6341" b="-20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矩形 106"/>
              <p:cNvSpPr/>
              <p:nvPr/>
            </p:nvSpPr>
            <p:spPr>
              <a:xfrm>
                <a:off x="3763797" y="769201"/>
                <a:ext cx="17295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矩形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797" y="769201"/>
                <a:ext cx="172951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矩形 107"/>
              <p:cNvSpPr/>
              <p:nvPr/>
            </p:nvSpPr>
            <p:spPr>
              <a:xfrm>
                <a:off x="5181189" y="4462692"/>
                <a:ext cx="19079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8" name="矩形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189" y="4462692"/>
                <a:ext cx="1907958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03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椭圆 50"/>
          <p:cNvSpPr/>
          <p:nvPr/>
        </p:nvSpPr>
        <p:spPr>
          <a:xfrm>
            <a:off x="4105793" y="3436006"/>
            <a:ext cx="283779" cy="283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/>
        </p:nvCxnSpPr>
        <p:spPr>
          <a:xfrm flipH="1">
            <a:off x="3780223" y="919155"/>
            <a:ext cx="1935905" cy="358027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4881077" y="1221327"/>
            <a:ext cx="1939390" cy="355387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4375869" y="1070241"/>
            <a:ext cx="1899312" cy="35307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乘号 54"/>
          <p:cNvSpPr/>
          <p:nvPr/>
        </p:nvSpPr>
        <p:spPr>
          <a:xfrm>
            <a:off x="5938429" y="3177751"/>
            <a:ext cx="508921" cy="542034"/>
          </a:xfrm>
          <a:prstGeom prst="mathMultiply">
            <a:avLst>
              <a:gd name="adj1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4998046" y="1796735"/>
            <a:ext cx="283779" cy="283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3496444" y="2637563"/>
            <a:ext cx="283779" cy="283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4458892" y="1396590"/>
            <a:ext cx="283779" cy="283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4037727" y="2080514"/>
            <a:ext cx="283779" cy="283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438637" y="1360557"/>
            <a:ext cx="283779" cy="283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乘号 61"/>
          <p:cNvSpPr/>
          <p:nvPr/>
        </p:nvSpPr>
        <p:spPr>
          <a:xfrm>
            <a:off x="5569562" y="4035062"/>
            <a:ext cx="508921" cy="542034"/>
          </a:xfrm>
          <a:prstGeom prst="mathMultiply">
            <a:avLst>
              <a:gd name="adj1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乘号 62"/>
          <p:cNvSpPr/>
          <p:nvPr/>
        </p:nvSpPr>
        <p:spPr>
          <a:xfrm>
            <a:off x="6658344" y="3822057"/>
            <a:ext cx="508921" cy="542034"/>
          </a:xfrm>
          <a:prstGeom prst="mathMultiply">
            <a:avLst>
              <a:gd name="adj1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乘号 63"/>
          <p:cNvSpPr/>
          <p:nvPr/>
        </p:nvSpPr>
        <p:spPr>
          <a:xfrm>
            <a:off x="6128114" y="1790761"/>
            <a:ext cx="508921" cy="542034"/>
          </a:xfrm>
          <a:prstGeom prst="mathMultiply">
            <a:avLst>
              <a:gd name="adj1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乘号 64"/>
          <p:cNvSpPr/>
          <p:nvPr/>
        </p:nvSpPr>
        <p:spPr>
          <a:xfrm>
            <a:off x="6595413" y="2660835"/>
            <a:ext cx="508921" cy="542034"/>
          </a:xfrm>
          <a:prstGeom prst="mathMultiply">
            <a:avLst>
              <a:gd name="adj1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乘号 65"/>
          <p:cNvSpPr/>
          <p:nvPr/>
        </p:nvSpPr>
        <p:spPr>
          <a:xfrm>
            <a:off x="7163552" y="1923623"/>
            <a:ext cx="508921" cy="542034"/>
          </a:xfrm>
          <a:prstGeom prst="mathMultiply">
            <a:avLst>
              <a:gd name="adj1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箭头连接符 67"/>
          <p:cNvCxnSpPr>
            <a:endCxn id="56" idx="6"/>
          </p:cNvCxnSpPr>
          <p:nvPr/>
        </p:nvCxnSpPr>
        <p:spPr>
          <a:xfrm flipH="1">
            <a:off x="5281825" y="1565670"/>
            <a:ext cx="2693483" cy="37295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miter lim="800000"/>
            <a:headEnd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47" idx="4"/>
          </p:cNvCxnSpPr>
          <p:nvPr/>
        </p:nvCxnSpPr>
        <p:spPr>
          <a:xfrm flipH="1" flipV="1">
            <a:off x="7508812" y="3045111"/>
            <a:ext cx="180866" cy="102309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endCxn id="64" idx="1"/>
          </p:cNvCxnSpPr>
          <p:nvPr/>
        </p:nvCxnSpPr>
        <p:spPr>
          <a:xfrm flipH="1">
            <a:off x="6514805" y="1568349"/>
            <a:ext cx="1460504" cy="35259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endCxn id="57" idx="2"/>
          </p:cNvCxnSpPr>
          <p:nvPr/>
        </p:nvCxnSpPr>
        <p:spPr>
          <a:xfrm>
            <a:off x="2911012" y="1800131"/>
            <a:ext cx="585432" cy="97932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/>
              <p:cNvSpPr txBox="1"/>
              <p:nvPr/>
            </p:nvSpPr>
            <p:spPr>
              <a:xfrm>
                <a:off x="1037563" y="1280758"/>
                <a:ext cx="1724703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1" name="文本框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563" y="1280758"/>
                <a:ext cx="1724703" cy="312650"/>
              </a:xfrm>
              <a:prstGeom prst="rect">
                <a:avLst/>
              </a:prstGeom>
              <a:blipFill rotWithShape="0">
                <a:blip r:embed="rId2"/>
                <a:stretch>
                  <a:fillRect l="-2827" r="-2827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文本框 91"/>
          <p:cNvSpPr txBox="1"/>
          <p:nvPr/>
        </p:nvSpPr>
        <p:spPr>
          <a:xfrm>
            <a:off x="967812" y="972981"/>
            <a:ext cx="2026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非支持向量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/>
              <p:cNvSpPr txBox="1"/>
              <p:nvPr/>
            </p:nvSpPr>
            <p:spPr>
              <a:xfrm>
                <a:off x="1038575" y="1690729"/>
                <a:ext cx="1379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3" name="文本框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575" y="1690729"/>
                <a:ext cx="137909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203" t="-2174" r="-352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乘号 31"/>
          <p:cNvSpPr/>
          <p:nvPr/>
        </p:nvSpPr>
        <p:spPr>
          <a:xfrm>
            <a:off x="4010302" y="2581404"/>
            <a:ext cx="508921" cy="542034"/>
          </a:xfrm>
          <a:prstGeom prst="mathMultiply">
            <a:avLst>
              <a:gd name="adj1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594649" y="3174746"/>
            <a:ext cx="283779" cy="283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8106776" y="1263058"/>
                <a:ext cx="1724703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776" y="1263058"/>
                <a:ext cx="1724703" cy="312650"/>
              </a:xfrm>
              <a:prstGeom prst="rect">
                <a:avLst/>
              </a:prstGeom>
              <a:blipFill rotWithShape="0">
                <a:blip r:embed="rId4"/>
                <a:stretch>
                  <a:fillRect l="-2827" r="-2473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本框 35"/>
          <p:cNvSpPr txBox="1"/>
          <p:nvPr/>
        </p:nvSpPr>
        <p:spPr>
          <a:xfrm>
            <a:off x="8063667" y="955281"/>
            <a:ext cx="2310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在间隔边界上的支持向量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8106776" y="1662059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776" y="1662059"/>
                <a:ext cx="145014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101" t="-4444" r="-336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椭圆 40"/>
          <p:cNvSpPr/>
          <p:nvPr/>
        </p:nvSpPr>
        <p:spPr>
          <a:xfrm>
            <a:off x="4745427" y="4070030"/>
            <a:ext cx="283779" cy="283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>
            <a:endCxn id="83" idx="2"/>
          </p:cNvCxnSpPr>
          <p:nvPr/>
        </p:nvCxnSpPr>
        <p:spPr>
          <a:xfrm flipH="1">
            <a:off x="4302965" y="4068202"/>
            <a:ext cx="3386713" cy="45213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7366922" y="2761332"/>
            <a:ext cx="283779" cy="2837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乘号 73"/>
          <p:cNvSpPr/>
          <p:nvPr/>
        </p:nvSpPr>
        <p:spPr>
          <a:xfrm>
            <a:off x="5186110" y="2366546"/>
            <a:ext cx="508921" cy="542034"/>
          </a:xfrm>
          <a:prstGeom prst="mathMultiply">
            <a:avLst>
              <a:gd name="adj1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8188668" y="2631512"/>
                <a:ext cx="2133569" cy="312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668" y="2631512"/>
                <a:ext cx="2133569" cy="312650"/>
              </a:xfrm>
              <a:prstGeom prst="rect">
                <a:avLst/>
              </a:prstGeom>
              <a:blipFill rotWithShape="0">
                <a:blip r:embed="rId6"/>
                <a:stretch>
                  <a:fillRect l="-4000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本框 75"/>
          <p:cNvSpPr txBox="1"/>
          <p:nvPr/>
        </p:nvSpPr>
        <p:spPr>
          <a:xfrm>
            <a:off x="8106776" y="2304664"/>
            <a:ext cx="2499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在分离超平面上的支持向量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/>
              <p:cNvSpPr txBox="1"/>
              <p:nvPr/>
            </p:nvSpPr>
            <p:spPr>
              <a:xfrm>
                <a:off x="8188669" y="3030513"/>
                <a:ext cx="18284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0&lt;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669" y="3030513"/>
                <a:ext cx="182844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333" t="-2174" r="-266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直接箭头连接符 81"/>
          <p:cNvCxnSpPr>
            <a:endCxn id="74" idx="2"/>
          </p:cNvCxnSpPr>
          <p:nvPr/>
        </p:nvCxnSpPr>
        <p:spPr>
          <a:xfrm flipH="1">
            <a:off x="5572801" y="2613271"/>
            <a:ext cx="2461526" cy="1651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乘号 82"/>
          <p:cNvSpPr/>
          <p:nvPr/>
        </p:nvSpPr>
        <p:spPr>
          <a:xfrm>
            <a:off x="3916274" y="4108481"/>
            <a:ext cx="508921" cy="542034"/>
          </a:xfrm>
          <a:prstGeom prst="mathMultiply">
            <a:avLst>
              <a:gd name="adj1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/>
              <p:cNvSpPr txBox="1"/>
              <p:nvPr/>
            </p:nvSpPr>
            <p:spPr>
              <a:xfrm>
                <a:off x="7865788" y="3990807"/>
                <a:ext cx="2607573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788" y="3990807"/>
                <a:ext cx="2607573" cy="312650"/>
              </a:xfrm>
              <a:prstGeom prst="rect">
                <a:avLst/>
              </a:prstGeom>
              <a:blipFill rotWithShape="0">
                <a:blip r:embed="rId8"/>
                <a:stretch>
                  <a:fillRect l="-1869" r="-1636" b="-27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文本框 95"/>
          <p:cNvSpPr txBox="1"/>
          <p:nvPr/>
        </p:nvSpPr>
        <p:spPr>
          <a:xfrm>
            <a:off x="7822679" y="3683030"/>
            <a:ext cx="2499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在误分一侧的支持向量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本框 96"/>
              <p:cNvSpPr txBox="1"/>
              <p:nvPr/>
            </p:nvSpPr>
            <p:spPr>
              <a:xfrm>
                <a:off x="7865788" y="4389808"/>
                <a:ext cx="18284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0&lt;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7" name="文本框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788" y="4389808"/>
                <a:ext cx="182844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333" t="-2174" r="-266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直接箭头连接符 98"/>
          <p:cNvCxnSpPr>
            <a:endCxn id="32" idx="2"/>
          </p:cNvCxnSpPr>
          <p:nvPr/>
        </p:nvCxnSpPr>
        <p:spPr>
          <a:xfrm flipH="1" flipV="1">
            <a:off x="4396993" y="2993255"/>
            <a:ext cx="3275480" cy="105101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endCxn id="41" idx="6"/>
          </p:cNvCxnSpPr>
          <p:nvPr/>
        </p:nvCxnSpPr>
        <p:spPr>
          <a:xfrm flipH="1">
            <a:off x="5029206" y="4055991"/>
            <a:ext cx="2643267" cy="15592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endCxn id="61" idx="3"/>
          </p:cNvCxnSpPr>
          <p:nvPr/>
        </p:nvCxnSpPr>
        <p:spPr>
          <a:xfrm flipV="1">
            <a:off x="2922878" y="1602778"/>
            <a:ext cx="557317" cy="18798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endCxn id="33" idx="2"/>
          </p:cNvCxnSpPr>
          <p:nvPr/>
        </p:nvCxnSpPr>
        <p:spPr>
          <a:xfrm flipV="1">
            <a:off x="2988777" y="3316636"/>
            <a:ext cx="1605872" cy="2263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文本框 103"/>
              <p:cNvSpPr txBox="1"/>
              <p:nvPr/>
            </p:nvSpPr>
            <p:spPr>
              <a:xfrm>
                <a:off x="1065238" y="3179191"/>
                <a:ext cx="2610907" cy="312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4" name="文本框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238" y="3179191"/>
                <a:ext cx="2610907" cy="312650"/>
              </a:xfrm>
              <a:prstGeom prst="rect">
                <a:avLst/>
              </a:prstGeom>
              <a:blipFill rotWithShape="0">
                <a:blip r:embed="rId10"/>
                <a:stretch>
                  <a:fillRect l="-3271" b="-27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文本框 104"/>
          <p:cNvSpPr txBox="1"/>
          <p:nvPr/>
        </p:nvSpPr>
        <p:spPr>
          <a:xfrm>
            <a:off x="995488" y="2871414"/>
            <a:ext cx="2026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在间隔内部的支持向量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文本框 105"/>
              <p:cNvSpPr txBox="1"/>
              <p:nvPr/>
            </p:nvSpPr>
            <p:spPr>
              <a:xfrm>
                <a:off x="1066251" y="3589162"/>
                <a:ext cx="24670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0&lt;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,0&lt;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6" name="文本框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51" y="3589162"/>
                <a:ext cx="246703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3457" t="-222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乘号 107"/>
          <p:cNvSpPr/>
          <p:nvPr/>
        </p:nvSpPr>
        <p:spPr>
          <a:xfrm>
            <a:off x="4917609" y="3481075"/>
            <a:ext cx="508921" cy="542034"/>
          </a:xfrm>
          <a:prstGeom prst="mathMultiply">
            <a:avLst>
              <a:gd name="adj1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直接箭头连接符 108"/>
          <p:cNvCxnSpPr>
            <a:endCxn id="108" idx="3"/>
          </p:cNvCxnSpPr>
          <p:nvPr/>
        </p:nvCxnSpPr>
        <p:spPr>
          <a:xfrm>
            <a:off x="2979519" y="3551071"/>
            <a:ext cx="2060320" cy="34185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824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38</Words>
  <Application>Microsoft Office PowerPoint</Application>
  <PresentationFormat>宽屏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</vt:vector>
  </TitlesOfParts>
  <Company>daohangxitong.com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14</cp:revision>
  <dcterms:created xsi:type="dcterms:W3CDTF">2020-08-10T07:19:28Z</dcterms:created>
  <dcterms:modified xsi:type="dcterms:W3CDTF">2020-08-11T03:11:37Z</dcterms:modified>
</cp:coreProperties>
</file>