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>
        <p:scale>
          <a:sx n="100" d="100"/>
          <a:sy n="100" d="100"/>
        </p:scale>
        <p:origin x="30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4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7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3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4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0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9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EF5-8E3D-4DAC-9D4F-EE4C2F383964}" type="datetimeFigureOut">
              <a:rPr lang="zh-CN" altLang="en-US" smtClean="0"/>
              <a:t>2020/8/10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5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4105793" y="3436006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3780223" y="919155"/>
            <a:ext cx="1935905" cy="3580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81077" y="1221327"/>
            <a:ext cx="1939390" cy="3553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375869" y="1070241"/>
            <a:ext cx="1899312" cy="3530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乘号 54"/>
          <p:cNvSpPr/>
          <p:nvPr/>
        </p:nvSpPr>
        <p:spPr>
          <a:xfrm>
            <a:off x="5938429" y="317775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998046" y="1796735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496444" y="2637563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850057" y="1796736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458892" y="1396590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037727" y="2080514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438637" y="1360557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乘号 61"/>
          <p:cNvSpPr/>
          <p:nvPr/>
        </p:nvSpPr>
        <p:spPr>
          <a:xfrm>
            <a:off x="5569562" y="4035062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乘号 62"/>
          <p:cNvSpPr/>
          <p:nvPr/>
        </p:nvSpPr>
        <p:spPr>
          <a:xfrm>
            <a:off x="6658344" y="3822057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乘号 63"/>
          <p:cNvSpPr/>
          <p:nvPr/>
        </p:nvSpPr>
        <p:spPr>
          <a:xfrm>
            <a:off x="6128114" y="179076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乘号 64"/>
          <p:cNvSpPr/>
          <p:nvPr/>
        </p:nvSpPr>
        <p:spPr>
          <a:xfrm>
            <a:off x="6595413" y="2660835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乘号 65"/>
          <p:cNvSpPr/>
          <p:nvPr/>
        </p:nvSpPr>
        <p:spPr>
          <a:xfrm>
            <a:off x="7163552" y="1923623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乘号 66"/>
          <p:cNvSpPr/>
          <p:nvPr/>
        </p:nvSpPr>
        <p:spPr>
          <a:xfrm>
            <a:off x="8054098" y="2536337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endCxn id="56" idx="6"/>
          </p:cNvCxnSpPr>
          <p:nvPr/>
        </p:nvCxnSpPr>
        <p:spPr>
          <a:xfrm flipH="1" flipV="1">
            <a:off x="5281825" y="1938625"/>
            <a:ext cx="2512346" cy="22259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1" idx="6"/>
          </p:cNvCxnSpPr>
          <p:nvPr/>
        </p:nvCxnSpPr>
        <p:spPr>
          <a:xfrm flipH="1" flipV="1">
            <a:off x="4389572" y="3577896"/>
            <a:ext cx="3380659" cy="5832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64" idx="2"/>
          </p:cNvCxnSpPr>
          <p:nvPr/>
        </p:nvCxnSpPr>
        <p:spPr>
          <a:xfrm flipH="1" flipV="1">
            <a:off x="6514805" y="2202612"/>
            <a:ext cx="1264852" cy="1965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8126991" y="3891689"/>
                <a:ext cx="1649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991" y="3891689"/>
                <a:ext cx="164987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52" r="-295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8054010" y="3436006"/>
            <a:ext cx="20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8126991" y="4358376"/>
                <a:ext cx="685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991" y="4358376"/>
                <a:ext cx="68538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425" r="-796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/>
          <p:cNvCxnSpPr>
            <a:endCxn id="57" idx="2"/>
          </p:cNvCxnSpPr>
          <p:nvPr/>
        </p:nvCxnSpPr>
        <p:spPr>
          <a:xfrm flipV="1">
            <a:off x="3061500" y="2779453"/>
            <a:ext cx="434944" cy="6042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62" idx="0"/>
          </p:cNvCxnSpPr>
          <p:nvPr/>
        </p:nvCxnSpPr>
        <p:spPr>
          <a:xfrm>
            <a:off x="3069345" y="3398777"/>
            <a:ext cx="2622447" cy="766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1526084" y="3805338"/>
                <a:ext cx="1649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84" y="3805338"/>
                <a:ext cx="16498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952" r="-295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/>
          <p:cNvSpPr txBox="1"/>
          <p:nvPr/>
        </p:nvSpPr>
        <p:spPr>
          <a:xfrm>
            <a:off x="1453103" y="3349655"/>
            <a:ext cx="20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非支持向量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/>
              <p:cNvSpPr txBox="1"/>
              <p:nvPr/>
            </p:nvSpPr>
            <p:spPr>
              <a:xfrm>
                <a:off x="1526084" y="4272025"/>
                <a:ext cx="685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84" y="4272025"/>
                <a:ext cx="68538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25" r="-796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/>
          <p:cNvCxnSpPr/>
          <p:nvPr/>
        </p:nvCxnSpPr>
        <p:spPr>
          <a:xfrm>
            <a:off x="5569562" y="1221327"/>
            <a:ext cx="945243" cy="45904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6304650" y="1234477"/>
                <a:ext cx="1247586" cy="426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margin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650" y="1234477"/>
                <a:ext cx="1247586" cy="426527"/>
              </a:xfrm>
              <a:prstGeom prst="rect">
                <a:avLst/>
              </a:prstGeom>
              <a:blipFill rotWithShape="0">
                <a:blip r:embed="rId6"/>
                <a:stretch>
                  <a:fillRect l="-11220" t="-4348" r="-6341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矩形 106"/>
              <p:cNvSpPr/>
              <p:nvPr/>
            </p:nvSpPr>
            <p:spPr>
              <a:xfrm>
                <a:off x="3763797" y="769201"/>
                <a:ext cx="1729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97" y="769201"/>
                <a:ext cx="172951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矩形 107"/>
              <p:cNvSpPr/>
              <p:nvPr/>
            </p:nvSpPr>
            <p:spPr>
              <a:xfrm>
                <a:off x="5181189" y="4462692"/>
                <a:ext cx="1907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89" y="4462692"/>
                <a:ext cx="190795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03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4105793" y="3436006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3780223" y="919155"/>
            <a:ext cx="1935905" cy="35802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81077" y="1221327"/>
            <a:ext cx="1939390" cy="35538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375869" y="1070241"/>
            <a:ext cx="1899312" cy="3530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乘号 54"/>
          <p:cNvSpPr/>
          <p:nvPr/>
        </p:nvSpPr>
        <p:spPr>
          <a:xfrm>
            <a:off x="5938429" y="317775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998046" y="1796735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496444" y="2637563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458892" y="1396590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037727" y="2080514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438637" y="1360557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乘号 61"/>
          <p:cNvSpPr/>
          <p:nvPr/>
        </p:nvSpPr>
        <p:spPr>
          <a:xfrm>
            <a:off x="5569562" y="4035062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乘号 62"/>
          <p:cNvSpPr/>
          <p:nvPr/>
        </p:nvSpPr>
        <p:spPr>
          <a:xfrm>
            <a:off x="6658344" y="3822057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乘号 63"/>
          <p:cNvSpPr/>
          <p:nvPr/>
        </p:nvSpPr>
        <p:spPr>
          <a:xfrm>
            <a:off x="6128114" y="179076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乘号 64"/>
          <p:cNvSpPr/>
          <p:nvPr/>
        </p:nvSpPr>
        <p:spPr>
          <a:xfrm>
            <a:off x="6595413" y="2660835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乘号 65"/>
          <p:cNvSpPr/>
          <p:nvPr/>
        </p:nvSpPr>
        <p:spPr>
          <a:xfrm>
            <a:off x="7163552" y="1923623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endCxn id="56" idx="6"/>
          </p:cNvCxnSpPr>
          <p:nvPr/>
        </p:nvCxnSpPr>
        <p:spPr>
          <a:xfrm flipH="1">
            <a:off x="5281825" y="1565670"/>
            <a:ext cx="2693483" cy="3729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7" idx="4"/>
          </p:cNvCxnSpPr>
          <p:nvPr/>
        </p:nvCxnSpPr>
        <p:spPr>
          <a:xfrm flipH="1" flipV="1">
            <a:off x="7508812" y="3045111"/>
            <a:ext cx="180866" cy="10230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64" idx="1"/>
          </p:cNvCxnSpPr>
          <p:nvPr/>
        </p:nvCxnSpPr>
        <p:spPr>
          <a:xfrm flipH="1">
            <a:off x="6514805" y="1568349"/>
            <a:ext cx="1460504" cy="3525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57" idx="2"/>
          </p:cNvCxnSpPr>
          <p:nvPr/>
        </p:nvCxnSpPr>
        <p:spPr>
          <a:xfrm>
            <a:off x="2911012" y="1800131"/>
            <a:ext cx="585432" cy="9793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1037563" y="1280758"/>
                <a:ext cx="172470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63" y="1280758"/>
                <a:ext cx="1724703" cy="312650"/>
              </a:xfrm>
              <a:prstGeom prst="rect">
                <a:avLst/>
              </a:prstGeom>
              <a:blipFill rotWithShape="0">
                <a:blip r:embed="rId2"/>
                <a:stretch>
                  <a:fillRect l="-2827" r="-2827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/>
          <p:cNvSpPr txBox="1"/>
          <p:nvPr/>
        </p:nvSpPr>
        <p:spPr>
          <a:xfrm>
            <a:off x="967812" y="972981"/>
            <a:ext cx="20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/>
              <p:cNvSpPr txBox="1"/>
              <p:nvPr/>
            </p:nvSpPr>
            <p:spPr>
              <a:xfrm>
                <a:off x="1038575" y="1690729"/>
                <a:ext cx="1379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75" y="1690729"/>
                <a:ext cx="137909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03" t="-2174" r="-352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乘号 31"/>
          <p:cNvSpPr/>
          <p:nvPr/>
        </p:nvSpPr>
        <p:spPr>
          <a:xfrm>
            <a:off x="4010302" y="2581404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94649" y="3174746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8106776" y="1263058"/>
                <a:ext cx="172470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776" y="1263058"/>
                <a:ext cx="1724703" cy="312650"/>
              </a:xfrm>
              <a:prstGeom prst="rect">
                <a:avLst/>
              </a:prstGeom>
              <a:blipFill rotWithShape="0">
                <a:blip r:embed="rId4"/>
                <a:stretch>
                  <a:fillRect l="-2827" r="-2473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8063667" y="955281"/>
            <a:ext cx="2310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在间隔边界上的支持向量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8106776" y="1662059"/>
                <a:ext cx="1879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776" y="1662059"/>
                <a:ext cx="18797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597" t="-4444" r="-259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/>
          <p:cNvSpPr/>
          <p:nvPr/>
        </p:nvSpPr>
        <p:spPr>
          <a:xfrm>
            <a:off x="4745427" y="4070030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83" idx="2"/>
          </p:cNvCxnSpPr>
          <p:nvPr/>
        </p:nvCxnSpPr>
        <p:spPr>
          <a:xfrm flipH="1">
            <a:off x="4302965" y="4068202"/>
            <a:ext cx="3386713" cy="4521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366922" y="2761332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乘号 73"/>
          <p:cNvSpPr/>
          <p:nvPr/>
        </p:nvSpPr>
        <p:spPr>
          <a:xfrm>
            <a:off x="5186110" y="2366546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8188668" y="2631512"/>
                <a:ext cx="2133569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8" y="2631512"/>
                <a:ext cx="2133569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4000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/>
          <p:cNvSpPr txBox="1"/>
          <p:nvPr/>
        </p:nvSpPr>
        <p:spPr>
          <a:xfrm>
            <a:off x="8106776" y="2304664"/>
            <a:ext cx="2499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在分离超平面上的支持向量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8188669" y="3030513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9" y="3030513"/>
                <a:ext cx="1450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01" t="-2174" r="-378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/>
          <p:cNvCxnSpPr>
            <a:endCxn id="74" idx="2"/>
          </p:cNvCxnSpPr>
          <p:nvPr/>
        </p:nvCxnSpPr>
        <p:spPr>
          <a:xfrm flipH="1">
            <a:off x="5572801" y="2613271"/>
            <a:ext cx="2461526" cy="1651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乘号 82"/>
          <p:cNvSpPr/>
          <p:nvPr/>
        </p:nvSpPr>
        <p:spPr>
          <a:xfrm>
            <a:off x="3916274" y="410848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7865788" y="3990807"/>
                <a:ext cx="26075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788" y="3990807"/>
                <a:ext cx="2607573" cy="312650"/>
              </a:xfrm>
              <a:prstGeom prst="rect">
                <a:avLst/>
              </a:prstGeom>
              <a:blipFill rotWithShape="0">
                <a:blip r:embed="rId8"/>
                <a:stretch>
                  <a:fillRect l="-1869" r="-1636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/>
          <p:cNvSpPr txBox="1"/>
          <p:nvPr/>
        </p:nvSpPr>
        <p:spPr>
          <a:xfrm>
            <a:off x="7822679" y="3683030"/>
            <a:ext cx="2499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在误分一侧的支持向量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7865788" y="43898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788" y="4389808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01" t="-2174" r="-378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/>
          <p:cNvCxnSpPr>
            <a:endCxn id="32" idx="2"/>
          </p:cNvCxnSpPr>
          <p:nvPr/>
        </p:nvCxnSpPr>
        <p:spPr>
          <a:xfrm flipH="1" flipV="1">
            <a:off x="4396993" y="2993255"/>
            <a:ext cx="3275480" cy="10510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1" idx="6"/>
          </p:cNvCxnSpPr>
          <p:nvPr/>
        </p:nvCxnSpPr>
        <p:spPr>
          <a:xfrm flipH="1">
            <a:off x="5029206" y="4055991"/>
            <a:ext cx="2643267" cy="1559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61" idx="3"/>
          </p:cNvCxnSpPr>
          <p:nvPr/>
        </p:nvCxnSpPr>
        <p:spPr>
          <a:xfrm flipV="1">
            <a:off x="2922878" y="1602778"/>
            <a:ext cx="557317" cy="1879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33" idx="2"/>
          </p:cNvCxnSpPr>
          <p:nvPr/>
        </p:nvCxnSpPr>
        <p:spPr>
          <a:xfrm flipV="1">
            <a:off x="2988777" y="3316636"/>
            <a:ext cx="1605872" cy="2263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1115327" y="3023563"/>
                <a:ext cx="2610907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27" y="3023563"/>
                <a:ext cx="2610907" cy="312650"/>
              </a:xfrm>
              <a:prstGeom prst="rect">
                <a:avLst/>
              </a:prstGeom>
              <a:blipFill rotWithShape="0">
                <a:blip r:embed="rId10"/>
                <a:stretch>
                  <a:fillRect l="-3271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/>
          <p:cNvSpPr txBox="1"/>
          <p:nvPr/>
        </p:nvSpPr>
        <p:spPr>
          <a:xfrm>
            <a:off x="1045577" y="2715786"/>
            <a:ext cx="20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在间隔内部的支持向量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1116341" y="3433534"/>
                <a:ext cx="17946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41" y="3433534"/>
                <a:ext cx="17946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73" t="-2174" r="-372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乘号 107"/>
          <p:cNvSpPr/>
          <p:nvPr/>
        </p:nvSpPr>
        <p:spPr>
          <a:xfrm>
            <a:off x="4917609" y="3481075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endCxn id="108" idx="3"/>
          </p:cNvCxnSpPr>
          <p:nvPr/>
        </p:nvCxnSpPr>
        <p:spPr>
          <a:xfrm>
            <a:off x="2979519" y="3551071"/>
            <a:ext cx="2060320" cy="3418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2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>daohangxitong.com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2020-08-10T07:19:28Z</dcterms:created>
  <dcterms:modified xsi:type="dcterms:W3CDTF">2020-08-10T08:49:35Z</dcterms:modified>
</cp:coreProperties>
</file>