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7391" autoAdjust="0"/>
  </p:normalViewPr>
  <p:slideViewPr>
    <p:cSldViewPr>
      <p:cViewPr varScale="1">
        <p:scale>
          <a:sx n="77" d="100"/>
          <a:sy n="77" d="100"/>
        </p:scale>
        <p:origin x="-26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19ADE-6F01-4F57-84D2-601B63B33428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AB90C3-A766-4B07-A3DF-0139ADFD148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121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</a:t>
            </a:r>
            <a:r>
              <a:rPr lang="ru-RU" dirty="0"/>
              <a:t>R — это диалект S, так как полностью наследует идеологию и конструкцию языка, вплоть до обратной совместимости базовых выражений.</a:t>
            </a:r>
            <a:r>
              <a:rPr lang="en-US" dirty="0"/>
              <a:t> </a:t>
            </a:r>
            <a:r>
              <a:rPr lang="ru-RU" dirty="0"/>
              <a:t>Язык S был создан в отделе статистики компании AT&amp;T в её исследовательском подразделении </a:t>
            </a:r>
            <a:r>
              <a:rPr lang="ru-RU" dirty="0" err="1"/>
              <a:t>Bell</a:t>
            </a:r>
            <a:r>
              <a:rPr lang="ru-RU" dirty="0"/>
              <a:t> </a:t>
            </a:r>
            <a:r>
              <a:rPr lang="ru-RU" dirty="0" err="1"/>
              <a:t>Labs</a:t>
            </a:r>
            <a:r>
              <a:rPr lang="ru-RU" dirty="0"/>
              <a:t> в 1976 году.</a:t>
            </a:r>
            <a:r>
              <a:rPr lang="en-US" dirty="0"/>
              <a:t> </a:t>
            </a:r>
            <a:r>
              <a:rPr lang="ru-RU" dirty="0"/>
              <a:t>Первая версия языка была призвана упростить работу со статистической библиотекой, написанной на </a:t>
            </a:r>
            <a:r>
              <a:rPr lang="ru-RU" dirty="0" err="1"/>
              <a:t>Fortran</a:t>
            </a:r>
            <a:r>
              <a:rPr lang="en-US" dirty="0" smtClean="0"/>
              <a:t>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ru-RU" dirty="0"/>
              <a:t>	</a:t>
            </a:r>
            <a:r>
              <a:rPr lang="ru-RU" sz="1200" dirty="0" smtClean="0"/>
              <a:t>Язык программирования R разработали ученые факультета статистики Оклендского университета. Первоначально это был внутренний инструмент, который впоследствии стал доступен широкой общественности. </a:t>
            </a:r>
            <a:r>
              <a:rPr lang="ru-RU" dirty="0" smtClean="0"/>
              <a:t>	R — язык с открытым исходным кодом, который до сих пор применяется в научных программах и упрощает работу статистиков по всему миру.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ru-RU" dirty="0"/>
              <a:t>	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B90C3-A766-4B07-A3DF-0139ADFD1481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68332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	Одним из основных мотивов создания системы (позднее R уже стали называть языком) послужила </a:t>
            </a:r>
            <a:r>
              <a:rPr lang="ru-RU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проприетарность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S. 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 был разработан для статистики. Соответственно, в нем есть популярные тексты, методы анализа данных и практичные в использовании инструменты для построения графиков.</a:t>
            </a:r>
          </a:p>
          <a:p>
            <a:pPr algn="just"/>
            <a:r>
              <a:rPr lang="ru-RU" dirty="0"/>
              <a:t>	</a:t>
            </a:r>
            <a:r>
              <a:rPr lang="ru-RU" dirty="0" smtClean="0"/>
              <a:t>У языка R чёткая сфера применения — статистические вычисления, анализ данных и машинное обучение. R — не только язык для анализа данных, но и целая рабочая среда, куда уже встроены готовые методы статистического анализа и инструменты для визуализации.</a:t>
            </a:r>
            <a:endParaRPr lang="ru-RU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algn="just"/>
            <a:r>
              <a:rPr lang="ru-RU" dirty="0" smtClean="0"/>
              <a:t>	Синтаксис R — это набор правил и структур, которые определяют формат и организацию программ на этом </a:t>
            </a:r>
            <a:r>
              <a:rPr lang="ru-RU" dirty="0" err="1" smtClean="0"/>
              <a:t>языке.Программа</a:t>
            </a:r>
            <a:r>
              <a:rPr lang="ru-RU" dirty="0" smtClean="0"/>
              <a:t> на R состоит из трёх элементов: переменных, комментариев и ключевых слов. 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B90C3-A766-4B07-A3DF-0139ADFD1481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595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 algn="just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писать программы, не обязательно соблюдать четкую структуру – можно просто последовательно вводить данные. 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dirty="0"/>
              <a:t>Е</a:t>
            </a: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го структура и синтаксис понятны аналитикам и статистикам по умолчанию.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построить двумерную графику и трехмерные модели.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очень важный параметр для начинающих программистов. </a:t>
            </a:r>
          </a:p>
          <a:p>
            <a:pPr marL="228600" indent="-228600" algn="just">
              <a:buFont typeface="+mj-lt"/>
              <a:buAutoNum type="arabicPeriod"/>
            </a:pPr>
            <a:r>
              <a:rPr lang="ru-RU" dirty="0" smtClean="0"/>
              <a:t>Не обязательно устанавливать сторонние приложения.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AutoNum type="arabicParenR"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Многие действия можно выполнить несколькими способами.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 этой причине многие действия можно выполнить несколькими способами.</a:t>
            </a: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ru-RU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отличие от прямолинейного «питона», программа обучения R кажется немного сложной и запутанной.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B90C3-A766-4B07-A3DF-0139ADFD1481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39993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9655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3780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259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390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181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60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366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171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8403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4194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7162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8D1BA-BAD6-4CF7-9494-7B865CB69242}" type="datetimeFigureOut">
              <a:rPr lang="ru-RU" smtClean="0"/>
              <a:t>11.11.2024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1D6E-1FE4-4D12-A778-DB36383CC5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386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Авторы и формат разработки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sz="2000" dirty="0" smtClean="0"/>
              <a:t>	</a:t>
            </a:r>
            <a:r>
              <a:rPr lang="ru-RU" sz="2000" dirty="0"/>
              <a:t> </a:t>
            </a:r>
            <a:r>
              <a:rPr lang="ru-RU" sz="2000" dirty="0" smtClean="0"/>
              <a:t>Первые идеи и наработки новой системы для статистических вычислений появились </a:t>
            </a:r>
            <a:r>
              <a:rPr lang="ru-RU" sz="2000" b="1" dirty="0" smtClean="0"/>
              <a:t>в 1991 году </a:t>
            </a:r>
            <a:r>
              <a:rPr lang="ru-RU" sz="2000" dirty="0" smtClean="0"/>
              <a:t>в департаменте статистики Университета Окленда, Новая Зеландия.</a:t>
            </a:r>
          </a:p>
          <a:p>
            <a:pPr marL="0" indent="0" algn="just">
              <a:buNone/>
            </a:pPr>
            <a:r>
              <a:rPr lang="ru-RU" sz="2000" dirty="0" smtClean="0"/>
              <a:t>	</a:t>
            </a:r>
            <a:r>
              <a:rPr lang="ru-RU" sz="2000" b="1" dirty="0" smtClean="0"/>
              <a:t>Роберт </a:t>
            </a:r>
            <a:r>
              <a:rPr lang="ru-RU" sz="2000" b="1" dirty="0" err="1"/>
              <a:t>Джентельмен</a:t>
            </a:r>
            <a:r>
              <a:rPr lang="ru-RU" sz="2000" b="1" dirty="0"/>
              <a:t> </a:t>
            </a:r>
            <a:r>
              <a:rPr lang="ru-RU" sz="2000" dirty="0"/>
              <a:t>(Robert </a:t>
            </a:r>
            <a:r>
              <a:rPr lang="ru-RU" sz="2000" dirty="0" err="1"/>
              <a:t>Gentleman</a:t>
            </a:r>
            <a:r>
              <a:rPr lang="ru-RU" sz="2000" dirty="0"/>
              <a:t>) и</a:t>
            </a:r>
            <a:r>
              <a:rPr lang="ru-RU" sz="2000" b="1" dirty="0"/>
              <a:t> Росс </a:t>
            </a:r>
            <a:r>
              <a:rPr lang="ru-RU" sz="2000" b="1" dirty="0" err="1"/>
              <a:t>Ихака</a:t>
            </a:r>
            <a:r>
              <a:rPr lang="ru-RU" sz="2000" b="1" dirty="0"/>
              <a:t> </a:t>
            </a:r>
            <a:r>
              <a:rPr lang="ru-RU" sz="2000" dirty="0"/>
              <a:t>(</a:t>
            </a:r>
            <a:r>
              <a:rPr lang="ru-RU" sz="2000" dirty="0" err="1"/>
              <a:t>Ross</a:t>
            </a:r>
            <a:r>
              <a:rPr lang="ru-RU" sz="2000" dirty="0"/>
              <a:t> </a:t>
            </a:r>
            <a:r>
              <a:rPr lang="ru-RU" sz="2000" dirty="0" err="1"/>
              <a:t>Ihaka</a:t>
            </a:r>
            <a:r>
              <a:rPr lang="ru-RU" sz="2000" dirty="0"/>
              <a:t>) создали в учебной лаборатории самую первую версию R. Первая стабильная версия (1.0) была выпущена </a:t>
            </a:r>
            <a:r>
              <a:rPr lang="ru-RU" sz="2000" b="1" dirty="0"/>
              <a:t>29 февраля 2000 года</a:t>
            </a:r>
            <a:r>
              <a:rPr lang="ru-RU" sz="2000" dirty="0" smtClean="0"/>
              <a:t>.</a:t>
            </a:r>
          </a:p>
          <a:p>
            <a:pPr marL="0" indent="0" algn="just">
              <a:buNone/>
            </a:pPr>
            <a:r>
              <a:rPr lang="ru-RU" sz="2000" dirty="0"/>
              <a:t>	</a:t>
            </a:r>
            <a:r>
              <a:rPr lang="ru-RU" sz="2000" dirty="0" smtClean="0"/>
              <a:t> Язык программирования R доступен под лицензией GNU GPL</a:t>
            </a:r>
            <a:r>
              <a:rPr lang="ru-RU" sz="2000" dirty="0" smtClean="0"/>
              <a:t>	</a:t>
            </a:r>
            <a:r>
              <a:rPr lang="ru-RU" sz="2000" dirty="0"/>
              <a:t> </a:t>
            </a:r>
            <a:endParaRPr lang="ru-RU" sz="2000" dirty="0" smtClean="0"/>
          </a:p>
          <a:p>
            <a:pPr marL="0" indent="0" algn="just">
              <a:buNone/>
            </a:pPr>
            <a:r>
              <a:rPr lang="ru-RU" sz="2000" dirty="0" smtClean="0"/>
              <a:t>	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558" y="1484784"/>
            <a:ext cx="3016979" cy="2361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16751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Назначение</a:t>
            </a:r>
            <a:r>
              <a:rPr lang="en-US" dirty="0" smtClean="0"/>
              <a:t> </a:t>
            </a:r>
            <a:r>
              <a:rPr lang="en-US" dirty="0"/>
              <a:t>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ru-RU" dirty="0" smtClean="0"/>
              <a:t>	</a:t>
            </a:r>
            <a:r>
              <a:rPr lang="ru-RU" sz="2400" dirty="0" smtClean="0"/>
              <a:t>R </a:t>
            </a:r>
            <a:r>
              <a:rPr lang="ru-RU" sz="2400" dirty="0"/>
              <a:t>— язык программирования, предназначенный для статистических вычислений, анализа данных и машинного обучения</a:t>
            </a:r>
            <a:r>
              <a:rPr lang="ru-RU" sz="2400" dirty="0" smtClean="0"/>
              <a:t>.</a:t>
            </a:r>
          </a:p>
          <a:p>
            <a:pPr marL="0" indent="0" algn="just">
              <a:buNone/>
            </a:pPr>
            <a:r>
              <a:rPr lang="ru-RU" sz="2400" dirty="0"/>
              <a:t>	</a:t>
            </a:r>
            <a:r>
              <a:rPr lang="ru-RU" sz="2400" dirty="0" smtClean="0"/>
              <a:t>Что можно сделать с помощью </a:t>
            </a:r>
            <a:r>
              <a:rPr lang="en-US" sz="2400" dirty="0" smtClean="0"/>
              <a:t>R</a:t>
            </a:r>
            <a:r>
              <a:rPr lang="ru-RU" sz="2400" dirty="0" smtClean="0"/>
              <a:t>:</a:t>
            </a:r>
          </a:p>
          <a:p>
            <a:pPr algn="just"/>
            <a:r>
              <a:rPr lang="ru-RU" sz="2400" dirty="0" smtClean="0"/>
              <a:t>Обработка, очистка и преобразование данных для исследований.</a:t>
            </a:r>
          </a:p>
          <a:p>
            <a:pPr algn="just"/>
            <a:r>
              <a:rPr lang="ru-RU" sz="2400" dirty="0" smtClean="0"/>
              <a:t>Проведение статистических тестов.</a:t>
            </a:r>
          </a:p>
          <a:p>
            <a:pPr algn="just"/>
            <a:r>
              <a:rPr lang="ru-RU" sz="2400" dirty="0" smtClean="0"/>
              <a:t>Произвести разведочный анализ.</a:t>
            </a:r>
          </a:p>
          <a:p>
            <a:pPr algn="just"/>
            <a:r>
              <a:rPr lang="ru-RU" sz="2400" dirty="0" smtClean="0"/>
              <a:t>Работа с таблицами различных форматов.</a:t>
            </a:r>
          </a:p>
          <a:p>
            <a:pPr algn="just"/>
            <a:r>
              <a:rPr lang="ru-RU" sz="2400" dirty="0" err="1" smtClean="0"/>
              <a:t>Отрисовка</a:t>
            </a:r>
            <a:r>
              <a:rPr lang="ru-RU" sz="2400" dirty="0" smtClean="0"/>
              <a:t> интерактивного графика и разработка интерактивного приложения.</a:t>
            </a:r>
          </a:p>
          <a:p>
            <a:pPr algn="just"/>
            <a:r>
              <a:rPr lang="ru-RU" sz="2400" dirty="0" smtClean="0"/>
              <a:t>Анализ регрессионных моделей.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1609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Преимущества и недостатки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44008" y="1628800"/>
            <a:ext cx="4114800" cy="45259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b="1" dirty="0" smtClean="0"/>
              <a:t>Недостатки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Низкая производительность.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Синтаксис не всегда очевиден.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Нетривиальный процесс обучения.</a:t>
            </a:r>
            <a:endParaRPr lang="ru-RU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1628800"/>
            <a:ext cx="39604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 smtClean="0"/>
              <a:t>Преимущества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Интуитивно понятный и удобный инструмент.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Язык создавался специально для анализа большого объема данных.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Наличие нескольких пакетов для визуализации.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Удобные и понятные языковые конструкции. </a:t>
            </a:r>
          </a:p>
          <a:p>
            <a:pPr marL="457200" indent="-457200">
              <a:buFont typeface="+mj-lt"/>
              <a:buAutoNum type="arabicPeriod"/>
            </a:pPr>
            <a:r>
              <a:rPr lang="ru-RU" sz="2400" dirty="0" smtClean="0"/>
              <a:t>Достаточно использования консоли.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985745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73</Words>
  <Application>Microsoft Office PowerPoint</Application>
  <PresentationFormat>Экран (4:3)</PresentationFormat>
  <Paragraphs>43</Paragraphs>
  <Slides>3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Авторы и формат разработки</vt:lpstr>
      <vt:lpstr>Назначение R</vt:lpstr>
      <vt:lpstr>Преимущества и недостатки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Язык программирования R</dc:title>
  <dc:creator>Водолеева</dc:creator>
  <cp:lastModifiedBy>Водолеева</cp:lastModifiedBy>
  <cp:revision>9</cp:revision>
  <dcterms:created xsi:type="dcterms:W3CDTF">2024-11-11T05:40:27Z</dcterms:created>
  <dcterms:modified xsi:type="dcterms:W3CDTF">2024-11-11T07:33:56Z</dcterms:modified>
</cp:coreProperties>
</file>