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6" r:id="rId4"/>
    <p:sldId id="261" r:id="rId5"/>
    <p:sldId id="257" r:id="rId6"/>
    <p:sldId id="263" r:id="rId7"/>
    <p:sldId id="258" r:id="rId8"/>
    <p:sldId id="259" r:id="rId9"/>
    <p:sldId id="264" r:id="rId10"/>
  </p:sldIdLst>
  <p:sldSz cx="575945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32"/>
    <a:srgbClr val="6496FA"/>
    <a:srgbClr val="FAF5F0"/>
    <a:srgbClr val="FA6464"/>
    <a:srgbClr val="FAC8C8"/>
    <a:srgbClr val="E1C8FA"/>
    <a:srgbClr val="C864FA"/>
    <a:srgbClr val="C8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0" autoAdjust="0"/>
    <p:restoredTop sz="94660"/>
  </p:normalViewPr>
  <p:slideViewPr>
    <p:cSldViewPr>
      <p:cViewPr varScale="1">
        <p:scale>
          <a:sx n="112" d="100"/>
          <a:sy n="112" d="100"/>
        </p:scale>
        <p:origin x="18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649770"/>
            <a:ext cx="4895533" cy="3509551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5294662"/>
            <a:ext cx="4319588" cy="2433817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7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6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536700"/>
            <a:ext cx="1241881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536700"/>
            <a:ext cx="3653651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5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513159"/>
            <a:ext cx="4967526" cy="419325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6746088"/>
            <a:ext cx="4967526" cy="2205136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25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683500"/>
            <a:ext cx="2447766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683500"/>
            <a:ext cx="2447766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5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36702"/>
            <a:ext cx="4967526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471154"/>
            <a:ext cx="2436517" cy="121107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682228"/>
            <a:ext cx="2436517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471154"/>
            <a:ext cx="2448516" cy="121107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682228"/>
            <a:ext cx="2448516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1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28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2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72042"/>
            <a:ext cx="1857573" cy="2352146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451426"/>
            <a:ext cx="2915722" cy="716377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024188"/>
            <a:ext cx="1857573" cy="560268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1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72042"/>
            <a:ext cx="1857573" cy="2352146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451426"/>
            <a:ext cx="2915722" cy="716377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024188"/>
            <a:ext cx="1857573" cy="560268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536702"/>
            <a:ext cx="4967526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683500"/>
            <a:ext cx="4967526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9343248"/>
            <a:ext cx="129587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73CD-535E-41ED-A708-FF9BA605ED5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9343248"/>
            <a:ext cx="194381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9343248"/>
            <a:ext cx="129587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CC77-F6CF-4227-98D2-DA5AC99F4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9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hyperlink" Target="https://www.serebii.net/pokemon/kirlia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E9B989-EC07-47BF-A2C3-C8F42B6A7AA5}"/>
              </a:ext>
            </a:extLst>
          </p:cNvPr>
          <p:cNvGrpSpPr/>
          <p:nvPr/>
        </p:nvGrpSpPr>
        <p:grpSpPr>
          <a:xfrm>
            <a:off x="449698" y="360266"/>
            <a:ext cx="4860054" cy="1080006"/>
            <a:chOff x="179695" y="360266"/>
            <a:chExt cx="4860054" cy="10800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489993-341B-495A-A939-22A3A3792232}"/>
                </a:ext>
              </a:extLst>
            </p:cNvPr>
            <p:cNvSpPr/>
            <p:nvPr/>
          </p:nvSpPr>
          <p:spPr>
            <a:xfrm>
              <a:off x="1619711" y="360266"/>
              <a:ext cx="3420038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4400" dirty="0">
                  <a:solidFill>
                    <a:srgbClr val="252532"/>
                  </a:solidFill>
                  <a:latin typeface="Barlow" panose="00000500000000000000"/>
                </a:rPr>
                <a:t>Card Builder</a:t>
              </a:r>
              <a:endParaRPr lang="en-GB" sz="4400" dirty="0">
                <a:solidFill>
                  <a:srgbClr val="252532"/>
                </a:solidFill>
                <a:latin typeface="Barlow" panose="0000050000000000000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5AF07F-A2BB-4452-9AF1-5D419107B256}"/>
                </a:ext>
              </a:extLst>
            </p:cNvPr>
            <p:cNvSpPr/>
            <p:nvPr/>
          </p:nvSpPr>
          <p:spPr>
            <a:xfrm>
              <a:off x="1619709" y="1080272"/>
              <a:ext cx="34200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000" dirty="0">
                  <a:solidFill>
                    <a:srgbClr val="252532"/>
                  </a:solidFill>
                  <a:latin typeface="Barlow" panose="00000500000000000000"/>
                </a:rPr>
                <a:t>Pokémon: Legends of Sinnoh</a:t>
              </a:r>
              <a:endParaRPr lang="en-GB" sz="2000" dirty="0">
                <a:solidFill>
                  <a:srgbClr val="252532"/>
                </a:solidFill>
                <a:latin typeface="Barlow" panose="00000500000000000000"/>
              </a:endParaRPr>
            </a:p>
          </p:txBody>
        </p:sp>
        <p:pic>
          <p:nvPicPr>
            <p:cNvPr id="5" name="Graphic 4" descr="Mining tools with solid fill">
              <a:extLst>
                <a:ext uri="{FF2B5EF4-FFF2-40B4-BE49-F238E27FC236}">
                  <a16:creationId xmlns:a16="http://schemas.microsoft.com/office/drawing/2014/main" id="{339291BF-9C1E-49CF-A2AE-58BA97757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695" y="360272"/>
              <a:ext cx="1080000" cy="10800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D0CDF0-0429-4C3D-80BC-D3D6D463903D}"/>
              </a:ext>
            </a:extLst>
          </p:cNvPr>
          <p:cNvSpPr/>
          <p:nvPr/>
        </p:nvSpPr>
        <p:spPr>
          <a:xfrm>
            <a:off x="359697" y="1890277"/>
            <a:ext cx="5040000" cy="54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Welcome to this small utility/guide for adding custom Pokémon to Legends of Sinnoh.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022DC-F44B-4525-82DC-3CC82F57259B}"/>
              </a:ext>
            </a:extLst>
          </p:cNvPr>
          <p:cNvSpPr/>
          <p:nvPr/>
        </p:nvSpPr>
        <p:spPr>
          <a:xfrm>
            <a:off x="359697" y="8640356"/>
            <a:ext cx="5040000" cy="1080000"/>
          </a:xfrm>
          <a:prstGeom prst="roundRect">
            <a:avLst>
              <a:gd name="adj" fmla="val 50000"/>
            </a:avLst>
          </a:prstGeom>
          <a:solidFill>
            <a:srgbClr val="FA64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rlow" panose="00000500000000000000"/>
              </a:rPr>
              <a:t>Only Pokémon models up to Generation 4 have been loaded into the game. I will try to add the rest if there is demand for them.</a:t>
            </a:r>
            <a:endParaRPr lang="en-GB" sz="2000" dirty="0">
              <a:solidFill>
                <a:schemeClr val="bg1"/>
              </a:solidFill>
              <a:latin typeface="Barlow" panose="0000050000000000000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4E89C-E208-4F39-AD39-AA1BBF34049B}"/>
              </a:ext>
            </a:extLst>
          </p:cNvPr>
          <p:cNvSpPr/>
          <p:nvPr/>
        </p:nvSpPr>
        <p:spPr>
          <a:xfrm>
            <a:off x="359697" y="2880287"/>
            <a:ext cx="504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dirty="0">
                <a:solidFill>
                  <a:srgbClr val="252532"/>
                </a:solidFill>
                <a:latin typeface="Barlow" panose="00000500000000000000"/>
              </a:rPr>
              <a:t>The custom Pokémon are considered as “Distortion World Anomalies” which gives them a chance to show up in all encounter searches.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461B44-373E-4F97-AC14-91C2FAF55096}"/>
              </a:ext>
            </a:extLst>
          </p:cNvPr>
          <p:cNvSpPr/>
          <p:nvPr/>
        </p:nvSpPr>
        <p:spPr>
          <a:xfrm>
            <a:off x="359697" y="4320316"/>
            <a:ext cx="504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dirty="0">
                <a:solidFill>
                  <a:srgbClr val="252532"/>
                </a:solidFill>
                <a:latin typeface="Barlow" panose="00000500000000000000"/>
              </a:rPr>
              <a:t>You have complete freedom over all attributes of the custom Pokémon. Feel free to use moves already in the game or implement new ones however you wish!</a:t>
            </a:r>
          </a:p>
        </p:txBody>
      </p:sp>
    </p:spTree>
    <p:extLst>
      <p:ext uri="{BB962C8B-B14F-4D97-AF65-F5344CB8AC3E}">
        <p14:creationId xmlns:p14="http://schemas.microsoft.com/office/powerpoint/2010/main" val="47570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F713D-9C38-4F80-8936-4505782BDB03}"/>
              </a:ext>
            </a:extLst>
          </p:cNvPr>
          <p:cNvSpPr/>
          <p:nvPr/>
        </p:nvSpPr>
        <p:spPr>
          <a:xfrm>
            <a:off x="179695" y="360266"/>
            <a:ext cx="54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252532"/>
                </a:solidFill>
                <a:latin typeface="Barlow" panose="00000500000000000000"/>
              </a:rPr>
              <a:t>Assets</a:t>
            </a:r>
            <a:endParaRPr lang="en-GB" sz="44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1DB618-FDB3-4613-B7BA-F07C4827EEC2}"/>
              </a:ext>
            </a:extLst>
          </p:cNvPr>
          <p:cNvSpPr/>
          <p:nvPr/>
        </p:nvSpPr>
        <p:spPr>
          <a:xfrm>
            <a:off x="359737" y="1260270"/>
            <a:ext cx="50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Pokémon type images to be resized according to the templates: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76C742C-0CD2-4630-89C5-BB8C0B87B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37" y="2700286"/>
            <a:ext cx="720000" cy="720000"/>
          </a:xfrm>
          <a:prstGeom prst="rect">
            <a:avLst/>
          </a:prstGeom>
        </p:spPr>
      </p:pic>
      <p:pic>
        <p:nvPicPr>
          <p:cNvPr id="7" name="Picture 6" descr="A white circl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8DEBAAF-22A6-4307-BC15-985B45DA5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21" y="3420294"/>
            <a:ext cx="720000" cy="72000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577BCB2-A180-433A-B499-A77B20796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21" y="3420294"/>
            <a:ext cx="720000" cy="72000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0267B4-13BC-4F09-B75E-F6A2480CF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37" y="1980286"/>
            <a:ext cx="720000" cy="7200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188316D-09A0-4916-91F3-255887FD5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45" y="3420294"/>
            <a:ext cx="720000" cy="7200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FAC4091-6CC9-4031-AF44-DDECD71F2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5" y="2700286"/>
            <a:ext cx="720000" cy="7200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633B60C-D98E-499E-94AA-E21DBE7A5C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13" y="1980278"/>
            <a:ext cx="720000" cy="7200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CC233E5-7A04-425B-B11F-6FD0278865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29" y="2700286"/>
            <a:ext cx="720000" cy="72000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4144799-B764-4B7E-A464-74FD48109C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13" y="3420294"/>
            <a:ext cx="720000" cy="720000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7C4AE0B-CF08-4F3D-92CD-9C805BE796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37" y="1980278"/>
            <a:ext cx="720000" cy="72000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6BA15A4F-07C2-4B89-9835-A5AF77B874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13" y="2700286"/>
            <a:ext cx="720000" cy="720000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426BCF68-83E2-4512-910F-B862BAED83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53" y="1980278"/>
            <a:ext cx="720000" cy="72000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0E308B17-9BF9-4E46-80E8-94CAA1B2B3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05" y="1980278"/>
            <a:ext cx="720000" cy="720000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3D0066EE-9F8C-44D7-9665-44978325AE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05" y="2700286"/>
            <a:ext cx="720000" cy="720000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B87D7E77-7D33-4D02-A293-B9E3DE3A45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37" y="2700294"/>
            <a:ext cx="720000" cy="720000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29C39DFE-356A-4C9B-90CC-8B6F863D3D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53" y="2700286"/>
            <a:ext cx="720000" cy="720000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336D71C4-BA1A-403E-BB14-2982251F40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29" y="3420294"/>
            <a:ext cx="720000" cy="720000"/>
          </a:xfrm>
          <a:prstGeom prst="rect">
            <a:avLst/>
          </a:prstGeom>
        </p:spPr>
      </p:pic>
      <p:pic>
        <p:nvPicPr>
          <p:cNvPr id="41" name="Picture 4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1880B06-A05F-4E55-9760-4058BD1C17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21" y="1980278"/>
            <a:ext cx="720000" cy="720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A83EED-25CD-4CD4-8EC9-475A4BE501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705" y="1980278"/>
            <a:ext cx="720000" cy="720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A7838E6-D4D9-4961-B50A-7CC7E06BDEBA}"/>
              </a:ext>
            </a:extLst>
          </p:cNvPr>
          <p:cNvSpPr/>
          <p:nvPr/>
        </p:nvSpPr>
        <p:spPr>
          <a:xfrm>
            <a:off x="359697" y="4680312"/>
            <a:ext cx="50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Pokémon art images can be found on </a:t>
            </a:r>
            <a:r>
              <a:rPr lang="en-US" sz="2000" dirty="0">
                <a:solidFill>
                  <a:srgbClr val="252532"/>
                </a:solidFill>
                <a:latin typeface="Barlow" panose="00000500000000000000"/>
                <a:hlinkClick r:id="rId21"/>
              </a:rPr>
              <a:t>Serebii</a:t>
            </a:r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 or elsewhere.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87B1D759-2945-4C68-B743-472D85C20375}"/>
              </a:ext>
            </a:extLst>
          </p:cNvPr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30" y="7830353"/>
            <a:ext cx="900000" cy="900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7286E76-CCB3-411C-9860-F36CEB86CDAA}"/>
              </a:ext>
            </a:extLst>
          </p:cNvPr>
          <p:cNvSpPr/>
          <p:nvPr/>
        </p:nvSpPr>
        <p:spPr>
          <a:xfrm>
            <a:off x="359697" y="7380342"/>
            <a:ext cx="50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Final evolution icon: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6227431C-6379-4849-B10B-30F2D6F2D5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29" y="6120324"/>
            <a:ext cx="720000" cy="720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35C433-A232-4ECF-B6D6-1FC39BEE66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741" y="6120324"/>
            <a:ext cx="720000" cy="72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1619886-C65E-428D-B5ED-657845B08A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709" y="6120324"/>
            <a:ext cx="720000" cy="720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2E19F4B-D606-4A73-AFBE-B24B96A2FA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739" y="6120324"/>
            <a:ext cx="720000" cy="72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ED3F9D-3F59-4153-BB74-0FF6EDCA4C8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719" y="6120324"/>
            <a:ext cx="720000" cy="720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8356FAB-A2F5-44F2-89ED-8412AA5E0EEB}"/>
              </a:ext>
            </a:extLst>
          </p:cNvPr>
          <p:cNvSpPr/>
          <p:nvPr/>
        </p:nvSpPr>
        <p:spPr>
          <a:xfrm>
            <a:off x="359697" y="5580318"/>
            <a:ext cx="50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Encounter tier icons: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5304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D9AACC-6BBB-40D8-98A6-4A7A7A473BC9}"/>
              </a:ext>
            </a:extLst>
          </p:cNvPr>
          <p:cNvSpPr/>
          <p:nvPr/>
        </p:nvSpPr>
        <p:spPr>
          <a:xfrm>
            <a:off x="-243" y="368"/>
            <a:ext cx="5760000" cy="10080000"/>
          </a:xfrm>
          <a:prstGeom prst="roundRect">
            <a:avLst>
              <a:gd name="adj" fmla="val 6348"/>
            </a:avLst>
          </a:prstGeom>
          <a:solidFill>
            <a:srgbClr val="964B32"/>
          </a:solidFill>
          <a:ln>
            <a:noFill/>
          </a:ln>
          <a:scene3d>
            <a:camera prst="orthographicFront"/>
            <a:lightRig rig="soft" dir="t"/>
          </a:scene3d>
          <a:sp3d>
            <a:bevelT w="127000" h="127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69" dirty="0"/>
          </a:p>
        </p:txBody>
      </p:sp>
      <p:pic>
        <p:nvPicPr>
          <p:cNvPr id="55" name="Picture 54" descr="Background pattern&#10;&#10;Description automatically generated">
            <a:extLst>
              <a:ext uri="{FF2B5EF4-FFF2-40B4-BE49-F238E27FC236}">
                <a16:creationId xmlns:a16="http://schemas.microsoft.com/office/drawing/2014/main" id="{895BF791-00A9-47E3-BA6A-FB2A4CEC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" y="89813"/>
            <a:ext cx="5580665" cy="9900554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94804EF-51BC-498E-81D8-FEB7B05DDD26}"/>
              </a:ext>
            </a:extLst>
          </p:cNvPr>
          <p:cNvGrpSpPr/>
          <p:nvPr/>
        </p:nvGrpSpPr>
        <p:grpSpPr>
          <a:xfrm>
            <a:off x="89772" y="90257"/>
            <a:ext cx="5580048" cy="9720220"/>
            <a:chOff x="89772" y="90257"/>
            <a:chExt cx="5580048" cy="972022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E87E337-E6AC-4239-95F4-9368C2D5A073}"/>
                </a:ext>
              </a:extLst>
            </p:cNvPr>
            <p:cNvSpPr/>
            <p:nvPr/>
          </p:nvSpPr>
          <p:spPr>
            <a:xfrm>
              <a:off x="629655" y="1349816"/>
              <a:ext cx="4860163" cy="4500505"/>
            </a:xfrm>
            <a:custGeom>
              <a:avLst/>
              <a:gdLst>
                <a:gd name="connsiteX0" fmla="*/ 1392517 w 4860163"/>
                <a:gd name="connsiteY0" fmla="*/ 180281 h 4500505"/>
                <a:gd name="connsiteX1" fmla="*/ 180001 w 4860163"/>
                <a:gd name="connsiteY1" fmla="*/ 1392796 h 4500505"/>
                <a:gd name="connsiteX2" fmla="*/ 180001 w 4860163"/>
                <a:gd name="connsiteY2" fmla="*/ 3107599 h 4500505"/>
                <a:gd name="connsiteX3" fmla="*/ 370414 w 4860163"/>
                <a:gd name="connsiteY3" fmla="*/ 3298012 h 4500505"/>
                <a:gd name="connsiteX4" fmla="*/ 384883 w 4860163"/>
                <a:gd name="connsiteY4" fmla="*/ 3290160 h 4500505"/>
                <a:gd name="connsiteX5" fmla="*/ 630106 w 4860163"/>
                <a:gd name="connsiteY5" fmla="*/ 3240657 h 4500505"/>
                <a:gd name="connsiteX6" fmla="*/ 1260103 w 4860163"/>
                <a:gd name="connsiteY6" fmla="*/ 3870581 h 4500505"/>
                <a:gd name="connsiteX7" fmla="*/ 1210595 w 4860163"/>
                <a:gd name="connsiteY7" fmla="*/ 4115776 h 4500505"/>
                <a:gd name="connsiteX8" fmla="*/ 1202708 w 4860163"/>
                <a:gd name="connsiteY8" fmla="*/ 4130306 h 4500505"/>
                <a:gd name="connsiteX9" fmla="*/ 1392517 w 4860163"/>
                <a:gd name="connsiteY9" fmla="*/ 4320115 h 4500505"/>
                <a:gd name="connsiteX10" fmla="*/ 3107531 w 4860163"/>
                <a:gd name="connsiteY10" fmla="*/ 4320115 h 4500505"/>
                <a:gd name="connsiteX11" fmla="*/ 3297529 w 4860163"/>
                <a:gd name="connsiteY11" fmla="*/ 4130118 h 4500505"/>
                <a:gd name="connsiteX12" fmla="*/ 3289653 w 4860163"/>
                <a:gd name="connsiteY12" fmla="*/ 4115610 h 4500505"/>
                <a:gd name="connsiteX13" fmla="*/ 3240145 w 4860163"/>
                <a:gd name="connsiteY13" fmla="*/ 3870415 h 4500505"/>
                <a:gd name="connsiteX14" fmla="*/ 3870142 w 4860163"/>
                <a:gd name="connsiteY14" fmla="*/ 3240491 h 4500505"/>
                <a:gd name="connsiteX15" fmla="*/ 4115366 w 4860163"/>
                <a:gd name="connsiteY15" fmla="*/ 3289994 h 4500505"/>
                <a:gd name="connsiteX16" fmla="*/ 4129812 w 4860163"/>
                <a:gd name="connsiteY16" fmla="*/ 3297834 h 4500505"/>
                <a:gd name="connsiteX17" fmla="*/ 4320047 w 4860163"/>
                <a:gd name="connsiteY17" fmla="*/ 3107599 h 4500505"/>
                <a:gd name="connsiteX18" fmla="*/ 4320047 w 4860163"/>
                <a:gd name="connsiteY18" fmla="*/ 3060489 h 4500505"/>
                <a:gd name="connsiteX19" fmla="*/ 3774913 w 4860163"/>
                <a:gd name="connsiteY19" fmla="*/ 3060489 h 4500505"/>
                <a:gd name="connsiteX20" fmla="*/ 3600149 w 4860163"/>
                <a:gd name="connsiteY20" fmla="*/ 2885725 h 4500505"/>
                <a:gd name="connsiteX21" fmla="*/ 3600149 w 4860163"/>
                <a:gd name="connsiteY21" fmla="*/ 2515468 h 4500505"/>
                <a:gd name="connsiteX22" fmla="*/ 3774913 w 4860163"/>
                <a:gd name="connsiteY22" fmla="*/ 2340704 h 4500505"/>
                <a:gd name="connsiteX23" fmla="*/ 4320047 w 4860163"/>
                <a:gd name="connsiteY23" fmla="*/ 2340704 h 4500505"/>
                <a:gd name="connsiteX24" fmla="*/ 4320047 w 4860163"/>
                <a:gd name="connsiteY24" fmla="*/ 2160479 h 4500505"/>
                <a:gd name="connsiteX25" fmla="*/ 3780547 w 4860163"/>
                <a:gd name="connsiteY25" fmla="*/ 2160479 h 4500505"/>
                <a:gd name="connsiteX26" fmla="*/ 3600169 w 4860163"/>
                <a:gd name="connsiteY26" fmla="*/ 1980101 h 4500505"/>
                <a:gd name="connsiteX27" fmla="*/ 3600169 w 4860163"/>
                <a:gd name="connsiteY27" fmla="*/ 1621072 h 4500505"/>
                <a:gd name="connsiteX28" fmla="*/ 3780547 w 4860163"/>
                <a:gd name="connsiteY28" fmla="*/ 1440694 h 4500505"/>
                <a:gd name="connsiteX29" fmla="*/ 4320047 w 4860163"/>
                <a:gd name="connsiteY29" fmla="*/ 1440694 h 4500505"/>
                <a:gd name="connsiteX30" fmla="*/ 4320047 w 4860163"/>
                <a:gd name="connsiteY30" fmla="*/ 1392796 h 4500505"/>
                <a:gd name="connsiteX31" fmla="*/ 3107531 w 4860163"/>
                <a:gd name="connsiteY31" fmla="*/ 180281 h 4500505"/>
                <a:gd name="connsiteX32" fmla="*/ 1318033 w 4860163"/>
                <a:gd name="connsiteY32" fmla="*/ 0 h 4500505"/>
                <a:gd name="connsiteX33" fmla="*/ 3182061 w 4860163"/>
                <a:gd name="connsiteY33" fmla="*/ 0 h 4500505"/>
                <a:gd name="connsiteX34" fmla="*/ 4500095 w 4860163"/>
                <a:gd name="connsiteY34" fmla="*/ 1318033 h 4500505"/>
                <a:gd name="connsiteX35" fmla="*/ 4500095 w 4860163"/>
                <a:gd name="connsiteY35" fmla="*/ 1440694 h 4500505"/>
                <a:gd name="connsiteX36" fmla="*/ 4679785 w 4860163"/>
                <a:gd name="connsiteY36" fmla="*/ 1440694 h 4500505"/>
                <a:gd name="connsiteX37" fmla="*/ 4860163 w 4860163"/>
                <a:gd name="connsiteY37" fmla="*/ 1621072 h 4500505"/>
                <a:gd name="connsiteX38" fmla="*/ 4860163 w 4860163"/>
                <a:gd name="connsiteY38" fmla="*/ 1980101 h 4500505"/>
                <a:gd name="connsiteX39" fmla="*/ 4679785 w 4860163"/>
                <a:gd name="connsiteY39" fmla="*/ 2160479 h 4500505"/>
                <a:gd name="connsiteX40" fmla="*/ 4500095 w 4860163"/>
                <a:gd name="connsiteY40" fmla="*/ 2160479 h 4500505"/>
                <a:gd name="connsiteX41" fmla="*/ 4500095 w 4860163"/>
                <a:gd name="connsiteY41" fmla="*/ 2340704 h 4500505"/>
                <a:gd name="connsiteX42" fmla="*/ 4685379 w 4860163"/>
                <a:gd name="connsiteY42" fmla="*/ 2340704 h 4500505"/>
                <a:gd name="connsiteX43" fmla="*/ 4860143 w 4860163"/>
                <a:gd name="connsiteY43" fmla="*/ 2515468 h 4500505"/>
                <a:gd name="connsiteX44" fmla="*/ 4860143 w 4860163"/>
                <a:gd name="connsiteY44" fmla="*/ 2885725 h 4500505"/>
                <a:gd name="connsiteX45" fmla="*/ 4685379 w 4860163"/>
                <a:gd name="connsiteY45" fmla="*/ 3060489 h 4500505"/>
                <a:gd name="connsiteX46" fmla="*/ 4500095 w 4860163"/>
                <a:gd name="connsiteY46" fmla="*/ 3060489 h 4500505"/>
                <a:gd name="connsiteX47" fmla="*/ 4500095 w 4860163"/>
                <a:gd name="connsiteY47" fmla="*/ 3182194 h 4500505"/>
                <a:gd name="connsiteX48" fmla="*/ 4283661 w 4860163"/>
                <a:gd name="connsiteY48" fmla="*/ 3398628 h 4500505"/>
                <a:gd name="connsiteX49" fmla="*/ 4315617 w 4860163"/>
                <a:gd name="connsiteY49" fmla="*/ 3424992 h 4500505"/>
                <a:gd name="connsiteX50" fmla="*/ 4500139 w 4860163"/>
                <a:gd name="connsiteY50" fmla="*/ 3870415 h 4500505"/>
                <a:gd name="connsiteX51" fmla="*/ 3870142 w 4860163"/>
                <a:gd name="connsiteY51" fmla="*/ 4500339 h 4500505"/>
                <a:gd name="connsiteX52" fmla="*/ 3424667 w 4860163"/>
                <a:gd name="connsiteY52" fmla="*/ 4315839 h 4500505"/>
                <a:gd name="connsiteX53" fmla="*/ 3398347 w 4860163"/>
                <a:gd name="connsiteY53" fmla="*/ 4283942 h 4500505"/>
                <a:gd name="connsiteX54" fmla="*/ 3182061 w 4860163"/>
                <a:gd name="connsiteY54" fmla="*/ 4500227 h 4500505"/>
                <a:gd name="connsiteX55" fmla="*/ 1318033 w 4860163"/>
                <a:gd name="connsiteY55" fmla="*/ 4500227 h 4500505"/>
                <a:gd name="connsiteX56" fmla="*/ 1101907 w 4860163"/>
                <a:gd name="connsiteY56" fmla="*/ 4284101 h 4500505"/>
                <a:gd name="connsiteX57" fmla="*/ 1075582 w 4860163"/>
                <a:gd name="connsiteY57" fmla="*/ 4316005 h 4500505"/>
                <a:gd name="connsiteX58" fmla="*/ 630106 w 4860163"/>
                <a:gd name="connsiteY58" fmla="*/ 4500505 h 4500505"/>
                <a:gd name="connsiteX59" fmla="*/ 109 w 4860163"/>
                <a:gd name="connsiteY59" fmla="*/ 3870581 h 4500505"/>
                <a:gd name="connsiteX60" fmla="*/ 184631 w 4860163"/>
                <a:gd name="connsiteY60" fmla="*/ 3425158 h 4500505"/>
                <a:gd name="connsiteX61" fmla="*/ 216595 w 4860163"/>
                <a:gd name="connsiteY61" fmla="*/ 3398789 h 4500505"/>
                <a:gd name="connsiteX62" fmla="*/ 0 w 4860163"/>
                <a:gd name="connsiteY62" fmla="*/ 3182194 h 4500505"/>
                <a:gd name="connsiteX63" fmla="*/ 0 w 4860163"/>
                <a:gd name="connsiteY63" fmla="*/ 1318033 h 4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60163" h="4500505">
                  <a:moveTo>
                    <a:pt x="1392517" y="180281"/>
                  </a:moveTo>
                  <a:lnTo>
                    <a:pt x="180001" y="1392796"/>
                  </a:lnTo>
                  <a:lnTo>
                    <a:pt x="180001" y="3107599"/>
                  </a:lnTo>
                  <a:lnTo>
                    <a:pt x="370414" y="3298012"/>
                  </a:lnTo>
                  <a:lnTo>
                    <a:pt x="384883" y="3290160"/>
                  </a:lnTo>
                  <a:cubicBezTo>
                    <a:pt x="460255" y="3258284"/>
                    <a:pt x="543122" y="3240657"/>
                    <a:pt x="630106" y="3240657"/>
                  </a:cubicBezTo>
                  <a:cubicBezTo>
                    <a:pt x="978044" y="3240657"/>
                    <a:pt x="1260103" y="3522684"/>
                    <a:pt x="1260103" y="3870581"/>
                  </a:cubicBezTo>
                  <a:cubicBezTo>
                    <a:pt x="1260103" y="3957556"/>
                    <a:pt x="1242475" y="4040413"/>
                    <a:pt x="1210595" y="4115776"/>
                  </a:cubicBezTo>
                  <a:lnTo>
                    <a:pt x="1202708" y="4130306"/>
                  </a:lnTo>
                  <a:lnTo>
                    <a:pt x="1392517" y="4320115"/>
                  </a:lnTo>
                  <a:lnTo>
                    <a:pt x="3107531" y="4320115"/>
                  </a:lnTo>
                  <a:lnTo>
                    <a:pt x="3297529" y="4130118"/>
                  </a:lnTo>
                  <a:lnTo>
                    <a:pt x="3289653" y="4115610"/>
                  </a:lnTo>
                  <a:cubicBezTo>
                    <a:pt x="3257774" y="4040247"/>
                    <a:pt x="3240145" y="3957390"/>
                    <a:pt x="3240145" y="3870415"/>
                  </a:cubicBezTo>
                  <a:cubicBezTo>
                    <a:pt x="3240145" y="3522518"/>
                    <a:pt x="3522204" y="3240491"/>
                    <a:pt x="3870142" y="3240491"/>
                  </a:cubicBezTo>
                  <a:cubicBezTo>
                    <a:pt x="3957127" y="3240491"/>
                    <a:pt x="4039994" y="3258118"/>
                    <a:pt x="4115366" y="3289994"/>
                  </a:cubicBezTo>
                  <a:lnTo>
                    <a:pt x="4129812" y="3297834"/>
                  </a:lnTo>
                  <a:lnTo>
                    <a:pt x="4320047" y="3107599"/>
                  </a:lnTo>
                  <a:lnTo>
                    <a:pt x="4320047" y="3060489"/>
                  </a:lnTo>
                  <a:lnTo>
                    <a:pt x="3774913" y="3060489"/>
                  </a:lnTo>
                  <a:cubicBezTo>
                    <a:pt x="3678394" y="3060489"/>
                    <a:pt x="3600149" y="2982244"/>
                    <a:pt x="3600149" y="2885725"/>
                  </a:cubicBezTo>
                  <a:lnTo>
                    <a:pt x="3600149" y="2515468"/>
                  </a:lnTo>
                  <a:cubicBezTo>
                    <a:pt x="3600149" y="2418949"/>
                    <a:pt x="3678394" y="2340704"/>
                    <a:pt x="3774913" y="2340704"/>
                  </a:cubicBezTo>
                  <a:lnTo>
                    <a:pt x="4320047" y="2340704"/>
                  </a:lnTo>
                  <a:lnTo>
                    <a:pt x="4320047" y="2160479"/>
                  </a:lnTo>
                  <a:lnTo>
                    <a:pt x="3780547" y="2160479"/>
                  </a:lnTo>
                  <a:cubicBezTo>
                    <a:pt x="3680927" y="2160479"/>
                    <a:pt x="3600169" y="2079721"/>
                    <a:pt x="3600169" y="1980101"/>
                  </a:cubicBezTo>
                  <a:lnTo>
                    <a:pt x="3600169" y="1621072"/>
                  </a:lnTo>
                  <a:cubicBezTo>
                    <a:pt x="3600169" y="1521452"/>
                    <a:pt x="3680927" y="1440694"/>
                    <a:pt x="3780547" y="1440694"/>
                  </a:cubicBezTo>
                  <a:lnTo>
                    <a:pt x="4320047" y="1440694"/>
                  </a:lnTo>
                  <a:lnTo>
                    <a:pt x="4320047" y="1392796"/>
                  </a:lnTo>
                  <a:lnTo>
                    <a:pt x="3107531" y="180281"/>
                  </a:lnTo>
                  <a:close/>
                  <a:moveTo>
                    <a:pt x="1318033" y="0"/>
                  </a:moveTo>
                  <a:lnTo>
                    <a:pt x="3182061" y="0"/>
                  </a:lnTo>
                  <a:lnTo>
                    <a:pt x="4500095" y="1318033"/>
                  </a:lnTo>
                  <a:lnTo>
                    <a:pt x="4500095" y="1440694"/>
                  </a:lnTo>
                  <a:lnTo>
                    <a:pt x="4679785" y="1440694"/>
                  </a:lnTo>
                  <a:cubicBezTo>
                    <a:pt x="4779405" y="1440694"/>
                    <a:pt x="4860163" y="1521452"/>
                    <a:pt x="4860163" y="1621072"/>
                  </a:cubicBezTo>
                  <a:lnTo>
                    <a:pt x="4860163" y="1980101"/>
                  </a:lnTo>
                  <a:cubicBezTo>
                    <a:pt x="4860163" y="2079721"/>
                    <a:pt x="4779405" y="2160479"/>
                    <a:pt x="4679785" y="2160479"/>
                  </a:cubicBezTo>
                  <a:lnTo>
                    <a:pt x="4500095" y="2160479"/>
                  </a:lnTo>
                  <a:lnTo>
                    <a:pt x="4500095" y="2340704"/>
                  </a:lnTo>
                  <a:lnTo>
                    <a:pt x="4685379" y="2340704"/>
                  </a:lnTo>
                  <a:cubicBezTo>
                    <a:pt x="4781898" y="2340704"/>
                    <a:pt x="4860143" y="2418949"/>
                    <a:pt x="4860143" y="2515468"/>
                  </a:cubicBezTo>
                  <a:lnTo>
                    <a:pt x="4860143" y="2885725"/>
                  </a:lnTo>
                  <a:cubicBezTo>
                    <a:pt x="4860143" y="2982244"/>
                    <a:pt x="4781898" y="3060489"/>
                    <a:pt x="4685379" y="3060489"/>
                  </a:cubicBezTo>
                  <a:lnTo>
                    <a:pt x="4500095" y="3060489"/>
                  </a:lnTo>
                  <a:lnTo>
                    <a:pt x="4500095" y="3182194"/>
                  </a:lnTo>
                  <a:lnTo>
                    <a:pt x="4283661" y="3398628"/>
                  </a:lnTo>
                  <a:lnTo>
                    <a:pt x="4315617" y="3424992"/>
                  </a:lnTo>
                  <a:cubicBezTo>
                    <a:pt x="4429624" y="3538986"/>
                    <a:pt x="4500139" y="3696467"/>
                    <a:pt x="4500139" y="3870415"/>
                  </a:cubicBezTo>
                  <a:cubicBezTo>
                    <a:pt x="4500139" y="4218312"/>
                    <a:pt x="4218080" y="4500339"/>
                    <a:pt x="3870142" y="4500339"/>
                  </a:cubicBezTo>
                  <a:cubicBezTo>
                    <a:pt x="3696173" y="4500339"/>
                    <a:pt x="3538674" y="4429833"/>
                    <a:pt x="3424667" y="4315839"/>
                  </a:cubicBezTo>
                  <a:lnTo>
                    <a:pt x="3398347" y="4283942"/>
                  </a:lnTo>
                  <a:lnTo>
                    <a:pt x="3182061" y="4500227"/>
                  </a:lnTo>
                  <a:lnTo>
                    <a:pt x="1318033" y="4500227"/>
                  </a:lnTo>
                  <a:lnTo>
                    <a:pt x="1101907" y="4284101"/>
                  </a:lnTo>
                  <a:lnTo>
                    <a:pt x="1075582" y="4316005"/>
                  </a:lnTo>
                  <a:cubicBezTo>
                    <a:pt x="961575" y="4429998"/>
                    <a:pt x="804075" y="4500505"/>
                    <a:pt x="630106" y="4500505"/>
                  </a:cubicBezTo>
                  <a:cubicBezTo>
                    <a:pt x="282168" y="4500505"/>
                    <a:pt x="109" y="4218478"/>
                    <a:pt x="109" y="3870581"/>
                  </a:cubicBezTo>
                  <a:cubicBezTo>
                    <a:pt x="109" y="3696633"/>
                    <a:pt x="70624" y="3539152"/>
                    <a:pt x="184631" y="3425158"/>
                  </a:cubicBezTo>
                  <a:lnTo>
                    <a:pt x="216595" y="3398789"/>
                  </a:lnTo>
                  <a:lnTo>
                    <a:pt x="0" y="3182194"/>
                  </a:lnTo>
                  <a:lnTo>
                    <a:pt x="0" y="1318033"/>
                  </a:lnTo>
                  <a:close/>
                </a:path>
              </a:pathLst>
            </a:custGeom>
            <a:solidFill>
              <a:srgbClr val="FA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28AE39-D5C2-47D8-AB71-AD8248A1D7EB}"/>
                </a:ext>
              </a:extLst>
            </p:cNvPr>
            <p:cNvSpPr/>
            <p:nvPr/>
          </p:nvSpPr>
          <p:spPr>
            <a:xfrm>
              <a:off x="89824" y="90257"/>
              <a:ext cx="5579996" cy="1079558"/>
            </a:xfrm>
            <a:custGeom>
              <a:avLst/>
              <a:gdLst>
                <a:gd name="connsiteX0" fmla="*/ 273976 w 5579996"/>
                <a:gd name="connsiteY0" fmla="*/ 0 h 1079558"/>
                <a:gd name="connsiteX1" fmla="*/ 5306024 w 5579996"/>
                <a:gd name="connsiteY1" fmla="*/ 0 h 1079558"/>
                <a:gd name="connsiteX2" fmla="*/ 5412326 w 5579996"/>
                <a:gd name="connsiteY2" fmla="*/ 21462 h 1079558"/>
                <a:gd name="connsiteX3" fmla="*/ 5574423 w 5579996"/>
                <a:gd name="connsiteY3" fmla="*/ 219095 h 1079558"/>
                <a:gd name="connsiteX4" fmla="*/ 5579996 w 5579996"/>
                <a:gd name="connsiteY4" fmla="*/ 274383 h 1079558"/>
                <a:gd name="connsiteX5" fmla="*/ 5579996 w 5579996"/>
                <a:gd name="connsiteY5" fmla="*/ 1079558 h 1079558"/>
                <a:gd name="connsiteX6" fmla="*/ 0 w 5579996"/>
                <a:gd name="connsiteY6" fmla="*/ 1079558 h 1079558"/>
                <a:gd name="connsiteX7" fmla="*/ 0 w 5579996"/>
                <a:gd name="connsiteY7" fmla="*/ 274423 h 1079558"/>
                <a:gd name="connsiteX8" fmla="*/ 167674 w 5579996"/>
                <a:gd name="connsiteY8" fmla="*/ 21462 h 107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9996" h="1079558">
                  <a:moveTo>
                    <a:pt x="273976" y="0"/>
                  </a:moveTo>
                  <a:lnTo>
                    <a:pt x="5306024" y="0"/>
                  </a:lnTo>
                  <a:lnTo>
                    <a:pt x="5412326" y="21462"/>
                  </a:lnTo>
                  <a:cubicBezTo>
                    <a:pt x="5494439" y="56192"/>
                    <a:pt x="5556137" y="129736"/>
                    <a:pt x="5574423" y="219095"/>
                  </a:cubicBezTo>
                  <a:lnTo>
                    <a:pt x="5579996" y="274383"/>
                  </a:lnTo>
                  <a:lnTo>
                    <a:pt x="5579996" y="1079558"/>
                  </a:lnTo>
                  <a:lnTo>
                    <a:pt x="0" y="1079558"/>
                  </a:lnTo>
                  <a:lnTo>
                    <a:pt x="0" y="274423"/>
                  </a:lnTo>
                  <a:cubicBezTo>
                    <a:pt x="0" y="160707"/>
                    <a:pt x="69139" y="63138"/>
                    <a:pt x="167674" y="21462"/>
                  </a:cubicBezTo>
                  <a:close/>
                </a:path>
              </a:pathLst>
            </a:custGeom>
            <a:solidFill>
              <a:srgbClr val="FA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E824E58-2270-443E-BA61-09902D1FCA98}"/>
                </a:ext>
              </a:extLst>
            </p:cNvPr>
            <p:cNvSpPr/>
            <p:nvPr/>
          </p:nvSpPr>
          <p:spPr>
            <a:xfrm>
              <a:off x="89772" y="5940322"/>
              <a:ext cx="5580048" cy="1080000"/>
            </a:xfrm>
            <a:custGeom>
              <a:avLst/>
              <a:gdLst>
                <a:gd name="connsiteX0" fmla="*/ 449269 w 5580048"/>
                <a:gd name="connsiteY0" fmla="*/ 0 h 1080000"/>
                <a:gd name="connsiteX1" fmla="*/ 810731 w 5580048"/>
                <a:gd name="connsiteY1" fmla="*/ 0 h 1080000"/>
                <a:gd name="connsiteX2" fmla="*/ 1061922 w 5580048"/>
                <a:gd name="connsiteY2" fmla="*/ 76728 h 1080000"/>
                <a:gd name="connsiteX3" fmla="*/ 1078020 w 5580048"/>
                <a:gd name="connsiteY3" fmla="*/ 90011 h 1080000"/>
                <a:gd name="connsiteX4" fmla="*/ 4652192 w 5580048"/>
                <a:gd name="connsiteY4" fmla="*/ 90011 h 1080000"/>
                <a:gd name="connsiteX5" fmla="*/ 4739843 w 5580048"/>
                <a:gd name="connsiteY5" fmla="*/ 42436 h 1080000"/>
                <a:gd name="connsiteX6" fmla="*/ 4950035 w 5580048"/>
                <a:gd name="connsiteY6" fmla="*/ 0 h 1080000"/>
                <a:gd name="connsiteX7" fmla="*/ 5160228 w 5580048"/>
                <a:gd name="connsiteY7" fmla="*/ 42436 h 1080000"/>
                <a:gd name="connsiteX8" fmla="*/ 5247878 w 5580048"/>
                <a:gd name="connsiteY8" fmla="*/ 90011 h 1080000"/>
                <a:gd name="connsiteX9" fmla="*/ 5580048 w 5580048"/>
                <a:gd name="connsiteY9" fmla="*/ 90011 h 1080000"/>
                <a:gd name="connsiteX10" fmla="*/ 5580048 w 5580048"/>
                <a:gd name="connsiteY10" fmla="*/ 990011 h 1080000"/>
                <a:gd name="connsiteX11" fmla="*/ 5247838 w 5580048"/>
                <a:gd name="connsiteY11" fmla="*/ 990011 h 1080000"/>
                <a:gd name="connsiteX12" fmla="*/ 5160228 w 5580048"/>
                <a:gd name="connsiteY12" fmla="*/ 1037564 h 1080000"/>
                <a:gd name="connsiteX13" fmla="*/ 4950035 w 5580048"/>
                <a:gd name="connsiteY13" fmla="*/ 1080000 h 1080000"/>
                <a:gd name="connsiteX14" fmla="*/ 4739843 w 5580048"/>
                <a:gd name="connsiteY14" fmla="*/ 1037564 h 1080000"/>
                <a:gd name="connsiteX15" fmla="*/ 4652233 w 5580048"/>
                <a:gd name="connsiteY15" fmla="*/ 990011 h 1080000"/>
                <a:gd name="connsiteX16" fmla="*/ 1077994 w 5580048"/>
                <a:gd name="connsiteY16" fmla="*/ 990011 h 1080000"/>
                <a:gd name="connsiteX17" fmla="*/ 1061922 w 5580048"/>
                <a:gd name="connsiteY17" fmla="*/ 1003272 h 1080000"/>
                <a:gd name="connsiteX18" fmla="*/ 810731 w 5580048"/>
                <a:gd name="connsiteY18" fmla="*/ 1080000 h 1080000"/>
                <a:gd name="connsiteX19" fmla="*/ 449269 w 5580048"/>
                <a:gd name="connsiteY19" fmla="*/ 1080000 h 1080000"/>
                <a:gd name="connsiteX20" fmla="*/ 198079 w 5580048"/>
                <a:gd name="connsiteY20" fmla="*/ 1003272 h 1080000"/>
                <a:gd name="connsiteX21" fmla="*/ 182007 w 5580048"/>
                <a:gd name="connsiteY21" fmla="*/ 990011 h 1080000"/>
                <a:gd name="connsiteX22" fmla="*/ 54 w 5580048"/>
                <a:gd name="connsiteY22" fmla="*/ 990011 h 1080000"/>
                <a:gd name="connsiteX23" fmla="*/ 54 w 5580048"/>
                <a:gd name="connsiteY23" fmla="*/ 631268 h 1080000"/>
                <a:gd name="connsiteX24" fmla="*/ 0 w 5580048"/>
                <a:gd name="connsiteY24" fmla="*/ 630731 h 1080000"/>
                <a:gd name="connsiteX25" fmla="*/ 0 w 5580048"/>
                <a:gd name="connsiteY25" fmla="*/ 449269 h 1080000"/>
                <a:gd name="connsiteX26" fmla="*/ 54 w 5580048"/>
                <a:gd name="connsiteY26" fmla="*/ 448732 h 1080000"/>
                <a:gd name="connsiteX27" fmla="*/ 54 w 5580048"/>
                <a:gd name="connsiteY27" fmla="*/ 90011 h 1080000"/>
                <a:gd name="connsiteX28" fmla="*/ 181980 w 5580048"/>
                <a:gd name="connsiteY28" fmla="*/ 90011 h 1080000"/>
                <a:gd name="connsiteX29" fmla="*/ 198079 w 5580048"/>
                <a:gd name="connsiteY29" fmla="*/ 76728 h 1080000"/>
                <a:gd name="connsiteX30" fmla="*/ 449269 w 5580048"/>
                <a:gd name="connsiteY30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580048" h="1080000">
                  <a:moveTo>
                    <a:pt x="449269" y="0"/>
                  </a:moveTo>
                  <a:lnTo>
                    <a:pt x="810731" y="0"/>
                  </a:lnTo>
                  <a:cubicBezTo>
                    <a:pt x="903778" y="0"/>
                    <a:pt x="990218" y="28286"/>
                    <a:pt x="1061922" y="76728"/>
                  </a:cubicBezTo>
                  <a:lnTo>
                    <a:pt x="1078020" y="90011"/>
                  </a:lnTo>
                  <a:lnTo>
                    <a:pt x="4652192" y="90011"/>
                  </a:lnTo>
                  <a:lnTo>
                    <a:pt x="4739843" y="42436"/>
                  </a:lnTo>
                  <a:cubicBezTo>
                    <a:pt x="4804448" y="15110"/>
                    <a:pt x="4875477" y="0"/>
                    <a:pt x="4950035" y="0"/>
                  </a:cubicBezTo>
                  <a:cubicBezTo>
                    <a:pt x="5024594" y="0"/>
                    <a:pt x="5095623" y="15110"/>
                    <a:pt x="5160228" y="42436"/>
                  </a:cubicBezTo>
                  <a:lnTo>
                    <a:pt x="5247878" y="90011"/>
                  </a:lnTo>
                  <a:lnTo>
                    <a:pt x="5580048" y="90011"/>
                  </a:lnTo>
                  <a:lnTo>
                    <a:pt x="5580048" y="990011"/>
                  </a:lnTo>
                  <a:lnTo>
                    <a:pt x="5247838" y="990011"/>
                  </a:lnTo>
                  <a:lnTo>
                    <a:pt x="5160228" y="1037564"/>
                  </a:lnTo>
                  <a:cubicBezTo>
                    <a:pt x="5095623" y="1064890"/>
                    <a:pt x="5024594" y="1080000"/>
                    <a:pt x="4950035" y="1080000"/>
                  </a:cubicBezTo>
                  <a:cubicBezTo>
                    <a:pt x="4875477" y="1080000"/>
                    <a:pt x="4804448" y="1064890"/>
                    <a:pt x="4739843" y="1037564"/>
                  </a:cubicBezTo>
                  <a:lnTo>
                    <a:pt x="4652233" y="990011"/>
                  </a:lnTo>
                  <a:lnTo>
                    <a:pt x="1077994" y="990011"/>
                  </a:lnTo>
                  <a:lnTo>
                    <a:pt x="1061922" y="1003272"/>
                  </a:lnTo>
                  <a:cubicBezTo>
                    <a:pt x="990218" y="1051714"/>
                    <a:pt x="903778" y="1080000"/>
                    <a:pt x="810731" y="1080000"/>
                  </a:cubicBezTo>
                  <a:lnTo>
                    <a:pt x="449269" y="1080000"/>
                  </a:lnTo>
                  <a:cubicBezTo>
                    <a:pt x="356223" y="1080000"/>
                    <a:pt x="269783" y="1051714"/>
                    <a:pt x="198079" y="1003272"/>
                  </a:cubicBezTo>
                  <a:lnTo>
                    <a:pt x="182007" y="990011"/>
                  </a:lnTo>
                  <a:lnTo>
                    <a:pt x="54" y="990011"/>
                  </a:lnTo>
                  <a:lnTo>
                    <a:pt x="54" y="631268"/>
                  </a:lnTo>
                  <a:lnTo>
                    <a:pt x="0" y="630731"/>
                  </a:lnTo>
                  <a:lnTo>
                    <a:pt x="0" y="449269"/>
                  </a:lnTo>
                  <a:lnTo>
                    <a:pt x="54" y="448732"/>
                  </a:lnTo>
                  <a:lnTo>
                    <a:pt x="54" y="90011"/>
                  </a:lnTo>
                  <a:lnTo>
                    <a:pt x="181980" y="90011"/>
                  </a:lnTo>
                  <a:lnTo>
                    <a:pt x="198079" y="76728"/>
                  </a:lnTo>
                  <a:cubicBezTo>
                    <a:pt x="269783" y="28286"/>
                    <a:pt x="356223" y="0"/>
                    <a:pt x="449269" y="0"/>
                  </a:cubicBezTo>
                  <a:close/>
                </a:path>
              </a:pathLst>
            </a:custGeom>
            <a:solidFill>
              <a:srgbClr val="FA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330FD79-A0D7-4D05-859C-CF77EAA90803}"/>
                </a:ext>
              </a:extLst>
            </p:cNvPr>
            <p:cNvSpPr/>
            <p:nvPr/>
          </p:nvSpPr>
          <p:spPr>
            <a:xfrm>
              <a:off x="269754" y="7110335"/>
              <a:ext cx="5220000" cy="2700142"/>
            </a:xfrm>
            <a:prstGeom prst="roundRect">
              <a:avLst>
                <a:gd name="adj" fmla="val 13538"/>
              </a:avLst>
            </a:prstGeom>
            <a:solidFill>
              <a:srgbClr val="FA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730432-3B0E-4E90-B9AD-F67BB5511FD1}"/>
                </a:ext>
              </a:extLst>
            </p:cNvPr>
            <p:cNvSpPr/>
            <p:nvPr/>
          </p:nvSpPr>
          <p:spPr>
            <a:xfrm>
              <a:off x="1079769" y="4950311"/>
              <a:ext cx="360004" cy="540006"/>
            </a:xfrm>
            <a:custGeom>
              <a:avLst/>
              <a:gdLst>
                <a:gd name="connsiteX0" fmla="*/ 0 w 360004"/>
                <a:gd name="connsiteY0" fmla="*/ 180002 h 540006"/>
                <a:gd name="connsiteX1" fmla="*/ 360004 w 360004"/>
                <a:gd name="connsiteY1" fmla="*/ 180002 h 540006"/>
                <a:gd name="connsiteX2" fmla="*/ 360004 w 360004"/>
                <a:gd name="connsiteY2" fmla="*/ 480004 h 540006"/>
                <a:gd name="connsiteX3" fmla="*/ 300002 w 360004"/>
                <a:gd name="connsiteY3" fmla="*/ 540006 h 540006"/>
                <a:gd name="connsiteX4" fmla="*/ 60002 w 360004"/>
                <a:gd name="connsiteY4" fmla="*/ 540006 h 540006"/>
                <a:gd name="connsiteX5" fmla="*/ 0 w 360004"/>
                <a:gd name="connsiteY5" fmla="*/ 480004 h 540006"/>
                <a:gd name="connsiteX6" fmla="*/ 60002 w 360004"/>
                <a:gd name="connsiteY6" fmla="*/ 0 h 540006"/>
                <a:gd name="connsiteX7" fmla="*/ 300002 w 360004"/>
                <a:gd name="connsiteY7" fmla="*/ 0 h 540006"/>
                <a:gd name="connsiteX8" fmla="*/ 360004 w 360004"/>
                <a:gd name="connsiteY8" fmla="*/ 60002 h 540006"/>
                <a:gd name="connsiteX9" fmla="*/ 360004 w 360004"/>
                <a:gd name="connsiteY9" fmla="*/ 90001 h 540006"/>
                <a:gd name="connsiteX10" fmla="*/ 0 w 360004"/>
                <a:gd name="connsiteY10" fmla="*/ 90001 h 540006"/>
                <a:gd name="connsiteX11" fmla="*/ 0 w 360004"/>
                <a:gd name="connsiteY11" fmla="*/ 60002 h 540006"/>
                <a:gd name="connsiteX12" fmla="*/ 60002 w 360004"/>
                <a:gd name="connsiteY12" fmla="*/ 0 h 54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004" h="540006">
                  <a:moveTo>
                    <a:pt x="0" y="180002"/>
                  </a:moveTo>
                  <a:lnTo>
                    <a:pt x="360004" y="180002"/>
                  </a:lnTo>
                  <a:lnTo>
                    <a:pt x="360004" y="480004"/>
                  </a:lnTo>
                  <a:cubicBezTo>
                    <a:pt x="360004" y="513142"/>
                    <a:pt x="333140" y="540006"/>
                    <a:pt x="300002" y="540006"/>
                  </a:cubicBezTo>
                  <a:lnTo>
                    <a:pt x="60002" y="540006"/>
                  </a:lnTo>
                  <a:cubicBezTo>
                    <a:pt x="26864" y="540006"/>
                    <a:pt x="0" y="513142"/>
                    <a:pt x="0" y="480004"/>
                  </a:cubicBezTo>
                  <a:close/>
                  <a:moveTo>
                    <a:pt x="60002" y="0"/>
                  </a:moveTo>
                  <a:lnTo>
                    <a:pt x="300002" y="0"/>
                  </a:lnTo>
                  <a:cubicBezTo>
                    <a:pt x="333140" y="0"/>
                    <a:pt x="360004" y="26864"/>
                    <a:pt x="360004" y="60002"/>
                  </a:cubicBezTo>
                  <a:lnTo>
                    <a:pt x="360004" y="90001"/>
                  </a:lnTo>
                  <a:lnTo>
                    <a:pt x="0" y="90001"/>
                  </a:lnTo>
                  <a:lnTo>
                    <a:pt x="0" y="60002"/>
                  </a:lnTo>
                  <a:cubicBezTo>
                    <a:pt x="0" y="26864"/>
                    <a:pt x="26864" y="0"/>
                    <a:pt x="60002" y="0"/>
                  </a:cubicBezTo>
                  <a:close/>
                </a:path>
              </a:pathLst>
            </a:custGeom>
            <a:solidFill>
              <a:srgbClr val="C8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42B02C-BF72-4E49-A9A2-BA0EA5F566E4}"/>
                </a:ext>
              </a:extLst>
            </p:cNvPr>
            <p:cNvGrpSpPr/>
            <p:nvPr/>
          </p:nvGrpSpPr>
          <p:grpSpPr>
            <a:xfrm>
              <a:off x="4949553" y="3825549"/>
              <a:ext cx="360263" cy="450008"/>
              <a:chOff x="19709785" y="17549982"/>
              <a:chExt cx="360263" cy="450008"/>
            </a:xfrm>
          </p:grpSpPr>
          <p:sp>
            <p:nvSpPr>
              <p:cNvPr id="30" name="Arrow: Chevron 29">
                <a:extLst>
                  <a:ext uri="{FF2B5EF4-FFF2-40B4-BE49-F238E27FC236}">
                    <a16:creationId xmlns:a16="http://schemas.microsoft.com/office/drawing/2014/main" id="{79DF13EB-3323-48BE-91E6-15FC8B3303BD}"/>
                  </a:ext>
                </a:extLst>
              </p:cNvPr>
              <p:cNvSpPr/>
              <p:nvPr/>
            </p:nvSpPr>
            <p:spPr>
              <a:xfrm rot="16200000">
                <a:off x="19755045" y="17684987"/>
                <a:ext cx="270006" cy="360000"/>
              </a:xfrm>
              <a:prstGeom prst="chevron">
                <a:avLst/>
              </a:prstGeom>
              <a:solidFill>
                <a:srgbClr val="969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Chevron 30">
                <a:extLst>
                  <a:ext uri="{FF2B5EF4-FFF2-40B4-BE49-F238E27FC236}">
                    <a16:creationId xmlns:a16="http://schemas.microsoft.com/office/drawing/2014/main" id="{0905B65F-A7CD-43E3-97A9-284BAEE1DBAA}"/>
                  </a:ext>
                </a:extLst>
              </p:cNvPr>
              <p:cNvSpPr/>
              <p:nvPr/>
            </p:nvSpPr>
            <p:spPr>
              <a:xfrm rot="16200000">
                <a:off x="19754782" y="17504985"/>
                <a:ext cx="270006" cy="360000"/>
              </a:xfrm>
              <a:prstGeom prst="chevron">
                <a:avLst/>
              </a:prstGeom>
              <a:solidFill>
                <a:srgbClr val="969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Heart 33">
              <a:extLst>
                <a:ext uri="{FF2B5EF4-FFF2-40B4-BE49-F238E27FC236}">
                  <a16:creationId xmlns:a16="http://schemas.microsoft.com/office/drawing/2014/main" id="{F2AB5E4B-E2E6-45ED-B3D6-E30C674100C3}"/>
                </a:ext>
              </a:extLst>
            </p:cNvPr>
            <p:cNvSpPr/>
            <p:nvPr/>
          </p:nvSpPr>
          <p:spPr>
            <a:xfrm>
              <a:off x="4949816" y="2970293"/>
              <a:ext cx="360000" cy="360000"/>
            </a:xfrm>
            <a:prstGeom prst="heart">
              <a:avLst/>
            </a:prstGeom>
            <a:solidFill>
              <a:srgbClr val="FA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A47FB63-1395-41C3-8262-C9D57019B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59793" y="4680251"/>
              <a:ext cx="1080000" cy="10800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F7E04-092E-4F29-98FB-2A1D17823864}"/>
              </a:ext>
            </a:extLst>
          </p:cNvPr>
          <p:cNvSpPr/>
          <p:nvPr/>
        </p:nvSpPr>
        <p:spPr>
          <a:xfrm>
            <a:off x="-243" y="256"/>
            <a:ext cx="5760000" cy="10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13DAC1-0A34-418C-8CCB-58E38029C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697" y="7200448"/>
            <a:ext cx="720000" cy="72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C459A77-44D9-48E7-91AE-32A35F408B21}"/>
              </a:ext>
            </a:extLst>
          </p:cNvPr>
          <p:cNvSpPr/>
          <p:nvPr/>
        </p:nvSpPr>
        <p:spPr>
          <a:xfrm>
            <a:off x="1079698" y="7200448"/>
            <a:ext cx="36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rgbClr val="252532"/>
                </a:solidFill>
                <a:latin typeface="Barlow" panose="00000500000000000000"/>
              </a:rPr>
              <a:t>Move Name</a:t>
            </a:r>
            <a:endParaRPr lang="en-GB" sz="36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DEFAC3-9071-49BF-9488-B8A372C611E4}"/>
              </a:ext>
            </a:extLst>
          </p:cNvPr>
          <p:cNvSpPr/>
          <p:nvPr/>
        </p:nvSpPr>
        <p:spPr>
          <a:xfrm>
            <a:off x="4769816" y="7290343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252532"/>
                </a:solidFill>
                <a:latin typeface="La Oriental" pitchFamily="50" charset="0"/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E490F-6771-4C36-9980-4D9E09513A1B}"/>
              </a:ext>
            </a:extLst>
          </p:cNvPr>
          <p:cNvSpPr/>
          <p:nvPr/>
        </p:nvSpPr>
        <p:spPr>
          <a:xfrm>
            <a:off x="449697" y="8010455"/>
            <a:ext cx="4860055" cy="1619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252532"/>
                </a:solidFill>
                <a:latin typeface="Barlow" panose="00000500000000000000"/>
              </a:rPr>
              <a:t>Move effect.</a:t>
            </a:r>
            <a:endParaRPr lang="en-GB" sz="28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C15A9-36FB-4559-A2F5-E422785AC000}"/>
              </a:ext>
            </a:extLst>
          </p:cNvPr>
          <p:cNvSpPr/>
          <p:nvPr/>
        </p:nvSpPr>
        <p:spPr>
          <a:xfrm>
            <a:off x="2159822" y="270268"/>
            <a:ext cx="3329995" cy="44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4400" dirty="0">
                <a:solidFill>
                  <a:srgbClr val="252532"/>
                </a:solidFill>
                <a:latin typeface="Barlow" panose="00000500000000000000"/>
              </a:rPr>
              <a:t>?</a:t>
            </a:r>
            <a:endParaRPr lang="en-GB" sz="44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D016E5-294A-438E-A05F-5EFEB837C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759" y="180258"/>
            <a:ext cx="900000" cy="900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E81B553-8082-48EA-8643-D39F51EF15E6}"/>
              </a:ext>
            </a:extLst>
          </p:cNvPr>
          <p:cNvSpPr/>
          <p:nvPr/>
        </p:nvSpPr>
        <p:spPr>
          <a:xfrm>
            <a:off x="4319805" y="3780298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rgbClr val="252532"/>
                </a:solidFill>
                <a:latin typeface="La Oriental" pitchFamily="50" charset="0"/>
              </a:rPr>
              <a:t>?</a:t>
            </a:r>
            <a:endParaRPr lang="en-GB" sz="4800" dirty="0">
              <a:solidFill>
                <a:srgbClr val="252532"/>
              </a:solidFill>
              <a:latin typeface="La Oriental" pitchFamily="50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38C3AC-F521-46F1-BFCF-F5427D75AB5A}"/>
              </a:ext>
            </a:extLst>
          </p:cNvPr>
          <p:cNvSpPr/>
          <p:nvPr/>
        </p:nvSpPr>
        <p:spPr>
          <a:xfrm>
            <a:off x="4319825" y="2880288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rgbClr val="252532"/>
                </a:solidFill>
                <a:latin typeface="La Oriental" pitchFamily="50" charset="0"/>
              </a:rPr>
              <a:t>?</a:t>
            </a:r>
            <a:endParaRPr lang="en-GB" sz="4800" dirty="0">
              <a:solidFill>
                <a:srgbClr val="252532"/>
              </a:solidFill>
              <a:latin typeface="La Oriental" pitchFamily="50" charset="0"/>
            </a:endParaRP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B738C949-76F0-4959-B12C-618852FB4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85" y="6120332"/>
            <a:ext cx="720000" cy="720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37CBAE5-3538-4455-B1B8-8BF197AA0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768" y="6480327"/>
            <a:ext cx="449989" cy="44998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992E14B-EF65-46CE-87F6-E8E8B4B70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005" y="6480328"/>
            <a:ext cx="450760" cy="4507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9E09590-8C0C-4056-B3B5-DBDDE41CE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22" y="6030323"/>
            <a:ext cx="450748" cy="4507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855C018-0533-4ED4-B1B5-8EE7559AE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60" y="6030323"/>
            <a:ext cx="450001" cy="4500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B56C426-602B-4C44-9577-E1F8C4383D5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808" y="6030323"/>
            <a:ext cx="900000" cy="900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7951C62-C8FE-44E4-B525-D8FF30CD8B8C}"/>
              </a:ext>
            </a:extLst>
          </p:cNvPr>
          <p:cNvSpPr/>
          <p:nvPr/>
        </p:nvSpPr>
        <p:spPr>
          <a:xfrm>
            <a:off x="4702307" y="6142822"/>
            <a:ext cx="675000" cy="67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FAF5F0"/>
                </a:solidFill>
                <a:latin typeface="La Oriental" pitchFamily="50" charset="0"/>
              </a:rPr>
              <a:t>?</a:t>
            </a:r>
            <a:endParaRPr lang="en-GB" sz="4400" dirty="0">
              <a:solidFill>
                <a:srgbClr val="FAF5F0"/>
              </a:solidFill>
              <a:latin typeface="La Oriental" pitchFamily="50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67EBE-BF17-4492-9A50-B6E4E9EB5A49}"/>
              </a:ext>
            </a:extLst>
          </p:cNvPr>
          <p:cNvSpPr/>
          <p:nvPr/>
        </p:nvSpPr>
        <p:spPr>
          <a:xfrm>
            <a:off x="2159717" y="810266"/>
            <a:ext cx="3329995" cy="179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Distortion World Anomaly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4573FF7-982D-46F8-BAE8-5F6552C84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705" y="180258"/>
            <a:ext cx="900000" cy="900000"/>
          </a:xfrm>
          <a:prstGeom prst="rect">
            <a:avLst/>
          </a:prstGeom>
        </p:spPr>
      </p:pic>
      <p:pic>
        <p:nvPicPr>
          <p:cNvPr id="3" name="Graphic 2" descr="Mining tools with solid fill">
            <a:extLst>
              <a:ext uri="{FF2B5EF4-FFF2-40B4-BE49-F238E27FC236}">
                <a16:creationId xmlns:a16="http://schemas.microsoft.com/office/drawing/2014/main" id="{82385FB6-7209-4680-ABBD-46B31E674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9755" y="558032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5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D9AACC-6BBB-40D8-98A6-4A7A7A473BC9}"/>
              </a:ext>
            </a:extLst>
          </p:cNvPr>
          <p:cNvSpPr/>
          <p:nvPr/>
        </p:nvSpPr>
        <p:spPr>
          <a:xfrm>
            <a:off x="-243" y="368"/>
            <a:ext cx="5760000" cy="10080000"/>
          </a:xfrm>
          <a:prstGeom prst="roundRect">
            <a:avLst>
              <a:gd name="adj" fmla="val 6348"/>
            </a:avLst>
          </a:prstGeom>
          <a:solidFill>
            <a:srgbClr val="964B32"/>
          </a:solidFill>
          <a:ln>
            <a:noFill/>
          </a:ln>
          <a:scene3d>
            <a:camera prst="orthographicFront"/>
            <a:lightRig rig="soft" dir="t"/>
          </a:scene3d>
          <a:sp3d>
            <a:bevelT w="127000" h="127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69" dirty="0"/>
          </a:p>
        </p:txBody>
      </p:sp>
      <p:pic>
        <p:nvPicPr>
          <p:cNvPr id="55" name="Picture 54" descr="Background pattern&#10;&#10;Description automatically generated">
            <a:extLst>
              <a:ext uri="{FF2B5EF4-FFF2-40B4-BE49-F238E27FC236}">
                <a16:creationId xmlns:a16="http://schemas.microsoft.com/office/drawing/2014/main" id="{895BF791-00A9-47E3-BA6A-FB2A4CEC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" y="89813"/>
            <a:ext cx="5580665" cy="9900554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94804EF-51BC-498E-81D8-FEB7B05DDD26}"/>
              </a:ext>
            </a:extLst>
          </p:cNvPr>
          <p:cNvGrpSpPr/>
          <p:nvPr/>
        </p:nvGrpSpPr>
        <p:grpSpPr>
          <a:xfrm>
            <a:off x="89772" y="90257"/>
            <a:ext cx="5580048" cy="9720220"/>
            <a:chOff x="89772" y="90257"/>
            <a:chExt cx="5580048" cy="972022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E87E337-E6AC-4239-95F4-9368C2D5A073}"/>
                </a:ext>
              </a:extLst>
            </p:cNvPr>
            <p:cNvSpPr/>
            <p:nvPr/>
          </p:nvSpPr>
          <p:spPr>
            <a:xfrm>
              <a:off x="629655" y="1349816"/>
              <a:ext cx="4860163" cy="4500505"/>
            </a:xfrm>
            <a:custGeom>
              <a:avLst/>
              <a:gdLst>
                <a:gd name="connsiteX0" fmla="*/ 1392517 w 4860163"/>
                <a:gd name="connsiteY0" fmla="*/ 180281 h 4500505"/>
                <a:gd name="connsiteX1" fmla="*/ 180001 w 4860163"/>
                <a:gd name="connsiteY1" fmla="*/ 1392796 h 4500505"/>
                <a:gd name="connsiteX2" fmla="*/ 180001 w 4860163"/>
                <a:gd name="connsiteY2" fmla="*/ 3107599 h 4500505"/>
                <a:gd name="connsiteX3" fmla="*/ 370414 w 4860163"/>
                <a:gd name="connsiteY3" fmla="*/ 3298012 h 4500505"/>
                <a:gd name="connsiteX4" fmla="*/ 384883 w 4860163"/>
                <a:gd name="connsiteY4" fmla="*/ 3290160 h 4500505"/>
                <a:gd name="connsiteX5" fmla="*/ 630106 w 4860163"/>
                <a:gd name="connsiteY5" fmla="*/ 3240657 h 4500505"/>
                <a:gd name="connsiteX6" fmla="*/ 1260103 w 4860163"/>
                <a:gd name="connsiteY6" fmla="*/ 3870581 h 4500505"/>
                <a:gd name="connsiteX7" fmla="*/ 1210595 w 4860163"/>
                <a:gd name="connsiteY7" fmla="*/ 4115776 h 4500505"/>
                <a:gd name="connsiteX8" fmla="*/ 1202708 w 4860163"/>
                <a:gd name="connsiteY8" fmla="*/ 4130306 h 4500505"/>
                <a:gd name="connsiteX9" fmla="*/ 1392517 w 4860163"/>
                <a:gd name="connsiteY9" fmla="*/ 4320115 h 4500505"/>
                <a:gd name="connsiteX10" fmla="*/ 3107531 w 4860163"/>
                <a:gd name="connsiteY10" fmla="*/ 4320115 h 4500505"/>
                <a:gd name="connsiteX11" fmla="*/ 3297529 w 4860163"/>
                <a:gd name="connsiteY11" fmla="*/ 4130118 h 4500505"/>
                <a:gd name="connsiteX12" fmla="*/ 3289653 w 4860163"/>
                <a:gd name="connsiteY12" fmla="*/ 4115610 h 4500505"/>
                <a:gd name="connsiteX13" fmla="*/ 3240145 w 4860163"/>
                <a:gd name="connsiteY13" fmla="*/ 3870415 h 4500505"/>
                <a:gd name="connsiteX14" fmla="*/ 3870142 w 4860163"/>
                <a:gd name="connsiteY14" fmla="*/ 3240491 h 4500505"/>
                <a:gd name="connsiteX15" fmla="*/ 4115366 w 4860163"/>
                <a:gd name="connsiteY15" fmla="*/ 3289994 h 4500505"/>
                <a:gd name="connsiteX16" fmla="*/ 4129812 w 4860163"/>
                <a:gd name="connsiteY16" fmla="*/ 3297834 h 4500505"/>
                <a:gd name="connsiteX17" fmla="*/ 4320047 w 4860163"/>
                <a:gd name="connsiteY17" fmla="*/ 3107599 h 4500505"/>
                <a:gd name="connsiteX18" fmla="*/ 4320047 w 4860163"/>
                <a:gd name="connsiteY18" fmla="*/ 3060489 h 4500505"/>
                <a:gd name="connsiteX19" fmla="*/ 3774913 w 4860163"/>
                <a:gd name="connsiteY19" fmla="*/ 3060489 h 4500505"/>
                <a:gd name="connsiteX20" fmla="*/ 3600149 w 4860163"/>
                <a:gd name="connsiteY20" fmla="*/ 2885725 h 4500505"/>
                <a:gd name="connsiteX21" fmla="*/ 3600149 w 4860163"/>
                <a:gd name="connsiteY21" fmla="*/ 2515468 h 4500505"/>
                <a:gd name="connsiteX22" fmla="*/ 3774913 w 4860163"/>
                <a:gd name="connsiteY22" fmla="*/ 2340704 h 4500505"/>
                <a:gd name="connsiteX23" fmla="*/ 4320047 w 4860163"/>
                <a:gd name="connsiteY23" fmla="*/ 2340704 h 4500505"/>
                <a:gd name="connsiteX24" fmla="*/ 4320047 w 4860163"/>
                <a:gd name="connsiteY24" fmla="*/ 2160479 h 4500505"/>
                <a:gd name="connsiteX25" fmla="*/ 3780547 w 4860163"/>
                <a:gd name="connsiteY25" fmla="*/ 2160479 h 4500505"/>
                <a:gd name="connsiteX26" fmla="*/ 3600169 w 4860163"/>
                <a:gd name="connsiteY26" fmla="*/ 1980101 h 4500505"/>
                <a:gd name="connsiteX27" fmla="*/ 3600169 w 4860163"/>
                <a:gd name="connsiteY27" fmla="*/ 1621072 h 4500505"/>
                <a:gd name="connsiteX28" fmla="*/ 3780547 w 4860163"/>
                <a:gd name="connsiteY28" fmla="*/ 1440694 h 4500505"/>
                <a:gd name="connsiteX29" fmla="*/ 4320047 w 4860163"/>
                <a:gd name="connsiteY29" fmla="*/ 1440694 h 4500505"/>
                <a:gd name="connsiteX30" fmla="*/ 4320047 w 4860163"/>
                <a:gd name="connsiteY30" fmla="*/ 1392796 h 4500505"/>
                <a:gd name="connsiteX31" fmla="*/ 3107531 w 4860163"/>
                <a:gd name="connsiteY31" fmla="*/ 180281 h 4500505"/>
                <a:gd name="connsiteX32" fmla="*/ 1318033 w 4860163"/>
                <a:gd name="connsiteY32" fmla="*/ 0 h 4500505"/>
                <a:gd name="connsiteX33" fmla="*/ 3182061 w 4860163"/>
                <a:gd name="connsiteY33" fmla="*/ 0 h 4500505"/>
                <a:gd name="connsiteX34" fmla="*/ 4500095 w 4860163"/>
                <a:gd name="connsiteY34" fmla="*/ 1318033 h 4500505"/>
                <a:gd name="connsiteX35" fmla="*/ 4500095 w 4860163"/>
                <a:gd name="connsiteY35" fmla="*/ 1440694 h 4500505"/>
                <a:gd name="connsiteX36" fmla="*/ 4679785 w 4860163"/>
                <a:gd name="connsiteY36" fmla="*/ 1440694 h 4500505"/>
                <a:gd name="connsiteX37" fmla="*/ 4860163 w 4860163"/>
                <a:gd name="connsiteY37" fmla="*/ 1621072 h 4500505"/>
                <a:gd name="connsiteX38" fmla="*/ 4860163 w 4860163"/>
                <a:gd name="connsiteY38" fmla="*/ 1980101 h 4500505"/>
                <a:gd name="connsiteX39" fmla="*/ 4679785 w 4860163"/>
                <a:gd name="connsiteY39" fmla="*/ 2160479 h 4500505"/>
                <a:gd name="connsiteX40" fmla="*/ 4500095 w 4860163"/>
                <a:gd name="connsiteY40" fmla="*/ 2160479 h 4500505"/>
                <a:gd name="connsiteX41" fmla="*/ 4500095 w 4860163"/>
                <a:gd name="connsiteY41" fmla="*/ 2340704 h 4500505"/>
                <a:gd name="connsiteX42" fmla="*/ 4685379 w 4860163"/>
                <a:gd name="connsiteY42" fmla="*/ 2340704 h 4500505"/>
                <a:gd name="connsiteX43" fmla="*/ 4860143 w 4860163"/>
                <a:gd name="connsiteY43" fmla="*/ 2515468 h 4500505"/>
                <a:gd name="connsiteX44" fmla="*/ 4860143 w 4860163"/>
                <a:gd name="connsiteY44" fmla="*/ 2885725 h 4500505"/>
                <a:gd name="connsiteX45" fmla="*/ 4685379 w 4860163"/>
                <a:gd name="connsiteY45" fmla="*/ 3060489 h 4500505"/>
                <a:gd name="connsiteX46" fmla="*/ 4500095 w 4860163"/>
                <a:gd name="connsiteY46" fmla="*/ 3060489 h 4500505"/>
                <a:gd name="connsiteX47" fmla="*/ 4500095 w 4860163"/>
                <a:gd name="connsiteY47" fmla="*/ 3182194 h 4500505"/>
                <a:gd name="connsiteX48" fmla="*/ 4283661 w 4860163"/>
                <a:gd name="connsiteY48" fmla="*/ 3398628 h 4500505"/>
                <a:gd name="connsiteX49" fmla="*/ 4315617 w 4860163"/>
                <a:gd name="connsiteY49" fmla="*/ 3424992 h 4500505"/>
                <a:gd name="connsiteX50" fmla="*/ 4500139 w 4860163"/>
                <a:gd name="connsiteY50" fmla="*/ 3870415 h 4500505"/>
                <a:gd name="connsiteX51" fmla="*/ 3870142 w 4860163"/>
                <a:gd name="connsiteY51" fmla="*/ 4500339 h 4500505"/>
                <a:gd name="connsiteX52" fmla="*/ 3424667 w 4860163"/>
                <a:gd name="connsiteY52" fmla="*/ 4315839 h 4500505"/>
                <a:gd name="connsiteX53" fmla="*/ 3398347 w 4860163"/>
                <a:gd name="connsiteY53" fmla="*/ 4283942 h 4500505"/>
                <a:gd name="connsiteX54" fmla="*/ 3182061 w 4860163"/>
                <a:gd name="connsiteY54" fmla="*/ 4500227 h 4500505"/>
                <a:gd name="connsiteX55" fmla="*/ 1318033 w 4860163"/>
                <a:gd name="connsiteY55" fmla="*/ 4500227 h 4500505"/>
                <a:gd name="connsiteX56" fmla="*/ 1101907 w 4860163"/>
                <a:gd name="connsiteY56" fmla="*/ 4284101 h 4500505"/>
                <a:gd name="connsiteX57" fmla="*/ 1075582 w 4860163"/>
                <a:gd name="connsiteY57" fmla="*/ 4316005 h 4500505"/>
                <a:gd name="connsiteX58" fmla="*/ 630106 w 4860163"/>
                <a:gd name="connsiteY58" fmla="*/ 4500505 h 4500505"/>
                <a:gd name="connsiteX59" fmla="*/ 109 w 4860163"/>
                <a:gd name="connsiteY59" fmla="*/ 3870581 h 4500505"/>
                <a:gd name="connsiteX60" fmla="*/ 184631 w 4860163"/>
                <a:gd name="connsiteY60" fmla="*/ 3425158 h 4500505"/>
                <a:gd name="connsiteX61" fmla="*/ 216595 w 4860163"/>
                <a:gd name="connsiteY61" fmla="*/ 3398789 h 4500505"/>
                <a:gd name="connsiteX62" fmla="*/ 0 w 4860163"/>
                <a:gd name="connsiteY62" fmla="*/ 3182194 h 4500505"/>
                <a:gd name="connsiteX63" fmla="*/ 0 w 4860163"/>
                <a:gd name="connsiteY63" fmla="*/ 1318033 h 4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60163" h="4500505">
                  <a:moveTo>
                    <a:pt x="1392517" y="180281"/>
                  </a:moveTo>
                  <a:lnTo>
                    <a:pt x="180001" y="1392796"/>
                  </a:lnTo>
                  <a:lnTo>
                    <a:pt x="180001" y="3107599"/>
                  </a:lnTo>
                  <a:lnTo>
                    <a:pt x="370414" y="3298012"/>
                  </a:lnTo>
                  <a:lnTo>
                    <a:pt x="384883" y="3290160"/>
                  </a:lnTo>
                  <a:cubicBezTo>
                    <a:pt x="460255" y="3258284"/>
                    <a:pt x="543122" y="3240657"/>
                    <a:pt x="630106" y="3240657"/>
                  </a:cubicBezTo>
                  <a:cubicBezTo>
                    <a:pt x="978044" y="3240657"/>
                    <a:pt x="1260103" y="3522684"/>
                    <a:pt x="1260103" y="3870581"/>
                  </a:cubicBezTo>
                  <a:cubicBezTo>
                    <a:pt x="1260103" y="3957556"/>
                    <a:pt x="1242475" y="4040413"/>
                    <a:pt x="1210595" y="4115776"/>
                  </a:cubicBezTo>
                  <a:lnTo>
                    <a:pt x="1202708" y="4130306"/>
                  </a:lnTo>
                  <a:lnTo>
                    <a:pt x="1392517" y="4320115"/>
                  </a:lnTo>
                  <a:lnTo>
                    <a:pt x="3107531" y="4320115"/>
                  </a:lnTo>
                  <a:lnTo>
                    <a:pt x="3297529" y="4130118"/>
                  </a:lnTo>
                  <a:lnTo>
                    <a:pt x="3289653" y="4115610"/>
                  </a:lnTo>
                  <a:cubicBezTo>
                    <a:pt x="3257774" y="4040247"/>
                    <a:pt x="3240145" y="3957390"/>
                    <a:pt x="3240145" y="3870415"/>
                  </a:cubicBezTo>
                  <a:cubicBezTo>
                    <a:pt x="3240145" y="3522518"/>
                    <a:pt x="3522204" y="3240491"/>
                    <a:pt x="3870142" y="3240491"/>
                  </a:cubicBezTo>
                  <a:cubicBezTo>
                    <a:pt x="3957127" y="3240491"/>
                    <a:pt x="4039994" y="3258118"/>
                    <a:pt x="4115366" y="3289994"/>
                  </a:cubicBezTo>
                  <a:lnTo>
                    <a:pt x="4129812" y="3297834"/>
                  </a:lnTo>
                  <a:lnTo>
                    <a:pt x="4320047" y="3107599"/>
                  </a:lnTo>
                  <a:lnTo>
                    <a:pt x="4320047" y="3060489"/>
                  </a:lnTo>
                  <a:lnTo>
                    <a:pt x="3774913" y="3060489"/>
                  </a:lnTo>
                  <a:cubicBezTo>
                    <a:pt x="3678394" y="3060489"/>
                    <a:pt x="3600149" y="2982244"/>
                    <a:pt x="3600149" y="2885725"/>
                  </a:cubicBezTo>
                  <a:lnTo>
                    <a:pt x="3600149" y="2515468"/>
                  </a:lnTo>
                  <a:cubicBezTo>
                    <a:pt x="3600149" y="2418949"/>
                    <a:pt x="3678394" y="2340704"/>
                    <a:pt x="3774913" y="2340704"/>
                  </a:cubicBezTo>
                  <a:lnTo>
                    <a:pt x="4320047" y="2340704"/>
                  </a:lnTo>
                  <a:lnTo>
                    <a:pt x="4320047" y="2160479"/>
                  </a:lnTo>
                  <a:lnTo>
                    <a:pt x="3780547" y="2160479"/>
                  </a:lnTo>
                  <a:cubicBezTo>
                    <a:pt x="3680927" y="2160479"/>
                    <a:pt x="3600169" y="2079721"/>
                    <a:pt x="3600169" y="1980101"/>
                  </a:cubicBezTo>
                  <a:lnTo>
                    <a:pt x="3600169" y="1621072"/>
                  </a:lnTo>
                  <a:cubicBezTo>
                    <a:pt x="3600169" y="1521452"/>
                    <a:pt x="3680927" y="1440694"/>
                    <a:pt x="3780547" y="1440694"/>
                  </a:cubicBezTo>
                  <a:lnTo>
                    <a:pt x="4320047" y="1440694"/>
                  </a:lnTo>
                  <a:lnTo>
                    <a:pt x="4320047" y="1392796"/>
                  </a:lnTo>
                  <a:lnTo>
                    <a:pt x="3107531" y="180281"/>
                  </a:lnTo>
                  <a:close/>
                  <a:moveTo>
                    <a:pt x="1318033" y="0"/>
                  </a:moveTo>
                  <a:lnTo>
                    <a:pt x="3182061" y="0"/>
                  </a:lnTo>
                  <a:lnTo>
                    <a:pt x="4500095" y="1318033"/>
                  </a:lnTo>
                  <a:lnTo>
                    <a:pt x="4500095" y="1440694"/>
                  </a:lnTo>
                  <a:lnTo>
                    <a:pt x="4679785" y="1440694"/>
                  </a:lnTo>
                  <a:cubicBezTo>
                    <a:pt x="4779405" y="1440694"/>
                    <a:pt x="4860163" y="1521452"/>
                    <a:pt x="4860163" y="1621072"/>
                  </a:cubicBezTo>
                  <a:lnTo>
                    <a:pt x="4860163" y="1980101"/>
                  </a:lnTo>
                  <a:cubicBezTo>
                    <a:pt x="4860163" y="2079721"/>
                    <a:pt x="4779405" y="2160479"/>
                    <a:pt x="4679785" y="2160479"/>
                  </a:cubicBezTo>
                  <a:lnTo>
                    <a:pt x="4500095" y="2160479"/>
                  </a:lnTo>
                  <a:lnTo>
                    <a:pt x="4500095" y="2340704"/>
                  </a:lnTo>
                  <a:lnTo>
                    <a:pt x="4685379" y="2340704"/>
                  </a:lnTo>
                  <a:cubicBezTo>
                    <a:pt x="4781898" y="2340704"/>
                    <a:pt x="4860143" y="2418949"/>
                    <a:pt x="4860143" y="2515468"/>
                  </a:cubicBezTo>
                  <a:lnTo>
                    <a:pt x="4860143" y="2885725"/>
                  </a:lnTo>
                  <a:cubicBezTo>
                    <a:pt x="4860143" y="2982244"/>
                    <a:pt x="4781898" y="3060489"/>
                    <a:pt x="4685379" y="3060489"/>
                  </a:cubicBezTo>
                  <a:lnTo>
                    <a:pt x="4500095" y="3060489"/>
                  </a:lnTo>
                  <a:lnTo>
                    <a:pt x="4500095" y="3182194"/>
                  </a:lnTo>
                  <a:lnTo>
                    <a:pt x="4283661" y="3398628"/>
                  </a:lnTo>
                  <a:lnTo>
                    <a:pt x="4315617" y="3424992"/>
                  </a:lnTo>
                  <a:cubicBezTo>
                    <a:pt x="4429624" y="3538986"/>
                    <a:pt x="4500139" y="3696467"/>
                    <a:pt x="4500139" y="3870415"/>
                  </a:cubicBezTo>
                  <a:cubicBezTo>
                    <a:pt x="4500139" y="4218312"/>
                    <a:pt x="4218080" y="4500339"/>
                    <a:pt x="3870142" y="4500339"/>
                  </a:cubicBezTo>
                  <a:cubicBezTo>
                    <a:pt x="3696173" y="4500339"/>
                    <a:pt x="3538674" y="4429833"/>
                    <a:pt x="3424667" y="4315839"/>
                  </a:cubicBezTo>
                  <a:lnTo>
                    <a:pt x="3398347" y="4283942"/>
                  </a:lnTo>
                  <a:lnTo>
                    <a:pt x="3182061" y="4500227"/>
                  </a:lnTo>
                  <a:lnTo>
                    <a:pt x="1318033" y="4500227"/>
                  </a:lnTo>
                  <a:lnTo>
                    <a:pt x="1101907" y="4284101"/>
                  </a:lnTo>
                  <a:lnTo>
                    <a:pt x="1075582" y="4316005"/>
                  </a:lnTo>
                  <a:cubicBezTo>
                    <a:pt x="961575" y="4429998"/>
                    <a:pt x="804075" y="4500505"/>
                    <a:pt x="630106" y="4500505"/>
                  </a:cubicBezTo>
                  <a:cubicBezTo>
                    <a:pt x="282168" y="4500505"/>
                    <a:pt x="109" y="4218478"/>
                    <a:pt x="109" y="3870581"/>
                  </a:cubicBezTo>
                  <a:cubicBezTo>
                    <a:pt x="109" y="3696633"/>
                    <a:pt x="70624" y="3539152"/>
                    <a:pt x="184631" y="3425158"/>
                  </a:cubicBezTo>
                  <a:lnTo>
                    <a:pt x="216595" y="3398789"/>
                  </a:lnTo>
                  <a:lnTo>
                    <a:pt x="0" y="3182194"/>
                  </a:lnTo>
                  <a:lnTo>
                    <a:pt x="0" y="1318033"/>
                  </a:lnTo>
                  <a:close/>
                </a:path>
              </a:pathLst>
            </a:custGeom>
            <a:solidFill>
              <a:srgbClr val="FA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28AE39-D5C2-47D8-AB71-AD8248A1D7EB}"/>
                </a:ext>
              </a:extLst>
            </p:cNvPr>
            <p:cNvSpPr/>
            <p:nvPr/>
          </p:nvSpPr>
          <p:spPr>
            <a:xfrm>
              <a:off x="89824" y="90257"/>
              <a:ext cx="5579996" cy="1079558"/>
            </a:xfrm>
            <a:custGeom>
              <a:avLst/>
              <a:gdLst>
                <a:gd name="connsiteX0" fmla="*/ 273976 w 5579996"/>
                <a:gd name="connsiteY0" fmla="*/ 0 h 1079558"/>
                <a:gd name="connsiteX1" fmla="*/ 5306024 w 5579996"/>
                <a:gd name="connsiteY1" fmla="*/ 0 h 1079558"/>
                <a:gd name="connsiteX2" fmla="*/ 5412326 w 5579996"/>
                <a:gd name="connsiteY2" fmla="*/ 21462 h 1079558"/>
                <a:gd name="connsiteX3" fmla="*/ 5574423 w 5579996"/>
                <a:gd name="connsiteY3" fmla="*/ 219095 h 1079558"/>
                <a:gd name="connsiteX4" fmla="*/ 5579996 w 5579996"/>
                <a:gd name="connsiteY4" fmla="*/ 274383 h 1079558"/>
                <a:gd name="connsiteX5" fmla="*/ 5579996 w 5579996"/>
                <a:gd name="connsiteY5" fmla="*/ 1079558 h 1079558"/>
                <a:gd name="connsiteX6" fmla="*/ 0 w 5579996"/>
                <a:gd name="connsiteY6" fmla="*/ 1079558 h 1079558"/>
                <a:gd name="connsiteX7" fmla="*/ 0 w 5579996"/>
                <a:gd name="connsiteY7" fmla="*/ 274423 h 1079558"/>
                <a:gd name="connsiteX8" fmla="*/ 167674 w 5579996"/>
                <a:gd name="connsiteY8" fmla="*/ 21462 h 107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9996" h="1079558">
                  <a:moveTo>
                    <a:pt x="273976" y="0"/>
                  </a:moveTo>
                  <a:lnTo>
                    <a:pt x="5306024" y="0"/>
                  </a:lnTo>
                  <a:lnTo>
                    <a:pt x="5412326" y="21462"/>
                  </a:lnTo>
                  <a:cubicBezTo>
                    <a:pt x="5494439" y="56192"/>
                    <a:pt x="5556137" y="129736"/>
                    <a:pt x="5574423" y="219095"/>
                  </a:cubicBezTo>
                  <a:lnTo>
                    <a:pt x="5579996" y="274383"/>
                  </a:lnTo>
                  <a:lnTo>
                    <a:pt x="5579996" y="1079558"/>
                  </a:lnTo>
                  <a:lnTo>
                    <a:pt x="0" y="1079558"/>
                  </a:lnTo>
                  <a:lnTo>
                    <a:pt x="0" y="274423"/>
                  </a:lnTo>
                  <a:cubicBezTo>
                    <a:pt x="0" y="160707"/>
                    <a:pt x="69139" y="63138"/>
                    <a:pt x="167674" y="21462"/>
                  </a:cubicBezTo>
                  <a:close/>
                </a:path>
              </a:pathLst>
            </a:custGeom>
            <a:solidFill>
              <a:srgbClr val="FA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E824E58-2270-443E-BA61-09902D1FCA98}"/>
                </a:ext>
              </a:extLst>
            </p:cNvPr>
            <p:cNvSpPr/>
            <p:nvPr/>
          </p:nvSpPr>
          <p:spPr>
            <a:xfrm>
              <a:off x="89772" y="5940322"/>
              <a:ext cx="5580048" cy="1080000"/>
            </a:xfrm>
            <a:custGeom>
              <a:avLst/>
              <a:gdLst>
                <a:gd name="connsiteX0" fmla="*/ 449269 w 5580048"/>
                <a:gd name="connsiteY0" fmla="*/ 0 h 1080000"/>
                <a:gd name="connsiteX1" fmla="*/ 810731 w 5580048"/>
                <a:gd name="connsiteY1" fmla="*/ 0 h 1080000"/>
                <a:gd name="connsiteX2" fmla="*/ 1061922 w 5580048"/>
                <a:gd name="connsiteY2" fmla="*/ 76728 h 1080000"/>
                <a:gd name="connsiteX3" fmla="*/ 1078020 w 5580048"/>
                <a:gd name="connsiteY3" fmla="*/ 90011 h 1080000"/>
                <a:gd name="connsiteX4" fmla="*/ 4652192 w 5580048"/>
                <a:gd name="connsiteY4" fmla="*/ 90011 h 1080000"/>
                <a:gd name="connsiteX5" fmla="*/ 4739843 w 5580048"/>
                <a:gd name="connsiteY5" fmla="*/ 42436 h 1080000"/>
                <a:gd name="connsiteX6" fmla="*/ 4950035 w 5580048"/>
                <a:gd name="connsiteY6" fmla="*/ 0 h 1080000"/>
                <a:gd name="connsiteX7" fmla="*/ 5160228 w 5580048"/>
                <a:gd name="connsiteY7" fmla="*/ 42436 h 1080000"/>
                <a:gd name="connsiteX8" fmla="*/ 5247878 w 5580048"/>
                <a:gd name="connsiteY8" fmla="*/ 90011 h 1080000"/>
                <a:gd name="connsiteX9" fmla="*/ 5580048 w 5580048"/>
                <a:gd name="connsiteY9" fmla="*/ 90011 h 1080000"/>
                <a:gd name="connsiteX10" fmla="*/ 5580048 w 5580048"/>
                <a:gd name="connsiteY10" fmla="*/ 990011 h 1080000"/>
                <a:gd name="connsiteX11" fmla="*/ 5247838 w 5580048"/>
                <a:gd name="connsiteY11" fmla="*/ 990011 h 1080000"/>
                <a:gd name="connsiteX12" fmla="*/ 5160228 w 5580048"/>
                <a:gd name="connsiteY12" fmla="*/ 1037564 h 1080000"/>
                <a:gd name="connsiteX13" fmla="*/ 4950035 w 5580048"/>
                <a:gd name="connsiteY13" fmla="*/ 1080000 h 1080000"/>
                <a:gd name="connsiteX14" fmla="*/ 4739843 w 5580048"/>
                <a:gd name="connsiteY14" fmla="*/ 1037564 h 1080000"/>
                <a:gd name="connsiteX15" fmla="*/ 4652233 w 5580048"/>
                <a:gd name="connsiteY15" fmla="*/ 990011 h 1080000"/>
                <a:gd name="connsiteX16" fmla="*/ 1077994 w 5580048"/>
                <a:gd name="connsiteY16" fmla="*/ 990011 h 1080000"/>
                <a:gd name="connsiteX17" fmla="*/ 1061922 w 5580048"/>
                <a:gd name="connsiteY17" fmla="*/ 1003272 h 1080000"/>
                <a:gd name="connsiteX18" fmla="*/ 810731 w 5580048"/>
                <a:gd name="connsiteY18" fmla="*/ 1080000 h 1080000"/>
                <a:gd name="connsiteX19" fmla="*/ 449269 w 5580048"/>
                <a:gd name="connsiteY19" fmla="*/ 1080000 h 1080000"/>
                <a:gd name="connsiteX20" fmla="*/ 198079 w 5580048"/>
                <a:gd name="connsiteY20" fmla="*/ 1003272 h 1080000"/>
                <a:gd name="connsiteX21" fmla="*/ 182007 w 5580048"/>
                <a:gd name="connsiteY21" fmla="*/ 990011 h 1080000"/>
                <a:gd name="connsiteX22" fmla="*/ 54 w 5580048"/>
                <a:gd name="connsiteY22" fmla="*/ 990011 h 1080000"/>
                <a:gd name="connsiteX23" fmla="*/ 54 w 5580048"/>
                <a:gd name="connsiteY23" fmla="*/ 631268 h 1080000"/>
                <a:gd name="connsiteX24" fmla="*/ 0 w 5580048"/>
                <a:gd name="connsiteY24" fmla="*/ 630731 h 1080000"/>
                <a:gd name="connsiteX25" fmla="*/ 0 w 5580048"/>
                <a:gd name="connsiteY25" fmla="*/ 449269 h 1080000"/>
                <a:gd name="connsiteX26" fmla="*/ 54 w 5580048"/>
                <a:gd name="connsiteY26" fmla="*/ 448732 h 1080000"/>
                <a:gd name="connsiteX27" fmla="*/ 54 w 5580048"/>
                <a:gd name="connsiteY27" fmla="*/ 90011 h 1080000"/>
                <a:gd name="connsiteX28" fmla="*/ 181980 w 5580048"/>
                <a:gd name="connsiteY28" fmla="*/ 90011 h 1080000"/>
                <a:gd name="connsiteX29" fmla="*/ 198079 w 5580048"/>
                <a:gd name="connsiteY29" fmla="*/ 76728 h 1080000"/>
                <a:gd name="connsiteX30" fmla="*/ 449269 w 5580048"/>
                <a:gd name="connsiteY30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580048" h="1080000">
                  <a:moveTo>
                    <a:pt x="449269" y="0"/>
                  </a:moveTo>
                  <a:lnTo>
                    <a:pt x="810731" y="0"/>
                  </a:lnTo>
                  <a:cubicBezTo>
                    <a:pt x="903778" y="0"/>
                    <a:pt x="990218" y="28286"/>
                    <a:pt x="1061922" y="76728"/>
                  </a:cubicBezTo>
                  <a:lnTo>
                    <a:pt x="1078020" y="90011"/>
                  </a:lnTo>
                  <a:lnTo>
                    <a:pt x="4652192" y="90011"/>
                  </a:lnTo>
                  <a:lnTo>
                    <a:pt x="4739843" y="42436"/>
                  </a:lnTo>
                  <a:cubicBezTo>
                    <a:pt x="4804448" y="15110"/>
                    <a:pt x="4875477" y="0"/>
                    <a:pt x="4950035" y="0"/>
                  </a:cubicBezTo>
                  <a:cubicBezTo>
                    <a:pt x="5024594" y="0"/>
                    <a:pt x="5095623" y="15110"/>
                    <a:pt x="5160228" y="42436"/>
                  </a:cubicBezTo>
                  <a:lnTo>
                    <a:pt x="5247878" y="90011"/>
                  </a:lnTo>
                  <a:lnTo>
                    <a:pt x="5580048" y="90011"/>
                  </a:lnTo>
                  <a:lnTo>
                    <a:pt x="5580048" y="990011"/>
                  </a:lnTo>
                  <a:lnTo>
                    <a:pt x="5247838" y="990011"/>
                  </a:lnTo>
                  <a:lnTo>
                    <a:pt x="5160228" y="1037564"/>
                  </a:lnTo>
                  <a:cubicBezTo>
                    <a:pt x="5095623" y="1064890"/>
                    <a:pt x="5024594" y="1080000"/>
                    <a:pt x="4950035" y="1080000"/>
                  </a:cubicBezTo>
                  <a:cubicBezTo>
                    <a:pt x="4875477" y="1080000"/>
                    <a:pt x="4804448" y="1064890"/>
                    <a:pt x="4739843" y="1037564"/>
                  </a:cubicBezTo>
                  <a:lnTo>
                    <a:pt x="4652233" y="990011"/>
                  </a:lnTo>
                  <a:lnTo>
                    <a:pt x="1077994" y="990011"/>
                  </a:lnTo>
                  <a:lnTo>
                    <a:pt x="1061922" y="1003272"/>
                  </a:lnTo>
                  <a:cubicBezTo>
                    <a:pt x="990218" y="1051714"/>
                    <a:pt x="903778" y="1080000"/>
                    <a:pt x="810731" y="1080000"/>
                  </a:cubicBezTo>
                  <a:lnTo>
                    <a:pt x="449269" y="1080000"/>
                  </a:lnTo>
                  <a:cubicBezTo>
                    <a:pt x="356223" y="1080000"/>
                    <a:pt x="269783" y="1051714"/>
                    <a:pt x="198079" y="1003272"/>
                  </a:cubicBezTo>
                  <a:lnTo>
                    <a:pt x="182007" y="990011"/>
                  </a:lnTo>
                  <a:lnTo>
                    <a:pt x="54" y="990011"/>
                  </a:lnTo>
                  <a:lnTo>
                    <a:pt x="54" y="631268"/>
                  </a:lnTo>
                  <a:lnTo>
                    <a:pt x="0" y="630731"/>
                  </a:lnTo>
                  <a:lnTo>
                    <a:pt x="0" y="449269"/>
                  </a:lnTo>
                  <a:lnTo>
                    <a:pt x="54" y="448732"/>
                  </a:lnTo>
                  <a:lnTo>
                    <a:pt x="54" y="90011"/>
                  </a:lnTo>
                  <a:lnTo>
                    <a:pt x="181980" y="90011"/>
                  </a:lnTo>
                  <a:lnTo>
                    <a:pt x="198079" y="76728"/>
                  </a:lnTo>
                  <a:cubicBezTo>
                    <a:pt x="269783" y="28286"/>
                    <a:pt x="356223" y="0"/>
                    <a:pt x="449269" y="0"/>
                  </a:cubicBezTo>
                  <a:close/>
                </a:path>
              </a:pathLst>
            </a:custGeom>
            <a:solidFill>
              <a:srgbClr val="FA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330FD79-A0D7-4D05-859C-CF77EAA90803}"/>
                </a:ext>
              </a:extLst>
            </p:cNvPr>
            <p:cNvSpPr/>
            <p:nvPr/>
          </p:nvSpPr>
          <p:spPr>
            <a:xfrm>
              <a:off x="269754" y="7110335"/>
              <a:ext cx="5220000" cy="2700142"/>
            </a:xfrm>
            <a:prstGeom prst="roundRect">
              <a:avLst>
                <a:gd name="adj" fmla="val 13538"/>
              </a:avLst>
            </a:prstGeom>
            <a:solidFill>
              <a:srgbClr val="FAF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730432-3B0E-4E90-B9AD-F67BB5511FD1}"/>
                </a:ext>
              </a:extLst>
            </p:cNvPr>
            <p:cNvSpPr/>
            <p:nvPr/>
          </p:nvSpPr>
          <p:spPr>
            <a:xfrm>
              <a:off x="1079769" y="4950311"/>
              <a:ext cx="360004" cy="540006"/>
            </a:xfrm>
            <a:custGeom>
              <a:avLst/>
              <a:gdLst>
                <a:gd name="connsiteX0" fmla="*/ 0 w 360004"/>
                <a:gd name="connsiteY0" fmla="*/ 180002 h 540006"/>
                <a:gd name="connsiteX1" fmla="*/ 360004 w 360004"/>
                <a:gd name="connsiteY1" fmla="*/ 180002 h 540006"/>
                <a:gd name="connsiteX2" fmla="*/ 360004 w 360004"/>
                <a:gd name="connsiteY2" fmla="*/ 480004 h 540006"/>
                <a:gd name="connsiteX3" fmla="*/ 300002 w 360004"/>
                <a:gd name="connsiteY3" fmla="*/ 540006 h 540006"/>
                <a:gd name="connsiteX4" fmla="*/ 60002 w 360004"/>
                <a:gd name="connsiteY4" fmla="*/ 540006 h 540006"/>
                <a:gd name="connsiteX5" fmla="*/ 0 w 360004"/>
                <a:gd name="connsiteY5" fmla="*/ 480004 h 540006"/>
                <a:gd name="connsiteX6" fmla="*/ 60002 w 360004"/>
                <a:gd name="connsiteY6" fmla="*/ 0 h 540006"/>
                <a:gd name="connsiteX7" fmla="*/ 300002 w 360004"/>
                <a:gd name="connsiteY7" fmla="*/ 0 h 540006"/>
                <a:gd name="connsiteX8" fmla="*/ 360004 w 360004"/>
                <a:gd name="connsiteY8" fmla="*/ 60002 h 540006"/>
                <a:gd name="connsiteX9" fmla="*/ 360004 w 360004"/>
                <a:gd name="connsiteY9" fmla="*/ 90001 h 540006"/>
                <a:gd name="connsiteX10" fmla="*/ 0 w 360004"/>
                <a:gd name="connsiteY10" fmla="*/ 90001 h 540006"/>
                <a:gd name="connsiteX11" fmla="*/ 0 w 360004"/>
                <a:gd name="connsiteY11" fmla="*/ 60002 h 540006"/>
                <a:gd name="connsiteX12" fmla="*/ 60002 w 360004"/>
                <a:gd name="connsiteY12" fmla="*/ 0 h 54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004" h="540006">
                  <a:moveTo>
                    <a:pt x="0" y="180002"/>
                  </a:moveTo>
                  <a:lnTo>
                    <a:pt x="360004" y="180002"/>
                  </a:lnTo>
                  <a:lnTo>
                    <a:pt x="360004" y="480004"/>
                  </a:lnTo>
                  <a:cubicBezTo>
                    <a:pt x="360004" y="513142"/>
                    <a:pt x="333140" y="540006"/>
                    <a:pt x="300002" y="540006"/>
                  </a:cubicBezTo>
                  <a:lnTo>
                    <a:pt x="60002" y="540006"/>
                  </a:lnTo>
                  <a:cubicBezTo>
                    <a:pt x="26864" y="540006"/>
                    <a:pt x="0" y="513142"/>
                    <a:pt x="0" y="480004"/>
                  </a:cubicBezTo>
                  <a:close/>
                  <a:moveTo>
                    <a:pt x="60002" y="0"/>
                  </a:moveTo>
                  <a:lnTo>
                    <a:pt x="300002" y="0"/>
                  </a:lnTo>
                  <a:cubicBezTo>
                    <a:pt x="333140" y="0"/>
                    <a:pt x="360004" y="26864"/>
                    <a:pt x="360004" y="60002"/>
                  </a:cubicBezTo>
                  <a:lnTo>
                    <a:pt x="360004" y="90001"/>
                  </a:lnTo>
                  <a:lnTo>
                    <a:pt x="0" y="90001"/>
                  </a:lnTo>
                  <a:lnTo>
                    <a:pt x="0" y="60002"/>
                  </a:lnTo>
                  <a:cubicBezTo>
                    <a:pt x="0" y="26864"/>
                    <a:pt x="26864" y="0"/>
                    <a:pt x="60002" y="0"/>
                  </a:cubicBezTo>
                  <a:close/>
                </a:path>
              </a:pathLst>
            </a:custGeom>
            <a:solidFill>
              <a:srgbClr val="C8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42B02C-BF72-4E49-A9A2-BA0EA5F566E4}"/>
                </a:ext>
              </a:extLst>
            </p:cNvPr>
            <p:cNvGrpSpPr/>
            <p:nvPr/>
          </p:nvGrpSpPr>
          <p:grpSpPr>
            <a:xfrm>
              <a:off x="4949553" y="3825549"/>
              <a:ext cx="360263" cy="450008"/>
              <a:chOff x="19709785" y="17549982"/>
              <a:chExt cx="360263" cy="450008"/>
            </a:xfrm>
          </p:grpSpPr>
          <p:sp>
            <p:nvSpPr>
              <p:cNvPr id="30" name="Arrow: Chevron 29">
                <a:extLst>
                  <a:ext uri="{FF2B5EF4-FFF2-40B4-BE49-F238E27FC236}">
                    <a16:creationId xmlns:a16="http://schemas.microsoft.com/office/drawing/2014/main" id="{79DF13EB-3323-48BE-91E6-15FC8B3303BD}"/>
                  </a:ext>
                </a:extLst>
              </p:cNvPr>
              <p:cNvSpPr/>
              <p:nvPr/>
            </p:nvSpPr>
            <p:spPr>
              <a:xfrm rot="16200000">
                <a:off x="19755045" y="17684987"/>
                <a:ext cx="270006" cy="360000"/>
              </a:xfrm>
              <a:prstGeom prst="chevron">
                <a:avLst/>
              </a:prstGeom>
              <a:solidFill>
                <a:srgbClr val="969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Chevron 30">
                <a:extLst>
                  <a:ext uri="{FF2B5EF4-FFF2-40B4-BE49-F238E27FC236}">
                    <a16:creationId xmlns:a16="http://schemas.microsoft.com/office/drawing/2014/main" id="{0905B65F-A7CD-43E3-97A9-284BAEE1DBAA}"/>
                  </a:ext>
                </a:extLst>
              </p:cNvPr>
              <p:cNvSpPr/>
              <p:nvPr/>
            </p:nvSpPr>
            <p:spPr>
              <a:xfrm rot="16200000">
                <a:off x="19754782" y="17504985"/>
                <a:ext cx="270006" cy="360000"/>
              </a:xfrm>
              <a:prstGeom prst="chevron">
                <a:avLst/>
              </a:prstGeom>
              <a:solidFill>
                <a:srgbClr val="969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Heart 33">
              <a:extLst>
                <a:ext uri="{FF2B5EF4-FFF2-40B4-BE49-F238E27FC236}">
                  <a16:creationId xmlns:a16="http://schemas.microsoft.com/office/drawing/2014/main" id="{F2AB5E4B-E2E6-45ED-B3D6-E30C674100C3}"/>
                </a:ext>
              </a:extLst>
            </p:cNvPr>
            <p:cNvSpPr/>
            <p:nvPr/>
          </p:nvSpPr>
          <p:spPr>
            <a:xfrm>
              <a:off x="4949816" y="2970293"/>
              <a:ext cx="360000" cy="360000"/>
            </a:xfrm>
            <a:prstGeom prst="heart">
              <a:avLst/>
            </a:prstGeom>
            <a:solidFill>
              <a:srgbClr val="FA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A47FB63-1395-41C3-8262-C9D57019B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59793" y="4680251"/>
              <a:ext cx="1080000" cy="10800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F7E04-092E-4F29-98FB-2A1D17823864}"/>
              </a:ext>
            </a:extLst>
          </p:cNvPr>
          <p:cNvSpPr/>
          <p:nvPr/>
        </p:nvSpPr>
        <p:spPr>
          <a:xfrm>
            <a:off x="-243" y="256"/>
            <a:ext cx="5760000" cy="10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13DAC1-0A34-418C-8CCB-58E38029C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697" y="7200448"/>
            <a:ext cx="720000" cy="72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C459A77-44D9-48E7-91AE-32A35F408B21}"/>
              </a:ext>
            </a:extLst>
          </p:cNvPr>
          <p:cNvSpPr/>
          <p:nvPr/>
        </p:nvSpPr>
        <p:spPr>
          <a:xfrm>
            <a:off x="1079698" y="7200448"/>
            <a:ext cx="36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rgbClr val="252532"/>
                </a:solidFill>
                <a:latin typeface="Barlow" panose="00000500000000000000"/>
              </a:rPr>
              <a:t>Move Name</a:t>
            </a:r>
            <a:endParaRPr lang="en-GB" sz="36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DEFAC3-9071-49BF-9488-B8A372C611E4}"/>
              </a:ext>
            </a:extLst>
          </p:cNvPr>
          <p:cNvSpPr/>
          <p:nvPr/>
        </p:nvSpPr>
        <p:spPr>
          <a:xfrm>
            <a:off x="4769816" y="7290343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252532"/>
                </a:solidFill>
                <a:latin typeface="La Oriental" pitchFamily="50" charset="0"/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E490F-6771-4C36-9980-4D9E09513A1B}"/>
              </a:ext>
            </a:extLst>
          </p:cNvPr>
          <p:cNvSpPr/>
          <p:nvPr/>
        </p:nvSpPr>
        <p:spPr>
          <a:xfrm>
            <a:off x="449697" y="8010455"/>
            <a:ext cx="4860055" cy="1619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252532"/>
                </a:solidFill>
                <a:latin typeface="Barlow" panose="00000500000000000000"/>
              </a:rPr>
              <a:t>Move effect.</a:t>
            </a:r>
            <a:endParaRPr lang="en-GB" sz="28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C15A9-36FB-4559-A2F5-E422785AC000}"/>
              </a:ext>
            </a:extLst>
          </p:cNvPr>
          <p:cNvSpPr/>
          <p:nvPr/>
        </p:nvSpPr>
        <p:spPr>
          <a:xfrm>
            <a:off x="1259708" y="270268"/>
            <a:ext cx="4230110" cy="44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4400" dirty="0">
                <a:solidFill>
                  <a:srgbClr val="252532"/>
                </a:solidFill>
                <a:latin typeface="Barlow" panose="00000500000000000000"/>
              </a:rPr>
              <a:t>?</a:t>
            </a:r>
            <a:endParaRPr lang="en-GB" sz="44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D016E5-294A-438E-A05F-5EFEB837C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759" y="180258"/>
            <a:ext cx="900000" cy="900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E81B553-8082-48EA-8643-D39F51EF15E6}"/>
              </a:ext>
            </a:extLst>
          </p:cNvPr>
          <p:cNvSpPr/>
          <p:nvPr/>
        </p:nvSpPr>
        <p:spPr>
          <a:xfrm>
            <a:off x="4319805" y="3780298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rgbClr val="252532"/>
                </a:solidFill>
                <a:latin typeface="La Oriental" pitchFamily="50" charset="0"/>
              </a:rPr>
              <a:t>?</a:t>
            </a:r>
            <a:endParaRPr lang="en-GB" sz="4800" dirty="0">
              <a:solidFill>
                <a:srgbClr val="252532"/>
              </a:solidFill>
              <a:latin typeface="La Oriental" pitchFamily="50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38C3AC-F521-46F1-BFCF-F5427D75AB5A}"/>
              </a:ext>
            </a:extLst>
          </p:cNvPr>
          <p:cNvSpPr/>
          <p:nvPr/>
        </p:nvSpPr>
        <p:spPr>
          <a:xfrm>
            <a:off x="4319825" y="2880288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rgbClr val="252532"/>
                </a:solidFill>
                <a:latin typeface="La Oriental" pitchFamily="50" charset="0"/>
              </a:rPr>
              <a:t>?</a:t>
            </a:r>
            <a:endParaRPr lang="en-GB" sz="4800" dirty="0">
              <a:solidFill>
                <a:srgbClr val="252532"/>
              </a:solidFill>
              <a:latin typeface="La Oriental" pitchFamily="50" charset="0"/>
            </a:endParaRP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B738C949-76F0-4959-B12C-618852FB4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85" y="6120332"/>
            <a:ext cx="720000" cy="720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37CBAE5-3538-4455-B1B8-8BF197AA0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768" y="6480327"/>
            <a:ext cx="449989" cy="44998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992E14B-EF65-46CE-87F6-E8E8B4B70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005" y="6480328"/>
            <a:ext cx="450760" cy="4507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9E09590-8C0C-4056-B3B5-DBDDE41CE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22" y="6030323"/>
            <a:ext cx="450748" cy="4507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855C018-0533-4ED4-B1B5-8EE7559AE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60" y="6030323"/>
            <a:ext cx="450001" cy="4500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B56C426-602B-4C44-9577-E1F8C4383D5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808" y="6030323"/>
            <a:ext cx="900000" cy="900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7951C62-C8FE-44E4-B525-D8FF30CD8B8C}"/>
              </a:ext>
            </a:extLst>
          </p:cNvPr>
          <p:cNvSpPr/>
          <p:nvPr/>
        </p:nvSpPr>
        <p:spPr>
          <a:xfrm>
            <a:off x="4702307" y="6142822"/>
            <a:ext cx="675000" cy="67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FAF5F0"/>
                </a:solidFill>
                <a:latin typeface="La Oriental" pitchFamily="50" charset="0"/>
              </a:rPr>
              <a:t>?</a:t>
            </a:r>
            <a:endParaRPr lang="en-GB" sz="4400" dirty="0">
              <a:solidFill>
                <a:srgbClr val="FAF5F0"/>
              </a:solidFill>
              <a:latin typeface="La Oriental" pitchFamily="50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67EBE-BF17-4492-9A50-B6E4E9EB5A49}"/>
              </a:ext>
            </a:extLst>
          </p:cNvPr>
          <p:cNvSpPr/>
          <p:nvPr/>
        </p:nvSpPr>
        <p:spPr>
          <a:xfrm>
            <a:off x="1259603" y="810266"/>
            <a:ext cx="4230110" cy="179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Distortion World Anomaly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35" name="Graphic 34" descr="Mining tools with solid fill">
            <a:extLst>
              <a:ext uri="{FF2B5EF4-FFF2-40B4-BE49-F238E27FC236}">
                <a16:creationId xmlns:a16="http://schemas.microsoft.com/office/drawing/2014/main" id="{D18F0BA1-AE9C-4A9C-BB0D-B0C8BCB7C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9755" y="558032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D9C05C-C068-4377-985A-38337301581D}"/>
              </a:ext>
            </a:extLst>
          </p:cNvPr>
          <p:cNvSpPr/>
          <p:nvPr/>
        </p:nvSpPr>
        <p:spPr>
          <a:xfrm>
            <a:off x="-307" y="367"/>
            <a:ext cx="5760000" cy="10080000"/>
          </a:xfrm>
          <a:prstGeom prst="roundRect">
            <a:avLst>
              <a:gd name="adj" fmla="val 6348"/>
            </a:avLst>
          </a:prstGeom>
          <a:solidFill>
            <a:srgbClr val="964B32"/>
          </a:solidFill>
          <a:ln>
            <a:noFill/>
          </a:ln>
          <a:scene3d>
            <a:camera prst="orthographicFront"/>
            <a:lightRig rig="soft" dir="t"/>
          </a:scene3d>
          <a:sp3d>
            <a:bevelT w="127000" h="127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69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D049042-A99D-4C4D-B44E-62A226FA2035}"/>
              </a:ext>
            </a:extLst>
          </p:cNvPr>
          <p:cNvSpPr/>
          <p:nvPr/>
        </p:nvSpPr>
        <p:spPr>
          <a:xfrm rot="10800000" flipV="1">
            <a:off x="1439736" y="2161257"/>
            <a:ext cx="2880000" cy="2879967"/>
          </a:xfrm>
          <a:custGeom>
            <a:avLst/>
            <a:gdLst>
              <a:gd name="connsiteX0" fmla="*/ 0 w 1061866"/>
              <a:gd name="connsiteY0" fmla="*/ 630007 h 1080012"/>
              <a:gd name="connsiteX1" fmla="*/ 279100 w 1061866"/>
              <a:gd name="connsiteY1" fmla="*/ 630007 h 1080012"/>
              <a:gd name="connsiteX2" fmla="*/ 282148 w 1061866"/>
              <a:gd name="connsiteY2" fmla="*/ 645104 h 1080012"/>
              <a:gd name="connsiteX3" fmla="*/ 530933 w 1061866"/>
              <a:gd name="connsiteY3" fmla="*/ 810009 h 1080012"/>
              <a:gd name="connsiteX4" fmla="*/ 779718 w 1061866"/>
              <a:gd name="connsiteY4" fmla="*/ 645104 h 1080012"/>
              <a:gd name="connsiteX5" fmla="*/ 782766 w 1061866"/>
              <a:gd name="connsiteY5" fmla="*/ 630007 h 1080012"/>
              <a:gd name="connsiteX6" fmla="*/ 1061866 w 1061866"/>
              <a:gd name="connsiteY6" fmla="*/ 630007 h 1080012"/>
              <a:gd name="connsiteX7" fmla="*/ 1059968 w 1061866"/>
              <a:gd name="connsiteY7" fmla="*/ 648836 h 1080012"/>
              <a:gd name="connsiteX8" fmla="*/ 530933 w 1061866"/>
              <a:gd name="connsiteY8" fmla="*/ 1080012 h 1080012"/>
              <a:gd name="connsiteX9" fmla="*/ 1898 w 1061866"/>
              <a:gd name="connsiteY9" fmla="*/ 648836 h 1080012"/>
              <a:gd name="connsiteX10" fmla="*/ 530933 w 1061866"/>
              <a:gd name="connsiteY10" fmla="*/ 0 h 1080012"/>
              <a:gd name="connsiteX11" fmla="*/ 1059968 w 1061866"/>
              <a:gd name="connsiteY11" fmla="*/ 431176 h 1080012"/>
              <a:gd name="connsiteX12" fmla="*/ 1061866 w 1061866"/>
              <a:gd name="connsiteY12" fmla="*/ 450005 h 1080012"/>
              <a:gd name="connsiteX13" fmla="*/ 782766 w 1061866"/>
              <a:gd name="connsiteY13" fmla="*/ 450005 h 1080012"/>
              <a:gd name="connsiteX14" fmla="*/ 779718 w 1061866"/>
              <a:gd name="connsiteY14" fmla="*/ 434908 h 1080012"/>
              <a:gd name="connsiteX15" fmla="*/ 530933 w 1061866"/>
              <a:gd name="connsiteY15" fmla="*/ 270003 h 1080012"/>
              <a:gd name="connsiteX16" fmla="*/ 282148 w 1061866"/>
              <a:gd name="connsiteY16" fmla="*/ 434908 h 1080012"/>
              <a:gd name="connsiteX17" fmla="*/ 279100 w 1061866"/>
              <a:gd name="connsiteY17" fmla="*/ 450005 h 1080012"/>
              <a:gd name="connsiteX18" fmla="*/ 0 w 1061866"/>
              <a:gd name="connsiteY18" fmla="*/ 450005 h 1080012"/>
              <a:gd name="connsiteX19" fmla="*/ 1898 w 1061866"/>
              <a:gd name="connsiteY19" fmla="*/ 431176 h 1080012"/>
              <a:gd name="connsiteX20" fmla="*/ 530933 w 1061866"/>
              <a:gd name="connsiteY20" fmla="*/ 0 h 10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1866" h="1080012">
                <a:moveTo>
                  <a:pt x="0" y="630007"/>
                </a:moveTo>
                <a:lnTo>
                  <a:pt x="279100" y="630007"/>
                </a:lnTo>
                <a:lnTo>
                  <a:pt x="282148" y="645104"/>
                </a:lnTo>
                <a:cubicBezTo>
                  <a:pt x="323137" y="742012"/>
                  <a:pt x="419094" y="810009"/>
                  <a:pt x="530933" y="810009"/>
                </a:cubicBezTo>
                <a:cubicBezTo>
                  <a:pt x="642772" y="810009"/>
                  <a:pt x="738729" y="742012"/>
                  <a:pt x="779718" y="645104"/>
                </a:cubicBezTo>
                <a:lnTo>
                  <a:pt x="782766" y="630007"/>
                </a:lnTo>
                <a:lnTo>
                  <a:pt x="1061866" y="630007"/>
                </a:lnTo>
                <a:lnTo>
                  <a:pt x="1059968" y="648836"/>
                </a:lnTo>
                <a:cubicBezTo>
                  <a:pt x="1009615" y="894908"/>
                  <a:pt x="791890" y="1080012"/>
                  <a:pt x="530933" y="1080012"/>
                </a:cubicBezTo>
                <a:cubicBezTo>
                  <a:pt x="269976" y="1080012"/>
                  <a:pt x="52252" y="894908"/>
                  <a:pt x="1898" y="648836"/>
                </a:cubicBezTo>
                <a:close/>
                <a:moveTo>
                  <a:pt x="530933" y="0"/>
                </a:moveTo>
                <a:cubicBezTo>
                  <a:pt x="791890" y="0"/>
                  <a:pt x="1009615" y="185104"/>
                  <a:pt x="1059968" y="431176"/>
                </a:cubicBezTo>
                <a:lnTo>
                  <a:pt x="1061866" y="450005"/>
                </a:lnTo>
                <a:lnTo>
                  <a:pt x="782766" y="450005"/>
                </a:lnTo>
                <a:lnTo>
                  <a:pt x="779718" y="434908"/>
                </a:lnTo>
                <a:cubicBezTo>
                  <a:pt x="738729" y="338000"/>
                  <a:pt x="642772" y="270003"/>
                  <a:pt x="530933" y="270003"/>
                </a:cubicBezTo>
                <a:cubicBezTo>
                  <a:pt x="419094" y="270003"/>
                  <a:pt x="323137" y="338000"/>
                  <a:pt x="282148" y="434908"/>
                </a:cubicBezTo>
                <a:lnTo>
                  <a:pt x="279100" y="450005"/>
                </a:lnTo>
                <a:lnTo>
                  <a:pt x="0" y="450005"/>
                </a:lnTo>
                <a:lnTo>
                  <a:pt x="1898" y="431176"/>
                </a:lnTo>
                <a:cubicBezTo>
                  <a:pt x="52252" y="185104"/>
                  <a:pt x="269976" y="0"/>
                  <a:pt x="530933" y="0"/>
                </a:cubicBezTo>
                <a:close/>
              </a:path>
            </a:pathLst>
          </a:custGeom>
          <a:solidFill>
            <a:srgbClr val="FA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69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7D5E2C-48DD-4071-8524-7147FE1160F1}"/>
              </a:ext>
            </a:extLst>
          </p:cNvPr>
          <p:cNvSpPr/>
          <p:nvPr/>
        </p:nvSpPr>
        <p:spPr>
          <a:xfrm>
            <a:off x="629636" y="1350205"/>
            <a:ext cx="4500095" cy="4500227"/>
          </a:xfrm>
          <a:custGeom>
            <a:avLst/>
            <a:gdLst>
              <a:gd name="connsiteX0" fmla="*/ 1392517 w 4500095"/>
              <a:gd name="connsiteY0" fmla="*/ 180280 h 4500227"/>
              <a:gd name="connsiteX1" fmla="*/ 180001 w 4500095"/>
              <a:gd name="connsiteY1" fmla="*/ 1392796 h 4500227"/>
              <a:gd name="connsiteX2" fmla="*/ 180001 w 4500095"/>
              <a:gd name="connsiteY2" fmla="*/ 3107599 h 4500227"/>
              <a:gd name="connsiteX3" fmla="*/ 1392517 w 4500095"/>
              <a:gd name="connsiteY3" fmla="*/ 4320115 h 4500227"/>
              <a:gd name="connsiteX4" fmla="*/ 3107531 w 4500095"/>
              <a:gd name="connsiteY4" fmla="*/ 4320115 h 4500227"/>
              <a:gd name="connsiteX5" fmla="*/ 4320047 w 4500095"/>
              <a:gd name="connsiteY5" fmla="*/ 3107599 h 4500227"/>
              <a:gd name="connsiteX6" fmla="*/ 4320047 w 4500095"/>
              <a:gd name="connsiteY6" fmla="*/ 1392796 h 4500227"/>
              <a:gd name="connsiteX7" fmla="*/ 3107531 w 4500095"/>
              <a:gd name="connsiteY7" fmla="*/ 180280 h 4500227"/>
              <a:gd name="connsiteX8" fmla="*/ 1318033 w 4500095"/>
              <a:gd name="connsiteY8" fmla="*/ 0 h 4500227"/>
              <a:gd name="connsiteX9" fmla="*/ 3182061 w 4500095"/>
              <a:gd name="connsiteY9" fmla="*/ 0 h 4500227"/>
              <a:gd name="connsiteX10" fmla="*/ 4500095 w 4500095"/>
              <a:gd name="connsiteY10" fmla="*/ 1318033 h 4500227"/>
              <a:gd name="connsiteX11" fmla="*/ 4500095 w 4500095"/>
              <a:gd name="connsiteY11" fmla="*/ 3182194 h 4500227"/>
              <a:gd name="connsiteX12" fmla="*/ 3182061 w 4500095"/>
              <a:gd name="connsiteY12" fmla="*/ 4500227 h 4500227"/>
              <a:gd name="connsiteX13" fmla="*/ 1318033 w 4500095"/>
              <a:gd name="connsiteY13" fmla="*/ 4500227 h 4500227"/>
              <a:gd name="connsiteX14" fmla="*/ 0 w 4500095"/>
              <a:gd name="connsiteY14" fmla="*/ 3182194 h 4500227"/>
              <a:gd name="connsiteX15" fmla="*/ 0 w 4500095"/>
              <a:gd name="connsiteY15" fmla="*/ 1318033 h 450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00095" h="4500227">
                <a:moveTo>
                  <a:pt x="1392517" y="180280"/>
                </a:moveTo>
                <a:lnTo>
                  <a:pt x="180001" y="1392796"/>
                </a:lnTo>
                <a:lnTo>
                  <a:pt x="180001" y="3107599"/>
                </a:lnTo>
                <a:lnTo>
                  <a:pt x="1392517" y="4320115"/>
                </a:lnTo>
                <a:lnTo>
                  <a:pt x="3107531" y="4320115"/>
                </a:lnTo>
                <a:lnTo>
                  <a:pt x="4320047" y="3107599"/>
                </a:lnTo>
                <a:lnTo>
                  <a:pt x="4320047" y="1392796"/>
                </a:lnTo>
                <a:lnTo>
                  <a:pt x="3107531" y="180280"/>
                </a:lnTo>
                <a:close/>
                <a:moveTo>
                  <a:pt x="1318033" y="0"/>
                </a:moveTo>
                <a:lnTo>
                  <a:pt x="3182061" y="0"/>
                </a:lnTo>
                <a:lnTo>
                  <a:pt x="4500095" y="1318033"/>
                </a:lnTo>
                <a:lnTo>
                  <a:pt x="4500095" y="3182194"/>
                </a:lnTo>
                <a:lnTo>
                  <a:pt x="3182061" y="4500227"/>
                </a:lnTo>
                <a:lnTo>
                  <a:pt x="1318033" y="4500227"/>
                </a:lnTo>
                <a:lnTo>
                  <a:pt x="0" y="3182194"/>
                </a:lnTo>
                <a:lnTo>
                  <a:pt x="0" y="1318033"/>
                </a:lnTo>
                <a:close/>
              </a:path>
            </a:pathLst>
          </a:custGeom>
          <a:solidFill>
            <a:srgbClr val="FA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6E3EB-64DD-4AF4-8F55-8F4D44BF71B6}"/>
              </a:ext>
            </a:extLst>
          </p:cNvPr>
          <p:cNvSpPr/>
          <p:nvPr/>
        </p:nvSpPr>
        <p:spPr>
          <a:xfrm>
            <a:off x="269754" y="7110335"/>
            <a:ext cx="5220000" cy="2700142"/>
          </a:xfrm>
          <a:prstGeom prst="roundRect">
            <a:avLst>
              <a:gd name="adj" fmla="val 13538"/>
            </a:avLst>
          </a:prstGeom>
          <a:solidFill>
            <a:srgbClr val="FA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EDA4E80-5ABE-4DAB-94BF-07BB73D2CF17}"/>
              </a:ext>
            </a:extLst>
          </p:cNvPr>
          <p:cNvSpPr/>
          <p:nvPr/>
        </p:nvSpPr>
        <p:spPr>
          <a:xfrm>
            <a:off x="-307" y="6474687"/>
            <a:ext cx="5760000" cy="3605681"/>
          </a:xfrm>
          <a:custGeom>
            <a:avLst/>
            <a:gdLst>
              <a:gd name="connsiteX0" fmla="*/ 635511 w 5760000"/>
              <a:gd name="connsiteY0" fmla="*/ 635759 h 3605681"/>
              <a:gd name="connsiteX1" fmla="*/ 269939 w 5760000"/>
              <a:gd name="connsiteY1" fmla="*/ 1001331 h 3605681"/>
              <a:gd name="connsiteX2" fmla="*/ 269939 w 5760000"/>
              <a:gd name="connsiteY2" fmla="*/ 2970329 h 3605681"/>
              <a:gd name="connsiteX3" fmla="*/ 635511 w 5760000"/>
              <a:gd name="connsiteY3" fmla="*/ 3335901 h 3605681"/>
              <a:gd name="connsiteX4" fmla="*/ 5124367 w 5760000"/>
              <a:gd name="connsiteY4" fmla="*/ 3335901 h 3605681"/>
              <a:gd name="connsiteX5" fmla="*/ 5489939 w 5760000"/>
              <a:gd name="connsiteY5" fmla="*/ 2970329 h 3605681"/>
              <a:gd name="connsiteX6" fmla="*/ 5489939 w 5760000"/>
              <a:gd name="connsiteY6" fmla="*/ 1001331 h 3605681"/>
              <a:gd name="connsiteX7" fmla="*/ 5124367 w 5760000"/>
              <a:gd name="connsiteY7" fmla="*/ 635759 h 3605681"/>
              <a:gd name="connsiteX8" fmla="*/ 0 w 5760000"/>
              <a:gd name="connsiteY8" fmla="*/ 0 h 3605681"/>
              <a:gd name="connsiteX9" fmla="*/ 365645 w 5760000"/>
              <a:gd name="connsiteY9" fmla="*/ 365645 h 3605681"/>
              <a:gd name="connsiteX10" fmla="*/ 5394355 w 5760000"/>
              <a:gd name="connsiteY10" fmla="*/ 365645 h 3605681"/>
              <a:gd name="connsiteX11" fmla="*/ 5760000 w 5760000"/>
              <a:gd name="connsiteY11" fmla="*/ 0 h 3605681"/>
              <a:gd name="connsiteX12" fmla="*/ 5760000 w 5760000"/>
              <a:gd name="connsiteY12" fmla="*/ 3240036 h 3605681"/>
              <a:gd name="connsiteX13" fmla="*/ 5394355 w 5760000"/>
              <a:gd name="connsiteY13" fmla="*/ 3605681 h 3605681"/>
              <a:gd name="connsiteX14" fmla="*/ 365645 w 5760000"/>
              <a:gd name="connsiteY14" fmla="*/ 3605681 h 3605681"/>
              <a:gd name="connsiteX15" fmla="*/ 0 w 5760000"/>
              <a:gd name="connsiteY15" fmla="*/ 3240036 h 360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60000" h="3605681">
                <a:moveTo>
                  <a:pt x="635511" y="635759"/>
                </a:moveTo>
                <a:cubicBezTo>
                  <a:pt x="433611" y="635759"/>
                  <a:pt x="269939" y="799431"/>
                  <a:pt x="269939" y="1001331"/>
                </a:cubicBezTo>
                <a:lnTo>
                  <a:pt x="269939" y="2970329"/>
                </a:lnTo>
                <a:cubicBezTo>
                  <a:pt x="269939" y="3172229"/>
                  <a:pt x="433611" y="3335901"/>
                  <a:pt x="635511" y="3335901"/>
                </a:cubicBezTo>
                <a:lnTo>
                  <a:pt x="5124367" y="3335901"/>
                </a:lnTo>
                <a:cubicBezTo>
                  <a:pt x="5326267" y="3335901"/>
                  <a:pt x="5489939" y="3172229"/>
                  <a:pt x="5489939" y="2970329"/>
                </a:cubicBezTo>
                <a:lnTo>
                  <a:pt x="5489939" y="1001331"/>
                </a:lnTo>
                <a:cubicBezTo>
                  <a:pt x="5489939" y="799431"/>
                  <a:pt x="5326267" y="635759"/>
                  <a:pt x="5124367" y="635759"/>
                </a:cubicBezTo>
                <a:close/>
                <a:moveTo>
                  <a:pt x="0" y="0"/>
                </a:moveTo>
                <a:cubicBezTo>
                  <a:pt x="0" y="201940"/>
                  <a:pt x="163705" y="365645"/>
                  <a:pt x="365645" y="365645"/>
                </a:cubicBezTo>
                <a:lnTo>
                  <a:pt x="5394355" y="365645"/>
                </a:lnTo>
                <a:cubicBezTo>
                  <a:pt x="5596295" y="365645"/>
                  <a:pt x="5760000" y="201940"/>
                  <a:pt x="5760000" y="0"/>
                </a:cubicBezTo>
                <a:lnTo>
                  <a:pt x="5760000" y="3240036"/>
                </a:lnTo>
                <a:cubicBezTo>
                  <a:pt x="5760000" y="3441976"/>
                  <a:pt x="5596295" y="3605681"/>
                  <a:pt x="5394355" y="3605681"/>
                </a:cubicBezTo>
                <a:lnTo>
                  <a:pt x="365645" y="3605681"/>
                </a:lnTo>
                <a:cubicBezTo>
                  <a:pt x="163705" y="3605681"/>
                  <a:pt x="0" y="3441976"/>
                  <a:pt x="0" y="3240036"/>
                </a:cubicBezTo>
                <a:close/>
              </a:path>
            </a:pathLst>
          </a:custGeom>
          <a:solidFill>
            <a:srgbClr val="964B32"/>
          </a:solidFill>
          <a:ln>
            <a:noFill/>
          </a:ln>
          <a:scene3d>
            <a:camera prst="orthographicFront"/>
            <a:lightRig rig="soft" dir="t"/>
          </a:scene3d>
          <a:sp3d>
            <a:bevelT w="1270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96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F6472-39DB-40A9-A337-BA5F1C270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697" y="7200448"/>
            <a:ext cx="720000" cy="7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511220-7899-4CEC-934D-157A1B656541}"/>
              </a:ext>
            </a:extLst>
          </p:cNvPr>
          <p:cNvSpPr/>
          <p:nvPr/>
        </p:nvSpPr>
        <p:spPr>
          <a:xfrm>
            <a:off x="1079698" y="7200448"/>
            <a:ext cx="36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rgbClr val="252532"/>
                </a:solidFill>
                <a:latin typeface="Barlow" panose="00000500000000000000"/>
              </a:rPr>
              <a:t>Move Name</a:t>
            </a:r>
            <a:endParaRPr lang="en-GB" sz="36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FD60B-6AC5-49D1-8731-498A57FDB4E1}"/>
              </a:ext>
            </a:extLst>
          </p:cNvPr>
          <p:cNvSpPr/>
          <p:nvPr/>
        </p:nvSpPr>
        <p:spPr>
          <a:xfrm>
            <a:off x="4769816" y="7290343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252532"/>
                </a:solidFill>
                <a:latin typeface="La Oriental" pitchFamily="50" charset="0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4C8DF-EDC3-436A-9997-D4CB8E9D59B7}"/>
              </a:ext>
            </a:extLst>
          </p:cNvPr>
          <p:cNvSpPr/>
          <p:nvPr/>
        </p:nvSpPr>
        <p:spPr>
          <a:xfrm>
            <a:off x="449697" y="8010455"/>
            <a:ext cx="4860055" cy="1619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252532"/>
                </a:solidFill>
                <a:latin typeface="Barlow" panose="00000500000000000000"/>
              </a:rPr>
              <a:t>Move effect.</a:t>
            </a:r>
            <a:endParaRPr lang="en-GB" sz="2800" dirty="0">
              <a:solidFill>
                <a:srgbClr val="252532"/>
              </a:solidFill>
              <a:latin typeface="Barlow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1024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F713D-9C38-4F80-8936-4505782BDB03}"/>
              </a:ext>
            </a:extLst>
          </p:cNvPr>
          <p:cNvSpPr/>
          <p:nvPr/>
        </p:nvSpPr>
        <p:spPr>
          <a:xfrm>
            <a:off x="179695" y="360266"/>
            <a:ext cx="54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252532"/>
                </a:solidFill>
                <a:latin typeface="Barlow" panose="00000500000000000000"/>
              </a:rPr>
              <a:t>Adding to TTS</a:t>
            </a:r>
            <a:endParaRPr lang="en-GB" sz="44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1DB618-FDB3-4613-B7BA-F07C4827EEC2}"/>
              </a:ext>
            </a:extLst>
          </p:cNvPr>
          <p:cNvSpPr/>
          <p:nvPr/>
        </p:nvSpPr>
        <p:spPr>
          <a:xfrm>
            <a:off x="359737" y="1260270"/>
            <a:ext cx="504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In PowerPoint, save your face and back images locally by drag selecting everything, right clicking and “Save as Picture…”.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7838E6-D4D9-4961-B50A-7CC7E06BDEBA}"/>
              </a:ext>
            </a:extLst>
          </p:cNvPr>
          <p:cNvSpPr/>
          <p:nvPr/>
        </p:nvSpPr>
        <p:spPr>
          <a:xfrm>
            <a:off x="359697" y="2520284"/>
            <a:ext cx="50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In TTS, go to Objects &gt; Components &gt; Cards &gt; Custom Card.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F9801-B1E6-483C-8BB2-8A236BEB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05" y="3419793"/>
            <a:ext cx="3600000" cy="2430528"/>
          </a:xfrm>
          <a:prstGeom prst="rect">
            <a:avLst/>
          </a:prstGeom>
          <a:ln>
            <a:solidFill>
              <a:srgbClr val="252532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E0CAA0C-58D5-4393-BDE5-D1565AD90A9F}"/>
              </a:ext>
            </a:extLst>
          </p:cNvPr>
          <p:cNvSpPr/>
          <p:nvPr/>
        </p:nvSpPr>
        <p:spPr>
          <a:xfrm>
            <a:off x="359697" y="6300332"/>
            <a:ext cx="50400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Keep “Type” as “Rectangle (Rounded)”, add your face and back images. Make sure to have them uploaded to your Steam Cloud when given the option.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2B8301-D153-4CD5-A7C2-332450F3CBB7}"/>
              </a:ext>
            </a:extLst>
          </p:cNvPr>
          <p:cNvSpPr/>
          <p:nvPr/>
        </p:nvSpPr>
        <p:spPr>
          <a:xfrm>
            <a:off x="359697" y="7920350"/>
            <a:ext cx="5040000" cy="900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After pressing “Import”, you will now have your new card. Rescale it using the Gizmo tool: X=1.50, Y=1.00, Z=1.50.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8118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FA34026-3499-442E-BA8C-0CE4CAA60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01" y="7650347"/>
            <a:ext cx="540000" cy="5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4A762-C0E7-443A-A6F4-24FB3ADA3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01" y="9090363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45DEB-26A0-41E7-982C-18CCFB3FD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01" y="6210331"/>
            <a:ext cx="540000" cy="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E499E7-AD93-48FA-B46B-50921BB07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09" y="8370355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0D2-AC2A-43DC-987E-685301F0D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09" y="6930339"/>
            <a:ext cx="540000" cy="54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645533-F953-47BA-915D-ED4F7F0D4ED2}"/>
              </a:ext>
            </a:extLst>
          </p:cNvPr>
          <p:cNvSpPr/>
          <p:nvPr/>
        </p:nvSpPr>
        <p:spPr>
          <a:xfrm>
            <a:off x="359697" y="5580336"/>
            <a:ext cx="50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Add a tag based on the Encounter Tier: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9C40EE-C13A-4EDB-8211-73C8AA5AE606}"/>
              </a:ext>
            </a:extLst>
          </p:cNvPr>
          <p:cNvSpPr/>
          <p:nvPr/>
        </p:nvSpPr>
        <p:spPr>
          <a:xfrm>
            <a:off x="1619747" y="6300340"/>
            <a:ext cx="3240000" cy="360000"/>
          </a:xfrm>
          <a:prstGeom prst="roundRect">
            <a:avLst>
              <a:gd name="adj" fmla="val 50000"/>
            </a:avLst>
          </a:prstGeom>
          <a:solidFill>
            <a:srgbClr val="6496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Starter Card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6530A1-4B5D-4998-94B8-9183B3DE87CB}"/>
              </a:ext>
            </a:extLst>
          </p:cNvPr>
          <p:cNvSpPr/>
          <p:nvPr/>
        </p:nvSpPr>
        <p:spPr>
          <a:xfrm>
            <a:off x="1619747" y="7020352"/>
            <a:ext cx="3240000" cy="360000"/>
          </a:xfrm>
          <a:prstGeom prst="roundRect">
            <a:avLst>
              <a:gd name="adj" fmla="val 50000"/>
            </a:avLst>
          </a:prstGeom>
          <a:solidFill>
            <a:srgbClr val="6496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Weak Encounter Card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649648-F4C7-4F56-A8D0-582C8F96DC3F}"/>
              </a:ext>
            </a:extLst>
          </p:cNvPr>
          <p:cNvSpPr/>
          <p:nvPr/>
        </p:nvSpPr>
        <p:spPr>
          <a:xfrm>
            <a:off x="1619747" y="7740356"/>
            <a:ext cx="3240000" cy="360000"/>
          </a:xfrm>
          <a:prstGeom prst="roundRect">
            <a:avLst>
              <a:gd name="adj" fmla="val 50000"/>
            </a:avLst>
          </a:prstGeom>
          <a:solidFill>
            <a:srgbClr val="6496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Moderate Encounter Card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DFEBBD-65D3-4868-9BEA-1F878CA597B2}"/>
              </a:ext>
            </a:extLst>
          </p:cNvPr>
          <p:cNvSpPr/>
          <p:nvPr/>
        </p:nvSpPr>
        <p:spPr>
          <a:xfrm>
            <a:off x="1619747" y="8460368"/>
            <a:ext cx="3240000" cy="360000"/>
          </a:xfrm>
          <a:prstGeom prst="roundRect">
            <a:avLst>
              <a:gd name="adj" fmla="val 50000"/>
            </a:avLst>
          </a:prstGeom>
          <a:solidFill>
            <a:srgbClr val="6496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Strong Encounter Card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A16D5A-7FBE-4286-AC1A-007C006213A5}"/>
              </a:ext>
            </a:extLst>
          </p:cNvPr>
          <p:cNvSpPr/>
          <p:nvPr/>
        </p:nvSpPr>
        <p:spPr>
          <a:xfrm>
            <a:off x="1619747" y="9180372"/>
            <a:ext cx="3240000" cy="360000"/>
          </a:xfrm>
          <a:prstGeom prst="roundRect">
            <a:avLst>
              <a:gd name="adj" fmla="val 50000"/>
            </a:avLst>
          </a:prstGeom>
          <a:solidFill>
            <a:srgbClr val="6496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Legendary Encounter Card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2A8EB7-057E-4D6E-AD24-CB1E5C037083}"/>
              </a:ext>
            </a:extLst>
          </p:cNvPr>
          <p:cNvSpPr/>
          <p:nvPr/>
        </p:nvSpPr>
        <p:spPr>
          <a:xfrm>
            <a:off x="1259707" y="4680314"/>
            <a:ext cx="3240000" cy="360000"/>
          </a:xfrm>
          <a:prstGeom prst="roundRect">
            <a:avLst>
              <a:gd name="adj" fmla="val 50000"/>
            </a:avLst>
          </a:prstGeom>
          <a:solidFill>
            <a:srgbClr val="6496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rgbClr val="252532"/>
                </a:solidFill>
                <a:latin typeface="Barlow" panose="00000500000000000000"/>
              </a:rPr>
              <a:t>Pokemon</a:t>
            </a:r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 Card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D09F86-D9EE-4EB0-AEE9-6CDF6E56C196}"/>
              </a:ext>
            </a:extLst>
          </p:cNvPr>
          <p:cNvSpPr/>
          <p:nvPr/>
        </p:nvSpPr>
        <p:spPr>
          <a:xfrm>
            <a:off x="359737" y="4140308"/>
            <a:ext cx="50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All Pokémon cards need this tag: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280A03-2543-456A-8F4F-00E8CAE8C2E2}"/>
              </a:ext>
            </a:extLst>
          </p:cNvPr>
          <p:cNvSpPr/>
          <p:nvPr/>
        </p:nvSpPr>
        <p:spPr>
          <a:xfrm>
            <a:off x="179695" y="360266"/>
            <a:ext cx="54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252532"/>
                </a:solidFill>
                <a:latin typeface="Barlow" panose="00000500000000000000"/>
              </a:rPr>
              <a:t>Adding Tags</a:t>
            </a:r>
            <a:endParaRPr lang="en-GB" sz="44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619B12-6C6A-4CC4-A988-667F95CC0F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47" t="42374" r="31248" b="15690"/>
          <a:stretch/>
        </p:blipFill>
        <p:spPr>
          <a:xfrm>
            <a:off x="1439709" y="1170285"/>
            <a:ext cx="2880032" cy="1980006"/>
          </a:xfrm>
          <a:prstGeom prst="rect">
            <a:avLst/>
          </a:prstGeom>
          <a:ln w="12700">
            <a:solidFill>
              <a:srgbClr val="252532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326AEE1-4D67-4714-8FA7-DD5D5C5C4095}"/>
              </a:ext>
            </a:extLst>
          </p:cNvPr>
          <p:cNvSpPr/>
          <p:nvPr/>
        </p:nvSpPr>
        <p:spPr>
          <a:xfrm>
            <a:off x="359697" y="3330293"/>
            <a:ext cx="5040000" cy="54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Right click your Pokémon card and go to Tags.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960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B5291-4ECD-4B5D-8BD0-9DA48D7FA46A}"/>
              </a:ext>
            </a:extLst>
          </p:cNvPr>
          <p:cNvSpPr/>
          <p:nvPr/>
        </p:nvSpPr>
        <p:spPr>
          <a:xfrm>
            <a:off x="179695" y="360266"/>
            <a:ext cx="54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252532"/>
                </a:solidFill>
                <a:latin typeface="Barlow" panose="00000500000000000000"/>
              </a:rPr>
              <a:t>Adding Data</a:t>
            </a:r>
            <a:endParaRPr lang="en-GB" sz="4400" dirty="0">
              <a:solidFill>
                <a:srgbClr val="252532"/>
              </a:solidFill>
              <a:latin typeface="Barlow" panose="0000050000000000000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37415-4375-4ACA-9291-F4B9D0ED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6" t="38562" r="9371" b="8063"/>
          <a:stretch/>
        </p:blipFill>
        <p:spPr>
          <a:xfrm>
            <a:off x="809702" y="1260270"/>
            <a:ext cx="4140046" cy="2520028"/>
          </a:xfrm>
          <a:prstGeom prst="rect">
            <a:avLst/>
          </a:prstGeom>
          <a:ln w="12700">
            <a:solidFill>
              <a:srgbClr val="252532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09F616-B1EC-4BA5-86F0-B46D2AFC3D4F}"/>
              </a:ext>
            </a:extLst>
          </p:cNvPr>
          <p:cNvSpPr/>
          <p:nvPr/>
        </p:nvSpPr>
        <p:spPr>
          <a:xfrm>
            <a:off x="359697" y="4500302"/>
            <a:ext cx="5040000" cy="54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Right click your Pokémon card and go to Scripting &gt; Scripting Editor.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5BC17-2713-475A-B9FE-E16D6F9BF6E5}"/>
              </a:ext>
            </a:extLst>
          </p:cNvPr>
          <p:cNvSpPr/>
          <p:nvPr/>
        </p:nvSpPr>
        <p:spPr>
          <a:xfrm>
            <a:off x="359753" y="3960300"/>
            <a:ext cx="5040000" cy="360000"/>
          </a:xfrm>
          <a:prstGeom prst="roundRect">
            <a:avLst>
              <a:gd name="adj" fmla="val 50000"/>
            </a:avLst>
          </a:prstGeom>
          <a:solidFill>
            <a:srgbClr val="FA64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rlow" panose="00000500000000000000"/>
              </a:rPr>
              <a:t>Make sure you have saved your work so far</a:t>
            </a:r>
            <a:endParaRPr lang="en-GB" sz="2000" dirty="0">
              <a:solidFill>
                <a:schemeClr val="bg1"/>
              </a:solidFill>
              <a:latin typeface="Barlow" panose="0000050000000000000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CFFD-9D02-41E8-899B-48A30B6BF498}"/>
              </a:ext>
            </a:extLst>
          </p:cNvPr>
          <p:cNvSpPr/>
          <p:nvPr/>
        </p:nvSpPr>
        <p:spPr>
          <a:xfrm>
            <a:off x="359697" y="8910365"/>
            <a:ext cx="504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Fill out the template above, add it to the card using the Scripting Editor and then press “Save &amp; Play”.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44987-E01B-41CD-9D43-0E3C89533DE8}"/>
              </a:ext>
            </a:extLst>
          </p:cNvPr>
          <p:cNvSpPr/>
          <p:nvPr/>
        </p:nvSpPr>
        <p:spPr>
          <a:xfrm>
            <a:off x="359697" y="5400326"/>
            <a:ext cx="5040000" cy="1980000"/>
          </a:xfrm>
          <a:prstGeom prst="rect">
            <a:avLst/>
          </a:prstGeom>
          <a:solidFill>
            <a:srgbClr val="25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pokedex_name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Kirlia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internal_name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Kirlia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health = 4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initiative = 6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types = {"Psychic", "Fairy"}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moves = {"Psychic", "Fairy", "Ghost", "Normal"}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evolve_into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{"Gardevoir", "Gallade"}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evolve_cost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9</a:t>
            </a:r>
            <a:endParaRPr lang="en-GB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23CAF-C499-47A6-90D2-F640736E901B}"/>
              </a:ext>
            </a:extLst>
          </p:cNvPr>
          <p:cNvSpPr/>
          <p:nvPr/>
        </p:nvSpPr>
        <p:spPr>
          <a:xfrm>
            <a:off x="359697" y="7560354"/>
            <a:ext cx="504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rgbClr val="252532"/>
                </a:solidFill>
                <a:latin typeface="Barlow" panose="00000500000000000000"/>
              </a:rPr>
              <a:t>The “</a:t>
            </a:r>
            <a:r>
              <a:rPr lang="en-US" sz="1600" dirty="0" err="1">
                <a:solidFill>
                  <a:srgbClr val="252532"/>
                </a:solidFill>
                <a:latin typeface="Barlow" panose="00000500000000000000"/>
              </a:rPr>
              <a:t>pokedex_name</a:t>
            </a:r>
            <a:r>
              <a:rPr lang="en-US" sz="1600" dirty="0">
                <a:solidFill>
                  <a:srgbClr val="252532"/>
                </a:solidFill>
                <a:latin typeface="Barlow" panose="00000500000000000000"/>
              </a:rPr>
              <a:t>” and “</a:t>
            </a:r>
            <a:r>
              <a:rPr lang="en-US" sz="1600" dirty="0" err="1">
                <a:solidFill>
                  <a:srgbClr val="252532"/>
                </a:solidFill>
                <a:latin typeface="Barlow" panose="00000500000000000000"/>
              </a:rPr>
              <a:t>internal_name</a:t>
            </a:r>
            <a:r>
              <a:rPr lang="en-US" sz="1600" dirty="0">
                <a:solidFill>
                  <a:srgbClr val="252532"/>
                </a:solidFill>
                <a:latin typeface="Barlow" panose="00000500000000000000"/>
              </a:rPr>
              <a:t>” should be set to the same value. The “moves” are the Learnable Move Types of the Pokémon. If a Pokémon has no evolutions, set ”</a:t>
            </a:r>
            <a:r>
              <a:rPr lang="en-US" sz="1600" dirty="0" err="1">
                <a:solidFill>
                  <a:srgbClr val="252532"/>
                </a:solidFill>
                <a:latin typeface="Barlow" panose="00000500000000000000"/>
              </a:rPr>
              <a:t>evolve_into</a:t>
            </a:r>
            <a:r>
              <a:rPr lang="en-US" sz="1600" dirty="0">
                <a:solidFill>
                  <a:srgbClr val="252532"/>
                </a:solidFill>
                <a:latin typeface="Barlow" panose="00000500000000000000"/>
              </a:rPr>
              <a:t>” and “</a:t>
            </a:r>
            <a:r>
              <a:rPr lang="en-US" sz="1600" dirty="0" err="1">
                <a:solidFill>
                  <a:srgbClr val="252532"/>
                </a:solidFill>
                <a:latin typeface="Barlow" panose="00000500000000000000"/>
              </a:rPr>
              <a:t>evolve_cost</a:t>
            </a:r>
            <a:r>
              <a:rPr lang="en-US" sz="1600" dirty="0">
                <a:solidFill>
                  <a:srgbClr val="252532"/>
                </a:solidFill>
                <a:latin typeface="Barlow" panose="00000500000000000000"/>
              </a:rPr>
              <a:t>” equal to </a:t>
            </a:r>
            <a:r>
              <a:rPr lang="en-US" sz="1600" b="1" dirty="0">
                <a:solidFill>
                  <a:srgbClr val="252532"/>
                </a:solidFill>
                <a:latin typeface="Barlow" panose="00000500000000000000"/>
              </a:rPr>
              <a:t>nil</a:t>
            </a:r>
            <a:r>
              <a:rPr lang="en-US" sz="1600" dirty="0">
                <a:solidFill>
                  <a:srgbClr val="252532"/>
                </a:solidFill>
                <a:latin typeface="Barlow" panose="00000500000000000000"/>
              </a:rPr>
              <a:t>.</a:t>
            </a:r>
            <a:endParaRPr lang="en-GB" sz="1600" dirty="0">
              <a:solidFill>
                <a:srgbClr val="252532"/>
              </a:solidFill>
              <a:latin typeface="Barlow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4522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1C9C5-9DE4-44B7-8C6E-6A4E59E0FC2D}"/>
              </a:ext>
            </a:extLst>
          </p:cNvPr>
          <p:cNvSpPr/>
          <p:nvPr/>
        </p:nvSpPr>
        <p:spPr>
          <a:xfrm>
            <a:off x="179695" y="360266"/>
            <a:ext cx="54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0" dirty="0">
                <a:solidFill>
                  <a:srgbClr val="252532"/>
                </a:solidFill>
                <a:latin typeface="Barlow" panose="00000500000000000000"/>
              </a:rPr>
              <a:t>Final Points</a:t>
            </a:r>
            <a:endParaRPr lang="en-GB" sz="44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89762-F2CC-464A-8124-D88FE3EC7092}"/>
              </a:ext>
            </a:extLst>
          </p:cNvPr>
          <p:cNvSpPr/>
          <p:nvPr/>
        </p:nvSpPr>
        <p:spPr>
          <a:xfrm>
            <a:off x="359737" y="2340282"/>
            <a:ext cx="504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If your Pokémon has evolutions, you will want to add some clones of the evolutions to the Evolution Pokémon deck.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B0F2-D257-44A0-AA66-87DDCC5B325F}"/>
              </a:ext>
            </a:extLst>
          </p:cNvPr>
          <p:cNvSpPr/>
          <p:nvPr/>
        </p:nvSpPr>
        <p:spPr>
          <a:xfrm>
            <a:off x="359697" y="3510294"/>
            <a:ext cx="5040000" cy="306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For example, with official cards:</a:t>
            </a:r>
          </a:p>
          <a:p>
            <a:pPr algn="ctr"/>
            <a:endParaRPr lang="en-US" sz="2000" dirty="0">
              <a:solidFill>
                <a:srgbClr val="252532"/>
              </a:solidFill>
              <a:latin typeface="Barlow" panose="0000050000000000000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52532"/>
                </a:solidFill>
                <a:latin typeface="Barlow" panose="00000500000000000000"/>
              </a:rPr>
              <a:t>Shinx</a:t>
            </a:r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 has 1 card in the Weak Pokémon deck.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52532"/>
                </a:solidFill>
                <a:latin typeface="Barlow" panose="00000500000000000000"/>
              </a:rPr>
              <a:t>Luxio</a:t>
            </a:r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 has 1 card in the Weak Pokémon deck and 1 clone in the Evolution Pokémon deck.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Luxray has 1 card in the Strong Pokémon deck and 2 clones in the Evolution Pokémon deck.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46BCAA-F73F-46FF-9FDA-CB211EEDF16C}"/>
              </a:ext>
            </a:extLst>
          </p:cNvPr>
          <p:cNvSpPr/>
          <p:nvPr/>
        </p:nvSpPr>
        <p:spPr>
          <a:xfrm>
            <a:off x="1259707" y="7560340"/>
            <a:ext cx="3240000" cy="360000"/>
          </a:xfrm>
          <a:prstGeom prst="roundRect">
            <a:avLst>
              <a:gd name="adj" fmla="val 50000"/>
            </a:avLst>
          </a:prstGeom>
          <a:solidFill>
            <a:srgbClr val="6496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Evolution Card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910B1-4EAC-491B-A4A6-1C62D0AD565A}"/>
              </a:ext>
            </a:extLst>
          </p:cNvPr>
          <p:cNvSpPr/>
          <p:nvPr/>
        </p:nvSpPr>
        <p:spPr>
          <a:xfrm>
            <a:off x="359737" y="7020334"/>
            <a:ext cx="50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Evolution Pokémon cards need this tag: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18E5A-C92D-4D21-B2D0-96C65A190F89}"/>
              </a:ext>
            </a:extLst>
          </p:cNvPr>
          <p:cNvSpPr/>
          <p:nvPr/>
        </p:nvSpPr>
        <p:spPr>
          <a:xfrm>
            <a:off x="359697" y="8910365"/>
            <a:ext cx="504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Hopefully, that should be everything, have fun with your custom Pokémon!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3DE4D-F53F-450B-AEB9-086A6AB560D1}"/>
              </a:ext>
            </a:extLst>
          </p:cNvPr>
          <p:cNvSpPr/>
          <p:nvPr/>
        </p:nvSpPr>
        <p:spPr>
          <a:xfrm>
            <a:off x="359753" y="1260278"/>
            <a:ext cx="50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252532"/>
                </a:solidFill>
                <a:latin typeface="Barlow" panose="00000500000000000000"/>
              </a:rPr>
              <a:t>You can now add a name and description to the card.</a:t>
            </a:r>
            <a:endParaRPr lang="en-GB" sz="2000" dirty="0">
              <a:solidFill>
                <a:srgbClr val="252532"/>
              </a:solidFill>
              <a:latin typeface="Barlow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9690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587</Words>
  <Application>Microsoft Office PowerPoint</Application>
  <PresentationFormat>Custom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Barlow</vt:lpstr>
      <vt:lpstr>Calibri</vt:lpstr>
      <vt:lpstr>Calibri Light</vt:lpstr>
      <vt:lpstr>Consolas</vt:lpstr>
      <vt:lpstr>La Oriental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Clarke</dc:creator>
  <cp:lastModifiedBy>Lloyd Clarke</cp:lastModifiedBy>
  <cp:revision>6</cp:revision>
  <dcterms:created xsi:type="dcterms:W3CDTF">2021-11-19T00:04:56Z</dcterms:created>
  <dcterms:modified xsi:type="dcterms:W3CDTF">2021-11-19T13:04:13Z</dcterms:modified>
</cp:coreProperties>
</file>