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69" r:id="rId4"/>
    <p:sldId id="275" r:id="rId5"/>
    <p:sldId id="277" r:id="rId6"/>
    <p:sldId id="281" r:id="rId7"/>
    <p:sldId id="282" r:id="rId8"/>
    <p:sldId id="284" r:id="rId9"/>
    <p:sldId id="285" r:id="rId10"/>
    <p:sldId id="279" r:id="rId11"/>
  </p:sldIdLst>
  <p:sldSz cx="10691813" cy="7559675"/>
  <p:notesSz cx="6858000" cy="9144000"/>
  <p:defaultTextStyle>
    <a:defPPr>
      <a:defRPr lang="ru-RU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BD5"/>
    <a:srgbClr val="0074BD"/>
    <a:srgbClr val="FFFFFF"/>
    <a:srgbClr val="5AC1DA"/>
    <a:srgbClr val="25B2B9"/>
    <a:srgbClr val="FBB505"/>
    <a:srgbClr val="FFCC00"/>
    <a:srgbClr val="AF4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/>
    <p:restoredTop sz="94632"/>
  </p:normalViewPr>
  <p:slideViewPr>
    <p:cSldViewPr>
      <p:cViewPr varScale="1">
        <p:scale>
          <a:sx n="79" d="100"/>
          <a:sy n="79" d="100"/>
        </p:scale>
        <p:origin x="-1020" y="-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678113152523E-2"/>
          <c:y val="8.3194913135858001E-2"/>
          <c:w val="0.89751367016622896"/>
          <c:h val="0.74339926259217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Найденные уязвимости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bevelT w="50800" h="101600" prst="angle"/>
              <a:contourClr>
                <a:srgbClr val="000000"/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4A-442F-963F-3B906036861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4A-442F-963F-3B906036861B}"/>
              </c:ext>
            </c:extLst>
          </c:dPt>
          <c:dPt>
            <c:idx val="2"/>
            <c:invertIfNegative val="0"/>
            <c:bubble3D val="0"/>
            <c:spPr>
              <a:solidFill>
                <a:srgbClr val="ECE74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4A-442F-963F-3B906036861B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A4A-442F-963F-3B906036861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A4A-442F-963F-3B906036861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A4A-442F-963F-3B90603686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A4A-442F-963F-3B90603686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A4A-442F-963F-3B90603686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A4A-442F-963F-3B90603686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A4A-442F-963F-3B90603686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HIGH</c:v>
                </c:pt>
                <c:pt idx="1">
                  <c:v>CRITICAL</c:v>
                </c:pt>
                <c:pt idx="2">
                  <c:v>MEDIUM</c:v>
                </c:pt>
                <c:pt idx="3">
                  <c:v>BUG</c:v>
                </c:pt>
                <c:pt idx="4">
                  <c:v>LOW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0.35294117647058798</c:v>
                </c:pt>
                <c:pt idx="1">
                  <c:v>0.29411764705882398</c:v>
                </c:pt>
                <c:pt idx="2">
                  <c:v>0.23529411764705899</c:v>
                </c:pt>
                <c:pt idx="3">
                  <c:v>0.17647058823529399</c:v>
                </c:pt>
                <c:pt idx="4">
                  <c:v>5.8823529411764698E-2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A4A-442F-963F-3B9060368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203968"/>
        <c:axId val="43218048"/>
      </c:barChart>
      <c:catAx>
        <c:axId val="4320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ru-RU"/>
          </a:p>
        </c:txPr>
        <c:crossAx val="43218048"/>
        <c:crosses val="autoZero"/>
        <c:auto val="1"/>
        <c:lblAlgn val="ctr"/>
        <c:lblOffset val="100"/>
        <c:noMultiLvlLbl val="0"/>
      </c:catAx>
      <c:valAx>
        <c:axId val="432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20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22093-1E6E-294B-8D0A-7D9133E2F9D9}" type="doc">
      <dgm:prSet loTypeId="urn:microsoft.com/office/officeart/2005/8/layout/vList2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1E2116E2-B0BA-C940-984F-8F566632D996}">
      <dgm:prSet phldrT="[Текст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1.</a:t>
          </a:r>
          <a:r>
            <a:rPr lang="en-US" sz="20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</a:t>
          </a:r>
          <a:r>
            <a:rPr lang="ru-RU" sz="20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Сбор информации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7FE5C334-95E4-D547-B44F-08AAF266D978}" type="parTrans" cxnId="{894FE4B2-2435-174A-BD90-2827B4A83063}">
      <dgm:prSet/>
      <dgm:spPr/>
      <dgm:t>
        <a:bodyPr/>
        <a:lstStyle/>
        <a:p>
          <a:endParaRPr lang="ru-RU"/>
        </a:p>
      </dgm:t>
    </dgm:pt>
    <dgm:pt modelId="{4C6A5FE1-11B5-8948-94E0-44769C8DE421}" type="sibTrans" cxnId="{894FE4B2-2435-174A-BD90-2827B4A83063}">
      <dgm:prSet/>
      <dgm:spPr/>
      <dgm:t>
        <a:bodyPr/>
        <a:lstStyle/>
        <a:p>
          <a:endParaRPr lang="ru-RU"/>
        </a:p>
      </dgm:t>
    </dgm:pt>
    <dgm:pt modelId="{98537E39-BF49-A243-8698-FBA12AC94924}">
      <dgm:prSet phldrT="[Текст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2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.</a:t>
          </a:r>
          <a:r>
            <a:rPr lang="en-US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Тестирование конфигурации</a:t>
          </a:r>
          <a:endParaRPr lang="ru-RU" sz="1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4F0DA75-23FF-7949-9B63-3B020838C09F}" type="parTrans" cxnId="{DF51BDCA-1572-6B46-9E8F-D990C3FF4117}">
      <dgm:prSet/>
      <dgm:spPr/>
      <dgm:t>
        <a:bodyPr/>
        <a:lstStyle/>
        <a:p>
          <a:endParaRPr lang="ru-RU"/>
        </a:p>
      </dgm:t>
    </dgm:pt>
    <dgm:pt modelId="{8A97398B-32A4-3848-A0FA-40500BEBD3BD}" type="sibTrans" cxnId="{DF51BDCA-1572-6B46-9E8F-D990C3FF4117}">
      <dgm:prSet/>
      <dgm:spPr/>
      <dgm:t>
        <a:bodyPr/>
        <a:lstStyle/>
        <a:p>
          <a:endParaRPr lang="ru-RU"/>
        </a:p>
      </dgm:t>
    </dgm:pt>
    <dgm:pt modelId="{6D4BDCE4-B13A-694D-9BEF-BD704C1981F3}">
      <dgm:prSet phldrT="[Текст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4. Тестирование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механизма аутентификации</a:t>
          </a:r>
          <a:endParaRPr lang="ru-RU" sz="1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7071F222-92C7-BE48-8AE1-2BA13678B4EE}" type="parTrans" cxnId="{579DCF07-F25F-EA4C-9116-6E3C7FA7C6F3}">
      <dgm:prSet/>
      <dgm:spPr/>
      <dgm:t>
        <a:bodyPr/>
        <a:lstStyle/>
        <a:p>
          <a:endParaRPr lang="ru-RU"/>
        </a:p>
      </dgm:t>
    </dgm:pt>
    <dgm:pt modelId="{FD026C7C-4FA4-BE41-8C32-D735F8F938B6}" type="sibTrans" cxnId="{579DCF07-F25F-EA4C-9116-6E3C7FA7C6F3}">
      <dgm:prSet/>
      <dgm:spPr/>
      <dgm:t>
        <a:bodyPr/>
        <a:lstStyle/>
        <a:p>
          <a:endParaRPr lang="ru-RU"/>
        </a:p>
      </dgm:t>
    </dgm:pt>
    <dgm:pt modelId="{D0863FC7-2DB8-F64E-9DE8-5B5160E7B6B5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5. Тестирование механизма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авторизации</a:t>
          </a:r>
          <a:endParaRPr lang="ru-RU" sz="1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9C64CC4-E216-DF42-BFC1-7F42E2190CB8}" type="parTrans" cxnId="{DF23AA20-59FC-8B4A-81C6-A40FCA833F23}">
      <dgm:prSet/>
      <dgm:spPr/>
      <dgm:t>
        <a:bodyPr/>
        <a:lstStyle/>
        <a:p>
          <a:endParaRPr lang="ru-RU"/>
        </a:p>
      </dgm:t>
    </dgm:pt>
    <dgm:pt modelId="{2905A698-5993-B142-8C16-949B9291087D}" type="sibTrans" cxnId="{DF23AA20-59FC-8B4A-81C6-A40FCA833F23}">
      <dgm:prSet/>
      <dgm:spPr/>
      <dgm:t>
        <a:bodyPr/>
        <a:lstStyle/>
        <a:p>
          <a:endParaRPr lang="ru-RU"/>
        </a:p>
      </dgm:t>
    </dgm:pt>
    <dgm:pt modelId="{94F900EB-A422-B143-AAC4-59A74E310F3B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6.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Тестирование </a:t>
          </a:r>
          <a:r>
            <a:rPr lang="ru-RU" sz="1800" baseline="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валидации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входных данных</a:t>
          </a:r>
          <a:endParaRPr lang="ru-RU" sz="1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F61C8BE-F83D-624A-B245-4A45070D4C13}" type="parTrans" cxnId="{1D358ED3-D553-7349-BE6A-D5139992FEA3}">
      <dgm:prSet/>
      <dgm:spPr/>
      <dgm:t>
        <a:bodyPr/>
        <a:lstStyle/>
        <a:p>
          <a:endParaRPr lang="ru-RU"/>
        </a:p>
      </dgm:t>
    </dgm:pt>
    <dgm:pt modelId="{1D0CD819-BDED-9141-A3EE-D56450684E31}" type="sibTrans" cxnId="{1D358ED3-D553-7349-BE6A-D5139992FEA3}">
      <dgm:prSet/>
      <dgm:spPr/>
      <dgm:t>
        <a:bodyPr/>
        <a:lstStyle/>
        <a:p>
          <a:endParaRPr lang="ru-RU"/>
        </a:p>
      </dgm:t>
    </dgm:pt>
    <dgm:pt modelId="{FAC1CFD3-6EC1-6D4B-9A3F-CB0428FB7933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7.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Тестирование приложения на стороне клиента</a:t>
          </a:r>
          <a:endParaRPr lang="ru-RU" sz="1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876D5595-7DCB-F54E-8458-8EF17DD0A69E}" type="parTrans" cxnId="{28D71052-EF5F-BD42-AA3B-A989464ADAB2}">
      <dgm:prSet/>
      <dgm:spPr/>
      <dgm:t>
        <a:bodyPr/>
        <a:lstStyle/>
        <a:p>
          <a:endParaRPr lang="ru-RU"/>
        </a:p>
      </dgm:t>
    </dgm:pt>
    <dgm:pt modelId="{CD637070-2021-0940-AFFF-B5F9B81A6269}" type="sibTrans" cxnId="{28D71052-EF5F-BD42-AA3B-A989464ADAB2}">
      <dgm:prSet/>
      <dgm:spPr/>
      <dgm:t>
        <a:bodyPr/>
        <a:lstStyle/>
        <a:p>
          <a:endParaRPr lang="ru-RU"/>
        </a:p>
      </dgm:t>
    </dgm:pt>
    <dgm:pt modelId="{92D8BD94-00F8-F248-A4C6-68AA2B66A091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8.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Составление отчета по проведенному тестированию</a:t>
          </a:r>
          <a:endParaRPr lang="ru-RU" sz="1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B7B2933-FD70-B947-9E07-85AF2543429F}" type="parTrans" cxnId="{7C0610B7-EE59-5D46-B05D-C68C5B5A2FA8}">
      <dgm:prSet/>
      <dgm:spPr/>
      <dgm:t>
        <a:bodyPr/>
        <a:lstStyle/>
        <a:p>
          <a:endParaRPr lang="ru-RU"/>
        </a:p>
      </dgm:t>
    </dgm:pt>
    <dgm:pt modelId="{2F5B960A-6FA1-5B49-908D-78C90553EA26}" type="sibTrans" cxnId="{7C0610B7-EE59-5D46-B05D-C68C5B5A2FA8}">
      <dgm:prSet/>
      <dgm:spPr/>
      <dgm:t>
        <a:bodyPr/>
        <a:lstStyle/>
        <a:p>
          <a:endParaRPr lang="ru-RU"/>
        </a:p>
      </dgm:t>
    </dgm:pt>
    <dgm:pt modelId="{9D8313C9-A766-5642-AB0C-ACD624569389}">
      <dgm:prSet phldrT="[Текст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3</a:t>
          </a:r>
          <a:r>
            <a:rPr lang="en-US" sz="1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.</a:t>
          </a:r>
          <a:r>
            <a:rPr lang="en-US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</a:t>
          </a:r>
          <a:r>
            <a:rPr lang="ru-RU" sz="18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Тестирование механизма идентификации пользователей</a:t>
          </a:r>
          <a:endParaRPr lang="ru-RU" sz="1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6B267DDE-1CE3-7445-82A4-830CAA84F01C}" type="parTrans" cxnId="{207A5CCA-275E-BB42-A608-80144523CE4F}">
      <dgm:prSet/>
      <dgm:spPr/>
      <dgm:t>
        <a:bodyPr/>
        <a:lstStyle/>
        <a:p>
          <a:endParaRPr lang="ru-RU"/>
        </a:p>
      </dgm:t>
    </dgm:pt>
    <dgm:pt modelId="{A2644960-407E-004C-97CC-557B28D4A59B}" type="sibTrans" cxnId="{207A5CCA-275E-BB42-A608-80144523CE4F}">
      <dgm:prSet/>
      <dgm:spPr/>
      <dgm:t>
        <a:bodyPr/>
        <a:lstStyle/>
        <a:p>
          <a:endParaRPr lang="ru-RU"/>
        </a:p>
      </dgm:t>
    </dgm:pt>
    <dgm:pt modelId="{FD00D836-99E8-744D-8C71-D485FE3894F5}" type="pres">
      <dgm:prSet presAssocID="{E6522093-1E6E-294B-8D0A-7D9133E2F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ED5CE8B-C8A9-A44F-ACCE-DB5FFC703AC8}" type="pres">
      <dgm:prSet presAssocID="{1E2116E2-B0BA-C940-984F-8F566632D99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05649F-4345-E848-84FB-2330FC2DD3F7}" type="pres">
      <dgm:prSet presAssocID="{4C6A5FE1-11B5-8948-94E0-44769C8DE421}" presName="spacer" presStyleCnt="0"/>
      <dgm:spPr/>
    </dgm:pt>
    <dgm:pt modelId="{F0E28C2A-0983-BB4B-BFBB-10ABE4D07D63}" type="pres">
      <dgm:prSet presAssocID="{98537E39-BF49-A243-8698-FBA12AC94924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0969A3-6E3E-5040-8587-6750C5DDAF00}" type="pres">
      <dgm:prSet presAssocID="{8A97398B-32A4-3848-A0FA-40500BEBD3BD}" presName="spacer" presStyleCnt="0"/>
      <dgm:spPr/>
    </dgm:pt>
    <dgm:pt modelId="{7D9D797A-B886-904D-ADE4-EC10B1193BA3}" type="pres">
      <dgm:prSet presAssocID="{9D8313C9-A766-5642-AB0C-ACD624569389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21885E-2862-A940-A061-CEAD2489F178}" type="pres">
      <dgm:prSet presAssocID="{A2644960-407E-004C-97CC-557B28D4A59B}" presName="spacer" presStyleCnt="0"/>
      <dgm:spPr/>
    </dgm:pt>
    <dgm:pt modelId="{05BD0A42-3353-A849-8C32-7F4C72A1C759}" type="pres">
      <dgm:prSet presAssocID="{6D4BDCE4-B13A-694D-9BEF-BD704C1981F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677CF4-DC73-FE48-9B60-62CE41D072AA}" type="pres">
      <dgm:prSet presAssocID="{FD026C7C-4FA4-BE41-8C32-D735F8F938B6}" presName="spacer" presStyleCnt="0"/>
      <dgm:spPr/>
    </dgm:pt>
    <dgm:pt modelId="{0E1961EC-50D7-DE45-87EB-26C8BDCB6021}" type="pres">
      <dgm:prSet presAssocID="{D0863FC7-2DB8-F64E-9DE8-5B5160E7B6B5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E8A086-CD92-D84B-ADF8-1351F1FDBF12}" type="pres">
      <dgm:prSet presAssocID="{2905A698-5993-B142-8C16-949B9291087D}" presName="spacer" presStyleCnt="0"/>
      <dgm:spPr/>
    </dgm:pt>
    <dgm:pt modelId="{B242AC1C-1FA7-E946-8BF8-0D162BE1335D}" type="pres">
      <dgm:prSet presAssocID="{94F900EB-A422-B143-AAC4-59A74E310F3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B8F093-5D0F-EB48-A575-25E563FF5BE4}" type="pres">
      <dgm:prSet presAssocID="{1D0CD819-BDED-9141-A3EE-D56450684E31}" presName="spacer" presStyleCnt="0"/>
      <dgm:spPr/>
    </dgm:pt>
    <dgm:pt modelId="{85D83AB9-4E3B-8E44-92FB-593C80BA9B73}" type="pres">
      <dgm:prSet presAssocID="{FAC1CFD3-6EC1-6D4B-9A3F-CB0428FB793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BB5818-7024-DE40-B325-0CA03B756FDD}" type="pres">
      <dgm:prSet presAssocID="{CD637070-2021-0940-AFFF-B5F9B81A6269}" presName="spacer" presStyleCnt="0"/>
      <dgm:spPr/>
    </dgm:pt>
    <dgm:pt modelId="{0F1A8891-A007-494B-85C3-47C044C1FE0B}" type="pres">
      <dgm:prSet presAssocID="{92D8BD94-00F8-F248-A4C6-68AA2B66A09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F25E55A-981E-6C45-9E82-A8CCEFCF5157}" type="presOf" srcId="{D0863FC7-2DB8-F64E-9DE8-5B5160E7B6B5}" destId="{0E1961EC-50D7-DE45-87EB-26C8BDCB6021}" srcOrd="0" destOrd="0" presId="urn:microsoft.com/office/officeart/2005/8/layout/vList2"/>
    <dgm:cxn modelId="{DF51BDCA-1572-6B46-9E8F-D990C3FF4117}" srcId="{E6522093-1E6E-294B-8D0A-7D9133E2F9D9}" destId="{98537E39-BF49-A243-8698-FBA12AC94924}" srcOrd="1" destOrd="0" parTransId="{B4F0DA75-23FF-7949-9B63-3B020838C09F}" sibTransId="{8A97398B-32A4-3848-A0FA-40500BEBD3BD}"/>
    <dgm:cxn modelId="{CCF092A8-2BD6-334A-888B-9D3956168ED2}" type="presOf" srcId="{92D8BD94-00F8-F248-A4C6-68AA2B66A091}" destId="{0F1A8891-A007-494B-85C3-47C044C1FE0B}" srcOrd="0" destOrd="0" presId="urn:microsoft.com/office/officeart/2005/8/layout/vList2"/>
    <dgm:cxn modelId="{28D71052-EF5F-BD42-AA3B-A989464ADAB2}" srcId="{E6522093-1E6E-294B-8D0A-7D9133E2F9D9}" destId="{FAC1CFD3-6EC1-6D4B-9A3F-CB0428FB7933}" srcOrd="6" destOrd="0" parTransId="{876D5595-7DCB-F54E-8458-8EF17DD0A69E}" sibTransId="{CD637070-2021-0940-AFFF-B5F9B81A6269}"/>
    <dgm:cxn modelId="{579DCF07-F25F-EA4C-9116-6E3C7FA7C6F3}" srcId="{E6522093-1E6E-294B-8D0A-7D9133E2F9D9}" destId="{6D4BDCE4-B13A-694D-9BEF-BD704C1981F3}" srcOrd="3" destOrd="0" parTransId="{7071F222-92C7-BE48-8AE1-2BA13678B4EE}" sibTransId="{FD026C7C-4FA4-BE41-8C32-D735F8F938B6}"/>
    <dgm:cxn modelId="{7C0610B7-EE59-5D46-B05D-C68C5B5A2FA8}" srcId="{E6522093-1E6E-294B-8D0A-7D9133E2F9D9}" destId="{92D8BD94-00F8-F248-A4C6-68AA2B66A091}" srcOrd="7" destOrd="0" parTransId="{0B7B2933-FD70-B947-9E07-85AF2543429F}" sibTransId="{2F5B960A-6FA1-5B49-908D-78C90553EA26}"/>
    <dgm:cxn modelId="{58B941A6-EE29-E04D-A7EB-2396331E180A}" type="presOf" srcId="{98537E39-BF49-A243-8698-FBA12AC94924}" destId="{F0E28C2A-0983-BB4B-BFBB-10ABE4D07D63}" srcOrd="0" destOrd="0" presId="urn:microsoft.com/office/officeart/2005/8/layout/vList2"/>
    <dgm:cxn modelId="{D27CAB50-6F56-0449-95DF-C7BF780AC014}" type="presOf" srcId="{FAC1CFD3-6EC1-6D4B-9A3F-CB0428FB7933}" destId="{85D83AB9-4E3B-8E44-92FB-593C80BA9B73}" srcOrd="0" destOrd="0" presId="urn:microsoft.com/office/officeart/2005/8/layout/vList2"/>
    <dgm:cxn modelId="{207A5CCA-275E-BB42-A608-80144523CE4F}" srcId="{E6522093-1E6E-294B-8D0A-7D9133E2F9D9}" destId="{9D8313C9-A766-5642-AB0C-ACD624569389}" srcOrd="2" destOrd="0" parTransId="{6B267DDE-1CE3-7445-82A4-830CAA84F01C}" sibTransId="{A2644960-407E-004C-97CC-557B28D4A59B}"/>
    <dgm:cxn modelId="{9844D93F-92DC-5947-A1B8-AEB86A1DE066}" type="presOf" srcId="{1E2116E2-B0BA-C940-984F-8F566632D996}" destId="{4ED5CE8B-C8A9-A44F-ACCE-DB5FFC703AC8}" srcOrd="0" destOrd="0" presId="urn:microsoft.com/office/officeart/2005/8/layout/vList2"/>
    <dgm:cxn modelId="{DE7720C4-4858-0C44-9C67-8C855C297E17}" type="presOf" srcId="{6D4BDCE4-B13A-694D-9BEF-BD704C1981F3}" destId="{05BD0A42-3353-A849-8C32-7F4C72A1C759}" srcOrd="0" destOrd="0" presId="urn:microsoft.com/office/officeart/2005/8/layout/vList2"/>
    <dgm:cxn modelId="{8B2AFF2D-092F-AD49-9FB1-6ABDC7E49525}" type="presOf" srcId="{E6522093-1E6E-294B-8D0A-7D9133E2F9D9}" destId="{FD00D836-99E8-744D-8C71-D485FE3894F5}" srcOrd="0" destOrd="0" presId="urn:microsoft.com/office/officeart/2005/8/layout/vList2"/>
    <dgm:cxn modelId="{DF23AA20-59FC-8B4A-81C6-A40FCA833F23}" srcId="{E6522093-1E6E-294B-8D0A-7D9133E2F9D9}" destId="{D0863FC7-2DB8-F64E-9DE8-5B5160E7B6B5}" srcOrd="4" destOrd="0" parTransId="{C9C64CC4-E216-DF42-BFC1-7F42E2190CB8}" sibTransId="{2905A698-5993-B142-8C16-949B9291087D}"/>
    <dgm:cxn modelId="{DE2C20C5-1FBF-1A4A-A216-D97FCACC2DFE}" type="presOf" srcId="{9D8313C9-A766-5642-AB0C-ACD624569389}" destId="{7D9D797A-B886-904D-ADE4-EC10B1193BA3}" srcOrd="0" destOrd="0" presId="urn:microsoft.com/office/officeart/2005/8/layout/vList2"/>
    <dgm:cxn modelId="{1D358ED3-D553-7349-BE6A-D5139992FEA3}" srcId="{E6522093-1E6E-294B-8D0A-7D9133E2F9D9}" destId="{94F900EB-A422-B143-AAC4-59A74E310F3B}" srcOrd="5" destOrd="0" parTransId="{4F61C8BE-F83D-624A-B245-4A45070D4C13}" sibTransId="{1D0CD819-BDED-9141-A3EE-D56450684E31}"/>
    <dgm:cxn modelId="{894FE4B2-2435-174A-BD90-2827B4A83063}" srcId="{E6522093-1E6E-294B-8D0A-7D9133E2F9D9}" destId="{1E2116E2-B0BA-C940-984F-8F566632D996}" srcOrd="0" destOrd="0" parTransId="{7FE5C334-95E4-D547-B44F-08AAF266D978}" sibTransId="{4C6A5FE1-11B5-8948-94E0-44769C8DE421}"/>
    <dgm:cxn modelId="{02F8B048-AA6E-A043-B021-A5E56F280CEB}" type="presOf" srcId="{94F900EB-A422-B143-AAC4-59A74E310F3B}" destId="{B242AC1C-1FA7-E946-8BF8-0D162BE1335D}" srcOrd="0" destOrd="0" presId="urn:microsoft.com/office/officeart/2005/8/layout/vList2"/>
    <dgm:cxn modelId="{1E43DC85-04CC-CA46-98C5-AD6037E5D334}" type="presParOf" srcId="{FD00D836-99E8-744D-8C71-D485FE3894F5}" destId="{4ED5CE8B-C8A9-A44F-ACCE-DB5FFC703AC8}" srcOrd="0" destOrd="0" presId="urn:microsoft.com/office/officeart/2005/8/layout/vList2"/>
    <dgm:cxn modelId="{DA463020-E9E1-2047-86FF-1467855CAFE6}" type="presParOf" srcId="{FD00D836-99E8-744D-8C71-D485FE3894F5}" destId="{4005649F-4345-E848-84FB-2330FC2DD3F7}" srcOrd="1" destOrd="0" presId="urn:microsoft.com/office/officeart/2005/8/layout/vList2"/>
    <dgm:cxn modelId="{5C6FDA67-9109-1849-B775-3CFD03EA12F7}" type="presParOf" srcId="{FD00D836-99E8-744D-8C71-D485FE3894F5}" destId="{F0E28C2A-0983-BB4B-BFBB-10ABE4D07D63}" srcOrd="2" destOrd="0" presId="urn:microsoft.com/office/officeart/2005/8/layout/vList2"/>
    <dgm:cxn modelId="{295299CA-A252-A546-867C-3144D9CCB48B}" type="presParOf" srcId="{FD00D836-99E8-744D-8C71-D485FE3894F5}" destId="{890969A3-6E3E-5040-8587-6750C5DDAF00}" srcOrd="3" destOrd="0" presId="urn:microsoft.com/office/officeart/2005/8/layout/vList2"/>
    <dgm:cxn modelId="{448277D7-96AF-BB41-A149-194F9EA5A9EC}" type="presParOf" srcId="{FD00D836-99E8-744D-8C71-D485FE3894F5}" destId="{7D9D797A-B886-904D-ADE4-EC10B1193BA3}" srcOrd="4" destOrd="0" presId="urn:microsoft.com/office/officeart/2005/8/layout/vList2"/>
    <dgm:cxn modelId="{7B00E76F-8F16-D147-9B7A-C94A9D03D662}" type="presParOf" srcId="{FD00D836-99E8-744D-8C71-D485FE3894F5}" destId="{8F21885E-2862-A940-A061-CEAD2489F178}" srcOrd="5" destOrd="0" presId="urn:microsoft.com/office/officeart/2005/8/layout/vList2"/>
    <dgm:cxn modelId="{8EBC16DA-72CE-0245-B8AD-5BA5B82C6E0A}" type="presParOf" srcId="{FD00D836-99E8-744D-8C71-D485FE3894F5}" destId="{05BD0A42-3353-A849-8C32-7F4C72A1C759}" srcOrd="6" destOrd="0" presId="urn:microsoft.com/office/officeart/2005/8/layout/vList2"/>
    <dgm:cxn modelId="{51AF6C2F-75A6-1449-B726-D33C18FA4C5A}" type="presParOf" srcId="{FD00D836-99E8-744D-8C71-D485FE3894F5}" destId="{EC677CF4-DC73-FE48-9B60-62CE41D072AA}" srcOrd="7" destOrd="0" presId="urn:microsoft.com/office/officeart/2005/8/layout/vList2"/>
    <dgm:cxn modelId="{E8647D1F-7956-1D4A-B9E9-D0B0B1E7E0A3}" type="presParOf" srcId="{FD00D836-99E8-744D-8C71-D485FE3894F5}" destId="{0E1961EC-50D7-DE45-87EB-26C8BDCB6021}" srcOrd="8" destOrd="0" presId="urn:microsoft.com/office/officeart/2005/8/layout/vList2"/>
    <dgm:cxn modelId="{1073226E-3421-DB44-8DD3-8EA72DEDFC41}" type="presParOf" srcId="{FD00D836-99E8-744D-8C71-D485FE3894F5}" destId="{C1E8A086-CD92-D84B-ADF8-1351F1FDBF12}" srcOrd="9" destOrd="0" presId="urn:microsoft.com/office/officeart/2005/8/layout/vList2"/>
    <dgm:cxn modelId="{0BA82F8C-8C9D-B148-A5ED-6C04808C7CD0}" type="presParOf" srcId="{FD00D836-99E8-744D-8C71-D485FE3894F5}" destId="{B242AC1C-1FA7-E946-8BF8-0D162BE1335D}" srcOrd="10" destOrd="0" presId="urn:microsoft.com/office/officeart/2005/8/layout/vList2"/>
    <dgm:cxn modelId="{37026E23-F634-B745-AC90-A13471BB4F5F}" type="presParOf" srcId="{FD00D836-99E8-744D-8C71-D485FE3894F5}" destId="{7BB8F093-5D0F-EB48-A575-25E563FF5BE4}" srcOrd="11" destOrd="0" presId="urn:microsoft.com/office/officeart/2005/8/layout/vList2"/>
    <dgm:cxn modelId="{39FC0CA4-3021-7845-8B87-5A41405E79AD}" type="presParOf" srcId="{FD00D836-99E8-744D-8C71-D485FE3894F5}" destId="{85D83AB9-4E3B-8E44-92FB-593C80BA9B73}" srcOrd="12" destOrd="0" presId="urn:microsoft.com/office/officeart/2005/8/layout/vList2"/>
    <dgm:cxn modelId="{C56F98F4-906F-0A46-9FAF-6FBF917C3CB8}" type="presParOf" srcId="{FD00D836-99E8-744D-8C71-D485FE3894F5}" destId="{23BB5818-7024-DE40-B325-0CA03B756FDD}" srcOrd="13" destOrd="0" presId="urn:microsoft.com/office/officeart/2005/8/layout/vList2"/>
    <dgm:cxn modelId="{5C53E54A-631C-F84F-8D89-CF54BCA1260A}" type="presParOf" srcId="{FD00D836-99E8-744D-8C71-D485FE3894F5}" destId="{0F1A8891-A007-494B-85C3-47C044C1FE0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F025E-7A3D-FB42-B9B2-356F24B6B9AB}" type="doc">
      <dgm:prSet loTypeId="urn:microsoft.com/office/officeart/2005/8/layout/vList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75720B-6502-E84D-B9BA-97FB1A536A4F}">
      <dgm:prSet phldrT="[Текст]"/>
      <dgm:spPr/>
      <dgm:t>
        <a:bodyPr/>
        <a:lstStyle/>
        <a:p>
          <a:r>
            <a:rPr lang="ru-RU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Сканеры уязвимостей</a:t>
          </a:r>
          <a:endParaRPr lang="ru-RU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143856CA-B907-434A-A753-D682BB00BA2D}" type="parTrans" cxnId="{A9E7C445-5561-4941-9458-90A30A87FBC5}">
      <dgm:prSet/>
      <dgm:spPr/>
      <dgm:t>
        <a:bodyPr/>
        <a:lstStyle/>
        <a:p>
          <a:endParaRPr lang="ru-RU"/>
        </a:p>
      </dgm:t>
    </dgm:pt>
    <dgm:pt modelId="{931A1DB6-6FB7-3D43-9B2D-80A6C6274D1B}" type="sibTrans" cxnId="{A9E7C445-5561-4941-9458-90A30A87FBC5}">
      <dgm:prSet/>
      <dgm:spPr/>
      <dgm:t>
        <a:bodyPr/>
        <a:lstStyle/>
        <a:p>
          <a:endParaRPr lang="ru-RU"/>
        </a:p>
      </dgm:t>
    </dgm:pt>
    <dgm:pt modelId="{16BC4FAB-07EB-8A49-B40C-9D511A0530F9}">
      <dgm:prSet phldrT="[Текст]"/>
      <dgm:spPr/>
      <dgm:t>
        <a:bodyPr/>
        <a:lstStyle/>
        <a:p>
          <a:r>
            <a:rPr lang="ru-RU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Анализаторы</a:t>
          </a:r>
          <a:r>
            <a:rPr lang="ru-RU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кода</a:t>
          </a:r>
          <a:endParaRPr lang="ru-RU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BFACD56-2BB7-264C-BEC7-D1317B3FB2DE}" type="parTrans" cxnId="{24A0D37F-43F9-594A-8C3E-AF202691433D}">
      <dgm:prSet/>
      <dgm:spPr/>
      <dgm:t>
        <a:bodyPr/>
        <a:lstStyle/>
        <a:p>
          <a:endParaRPr lang="ru-RU"/>
        </a:p>
      </dgm:t>
    </dgm:pt>
    <dgm:pt modelId="{A7BCB304-7C14-F64B-BCF3-B5D33D8B1B48}" type="sibTrans" cxnId="{24A0D37F-43F9-594A-8C3E-AF202691433D}">
      <dgm:prSet/>
      <dgm:spPr/>
      <dgm:t>
        <a:bodyPr/>
        <a:lstStyle/>
        <a:p>
          <a:endParaRPr lang="ru-RU"/>
        </a:p>
      </dgm:t>
    </dgm:pt>
    <dgm:pt modelId="{80C38A75-28B6-724A-AB98-87DCFFCCAB1E}">
      <dgm:prSet phldrT="[Текст]" custT="1"/>
      <dgm:spPr/>
      <dgm:t>
        <a:bodyPr/>
        <a:lstStyle/>
        <a:p>
          <a:r>
            <a:rPr lang="en-US" sz="16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SonarQube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36BC340-F84B-4B4D-9EBD-5A350013A5F3}" type="parTrans" cxnId="{654AA78E-3139-2F4F-B619-F143B64FD9FC}">
      <dgm:prSet/>
      <dgm:spPr/>
      <dgm:t>
        <a:bodyPr/>
        <a:lstStyle/>
        <a:p>
          <a:endParaRPr lang="ru-RU"/>
        </a:p>
      </dgm:t>
    </dgm:pt>
    <dgm:pt modelId="{EFE2F6A7-AA5C-B840-954D-F9AAC368827D}" type="sibTrans" cxnId="{654AA78E-3139-2F4F-B619-F143B64FD9FC}">
      <dgm:prSet/>
      <dgm:spPr/>
      <dgm:t>
        <a:bodyPr/>
        <a:lstStyle/>
        <a:p>
          <a:endParaRPr lang="ru-RU"/>
        </a:p>
      </dgm:t>
    </dgm:pt>
    <dgm:pt modelId="{B7EE51B1-143D-1D4F-A69F-EF8968F988DB}">
      <dgm:prSet phldrT="[Текст]"/>
      <dgm:spPr/>
      <dgm:t>
        <a:bodyPr/>
        <a:lstStyle/>
        <a:p>
          <a:r>
            <a:rPr lang="ru-RU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Другие утилиты</a:t>
          </a:r>
          <a:endParaRPr lang="ru-RU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EE2468D-12ED-9648-8F8A-A2F54C295495}" type="parTrans" cxnId="{F078C1E0-3F8F-3149-95A0-2FDC8681121E}">
      <dgm:prSet/>
      <dgm:spPr/>
      <dgm:t>
        <a:bodyPr/>
        <a:lstStyle/>
        <a:p>
          <a:endParaRPr lang="ru-RU"/>
        </a:p>
      </dgm:t>
    </dgm:pt>
    <dgm:pt modelId="{E5AE0B5B-AE06-F344-8B53-71D287E5E382}" type="sibTrans" cxnId="{F078C1E0-3F8F-3149-95A0-2FDC8681121E}">
      <dgm:prSet/>
      <dgm:spPr/>
      <dgm:t>
        <a:bodyPr/>
        <a:lstStyle/>
        <a:p>
          <a:endParaRPr lang="ru-RU"/>
        </a:p>
      </dgm:t>
    </dgm:pt>
    <dgm:pt modelId="{3B1519D0-A67B-CD44-8495-7B60C93EE39A}">
      <dgm:prSet phldrT="[Текст]" custT="1"/>
      <dgm:spPr/>
      <dgm:t>
        <a:bodyPr/>
        <a:lstStyle/>
        <a:p>
          <a:r>
            <a:rPr lang="en-US" sz="16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Nmap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19B31C67-399F-AC41-9481-4D9A8881C863}" type="parTrans" cxnId="{3283238D-948B-934C-A445-C1681F2CDA7B}">
      <dgm:prSet/>
      <dgm:spPr/>
      <dgm:t>
        <a:bodyPr/>
        <a:lstStyle/>
        <a:p>
          <a:endParaRPr lang="ru-RU"/>
        </a:p>
      </dgm:t>
    </dgm:pt>
    <dgm:pt modelId="{C54E2149-9946-B34F-AB74-E95229095CF6}" type="sibTrans" cxnId="{3283238D-948B-934C-A445-C1681F2CDA7B}">
      <dgm:prSet/>
      <dgm:spPr/>
      <dgm:t>
        <a:bodyPr/>
        <a:lstStyle/>
        <a:p>
          <a:endParaRPr lang="ru-RU"/>
        </a:p>
      </dgm:t>
    </dgm:pt>
    <dgm:pt modelId="{D44DF2B1-29D4-7A4A-A450-A045E63E466F}">
      <dgm:prSet phldrT="[Текст]" custT="1"/>
      <dgm:spPr/>
      <dgm:t>
        <a:bodyPr/>
        <a:lstStyle/>
        <a:p>
          <a:r>
            <a:rPr lang="en-US" sz="16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Whatweb</a:t>
          </a:r>
          <a:endParaRPr lang="en-US" sz="1600" dirty="0" smtClean="0">
            <a:latin typeface="Times New Roman" charset="0"/>
            <a:ea typeface="Times New Roman" charset="0"/>
            <a:cs typeface="Times New Roman" charset="0"/>
          </a:endParaRPr>
        </a:p>
      </dgm:t>
    </dgm:pt>
    <dgm:pt modelId="{C46EC782-76E8-BB49-9840-4980AD8AC081}" type="parTrans" cxnId="{F9801B69-2BC3-7A41-A560-19E2539516F2}">
      <dgm:prSet/>
      <dgm:spPr/>
      <dgm:t>
        <a:bodyPr/>
        <a:lstStyle/>
        <a:p>
          <a:endParaRPr lang="ru-RU"/>
        </a:p>
      </dgm:t>
    </dgm:pt>
    <dgm:pt modelId="{EC29B508-D4CA-9C43-A2A7-B6BA8E8A9C6A}" type="sibTrans" cxnId="{F9801B69-2BC3-7A41-A560-19E2539516F2}">
      <dgm:prSet/>
      <dgm:spPr/>
      <dgm:t>
        <a:bodyPr/>
        <a:lstStyle/>
        <a:p>
          <a:endParaRPr lang="ru-RU"/>
        </a:p>
      </dgm:t>
    </dgm:pt>
    <dgm:pt modelId="{DEDA112E-5AEC-D94B-ACA9-C3E918B3016F}">
      <dgm:prSet custT="1"/>
      <dgm:spPr/>
      <dgm:t>
        <a:bodyPr/>
        <a:lstStyle/>
        <a:p>
          <a:r>
            <a:rPr lang="en-US" sz="16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Wappalyzer</a:t>
          </a:r>
          <a:r>
            <a:rPr lang="ru-RU" sz="16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и др.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5DA87D61-3351-614E-935F-8EFB8684FFA9}" type="parTrans" cxnId="{EDFB2C2E-504A-5746-BD59-7CA5A29DC477}">
      <dgm:prSet/>
      <dgm:spPr/>
      <dgm:t>
        <a:bodyPr/>
        <a:lstStyle/>
        <a:p>
          <a:endParaRPr lang="ru-RU"/>
        </a:p>
      </dgm:t>
    </dgm:pt>
    <dgm:pt modelId="{DECBB440-2E1B-A649-B646-ACD0BB27EC75}" type="sibTrans" cxnId="{EDFB2C2E-504A-5746-BD59-7CA5A29DC477}">
      <dgm:prSet/>
      <dgm:spPr/>
      <dgm:t>
        <a:bodyPr/>
        <a:lstStyle/>
        <a:p>
          <a:endParaRPr lang="ru-RU"/>
        </a:p>
      </dgm:t>
    </dgm:pt>
    <dgm:pt modelId="{8AE0FB3D-5DBB-0744-963B-B7EF290F618A}">
      <dgm:prSet custT="1"/>
      <dgm:spPr/>
      <dgm:t>
        <a:bodyPr/>
        <a:lstStyle/>
        <a:p>
          <a:r>
            <a:rPr lang="en-US" sz="16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Sqlmap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909C9B9-BC18-4346-8E2B-BC551F9B2730}" type="parTrans" cxnId="{65F268C7-0671-974A-A35C-58DE141260ED}">
      <dgm:prSet/>
      <dgm:spPr/>
      <dgm:t>
        <a:bodyPr/>
        <a:lstStyle/>
        <a:p>
          <a:endParaRPr lang="ru-RU"/>
        </a:p>
      </dgm:t>
    </dgm:pt>
    <dgm:pt modelId="{FD65A73F-CB8F-624D-9086-CCDA94E3E36F}" type="sibTrans" cxnId="{65F268C7-0671-974A-A35C-58DE141260ED}">
      <dgm:prSet/>
      <dgm:spPr/>
      <dgm:t>
        <a:bodyPr/>
        <a:lstStyle/>
        <a:p>
          <a:endParaRPr lang="ru-RU"/>
        </a:p>
      </dgm:t>
    </dgm:pt>
    <dgm:pt modelId="{A1A8348F-D30C-E243-8253-E62A8666ECA8}">
      <dgm:prSet custT="1"/>
      <dgm:spPr/>
      <dgm:t>
        <a:bodyPr/>
        <a:lstStyle/>
        <a:p>
          <a:r>
            <a:rPr lang="en-US" sz="16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Nikto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C4F575D9-A517-5B4B-9EF9-144171C9AB96}" type="sibTrans" cxnId="{25907E2A-89F0-D94F-B107-FEA808104D28}">
      <dgm:prSet/>
      <dgm:spPr/>
      <dgm:t>
        <a:bodyPr/>
        <a:lstStyle/>
        <a:p>
          <a:endParaRPr lang="ru-RU"/>
        </a:p>
      </dgm:t>
    </dgm:pt>
    <dgm:pt modelId="{3045A84F-94F7-7C4F-BB54-2897F157DAF0}" type="parTrans" cxnId="{25907E2A-89F0-D94F-B107-FEA808104D28}">
      <dgm:prSet/>
      <dgm:spPr/>
      <dgm:t>
        <a:bodyPr/>
        <a:lstStyle/>
        <a:p>
          <a:endParaRPr lang="ru-RU"/>
        </a:p>
      </dgm:t>
    </dgm:pt>
    <dgm:pt modelId="{09F0D76D-8EDE-0B48-A5E6-ED024800A006}">
      <dgm:prSet custT="1"/>
      <dgm:spPr/>
      <dgm:t>
        <a:bodyPr/>
        <a:lstStyle/>
        <a:p>
          <a:r>
            <a:rPr lang="en-US" sz="16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Skipfish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1D38D9B-9491-3A42-A7AC-DF117ABF07F0}" type="sibTrans" cxnId="{91E940D2-1015-DE49-B90E-EE5B9C2FDA5F}">
      <dgm:prSet/>
      <dgm:spPr/>
      <dgm:t>
        <a:bodyPr/>
        <a:lstStyle/>
        <a:p>
          <a:endParaRPr lang="ru-RU"/>
        </a:p>
      </dgm:t>
    </dgm:pt>
    <dgm:pt modelId="{11D2DC26-1B33-BE48-ADA3-3C2A74AC7E0F}" type="parTrans" cxnId="{91E940D2-1015-DE49-B90E-EE5B9C2FDA5F}">
      <dgm:prSet/>
      <dgm:spPr/>
      <dgm:t>
        <a:bodyPr/>
        <a:lstStyle/>
        <a:p>
          <a:endParaRPr lang="ru-RU"/>
        </a:p>
      </dgm:t>
    </dgm:pt>
    <dgm:pt modelId="{FABA943E-8716-114C-A698-7735CC59A10A}">
      <dgm:prSet phldrT="[Текст]" custT="1"/>
      <dgm:spPr/>
      <dgm:t>
        <a:bodyPr/>
        <a:lstStyle/>
        <a:p>
          <a:r>
            <a:rPr lang="en-US" sz="16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OpenVAS</a:t>
          </a:r>
          <a:endParaRPr lang="en-US" sz="1600" dirty="0" smtClean="0">
            <a:latin typeface="Times New Roman" charset="0"/>
            <a:ea typeface="Times New Roman" charset="0"/>
            <a:cs typeface="Times New Roman" charset="0"/>
          </a:endParaRPr>
        </a:p>
      </dgm:t>
    </dgm:pt>
    <dgm:pt modelId="{A5E470D2-6208-E542-B58E-5843525654A0}" type="sibTrans" cxnId="{043CE36A-C9C7-A84F-BD67-9E7AFA561FDD}">
      <dgm:prSet/>
      <dgm:spPr/>
      <dgm:t>
        <a:bodyPr/>
        <a:lstStyle/>
        <a:p>
          <a:endParaRPr lang="ru-RU"/>
        </a:p>
      </dgm:t>
    </dgm:pt>
    <dgm:pt modelId="{23EBFB70-019F-934E-91A3-E3F531CBD3E3}" type="parTrans" cxnId="{043CE36A-C9C7-A84F-BD67-9E7AFA561FDD}">
      <dgm:prSet/>
      <dgm:spPr/>
      <dgm:t>
        <a:bodyPr/>
        <a:lstStyle/>
        <a:p>
          <a:endParaRPr lang="ru-RU"/>
        </a:p>
      </dgm:t>
    </dgm:pt>
    <dgm:pt modelId="{6775C491-DD3A-5F4B-A23C-3A7460A7887C}">
      <dgm:prSet phldrT="[Текст]" custT="1"/>
      <dgm:spPr/>
      <dgm:t>
        <a:bodyPr/>
        <a:lstStyle/>
        <a:p>
          <a:r>
            <a:rPr lang="en-US" sz="16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OWASP</a:t>
          </a:r>
          <a:r>
            <a:rPr lang="en-US" sz="16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ZAP</a:t>
          </a:r>
          <a:endParaRPr lang="ru-RU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8FA4A247-10B0-FA4E-B80E-A42F7AD761DD}" type="sibTrans" cxnId="{BD30F78F-D68A-EC45-8AA1-EA0834C01FFE}">
      <dgm:prSet/>
      <dgm:spPr/>
      <dgm:t>
        <a:bodyPr/>
        <a:lstStyle/>
        <a:p>
          <a:endParaRPr lang="ru-RU"/>
        </a:p>
      </dgm:t>
    </dgm:pt>
    <dgm:pt modelId="{001DA9DD-6828-0842-803E-9027C32E2E4E}" type="parTrans" cxnId="{BD30F78F-D68A-EC45-8AA1-EA0834C01FFE}">
      <dgm:prSet/>
      <dgm:spPr/>
      <dgm:t>
        <a:bodyPr/>
        <a:lstStyle/>
        <a:p>
          <a:endParaRPr lang="ru-RU"/>
        </a:p>
      </dgm:t>
    </dgm:pt>
    <dgm:pt modelId="{AC369F5D-C1D3-1F48-8C83-D85065343AA9}" type="pres">
      <dgm:prSet presAssocID="{B25F025E-7A3D-FB42-B9B2-356F24B6B9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15D1EF7-9689-9F44-8329-F69135C50EFA}" type="pres">
      <dgm:prSet presAssocID="{E575720B-6502-E84D-B9BA-97FB1A536A4F}" presName="linNode" presStyleCnt="0"/>
      <dgm:spPr/>
    </dgm:pt>
    <dgm:pt modelId="{8BD564A5-7ADA-6A45-B2CF-7B2516BAF914}" type="pres">
      <dgm:prSet presAssocID="{E575720B-6502-E84D-B9BA-97FB1A536A4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79D66D-7EF5-9640-B120-5C591E52897A}" type="pres">
      <dgm:prSet presAssocID="{E575720B-6502-E84D-B9BA-97FB1A536A4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B07A4C-599C-A641-8974-048E9DDE8D19}" type="pres">
      <dgm:prSet presAssocID="{931A1DB6-6FB7-3D43-9B2D-80A6C6274D1B}" presName="sp" presStyleCnt="0"/>
      <dgm:spPr/>
    </dgm:pt>
    <dgm:pt modelId="{C99AEE50-6216-C843-9289-E3D65716C263}" type="pres">
      <dgm:prSet presAssocID="{16BC4FAB-07EB-8A49-B40C-9D511A0530F9}" presName="linNode" presStyleCnt="0"/>
      <dgm:spPr/>
    </dgm:pt>
    <dgm:pt modelId="{199E8BA8-221B-2046-BCF5-5206D93566FD}" type="pres">
      <dgm:prSet presAssocID="{16BC4FAB-07EB-8A49-B40C-9D511A0530F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535870-30BE-CD42-A271-942CB48E2638}" type="pres">
      <dgm:prSet presAssocID="{16BC4FAB-07EB-8A49-B40C-9D511A0530F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DA389C-207C-CB4A-B77D-E417FAA69A17}" type="pres">
      <dgm:prSet presAssocID="{A7BCB304-7C14-F64B-BCF3-B5D33D8B1B48}" presName="sp" presStyleCnt="0"/>
      <dgm:spPr/>
    </dgm:pt>
    <dgm:pt modelId="{86D61D5D-7B63-6A48-95B4-070AEF4F7C39}" type="pres">
      <dgm:prSet presAssocID="{B7EE51B1-143D-1D4F-A69F-EF8968F988DB}" presName="linNode" presStyleCnt="0"/>
      <dgm:spPr/>
    </dgm:pt>
    <dgm:pt modelId="{869D7451-2B52-2E43-ADB7-F51C93D4BD53}" type="pres">
      <dgm:prSet presAssocID="{B7EE51B1-143D-1D4F-A69F-EF8968F988D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E13199-AC3D-5C45-B1D4-B3AF4F425220}" type="pres">
      <dgm:prSet presAssocID="{B7EE51B1-143D-1D4F-A69F-EF8968F988D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5CF8C6-F276-E941-A47E-6ECBEAE322FA}" type="presOf" srcId="{D44DF2B1-29D4-7A4A-A450-A045E63E466F}" destId="{76E13199-AC3D-5C45-B1D4-B3AF4F425220}" srcOrd="0" destOrd="2" presId="urn:microsoft.com/office/officeart/2005/8/layout/vList5"/>
    <dgm:cxn modelId="{BD30F78F-D68A-EC45-8AA1-EA0834C01FFE}" srcId="{E575720B-6502-E84D-B9BA-97FB1A536A4F}" destId="{6775C491-DD3A-5F4B-A23C-3A7460A7887C}" srcOrd="0" destOrd="0" parTransId="{001DA9DD-6828-0842-803E-9027C32E2E4E}" sibTransId="{8FA4A247-10B0-FA4E-B80E-A42F7AD761DD}"/>
    <dgm:cxn modelId="{F078C1E0-3F8F-3149-95A0-2FDC8681121E}" srcId="{B25F025E-7A3D-FB42-B9B2-356F24B6B9AB}" destId="{B7EE51B1-143D-1D4F-A69F-EF8968F988DB}" srcOrd="2" destOrd="0" parTransId="{CEE2468D-12ED-9648-8F8A-A2F54C295495}" sibTransId="{E5AE0B5B-AE06-F344-8B53-71D287E5E382}"/>
    <dgm:cxn modelId="{91E940D2-1015-DE49-B90E-EE5B9C2FDA5F}" srcId="{E575720B-6502-E84D-B9BA-97FB1A536A4F}" destId="{09F0D76D-8EDE-0B48-A5E6-ED024800A006}" srcOrd="2" destOrd="0" parTransId="{11D2DC26-1B33-BE48-ADA3-3C2A74AC7E0F}" sibTransId="{B1D38D9B-9491-3A42-A7AC-DF117ABF07F0}"/>
    <dgm:cxn modelId="{4E6A3278-F3B2-7347-BEF4-2FC1FB12438D}" type="presOf" srcId="{DEDA112E-5AEC-D94B-ACA9-C3E918B3016F}" destId="{76E13199-AC3D-5C45-B1D4-B3AF4F425220}" srcOrd="0" destOrd="3" presId="urn:microsoft.com/office/officeart/2005/8/layout/vList5"/>
    <dgm:cxn modelId="{24A0D37F-43F9-594A-8C3E-AF202691433D}" srcId="{B25F025E-7A3D-FB42-B9B2-356F24B6B9AB}" destId="{16BC4FAB-07EB-8A49-B40C-9D511A0530F9}" srcOrd="1" destOrd="0" parTransId="{CBFACD56-2BB7-264C-BEC7-D1317B3FB2DE}" sibTransId="{A7BCB304-7C14-F64B-BCF3-B5D33D8B1B48}"/>
    <dgm:cxn modelId="{EDFB2C2E-504A-5746-BD59-7CA5A29DC477}" srcId="{B7EE51B1-143D-1D4F-A69F-EF8968F988DB}" destId="{DEDA112E-5AEC-D94B-ACA9-C3E918B3016F}" srcOrd="3" destOrd="0" parTransId="{5DA87D61-3351-614E-935F-8EFB8684FFA9}" sibTransId="{DECBB440-2E1B-A649-B646-ACD0BB27EC75}"/>
    <dgm:cxn modelId="{1D32FB72-C283-C546-A2BA-6182C1A1055C}" type="presOf" srcId="{6775C491-DD3A-5F4B-A23C-3A7460A7887C}" destId="{7E79D66D-7EF5-9640-B120-5C591E52897A}" srcOrd="0" destOrd="0" presId="urn:microsoft.com/office/officeart/2005/8/layout/vList5"/>
    <dgm:cxn modelId="{F2A340DF-AE74-FE44-8249-7758057B6819}" type="presOf" srcId="{B7EE51B1-143D-1D4F-A69F-EF8968F988DB}" destId="{869D7451-2B52-2E43-ADB7-F51C93D4BD53}" srcOrd="0" destOrd="0" presId="urn:microsoft.com/office/officeart/2005/8/layout/vList5"/>
    <dgm:cxn modelId="{654AA78E-3139-2F4F-B619-F143B64FD9FC}" srcId="{16BC4FAB-07EB-8A49-B40C-9D511A0530F9}" destId="{80C38A75-28B6-724A-AB98-87DCFFCCAB1E}" srcOrd="0" destOrd="0" parTransId="{A36BC340-F84B-4B4D-9EBD-5A350013A5F3}" sibTransId="{EFE2F6A7-AA5C-B840-954D-F9AAC368827D}"/>
    <dgm:cxn modelId="{DE7861E3-D889-8A4A-919D-892EADA45889}" type="presOf" srcId="{80C38A75-28B6-724A-AB98-87DCFFCCAB1E}" destId="{08535870-30BE-CD42-A271-942CB48E2638}" srcOrd="0" destOrd="0" presId="urn:microsoft.com/office/officeart/2005/8/layout/vList5"/>
    <dgm:cxn modelId="{B1FF38E7-194B-8344-9F50-B63AE8E84DD0}" type="presOf" srcId="{16BC4FAB-07EB-8A49-B40C-9D511A0530F9}" destId="{199E8BA8-221B-2046-BCF5-5206D93566FD}" srcOrd="0" destOrd="0" presId="urn:microsoft.com/office/officeart/2005/8/layout/vList5"/>
    <dgm:cxn modelId="{25907E2A-89F0-D94F-B107-FEA808104D28}" srcId="{E575720B-6502-E84D-B9BA-97FB1A536A4F}" destId="{A1A8348F-D30C-E243-8253-E62A8666ECA8}" srcOrd="3" destOrd="0" parTransId="{3045A84F-94F7-7C4F-BB54-2897F157DAF0}" sibTransId="{C4F575D9-A517-5B4B-9EF9-144171C9AB96}"/>
    <dgm:cxn modelId="{18623641-2B65-0B45-A7A3-DDE053ABC66E}" type="presOf" srcId="{E575720B-6502-E84D-B9BA-97FB1A536A4F}" destId="{8BD564A5-7ADA-6A45-B2CF-7B2516BAF914}" srcOrd="0" destOrd="0" presId="urn:microsoft.com/office/officeart/2005/8/layout/vList5"/>
    <dgm:cxn modelId="{043CE36A-C9C7-A84F-BD67-9E7AFA561FDD}" srcId="{E575720B-6502-E84D-B9BA-97FB1A536A4F}" destId="{FABA943E-8716-114C-A698-7735CC59A10A}" srcOrd="1" destOrd="0" parTransId="{23EBFB70-019F-934E-91A3-E3F531CBD3E3}" sibTransId="{A5E470D2-6208-E542-B58E-5843525654A0}"/>
    <dgm:cxn modelId="{82EEAD16-8D9A-D84E-900E-F9E589FD715F}" type="presOf" srcId="{09F0D76D-8EDE-0B48-A5E6-ED024800A006}" destId="{7E79D66D-7EF5-9640-B120-5C591E52897A}" srcOrd="0" destOrd="2" presId="urn:microsoft.com/office/officeart/2005/8/layout/vList5"/>
    <dgm:cxn modelId="{65F268C7-0671-974A-A35C-58DE141260ED}" srcId="{B7EE51B1-143D-1D4F-A69F-EF8968F988DB}" destId="{8AE0FB3D-5DBB-0744-963B-B7EF290F618A}" srcOrd="1" destOrd="0" parTransId="{B909C9B9-BC18-4346-8E2B-BC551F9B2730}" sibTransId="{FD65A73F-CB8F-624D-9086-CCDA94E3E36F}"/>
    <dgm:cxn modelId="{7A33A9BF-8871-FB44-95CC-F66CB6273487}" type="presOf" srcId="{3B1519D0-A67B-CD44-8495-7B60C93EE39A}" destId="{76E13199-AC3D-5C45-B1D4-B3AF4F425220}" srcOrd="0" destOrd="0" presId="urn:microsoft.com/office/officeart/2005/8/layout/vList5"/>
    <dgm:cxn modelId="{3C78021C-C6EF-9448-A404-CC0236FDCCC3}" type="presOf" srcId="{B25F025E-7A3D-FB42-B9B2-356F24B6B9AB}" destId="{AC369F5D-C1D3-1F48-8C83-D85065343AA9}" srcOrd="0" destOrd="0" presId="urn:microsoft.com/office/officeart/2005/8/layout/vList5"/>
    <dgm:cxn modelId="{F9801B69-2BC3-7A41-A560-19E2539516F2}" srcId="{B7EE51B1-143D-1D4F-A69F-EF8968F988DB}" destId="{D44DF2B1-29D4-7A4A-A450-A045E63E466F}" srcOrd="2" destOrd="0" parTransId="{C46EC782-76E8-BB49-9840-4980AD8AC081}" sibTransId="{EC29B508-D4CA-9C43-A2A7-B6BA8E8A9C6A}"/>
    <dgm:cxn modelId="{A9E7C445-5561-4941-9458-90A30A87FBC5}" srcId="{B25F025E-7A3D-FB42-B9B2-356F24B6B9AB}" destId="{E575720B-6502-E84D-B9BA-97FB1A536A4F}" srcOrd="0" destOrd="0" parTransId="{143856CA-B907-434A-A753-D682BB00BA2D}" sibTransId="{931A1DB6-6FB7-3D43-9B2D-80A6C6274D1B}"/>
    <dgm:cxn modelId="{AF07B649-3527-FA41-8687-01A6121CF6A7}" type="presOf" srcId="{A1A8348F-D30C-E243-8253-E62A8666ECA8}" destId="{7E79D66D-7EF5-9640-B120-5C591E52897A}" srcOrd="0" destOrd="3" presId="urn:microsoft.com/office/officeart/2005/8/layout/vList5"/>
    <dgm:cxn modelId="{A4D3AA39-5125-8E41-B126-4D9078354D50}" type="presOf" srcId="{FABA943E-8716-114C-A698-7735CC59A10A}" destId="{7E79D66D-7EF5-9640-B120-5C591E52897A}" srcOrd="0" destOrd="1" presId="urn:microsoft.com/office/officeart/2005/8/layout/vList5"/>
    <dgm:cxn modelId="{3283238D-948B-934C-A445-C1681F2CDA7B}" srcId="{B7EE51B1-143D-1D4F-A69F-EF8968F988DB}" destId="{3B1519D0-A67B-CD44-8495-7B60C93EE39A}" srcOrd="0" destOrd="0" parTransId="{19B31C67-399F-AC41-9481-4D9A8881C863}" sibTransId="{C54E2149-9946-B34F-AB74-E95229095CF6}"/>
    <dgm:cxn modelId="{587B83EC-1EDA-694D-BD48-29900F45668D}" type="presOf" srcId="{8AE0FB3D-5DBB-0744-963B-B7EF290F618A}" destId="{76E13199-AC3D-5C45-B1D4-B3AF4F425220}" srcOrd="0" destOrd="1" presId="urn:microsoft.com/office/officeart/2005/8/layout/vList5"/>
    <dgm:cxn modelId="{54941A7F-423C-7A43-A9EB-4C8D5CD016A1}" type="presParOf" srcId="{AC369F5D-C1D3-1F48-8C83-D85065343AA9}" destId="{515D1EF7-9689-9F44-8329-F69135C50EFA}" srcOrd="0" destOrd="0" presId="urn:microsoft.com/office/officeart/2005/8/layout/vList5"/>
    <dgm:cxn modelId="{FCFE956C-8068-9544-BAF5-6084533B8A01}" type="presParOf" srcId="{515D1EF7-9689-9F44-8329-F69135C50EFA}" destId="{8BD564A5-7ADA-6A45-B2CF-7B2516BAF914}" srcOrd="0" destOrd="0" presId="urn:microsoft.com/office/officeart/2005/8/layout/vList5"/>
    <dgm:cxn modelId="{7B7D4CEF-020E-5745-840D-3C429869F1B9}" type="presParOf" srcId="{515D1EF7-9689-9F44-8329-F69135C50EFA}" destId="{7E79D66D-7EF5-9640-B120-5C591E52897A}" srcOrd="1" destOrd="0" presId="urn:microsoft.com/office/officeart/2005/8/layout/vList5"/>
    <dgm:cxn modelId="{10F86CBE-44DF-964A-8978-30193AC7457D}" type="presParOf" srcId="{AC369F5D-C1D3-1F48-8C83-D85065343AA9}" destId="{A2B07A4C-599C-A641-8974-048E9DDE8D19}" srcOrd="1" destOrd="0" presId="urn:microsoft.com/office/officeart/2005/8/layout/vList5"/>
    <dgm:cxn modelId="{5FADA132-FB44-B448-961C-0CE1AF8E3B3A}" type="presParOf" srcId="{AC369F5D-C1D3-1F48-8C83-D85065343AA9}" destId="{C99AEE50-6216-C843-9289-E3D65716C263}" srcOrd="2" destOrd="0" presId="urn:microsoft.com/office/officeart/2005/8/layout/vList5"/>
    <dgm:cxn modelId="{2FFE1575-E843-F649-A2FD-73A35EA0FFD4}" type="presParOf" srcId="{C99AEE50-6216-C843-9289-E3D65716C263}" destId="{199E8BA8-221B-2046-BCF5-5206D93566FD}" srcOrd="0" destOrd="0" presId="urn:microsoft.com/office/officeart/2005/8/layout/vList5"/>
    <dgm:cxn modelId="{E633D3A6-9709-3546-B65E-4245004A32AC}" type="presParOf" srcId="{C99AEE50-6216-C843-9289-E3D65716C263}" destId="{08535870-30BE-CD42-A271-942CB48E2638}" srcOrd="1" destOrd="0" presId="urn:microsoft.com/office/officeart/2005/8/layout/vList5"/>
    <dgm:cxn modelId="{5E24B05B-D9A5-9C44-93E9-144E1B3F65F1}" type="presParOf" srcId="{AC369F5D-C1D3-1F48-8C83-D85065343AA9}" destId="{47DA389C-207C-CB4A-B77D-E417FAA69A17}" srcOrd="3" destOrd="0" presId="urn:microsoft.com/office/officeart/2005/8/layout/vList5"/>
    <dgm:cxn modelId="{C542925B-A010-AE44-8A5C-0EFC0A5577FD}" type="presParOf" srcId="{AC369F5D-C1D3-1F48-8C83-D85065343AA9}" destId="{86D61D5D-7B63-6A48-95B4-070AEF4F7C39}" srcOrd="4" destOrd="0" presId="urn:microsoft.com/office/officeart/2005/8/layout/vList5"/>
    <dgm:cxn modelId="{906308B8-8A66-8B45-BA59-1CB83538CCD2}" type="presParOf" srcId="{86D61D5D-7B63-6A48-95B4-070AEF4F7C39}" destId="{869D7451-2B52-2E43-ADB7-F51C93D4BD53}" srcOrd="0" destOrd="0" presId="urn:microsoft.com/office/officeart/2005/8/layout/vList5"/>
    <dgm:cxn modelId="{34261B42-C51E-424F-A7CE-5365530192EA}" type="presParOf" srcId="{86D61D5D-7B63-6A48-95B4-070AEF4F7C39}" destId="{76E13199-AC3D-5C45-B1D4-B3AF4F4252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5CE8B-C8A9-A44F-ACCE-DB5FFC703AC8}">
      <dsp:nvSpPr>
        <dsp:cNvPr id="0" name=""/>
        <dsp:cNvSpPr/>
      </dsp:nvSpPr>
      <dsp:spPr>
        <a:xfrm>
          <a:off x="0" y="45689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1.</a:t>
          </a:r>
          <a:r>
            <a:rPr lang="en-US" sz="20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</a:t>
          </a:r>
          <a:r>
            <a:rPr lang="ru-RU" sz="20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Сбор информации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69449"/>
        <a:ext cx="8017376" cy="439200"/>
      </dsp:txXfrm>
    </dsp:sp>
    <dsp:sp modelId="{F0E28C2A-0983-BB4B-BFBB-10ABE4D07D63}">
      <dsp:nvSpPr>
        <dsp:cNvPr id="0" name=""/>
        <dsp:cNvSpPr/>
      </dsp:nvSpPr>
      <dsp:spPr>
        <a:xfrm>
          <a:off x="0" y="607289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2</a:t>
          </a:r>
          <a:r>
            <a:rPr lang="en-US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.</a:t>
          </a:r>
          <a:r>
            <a:rPr lang="en-US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Тестирование конфигурации</a:t>
          </a:r>
          <a:endParaRPr lang="ru-RU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631049"/>
        <a:ext cx="8017376" cy="439200"/>
      </dsp:txXfrm>
    </dsp:sp>
    <dsp:sp modelId="{7D9D797A-B886-904D-ADE4-EC10B1193BA3}">
      <dsp:nvSpPr>
        <dsp:cNvPr id="0" name=""/>
        <dsp:cNvSpPr/>
      </dsp:nvSpPr>
      <dsp:spPr>
        <a:xfrm>
          <a:off x="0" y="1168889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3</a:t>
          </a:r>
          <a:r>
            <a:rPr lang="en-US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.</a:t>
          </a:r>
          <a:r>
            <a:rPr lang="en-US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Тестирование механизма идентификации пользователей</a:t>
          </a:r>
          <a:endParaRPr lang="ru-RU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1192649"/>
        <a:ext cx="8017376" cy="439200"/>
      </dsp:txXfrm>
    </dsp:sp>
    <dsp:sp modelId="{05BD0A42-3353-A849-8C32-7F4C72A1C759}">
      <dsp:nvSpPr>
        <dsp:cNvPr id="0" name=""/>
        <dsp:cNvSpPr/>
      </dsp:nvSpPr>
      <dsp:spPr>
        <a:xfrm>
          <a:off x="0" y="1730489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4. Тестирование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механизма аутентификации</a:t>
          </a:r>
          <a:endParaRPr lang="ru-RU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1754249"/>
        <a:ext cx="8017376" cy="439200"/>
      </dsp:txXfrm>
    </dsp:sp>
    <dsp:sp modelId="{0E1961EC-50D7-DE45-87EB-26C8BDCB6021}">
      <dsp:nvSpPr>
        <dsp:cNvPr id="0" name=""/>
        <dsp:cNvSpPr/>
      </dsp:nvSpPr>
      <dsp:spPr>
        <a:xfrm>
          <a:off x="0" y="2292089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5. Тестирование механизма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авторизации</a:t>
          </a:r>
          <a:endParaRPr lang="ru-RU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2315849"/>
        <a:ext cx="8017376" cy="439200"/>
      </dsp:txXfrm>
    </dsp:sp>
    <dsp:sp modelId="{B242AC1C-1FA7-E946-8BF8-0D162BE1335D}">
      <dsp:nvSpPr>
        <dsp:cNvPr id="0" name=""/>
        <dsp:cNvSpPr/>
      </dsp:nvSpPr>
      <dsp:spPr>
        <a:xfrm>
          <a:off x="0" y="2853689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6.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Тестирование </a:t>
          </a:r>
          <a:r>
            <a:rPr lang="ru-RU" sz="1800" kern="1200" baseline="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валидации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входных данных</a:t>
          </a:r>
          <a:endParaRPr lang="ru-RU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2877449"/>
        <a:ext cx="8017376" cy="439200"/>
      </dsp:txXfrm>
    </dsp:sp>
    <dsp:sp modelId="{85D83AB9-4E3B-8E44-92FB-593C80BA9B73}">
      <dsp:nvSpPr>
        <dsp:cNvPr id="0" name=""/>
        <dsp:cNvSpPr/>
      </dsp:nvSpPr>
      <dsp:spPr>
        <a:xfrm>
          <a:off x="0" y="3415289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7.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Тестирование приложения на стороне клиента</a:t>
          </a:r>
          <a:endParaRPr lang="ru-RU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3439049"/>
        <a:ext cx="8017376" cy="439200"/>
      </dsp:txXfrm>
    </dsp:sp>
    <dsp:sp modelId="{0F1A8891-A007-494B-85C3-47C044C1FE0B}">
      <dsp:nvSpPr>
        <dsp:cNvPr id="0" name=""/>
        <dsp:cNvSpPr/>
      </dsp:nvSpPr>
      <dsp:spPr>
        <a:xfrm>
          <a:off x="0" y="3976888"/>
          <a:ext cx="8064896" cy="4867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8.</a:t>
          </a:r>
          <a:r>
            <a:rPr lang="ru-RU" sz="18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Составление отчета по проведенному тестированию</a:t>
          </a:r>
          <a:endParaRPr lang="ru-RU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760" y="4000648"/>
        <a:ext cx="8017376" cy="439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9D66D-7EF5-9640-B120-5C591E52897A}">
      <dsp:nvSpPr>
        <dsp:cNvPr id="0" name=""/>
        <dsp:cNvSpPr/>
      </dsp:nvSpPr>
      <dsp:spPr>
        <a:xfrm rot="5400000">
          <a:off x="5710882" y="-2214932"/>
          <a:ext cx="1206696" cy="5942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OWASP</a:t>
          </a:r>
          <a:r>
            <a:rPr lang="en-US" sz="16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 ZAP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OpenVAS</a:t>
          </a:r>
          <a:endParaRPr lang="en-US" sz="1600" kern="1200" dirty="0" smtClean="0">
            <a:latin typeface="Times New Roman" charset="0"/>
            <a:ea typeface="Times New Roman" charset="0"/>
            <a:cs typeface="Times New Roman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Skipfish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Nikto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3342828" y="212028"/>
        <a:ext cx="5883899" cy="1088884"/>
      </dsp:txXfrm>
    </dsp:sp>
    <dsp:sp modelId="{8BD564A5-7ADA-6A45-B2CF-7B2516BAF914}">
      <dsp:nvSpPr>
        <dsp:cNvPr id="0" name=""/>
        <dsp:cNvSpPr/>
      </dsp:nvSpPr>
      <dsp:spPr>
        <a:xfrm>
          <a:off x="0" y="2285"/>
          <a:ext cx="3342828" cy="15083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Сканеры уязвимостей</a:t>
          </a:r>
          <a:endParaRPr lang="ru-RU" sz="32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3633" y="75918"/>
        <a:ext cx="3195562" cy="1361104"/>
      </dsp:txXfrm>
    </dsp:sp>
    <dsp:sp modelId="{08535870-30BE-CD42-A271-942CB48E2638}">
      <dsp:nvSpPr>
        <dsp:cNvPr id="0" name=""/>
        <dsp:cNvSpPr/>
      </dsp:nvSpPr>
      <dsp:spPr>
        <a:xfrm rot="5400000">
          <a:off x="5710882" y="-631142"/>
          <a:ext cx="1206696" cy="5942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SonarQube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3342828" y="1795818"/>
        <a:ext cx="5883899" cy="1088884"/>
      </dsp:txXfrm>
    </dsp:sp>
    <dsp:sp modelId="{199E8BA8-221B-2046-BCF5-5206D93566FD}">
      <dsp:nvSpPr>
        <dsp:cNvPr id="0" name=""/>
        <dsp:cNvSpPr/>
      </dsp:nvSpPr>
      <dsp:spPr>
        <a:xfrm>
          <a:off x="0" y="1586074"/>
          <a:ext cx="3342828" cy="15083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Анализаторы</a:t>
          </a:r>
          <a:r>
            <a:rPr lang="ru-RU" sz="3200" kern="1200" baseline="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кода</a:t>
          </a:r>
          <a:endParaRPr lang="ru-RU" sz="32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3633" y="1659707"/>
        <a:ext cx="3195562" cy="1361104"/>
      </dsp:txXfrm>
    </dsp:sp>
    <dsp:sp modelId="{76E13199-AC3D-5C45-B1D4-B3AF4F425220}">
      <dsp:nvSpPr>
        <dsp:cNvPr id="0" name=""/>
        <dsp:cNvSpPr/>
      </dsp:nvSpPr>
      <dsp:spPr>
        <a:xfrm rot="5400000">
          <a:off x="5710882" y="952646"/>
          <a:ext cx="1206696" cy="5942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  <a:ea typeface="Times New Roman" charset="0"/>
              <a:cs typeface="Times New Roman" charset="0"/>
            </a:rPr>
            <a:t>Nmap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Sqlmap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Whatweb</a:t>
          </a:r>
          <a:endParaRPr lang="en-US" sz="1600" kern="1200" dirty="0" smtClean="0">
            <a:latin typeface="Times New Roman" charset="0"/>
            <a:ea typeface="Times New Roman" charset="0"/>
            <a:cs typeface="Times New Roman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Wappalyzer</a:t>
          </a:r>
          <a:r>
            <a:rPr lang="ru-RU" sz="16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 и др.</a:t>
          </a:r>
          <a:endParaRPr lang="ru-RU" sz="16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3342828" y="3379606"/>
        <a:ext cx="5883899" cy="1088884"/>
      </dsp:txXfrm>
    </dsp:sp>
    <dsp:sp modelId="{869D7451-2B52-2E43-ADB7-F51C93D4BD53}">
      <dsp:nvSpPr>
        <dsp:cNvPr id="0" name=""/>
        <dsp:cNvSpPr/>
      </dsp:nvSpPr>
      <dsp:spPr>
        <a:xfrm>
          <a:off x="0" y="3169863"/>
          <a:ext cx="3342828" cy="15083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rPr>
            <a:t>Другие утилиты</a:t>
          </a:r>
          <a:endParaRPr lang="ru-RU" sz="32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73633" y="3243496"/>
        <a:ext cx="3195562" cy="136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CA380-D1A4-4DAD-99FE-C239686D9FFC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28DB4-7323-4A67-8472-7798D42EB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57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27ED-70A4-470E-8BCC-2E01755E1C1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D474-3F4D-41FA-BA1F-FA9C1A73D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1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1886" y="2348400"/>
            <a:ext cx="9088041" cy="162043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3772" y="4283816"/>
            <a:ext cx="7484269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2A79-F3CA-4D92-98C8-C88708070F0D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2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EDFC-5282-4F5A-869D-6122AFAD1389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2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1564" y="302738"/>
            <a:ext cx="2405658" cy="64502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591" y="302738"/>
            <a:ext cx="7038777" cy="64502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7405-2164-4256-BFF0-2C7CB29A2F12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AFAD-ABBD-4DB7-B811-773E25264909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580" y="4857792"/>
            <a:ext cx="9088041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580" y="3204114"/>
            <a:ext cx="9088041" cy="165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0089-746E-43B1-A392-9E22B09BA155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7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591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005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CA1-1E24-4C56-8F42-E1E542D9B27B}" type="datetime1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692178"/>
            <a:ext cx="4724074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591" y="2397397"/>
            <a:ext cx="4724074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1293" y="1692178"/>
            <a:ext cx="4725930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31293" y="2397397"/>
            <a:ext cx="4725930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7B53-39BB-41E0-8448-02832ADFD733}" type="datetime1">
              <a:rPr lang="ru-RU" smtClean="0"/>
              <a:t>23.05.2018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5E9-D799-4C3D-99E9-D5C99797223D}" type="datetime1">
              <a:rPr lang="ru-RU" smtClean="0"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16B5-0B57-4003-B65B-FF04C11BA37C}" type="datetime1">
              <a:rPr lang="ru-RU" smtClean="0"/>
              <a:t>23.05.2018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3517533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202" y="300988"/>
            <a:ext cx="5977020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591" y="1581933"/>
            <a:ext cx="3517533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A330-A633-46CE-A8F2-7B1B855B7AB1}" type="datetime1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670" y="675471"/>
            <a:ext cx="6415088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670" y="5916496"/>
            <a:ext cx="6415088" cy="887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AB2-4540-4913-AE24-0878095A2F59}" type="datetime1">
              <a:rPr lang="ru-RU" smtClean="0"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763925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591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1D38-9C73-45C2-BD45-9039290ACFEF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036" y="7006699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2466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  <p:sp>
        <p:nvSpPr>
          <p:cNvPr id="7" name="Текст 6"/>
          <p:cNvSpPr txBox="1">
            <a:spLocks/>
          </p:cNvSpPr>
          <p:nvPr/>
        </p:nvSpPr>
        <p:spPr>
          <a:xfrm>
            <a:off x="4985866" y="3779837"/>
            <a:ext cx="5705947" cy="1296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ПРОВЕДЕНИЕ КОМПЛЕКСНОГО ТЕСТИРОВАНИЯ НА ПРОНИКНОВЕНИЕ ВЕБ-ПРИЛОЖЕНИЙ ПРЕДПРИЯТИЯ</a:t>
            </a:r>
            <a:endParaRPr lang="ru-RU" sz="22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7578154" y="6804173"/>
            <a:ext cx="2808312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23 января 2018 г.</a:t>
            </a:r>
            <a:endParaRPr lang="ru-RU" sz="18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6952681" y="5417681"/>
            <a:ext cx="3672408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>
                <a:solidFill>
                  <a:schemeClr val="bg1"/>
                </a:solidFill>
                <a:latin typeface="HeliosCond" panose="020B7200000000000000" pitchFamily="34" charset="0"/>
              </a:rPr>
              <a:t>с</a:t>
            </a:r>
            <a:r>
              <a:rPr lang="ru-RU" sz="1800" smtClean="0">
                <a:solidFill>
                  <a:schemeClr val="bg1"/>
                </a:solidFill>
                <a:latin typeface="HeliosCond" panose="020B7200000000000000" pitchFamily="34" charset="0"/>
              </a:rPr>
              <a:t>тудент гр.С8601 </a:t>
            </a:r>
            <a:r>
              <a:rPr lang="ru-RU" sz="18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СУНЯЕВ Д.В.</a:t>
            </a:r>
            <a:endParaRPr lang="ru-RU" sz="18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1" name="Текст 6"/>
          <p:cNvSpPr txBox="1">
            <a:spLocks/>
          </p:cNvSpPr>
          <p:nvPr/>
        </p:nvSpPr>
        <p:spPr>
          <a:xfrm>
            <a:off x="5273898" y="5905122"/>
            <a:ext cx="5040560" cy="6830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5417914" y="5147989"/>
            <a:ext cx="48965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Текст 6"/>
          <p:cNvSpPr txBox="1">
            <a:spLocks/>
          </p:cNvSpPr>
          <p:nvPr/>
        </p:nvSpPr>
        <p:spPr>
          <a:xfrm>
            <a:off x="6969505" y="5984077"/>
            <a:ext cx="3655584" cy="3663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к.ф</a:t>
            </a: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.</a:t>
            </a:r>
            <a:r>
              <a:rPr lang="ru-RU" sz="18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-м.н</a:t>
            </a: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.</a:t>
            </a:r>
            <a:r>
              <a:rPr lang="ru-RU" sz="18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 доцент ГОНЧАРОВ С.М.</a:t>
            </a:r>
            <a:endParaRPr lang="ru-RU" sz="18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2" name="Текст 6"/>
          <p:cNvSpPr txBox="1">
            <a:spLocks/>
          </p:cNvSpPr>
          <p:nvPr/>
        </p:nvSpPr>
        <p:spPr>
          <a:xfrm>
            <a:off x="4985866" y="5417681"/>
            <a:ext cx="2160240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ВЫПОЛНИЛ:</a:t>
            </a:r>
            <a:endParaRPr lang="ru-RU" sz="18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Текст 6"/>
          <p:cNvSpPr txBox="1">
            <a:spLocks/>
          </p:cNvSpPr>
          <p:nvPr/>
        </p:nvSpPr>
        <p:spPr>
          <a:xfrm>
            <a:off x="4985866" y="6007639"/>
            <a:ext cx="2160240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РУКОВОДИТЕЛЬ:</a:t>
            </a:r>
            <a:endParaRPr lang="ru-RU" sz="18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ВЫВОДЫ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70443" y="7164213"/>
            <a:ext cx="504056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10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30" name="Текст 6"/>
          <p:cNvSpPr txBox="1">
            <a:spLocks/>
          </p:cNvSpPr>
          <p:nvPr/>
        </p:nvSpPr>
        <p:spPr>
          <a:xfrm>
            <a:off x="665386" y="1600669"/>
            <a:ext cx="9793088" cy="540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составлена методология тестирования на проникновение веб-приложений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;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endParaRPr lang="ru-RU" sz="2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r>
              <a:rPr lang="ru-RU" sz="28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произведен анализ программных продуктов для проведения тестирования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;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endParaRPr lang="en-US" sz="2800" dirty="0" smtClean="0">
              <a:solidFill>
                <a:srgbClr val="49BBD5"/>
              </a:solidFill>
              <a:latin typeface="HeliosCond" panose="020B7200000000000000" pitchFamily="34" charset="0"/>
            </a:endParaRPr>
          </a:p>
          <a:p>
            <a:r>
              <a:rPr lang="ru-RU" sz="28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проведено непосредственное тестирование на проникновение одного из веб-приложения предприятия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;</a:t>
            </a:r>
            <a:endParaRPr lang="ru-RU" sz="28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endParaRPr lang="ru-RU" sz="28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r>
              <a:rPr lang="ru-RU" sz="28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выработаны рекомендации по устранению уязвимостей в программных продуктах компании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.</a:t>
            </a:r>
            <a:endParaRPr lang="ru-RU" sz="28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endParaRPr lang="ru-RU" sz="1600" dirty="0" smtClean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ЦЕЛЬ И ЗАДАЧИ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2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21" name="Текст 6"/>
          <p:cNvSpPr txBox="1">
            <a:spLocks/>
          </p:cNvSpPr>
          <p:nvPr/>
        </p:nvSpPr>
        <p:spPr>
          <a:xfrm>
            <a:off x="786824" y="1260436"/>
            <a:ext cx="7974105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4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ЦЕЛЬ</a:t>
            </a:r>
            <a:r>
              <a:rPr lang="ru-RU" sz="22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:</a:t>
            </a:r>
            <a:endParaRPr lang="ru-RU" sz="2200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sp>
        <p:nvSpPr>
          <p:cNvPr id="22" name="Текст 6"/>
          <p:cNvSpPr txBox="1">
            <a:spLocks/>
          </p:cNvSpPr>
          <p:nvPr/>
        </p:nvSpPr>
        <p:spPr>
          <a:xfrm>
            <a:off x="786824" y="2815132"/>
            <a:ext cx="7974105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4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ЗАДАЧИ:</a:t>
            </a:r>
            <a:endParaRPr lang="ru-RU" sz="2400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sp>
        <p:nvSpPr>
          <p:cNvPr id="30" name="Текст 6"/>
          <p:cNvSpPr txBox="1">
            <a:spLocks/>
          </p:cNvSpPr>
          <p:nvPr/>
        </p:nvSpPr>
        <p:spPr>
          <a:xfrm>
            <a:off x="786824" y="3189570"/>
            <a:ext cx="9455626" cy="37586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составление методологии тестирования на проникновение веб-приложений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 algn="just"/>
            <a:r>
              <a:rPr lang="ru-RU" sz="24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анализ программных продуктов для проведения тестирования на проникновение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 algn="just"/>
            <a:r>
              <a:rPr lang="ru-RU" sz="24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непосредственное проведение тестирования на проникновение одного из веб-приложений предприятия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;</a:t>
            </a:r>
          </a:p>
          <a:p>
            <a:pPr algn="just"/>
            <a:r>
              <a:rPr lang="ru-RU" sz="24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составление итогового отчета по проведенному тестированию с перечнем рекомендаций по устранению обнаруженных уязвимостей в продуктах компании.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 algn="just"/>
            <a:endParaRPr lang="en-US" sz="24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31" name="Текст 6"/>
          <p:cNvSpPr txBox="1">
            <a:spLocks/>
          </p:cNvSpPr>
          <p:nvPr/>
        </p:nvSpPr>
        <p:spPr>
          <a:xfrm>
            <a:off x="786824" y="1783510"/>
            <a:ext cx="8712968" cy="1031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24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en-US" sz="24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проведение комплексного тестирования на проникновения </a:t>
            </a:r>
          </a:p>
          <a:p>
            <a:pPr>
              <a:lnSpc>
                <a:spcPts val="1800"/>
              </a:lnSpc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веб-приложения предприятия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ВИДЫ АТАК НА ВЕБ-ПРИЛОЖЕНИЯ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3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22" name="Текст 6"/>
          <p:cNvSpPr txBox="1">
            <a:spLocks/>
          </p:cNvSpPr>
          <p:nvPr/>
        </p:nvSpPr>
        <p:spPr>
          <a:xfrm>
            <a:off x="1558309" y="6372125"/>
            <a:ext cx="7404533" cy="5563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ПО ДАННЫМ КОМПАНИИ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POSITIVE TECHNOLOGIES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НА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III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КВАРТАЛ 2017 г.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56" y="1191012"/>
            <a:ext cx="8100038" cy="51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МЕТОДОЛОГИЯ ТЕСТИРОВАНИЯ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4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1643639" y="6257793"/>
            <a:ext cx="7404533" cy="5563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НА ОСНОВЕ ОТКРЫТОЙ МЕТОДОЛОГИИ ОТ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iosCond" panose="020B7200000000000000" pitchFamily="34" charset="0"/>
              </a:rPr>
              <a:t>OWASP</a:t>
            </a:r>
            <a:endParaRPr lang="ru-RU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graphicFrame>
        <p:nvGraphicFramePr>
          <p:cNvPr id="14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631583"/>
              </p:ext>
            </p:extLst>
          </p:nvPr>
        </p:nvGraphicFramePr>
        <p:xfrm>
          <a:off x="1313458" y="1578784"/>
          <a:ext cx="8064896" cy="4509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8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ИНСТРУМЕНТЫ ТЕСТИРОВАНИЯ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5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71857"/>
              </p:ext>
            </p:extLst>
          </p:nvPr>
        </p:nvGraphicFramePr>
        <p:xfrm>
          <a:off x="737394" y="1763613"/>
          <a:ext cx="928563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4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ПРОВЕДЕНИЕ ТЕСТИРОВАНИЯ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0" y="2339677"/>
            <a:ext cx="9728200" cy="3568700"/>
          </a:xfrm>
          <a:prstGeom prst="rect">
            <a:avLst/>
          </a:prstGeom>
        </p:spPr>
      </p:pic>
      <p:sp>
        <p:nvSpPr>
          <p:cNvPr id="10" name="Текст 6"/>
          <p:cNvSpPr txBox="1">
            <a:spLocks/>
          </p:cNvSpPr>
          <p:nvPr/>
        </p:nvSpPr>
        <p:spPr>
          <a:xfrm>
            <a:off x="1529482" y="1518285"/>
            <a:ext cx="7974105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АРХИТЕКТУРА ТЕСТИРУЕМОГО ВЕБ-ПРИЛОЖЕНИЯ</a:t>
            </a:r>
            <a:endParaRPr lang="ru-RU" sz="2200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ПРОВЕДЕНИЕ ТЕСТИРОВАНИЯ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3" name="Текст 6"/>
          <p:cNvSpPr txBox="1">
            <a:spLocks/>
          </p:cNvSpPr>
          <p:nvPr/>
        </p:nvSpPr>
        <p:spPr>
          <a:xfrm>
            <a:off x="2517826" y="1409073"/>
            <a:ext cx="7974105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КЛАССИФИКАЦИЯ УЯЗВИМОСТЕЙ</a:t>
            </a:r>
            <a:endParaRPr lang="ru-RU" sz="2200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7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pic>
        <p:nvPicPr>
          <p:cNvPr id="7" name="Объект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7" y="2123653"/>
            <a:ext cx="981652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ПРОВЕДЕНИЕ ТЕСТИРОВАНИЯ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8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22" name="Текст 6"/>
          <p:cNvSpPr txBox="1">
            <a:spLocks/>
          </p:cNvSpPr>
          <p:nvPr/>
        </p:nvSpPr>
        <p:spPr>
          <a:xfrm>
            <a:off x="1499623" y="1449859"/>
            <a:ext cx="7404533" cy="5563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ru-RU" sz="22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КЛАССИФИКАЦИЯ ОБНАРУЖЕННЫХ УЯЗВИМОСТЕЙ</a:t>
            </a:r>
            <a:endParaRPr lang="ru-RU" sz="2200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466429429"/>
              </p:ext>
            </p:extLst>
          </p:nvPr>
        </p:nvGraphicFramePr>
        <p:xfrm>
          <a:off x="449361" y="1828382"/>
          <a:ext cx="9505056" cy="4916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9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smtClean="0">
                <a:solidFill>
                  <a:schemeClr val="bg1"/>
                </a:solidFill>
                <a:latin typeface="HeliosCond" panose="020B7200000000000000" pitchFamily="34" charset="0"/>
              </a:rPr>
              <a:t>ПРОВЕДЕНИЕ ТЕСТИРОВАНИЯ</a:t>
            </a:r>
            <a:endParaRPr lang="ru-RU" sz="35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2000" smtClean="0">
                <a:solidFill>
                  <a:schemeClr val="tx1"/>
                </a:solidFill>
                <a:latin typeface="HeliosCond" panose="020B7200000000000000" pitchFamily="34" charset="0"/>
              </a:rPr>
              <a:t>9</a:t>
            </a:fld>
            <a:endParaRPr lang="ru-RU" sz="2000" dirty="0">
              <a:solidFill>
                <a:schemeClr val="tx1"/>
              </a:solidFill>
              <a:latin typeface="HeliosCond" panose="020B7200000000000000" pitchFamily="34" charset="0"/>
            </a:endParaRPr>
          </a:p>
        </p:txBody>
      </p:sp>
      <p:sp>
        <p:nvSpPr>
          <p:cNvPr id="22" name="Текст 6"/>
          <p:cNvSpPr txBox="1">
            <a:spLocks/>
          </p:cNvSpPr>
          <p:nvPr/>
        </p:nvSpPr>
        <p:spPr>
          <a:xfrm>
            <a:off x="1643639" y="1310324"/>
            <a:ext cx="7404533" cy="5563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ru-RU" sz="2200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ПЕРЕЧЕНЬ НАИБОЛЕЕ КРИТИЧНЫХ УЯЗВИМОСТЕЙ</a:t>
            </a:r>
            <a:endParaRPr lang="ru-RU" sz="2200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  <p:pic>
        <p:nvPicPr>
          <p:cNvPr id="8" name="Объект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3" y="1880366"/>
            <a:ext cx="9810213" cy="50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253</Words>
  <Application>Microsoft Office PowerPoint</Application>
  <PresentationFormat>Произвольный</PresentationFormat>
  <Paragraphs>70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Магаляс Алексей Петрович</dc:creator>
  <cp:lastModifiedBy>Третьяк Екатерина Викторовна</cp:lastModifiedBy>
  <cp:revision>73</cp:revision>
  <cp:lastPrinted>2018-01-13T06:02:18Z</cp:lastPrinted>
  <dcterms:created xsi:type="dcterms:W3CDTF">2017-04-02T10:25:03Z</dcterms:created>
  <dcterms:modified xsi:type="dcterms:W3CDTF">2018-05-23T09:56:22Z</dcterms:modified>
</cp:coreProperties>
</file>