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D784F-5923-3AB3-BFE8-B1F8E15DB43B}" v="11" dt="2023-04-13T09:27:55.232"/>
    <p1510:client id="{217680C2-11B8-56E6-F97A-908D4984854F}" v="100" dt="2023-04-20T12:03:09.950"/>
    <p1510:client id="{E4C45831-3EB5-4FF9-B9AD-E3FD5E1A8C82}" v="203" dt="2023-04-13T09:18:2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Workshop: </a:t>
            </a:r>
            <a:r>
              <a:rPr lang="de-DE" dirty="0" err="1">
                <a:cs typeface="Calibri Light"/>
              </a:rPr>
              <a:t>pyautogui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0D5BC-ABD1-4B18-0E9F-8AD2493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97" y="1598476"/>
            <a:ext cx="2792119" cy="1132252"/>
          </a:xfrm>
        </p:spPr>
        <p:txBody>
          <a:bodyPr/>
          <a:lstStyle/>
          <a:p>
            <a:r>
              <a:rPr lang="nl-NL" dirty="0">
                <a:cs typeface="Calibri Light"/>
              </a:rPr>
              <a:t>Wat is het?</a:t>
            </a:r>
            <a:endParaRPr lang="nl-NL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73EA217B-E7EA-744C-BBA9-92ADF558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12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3894F-3322-6B2B-506B-44553A2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Benodigdheden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10BD7E-C39F-B559-2AE5-984688A5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Python3</a:t>
            </a:r>
          </a:p>
          <a:p>
            <a:r>
              <a:rPr lang="nl-NL" dirty="0">
                <a:cs typeface="Calibri"/>
              </a:rPr>
              <a:t>Pip</a:t>
            </a:r>
          </a:p>
          <a:p>
            <a:r>
              <a:rPr lang="nl-NL" dirty="0">
                <a:cs typeface="Calibri"/>
              </a:rPr>
              <a:t>Code Editor met python syntax</a:t>
            </a:r>
          </a:p>
          <a:p>
            <a:endParaRPr lang="nl-NL" dirty="0">
              <a:cs typeface="Calibri"/>
            </a:endParaRPr>
          </a:p>
        </p:txBody>
      </p:sp>
      <p:pic>
        <p:nvPicPr>
          <p:cNvPr id="4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4F293ABB-4B7E-CDBC-FE78-68E53C16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22" y="541428"/>
            <a:ext cx="4425175" cy="48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2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ABFCF-96CE-F69E-D64D-456A7B80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>
                <a:cs typeface="Calibri Light"/>
              </a:rPr>
              <a:t>Warming-up</a:t>
            </a:r>
            <a:endParaRPr lang="nl-N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EFFE36-DBAE-C566-A614-22D1A6D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>
                <a:cs typeface="Calibri"/>
              </a:rPr>
              <a:t>pip install pyautogui</a:t>
            </a:r>
          </a:p>
          <a:p>
            <a:r>
              <a:rPr lang="nl-NL" sz="2200">
                <a:cs typeface="Calibri"/>
              </a:rPr>
              <a:t>maak een python file aan</a:t>
            </a:r>
          </a:p>
          <a:p>
            <a:r>
              <a:rPr lang="nl-NL" sz="2200">
                <a:cs typeface="Calibri"/>
              </a:rPr>
              <a:t>Volg het plaatje 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04DED31-AE39-94CC-ACFF-BB5E573E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03" y="209370"/>
            <a:ext cx="6903720" cy="50639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EDF338F-0F50-9784-1CBE-A5299CBC5B85}"/>
              </a:ext>
            </a:extLst>
          </p:cNvPr>
          <p:cNvSpPr txBox="1"/>
          <p:nvPr/>
        </p:nvSpPr>
        <p:spPr>
          <a:xfrm>
            <a:off x="6162988" y="6070879"/>
            <a:ext cx="4538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B23AC8EB-88EB-126B-E3AF-FD444A0B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66" y="5417652"/>
            <a:ext cx="6506736" cy="83630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AF6CB5A-FB6C-F2B3-824C-84C949F6AB28}"/>
              </a:ext>
            </a:extLst>
          </p:cNvPr>
          <p:cNvSpPr txBox="1"/>
          <p:nvPr/>
        </p:nvSpPr>
        <p:spPr>
          <a:xfrm>
            <a:off x="7341218" y="6439829"/>
            <a:ext cx="2193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cs typeface="Calibri"/>
              </a:rPr>
              <a:t>Mac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77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CE49-1F14-BCE3-E6C1-38065159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De workshop: </a:t>
            </a:r>
            <a:r>
              <a:rPr lang="nl-NL" dirty="0" err="1">
                <a:cs typeface="Calibri Light"/>
              </a:rPr>
              <a:t>autoclicker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62085C-D316-93BB-7DFB-461B5023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pip </a:t>
            </a:r>
            <a:r>
              <a:rPr lang="nl-NL" dirty="0" err="1">
                <a:cs typeface="Calibri"/>
              </a:rPr>
              <a:t>install</a:t>
            </a:r>
            <a:r>
              <a:rPr lang="nl-NL" dirty="0">
                <a:cs typeface="Calibri"/>
              </a:rPr>
              <a:t> keyboard</a:t>
            </a:r>
            <a:endParaRPr lang="nl-NL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Ga naar cookie </a:t>
            </a:r>
            <a:r>
              <a:rPr lang="nl-NL" dirty="0" err="1">
                <a:cs typeface="Calibri" panose="020F0502020204030204"/>
              </a:rPr>
              <a:t>clicker</a:t>
            </a:r>
            <a:endParaRPr lang="nl-NL">
              <a:cs typeface="Calibri" panose="020F0502020204030204"/>
            </a:endParaRPr>
          </a:p>
          <a:p>
            <a:r>
              <a:rPr lang="nl-NL" dirty="0">
                <a:cs typeface="Calibri"/>
              </a:rPr>
              <a:t>Vind de posities</a:t>
            </a:r>
          </a:p>
          <a:p>
            <a:r>
              <a:rPr lang="nl-NL" dirty="0">
                <a:cs typeface="Calibri"/>
              </a:rPr>
              <a:t>Zet het in een </a:t>
            </a:r>
            <a:r>
              <a:rPr lang="nl-NL" dirty="0" err="1">
                <a:cs typeface="Calibri"/>
              </a:rPr>
              <a:t>while</a:t>
            </a:r>
            <a:r>
              <a:rPr lang="nl-NL" dirty="0">
                <a:cs typeface="Calibri"/>
              </a:rPr>
              <a:t> loop</a:t>
            </a: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pPr marL="0" indent="0">
              <a:buNone/>
            </a:pPr>
            <a:r>
              <a:rPr lang="nl-NL" dirty="0">
                <a:cs typeface="Calibri"/>
              </a:rPr>
              <a:t>Vergeet dit niet!!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ED04875-7AE9-7AE1-4F79-88A6489A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9" y="4974656"/>
            <a:ext cx="5941718" cy="1490094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03B66998-1BAC-811F-B6C5-43BC15F2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52" y="2653830"/>
            <a:ext cx="5094111" cy="11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75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Workshop: pyautogui</vt:lpstr>
      <vt:lpstr>Wat is het?</vt:lpstr>
      <vt:lpstr>Benodigdheden</vt:lpstr>
      <vt:lpstr>Warming-up</vt:lpstr>
      <vt:lpstr>De workshop: autoclicker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85</cp:revision>
  <dcterms:created xsi:type="dcterms:W3CDTF">2023-04-13T08:44:39Z</dcterms:created>
  <dcterms:modified xsi:type="dcterms:W3CDTF">2023-05-23T11:19:37Z</dcterms:modified>
</cp:coreProperties>
</file>