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C4574-8C49-4776-9F3D-4A3BF973D514}" v="6" dt="2018-11-15T18:07:39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89" d="100"/>
          <a:sy n="89" d="100"/>
        </p:scale>
        <p:origin x="1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6" Type="http://schemas.microsoft.com/office/2016/11/relationships/changesInfo" Target="changesInfos/changesInfo1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ti Gihara" userId="9df7f141c4d63f7e" providerId="LiveId" clId="{6E169C7A-63C9-4AD0-A65F-8F3242FAF963}"/>
    <pc:docChg chg="undo custSel modSld">
      <pc:chgData name="Chanti Gihara" userId="9df7f141c4d63f7e" providerId="LiveId" clId="{6E169C7A-63C9-4AD0-A65F-8F3242FAF963}" dt="2018-11-15T19:35:27.558" v="3042" actId="20577"/>
      <pc:docMkLst>
        <pc:docMk/>
      </pc:docMkLst>
      <pc:sldChg chg="modSp">
        <pc:chgData name="Chanti Gihara" userId="9df7f141c4d63f7e" providerId="LiveId" clId="{6E169C7A-63C9-4AD0-A65F-8F3242FAF963}" dt="2018-11-15T17:41:43.915" v="78" actId="27636"/>
        <pc:sldMkLst>
          <pc:docMk/>
          <pc:sldMk cId="3454780620" sldId="256"/>
        </pc:sldMkLst>
        <pc:spChg chg="mod">
          <ac:chgData name="Chanti Gihara" userId="9df7f141c4d63f7e" providerId="LiveId" clId="{6E169C7A-63C9-4AD0-A65F-8F3242FAF963}" dt="2018-11-15T17:41:43.915" v="78" actId="27636"/>
          <ac:spMkLst>
            <pc:docMk/>
            <pc:sldMk cId="3454780620" sldId="256"/>
            <ac:spMk id="3" creationId="{AEC7A55C-674E-4AFB-8958-5566F690159F}"/>
          </ac:spMkLst>
        </pc:spChg>
      </pc:sldChg>
      <pc:sldChg chg="modSp">
        <pc:chgData name="Chanti Gihara" userId="9df7f141c4d63f7e" providerId="LiveId" clId="{6E169C7A-63C9-4AD0-A65F-8F3242FAF963}" dt="2018-11-15T17:42:12.727" v="82" actId="20577"/>
        <pc:sldMkLst>
          <pc:docMk/>
          <pc:sldMk cId="4231056021" sldId="257"/>
        </pc:sldMkLst>
        <pc:spChg chg="mod">
          <ac:chgData name="Chanti Gihara" userId="9df7f141c4d63f7e" providerId="LiveId" clId="{6E169C7A-63C9-4AD0-A65F-8F3242FAF963}" dt="2018-11-15T17:42:12.727" v="82" actId="20577"/>
          <ac:spMkLst>
            <pc:docMk/>
            <pc:sldMk cId="4231056021" sldId="257"/>
            <ac:spMk id="7" creationId="{DC996723-1468-4830-AF13-035730AB5456}"/>
          </ac:spMkLst>
        </pc:spChg>
      </pc:sldChg>
      <pc:sldChg chg="modSp">
        <pc:chgData name="Chanti Gihara" userId="9df7f141c4d63f7e" providerId="LiveId" clId="{6E169C7A-63C9-4AD0-A65F-8F3242FAF963}" dt="2018-11-15T17:42:59.226" v="142" actId="20577"/>
        <pc:sldMkLst>
          <pc:docMk/>
          <pc:sldMk cId="2344063295" sldId="258"/>
        </pc:sldMkLst>
        <pc:spChg chg="mod">
          <ac:chgData name="Chanti Gihara" userId="9df7f141c4d63f7e" providerId="LiveId" clId="{6E169C7A-63C9-4AD0-A65F-8F3242FAF963}" dt="2018-11-15T17:42:41.218" v="113" actId="20577"/>
          <ac:spMkLst>
            <pc:docMk/>
            <pc:sldMk cId="2344063295" sldId="258"/>
            <ac:spMk id="3" creationId="{45BC19DD-83D4-428F-8C61-1948308B7B0B}"/>
          </ac:spMkLst>
        </pc:spChg>
        <pc:spChg chg="mod">
          <ac:chgData name="Chanti Gihara" userId="9df7f141c4d63f7e" providerId="LiveId" clId="{6E169C7A-63C9-4AD0-A65F-8F3242FAF963}" dt="2018-11-15T17:42:59.226" v="142" actId="20577"/>
          <ac:spMkLst>
            <pc:docMk/>
            <pc:sldMk cId="2344063295" sldId="258"/>
            <ac:spMk id="6" creationId="{5339878F-5913-4773-BDA1-6739D6E185FD}"/>
          </ac:spMkLst>
        </pc:spChg>
      </pc:sldChg>
      <pc:sldChg chg="modSp">
        <pc:chgData name="Chanti Gihara" userId="9df7f141c4d63f7e" providerId="LiveId" clId="{6E169C7A-63C9-4AD0-A65F-8F3242FAF963}" dt="2018-11-15T17:49:43.440" v="1101" actId="20577"/>
        <pc:sldMkLst>
          <pc:docMk/>
          <pc:sldMk cId="2842199133" sldId="259"/>
        </pc:sldMkLst>
        <pc:spChg chg="mod">
          <ac:chgData name="Chanti Gihara" userId="9df7f141c4d63f7e" providerId="LiveId" clId="{6E169C7A-63C9-4AD0-A65F-8F3242FAF963}" dt="2018-11-15T17:49:43.440" v="1101" actId="20577"/>
          <ac:spMkLst>
            <pc:docMk/>
            <pc:sldMk cId="2842199133" sldId="259"/>
            <ac:spMk id="3" creationId="{C5A4ABEC-3BBE-45E7-BF6F-5DE3067497EF}"/>
          </ac:spMkLst>
        </pc:spChg>
      </pc:sldChg>
      <pc:sldChg chg="modSp">
        <pc:chgData name="Chanti Gihara" userId="9df7f141c4d63f7e" providerId="LiveId" clId="{6E169C7A-63C9-4AD0-A65F-8F3242FAF963}" dt="2018-11-15T19:32:33.260" v="3027" actId="20577"/>
        <pc:sldMkLst>
          <pc:docMk/>
          <pc:sldMk cId="1261032848" sldId="260"/>
        </pc:sldMkLst>
        <pc:spChg chg="mod">
          <ac:chgData name="Chanti Gihara" userId="9df7f141c4d63f7e" providerId="LiveId" clId="{6E169C7A-63C9-4AD0-A65F-8F3242FAF963}" dt="2018-11-15T19:32:33.260" v="3027" actId="20577"/>
          <ac:spMkLst>
            <pc:docMk/>
            <pc:sldMk cId="1261032848" sldId="260"/>
            <ac:spMk id="3" creationId="{132D6561-72FA-410D-BB04-42AE046C0798}"/>
          </ac:spMkLst>
        </pc:spChg>
      </pc:sldChg>
      <pc:sldChg chg="modSp">
        <pc:chgData name="Chanti Gihara" userId="9df7f141c4d63f7e" providerId="LiveId" clId="{6E169C7A-63C9-4AD0-A65F-8F3242FAF963}" dt="2018-11-15T18:06:17.285" v="2767" actId="27636"/>
        <pc:sldMkLst>
          <pc:docMk/>
          <pc:sldMk cId="1991213757" sldId="262"/>
        </pc:sldMkLst>
        <pc:spChg chg="mod">
          <ac:chgData name="Chanti Gihara" userId="9df7f141c4d63f7e" providerId="LiveId" clId="{6E169C7A-63C9-4AD0-A65F-8F3242FAF963}" dt="2018-11-15T18:06:17.285" v="2767" actId="27636"/>
          <ac:spMkLst>
            <pc:docMk/>
            <pc:sldMk cId="1991213757" sldId="262"/>
            <ac:spMk id="3" creationId="{55D3DA8C-F168-4BAF-AE5E-4ECF10F855AF}"/>
          </ac:spMkLst>
        </pc:spChg>
      </pc:sldChg>
      <pc:sldChg chg="modSp">
        <pc:chgData name="Chanti Gihara" userId="9df7f141c4d63f7e" providerId="LiveId" clId="{6E169C7A-63C9-4AD0-A65F-8F3242FAF963}" dt="2018-11-15T18:07:04.413" v="2814" actId="20577"/>
        <pc:sldMkLst>
          <pc:docMk/>
          <pc:sldMk cId="2578720610" sldId="263"/>
        </pc:sldMkLst>
        <pc:spChg chg="mod">
          <ac:chgData name="Chanti Gihara" userId="9df7f141c4d63f7e" providerId="LiveId" clId="{6E169C7A-63C9-4AD0-A65F-8F3242FAF963}" dt="2018-11-15T17:53:01.994" v="1486" actId="27636"/>
          <ac:spMkLst>
            <pc:docMk/>
            <pc:sldMk cId="2578720610" sldId="263"/>
            <ac:spMk id="2" creationId="{B8E8A345-EE26-4657-87B2-E8BDA89AC8BC}"/>
          </ac:spMkLst>
        </pc:spChg>
        <pc:spChg chg="mod">
          <ac:chgData name="Chanti Gihara" userId="9df7f141c4d63f7e" providerId="LiveId" clId="{6E169C7A-63C9-4AD0-A65F-8F3242FAF963}" dt="2018-11-15T18:07:04.413" v="2814" actId="20577"/>
          <ac:spMkLst>
            <pc:docMk/>
            <pc:sldMk cId="2578720610" sldId="263"/>
            <ac:spMk id="3" creationId="{F56CA69E-A933-4EA5-B6F2-F5F8F2E287D3}"/>
          </ac:spMkLst>
        </pc:spChg>
      </pc:sldChg>
      <pc:sldChg chg="modSp">
        <pc:chgData name="Chanti Gihara" userId="9df7f141c4d63f7e" providerId="LiveId" clId="{6E169C7A-63C9-4AD0-A65F-8F3242FAF963}" dt="2018-11-15T19:35:27.558" v="3042" actId="20577"/>
        <pc:sldMkLst>
          <pc:docMk/>
          <pc:sldMk cId="1708178797" sldId="265"/>
        </pc:sldMkLst>
        <pc:spChg chg="mod">
          <ac:chgData name="Chanti Gihara" userId="9df7f141c4d63f7e" providerId="LiveId" clId="{6E169C7A-63C9-4AD0-A65F-8F3242FAF963}" dt="2018-11-15T19:35:27.558" v="3042" actId="20577"/>
          <ac:spMkLst>
            <pc:docMk/>
            <pc:sldMk cId="1708178797" sldId="265"/>
            <ac:spMk id="3" creationId="{00000000-0000-0000-0000-000000000000}"/>
          </ac:spMkLst>
        </pc:spChg>
        <pc:picChg chg="mod">
          <ac:chgData name="Chanti Gihara" userId="9df7f141c4d63f7e" providerId="LiveId" clId="{6E169C7A-63C9-4AD0-A65F-8F3242FAF963}" dt="2018-11-15T18:01:37.562" v="2228" actId="1076"/>
          <ac:picMkLst>
            <pc:docMk/>
            <pc:sldMk cId="1708178797" sldId="265"/>
            <ac:picMk id="7" creationId="{3AA902E5-C2EB-415D-AEC7-1CADA6FEFD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9023-36A0-4D8D-9AC5-C26C6B01A03D}" type="datetimeFigureOut">
              <a:rPr lang="x-none" smtClean="0"/>
              <a:t>22.11.18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F2C1-999C-414A-811F-F906701A235E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183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641BB-65D3-42AC-B5D8-76536B9F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EB2CD0-B09F-4435-949A-77FCF0CC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8B543F-B9E4-4FF2-88B5-E4B7FEFA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B068-BC02-4433-A612-4245471DA98E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1E680-B88C-4207-973E-C1850594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50630F-2910-42D0-83EA-27B5405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79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7F276-DFBC-447D-880F-B4E3B4E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A258EA-6905-4DBC-903F-D6F61B8D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43259-542A-47C3-8B21-5214A0B8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B8DA-A152-48E4-AFF8-D2E116521AF5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B963D2-A665-43DE-A690-4A778E9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4170B4-CEB9-4A88-9143-AD53044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91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A28FEA-6D93-442C-8023-BD0B29B9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DDB33-760D-443D-989F-60103C79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D731A6-2229-43CD-AEC4-BF85A04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944-314A-467C-8049-625AF286AD98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FA9C-AB8B-4F13-9268-7713368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6227D-241B-4283-B7A9-2391B57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98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E9684-4BAE-49E2-80A2-F4302F8A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0FC39B-B8AA-497B-9381-D12F36D2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D212DF-D1F5-425F-BAC0-32D7277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C153-ED2F-4B7A-B4E9-2A54938538B7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0937CC-BE0A-4E7E-95FE-0A93BCB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9957" y="6356350"/>
            <a:ext cx="4852086" cy="365125"/>
          </a:xfrm>
        </p:spPr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BD8AAE-7727-4A42-B9D2-7B519F32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11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E1CBF-CE39-4509-B24E-4A6A17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7F3D88-E77D-453A-BF95-CC41238F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927432-B0DF-47D1-B241-2C70949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3A77-7030-4883-898D-3017BAAE777B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4B1115-7E41-4B01-8CFD-FF6C184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04CC36-8433-4C47-AD37-65687017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65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6E54D-DBA2-46E2-9F15-FCFFA973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F47B9B-93FA-4DBB-B0CB-2D84DB39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1573F6-5E6B-4D28-9EDF-4A50E09E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20D806-E97B-4371-A097-E3DDDFD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A55-FAAB-4D20-B069-6F081700653C}" type="datetime1">
              <a:rPr lang="de-CH" smtClean="0"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DF18FF-1B3E-406A-963F-678F6F24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471B46-C65E-4EA8-BA76-A1E34258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309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21A44-560C-483F-8E1A-A1F6831D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F59F1B-5C21-444A-8FA4-5EAA6A2D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C98230-DF2C-4BB2-BE12-7B187A59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205CA1-A9DA-4913-9B9B-21FF884F6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BFE0C1-3FC4-4FCF-88BF-788BC054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87916F-0AB6-434D-B240-3D3EEB2D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39BB-A1BC-49EF-83F3-1236F432F7A8}" type="datetime1">
              <a:rPr lang="de-CH" smtClean="0"/>
              <a:t>22.11.18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AA8330-E502-48EB-9AF1-8B7982E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EA073D-472F-432B-B46D-676F3FA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097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D016B-BBC1-43A0-AF43-E2B37AE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58B624-50DB-428D-8B6C-0667753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919E-F217-4FFE-9EFD-E6E86F66F9CF}" type="datetime1">
              <a:rPr lang="de-CH" smtClean="0"/>
              <a:t>22.11.18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12523F-456B-4787-888A-EBA7BDD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C98F0F-F57D-4038-BF5E-9D38D52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03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071B94-9218-4871-A1E2-79F14CEA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0124-3A07-4B74-8BF9-537B0FDAECF2}" type="datetime1">
              <a:rPr lang="de-CH" smtClean="0"/>
              <a:t>22.11.18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B8C511C-B345-4D37-BCB2-778932E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A2CDF9-90D5-4B98-BF6E-1AA5B1E7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4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0F7E6-9724-43C4-84DF-B0AD157D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E25DA9-DBFD-4261-92A7-2036544F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C51CEF-82EC-4B08-BF83-46B6D293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5141F-E7DC-4530-9F5F-DEE78A6B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59B2-81D7-48C1-9BF8-A841D9864B32}" type="datetime1">
              <a:rPr lang="de-CH" smtClean="0"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B2C9DC-A3C3-4A04-AFAD-2E1128F6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30BE7C-FBF7-4981-B139-9E7032D9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095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3F1EF-1E94-4CCD-BC5F-EB181DCB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C10FB2-B7E4-44FB-9AA8-3AF84923C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AE579F-D585-4AD8-BE4A-76438E410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9B6518-D058-4EF9-AF12-70C6011B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89F-0B6C-46B9-BC81-6567A74256DB}" type="datetime1">
              <a:rPr lang="de-CH" smtClean="0"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3B1E75-C9EB-418E-860B-9D77CB2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5B2433-55D9-43BD-A3E4-F016BAD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30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58D3AA-B6B9-475A-BF1B-2675EAC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1A917D-34DE-4801-9D82-FBAE244C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CE7BDF-BFFD-4E45-83EA-339DE3E2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13A5-B490-4992-BD27-406910B8699B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82759C-836D-48D0-BD56-F31B82885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5E52DD-414A-47F4-8475-3D9AAF244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639B-5CF8-4C17-9171-F40CAE5A2FB4}" type="slidenum">
              <a:rPr lang="x-none" smtClean="0"/>
              <a:t>‹Nr.›</a:t>
            </a:fld>
            <a:endParaRPr lang="x-none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0300B07A-91A2-47EA-9F8A-245F4C8650D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79" y="365123"/>
            <a:ext cx="1534921" cy="1045665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" y="6721475"/>
            <a:ext cx="4642338" cy="136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4642339" y="6721475"/>
            <a:ext cx="4241410" cy="1365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4020" y="66776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+mj-lt"/>
              </a:rPr>
              <a:t>HTML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52679" y="6677631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smtClean="0">
                <a:solidFill>
                  <a:schemeClr val="bg1"/>
                </a:solidFill>
                <a:latin typeface="+mj-lt"/>
              </a:rPr>
              <a:t>CSS</a:t>
            </a:r>
            <a:endParaRPr lang="de-DE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8883748" y="6721475"/>
            <a:ext cx="3308252" cy="136526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8987190" y="6677631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de-DE" sz="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3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/default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9C3EB-F534-4949-951E-2752A7C3F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Project</a:t>
            </a:r>
            <a:br>
              <a:rPr lang="de-CH" dirty="0"/>
            </a:br>
            <a:r>
              <a:rPr lang="de-CH" b="1" dirty="0"/>
              <a:t>Pizza Factory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C7A55C-674E-4AFB-8958-5566F6901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2</a:t>
            </a:r>
            <a:r>
              <a:rPr lang="de-CH" dirty="0" smtClean="0"/>
              <a:t>. + 3</a:t>
            </a:r>
            <a:r>
              <a:rPr lang="de-CH" dirty="0"/>
              <a:t>. Teilaufgabe</a:t>
            </a:r>
            <a:r>
              <a:rPr lang="de-CH" dirty="0" smtClean="0"/>
              <a:t>: CSS (+ JavaScript)</a:t>
            </a:r>
            <a:endParaRPr lang="de-CH" dirty="0"/>
          </a:p>
          <a:p>
            <a:endParaRPr lang="de-CH" dirty="0"/>
          </a:p>
          <a:p>
            <a:r>
              <a:rPr lang="de-CH" dirty="0"/>
              <a:t>Class </a:t>
            </a:r>
            <a:r>
              <a:rPr lang="de-CH" dirty="0" err="1"/>
              <a:t>WebG</a:t>
            </a:r>
            <a:r>
              <a:rPr lang="de-CH" dirty="0"/>
              <a:t>; Group: Chantale </a:t>
            </a:r>
            <a:r>
              <a:rPr lang="de-CH" dirty="0" err="1"/>
              <a:t>Gihara</a:t>
            </a:r>
            <a:r>
              <a:rPr lang="de-CH" dirty="0"/>
              <a:t> &amp; Oliver Bucher</a:t>
            </a:r>
          </a:p>
          <a:p>
            <a:r>
              <a:rPr lang="de-CH" dirty="0"/>
              <a:t>https://git.ffhs.ch/oliver.bucher/pizzafactory-2.0.git</a:t>
            </a:r>
          </a:p>
          <a:p>
            <a:endParaRPr lang="de-CH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547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6A0B1-4B38-4936-AC11-76DF955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br>
              <a:rPr lang="de-CH" dirty="0"/>
            </a:br>
            <a:r>
              <a:rPr lang="de-CH" sz="2400" dirty="0"/>
              <a:t> </a:t>
            </a:r>
            <a:endParaRPr lang="x-none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C996723-1468-4830-AF13-035730AB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Standortbestimmung CSS</a:t>
            </a:r>
          </a:p>
          <a:p>
            <a:r>
              <a:rPr lang="de-CH" dirty="0"/>
              <a:t>Ablauf</a:t>
            </a:r>
          </a:p>
          <a:p>
            <a:r>
              <a:rPr lang="de-CH" dirty="0"/>
              <a:t>Austausch über </a:t>
            </a:r>
            <a:r>
              <a:rPr lang="de-CH" dirty="0" err="1"/>
              <a:t>Git</a:t>
            </a:r>
            <a:endParaRPr lang="de-CH" dirty="0"/>
          </a:p>
          <a:p>
            <a:r>
              <a:rPr lang="de-CH" dirty="0"/>
              <a:t>Herausforderungen</a:t>
            </a:r>
          </a:p>
          <a:p>
            <a:r>
              <a:rPr lang="de-CH" dirty="0"/>
              <a:t>Fachliches Fazit</a:t>
            </a:r>
          </a:p>
          <a:p>
            <a:r>
              <a:rPr lang="de-CH" dirty="0"/>
              <a:t>Team-Resümee</a:t>
            </a:r>
          </a:p>
          <a:p>
            <a:endParaRPr lang="de-CH" dirty="0"/>
          </a:p>
          <a:p>
            <a:endParaRPr lang="de-CH" dirty="0"/>
          </a:p>
          <a:p>
            <a:endParaRPr lang="x-non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E43B3309-0802-4943-A8A0-3021708E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CADB-DDB4-4097-BE09-7B76750ED853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7373527-DCBB-4B53-81FC-A3F55928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5F0345F-DA6D-43CB-B7DA-7CC0ACFE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10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AEDF7-CCE2-4DB3-A525-DD56B9C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Standortbestimmung</a:t>
            </a:r>
            <a:br>
              <a:rPr lang="de-CH" dirty="0"/>
            </a:br>
            <a:r>
              <a:rPr lang="de-CH" sz="2400" dirty="0"/>
              <a:t>Wie sind wir gestartet?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C19DD-83D4-428F-8C61-1948308B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Chantale ist Anfänger</a:t>
            </a:r>
          </a:p>
          <a:p>
            <a:r>
              <a:rPr lang="de-CH" dirty="0"/>
              <a:t>Oliver kennt CSS schon etwas besser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6737D0-D5D9-47E1-B74D-9CE556B7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D1D9-4929-4719-932D-B6D4C8941910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39878F-5913-4773-BDA1-6739D6E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err="1"/>
              <a:t>css+javascript</a:t>
            </a:r>
            <a:r>
              <a:rPr lang="en-US" dirty="0"/>
              <a:t> Pizza Factory Chantale Gihara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30DCA2-1CE8-4FB6-88B1-19C6E84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40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41B10-9DC9-4333-A394-D30DAC3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  <a:br>
              <a:rPr lang="de-CH" dirty="0"/>
            </a:br>
            <a:r>
              <a:rPr lang="de-CH" sz="2400" dirty="0"/>
              <a:t>Wer macht was?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A4ABEC-3BBE-45E7-BF6F-5DE30674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i="1" dirty="0"/>
              <a:t>First draft:</a:t>
            </a:r>
            <a:r>
              <a:rPr lang="de-CH" dirty="0"/>
              <a:t> Chantale versucht sich mit einem ersten CSS-Wurf, um bisher-theoretisches gelerntes in der Praxis anzuwenden.</a:t>
            </a:r>
          </a:p>
          <a:p>
            <a:r>
              <a:rPr lang="de-CH" dirty="0">
                <a:hlinkClick r:id="rId2"/>
              </a:rPr>
              <a:t>https://www.w3schools.com/css/default.asp</a:t>
            </a:r>
            <a:r>
              <a:rPr lang="de-CH" dirty="0"/>
              <a:t> unterstütze Chantale bei der ersten Aufbereitung des Entwurfes. </a:t>
            </a:r>
          </a:p>
          <a:p>
            <a:r>
              <a:rPr lang="de-CH" dirty="0"/>
              <a:t>Schnell wurde bermekt das einfach Ausprobieren und Anpassen die </a:t>
            </a:r>
            <a:r>
              <a:rPr lang="de-CH" dirty="0" smtClean="0"/>
              <a:t>beste </a:t>
            </a:r>
            <a:r>
              <a:rPr lang="de-CH" dirty="0"/>
              <a:t>Möglichkeit ist.</a:t>
            </a:r>
          </a:p>
          <a:p>
            <a:r>
              <a:rPr lang="de-CH" dirty="0"/>
              <a:t>Oliver schrieb die Feedback und machte die Verbesserungsvorschläge inklusive Kommentare.</a:t>
            </a:r>
          </a:p>
          <a:p>
            <a:r>
              <a:rPr lang="de-CH" dirty="0"/>
              <a:t>Oliver hat auch gezeigt wie man die Informationen im </a:t>
            </a:r>
            <a:r>
              <a:rPr lang="de-CH" dirty="0" smtClean="0"/>
              <a:t>Browser auslesen kann (Chrome </a:t>
            </a:r>
            <a:r>
              <a:rPr lang="de-CH" dirty="0" err="1" smtClean="0"/>
              <a:t>Webdeveloper</a:t>
            </a:r>
            <a:r>
              <a:rPr lang="de-CH" dirty="0" smtClean="0"/>
              <a:t> Tools).</a:t>
            </a:r>
            <a:endParaRPr lang="de-CH" dirty="0"/>
          </a:p>
          <a:p>
            <a:r>
              <a:rPr lang="de-CH" dirty="0"/>
              <a:t>Die CSS Aufbereitung sollte soweit aufbereitet werden, damit so wenig wie möglich im </a:t>
            </a:r>
            <a:r>
              <a:rPr lang="de-CH" dirty="0" smtClean="0"/>
              <a:t>HTML noch </a:t>
            </a:r>
            <a:r>
              <a:rPr lang="de-CH" dirty="0"/>
              <a:t>angepasst werden sollte</a:t>
            </a:r>
          </a:p>
          <a:p>
            <a:r>
              <a:rPr lang="de-CH" dirty="0"/>
              <a:t>Javascript wurde auch ein erster Entwurf von Chantale aufbereitet, Oliver machte dann die Verbesserung.</a:t>
            </a:r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39E4D-D76A-4B9B-96BF-6302D414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8B63-0C7C-49F7-A472-736267E2103A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8C4466-6A33-4856-A87F-F17E05BA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552ACE-77A7-480F-8975-553F92C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21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8A345-EE26-4657-87B2-E8BDA89A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Herausforderungen</a:t>
            </a:r>
            <a:br>
              <a:rPr lang="de-CH" dirty="0"/>
            </a:br>
            <a:r>
              <a:rPr lang="de-CH" sz="2400" dirty="0"/>
              <a:t>CSS, wo passt man das </a:t>
            </a:r>
            <a:r>
              <a:rPr lang="de-CH" sz="2400" dirty="0" smtClean="0"/>
              <a:t>HTML an</a:t>
            </a:r>
            <a:r>
              <a:rPr lang="de-CH" sz="2400" dirty="0"/>
              <a:t>? </a:t>
            </a:r>
            <a:br>
              <a:rPr lang="de-CH" sz="2400" dirty="0"/>
            </a:br>
            <a:r>
              <a:rPr lang="de-CH" sz="2400" dirty="0"/>
              <a:t>Was ist die beste CSS Lösung?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CA69E-A933-4EA5-B6F2-F5F8F2E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Erster Entwurf </a:t>
            </a:r>
            <a:r>
              <a:rPr lang="de-CH" b="1" dirty="0"/>
              <a:t>Versuch mit Grid-Area.</a:t>
            </a:r>
          </a:p>
          <a:p>
            <a:pPr lvl="1"/>
            <a:r>
              <a:rPr lang="de-CH" dirty="0"/>
              <a:t>Probleme: Grid-Area nicht möglich mit allen Seiten, auch sehr Aufwädnig, einfach nicht durchführbar, wie vorgestellt. Auch Farben, wie Schrift waren nicht optimal gewählt.</a:t>
            </a:r>
          </a:p>
          <a:p>
            <a:pPr lvl="1"/>
            <a:r>
              <a:rPr lang="de-CH" dirty="0"/>
              <a:t>Lösung: ganz kleine Optimierung im </a:t>
            </a:r>
            <a:r>
              <a:rPr lang="de-CH" dirty="0" smtClean="0"/>
              <a:t>HTML, </a:t>
            </a:r>
            <a:r>
              <a:rPr lang="de-CH" dirty="0"/>
              <a:t>durch abändern von nav zu div und kleiner Anpassung für Id’s und Class. Die Positionierung im CSS wird zum Teil mit </a:t>
            </a:r>
            <a:r>
              <a:rPr lang="de-CH" dirty="0" smtClean="0"/>
              <a:t>CSS </a:t>
            </a:r>
            <a:r>
              <a:rPr lang="de-CH" dirty="0" err="1" smtClean="0"/>
              <a:t>Grid</a:t>
            </a:r>
            <a:r>
              <a:rPr lang="de-CH" dirty="0"/>
              <a:t>, aber auch mit </a:t>
            </a:r>
            <a:r>
              <a:rPr lang="de-CH" dirty="0" smtClean="0"/>
              <a:t>CSS </a:t>
            </a:r>
            <a:r>
              <a:rPr lang="de-CH" dirty="0" err="1" smtClean="0"/>
              <a:t>Flexbox</a:t>
            </a:r>
            <a:r>
              <a:rPr lang="de-CH" dirty="0" smtClean="0"/>
              <a:t> </a:t>
            </a:r>
            <a:r>
              <a:rPr lang="de-CH" dirty="0"/>
              <a:t>gelöst. </a:t>
            </a:r>
          </a:p>
          <a:p>
            <a:r>
              <a:rPr lang="de-CH" dirty="0"/>
              <a:t>Erster Entwurf mit JavaScript</a:t>
            </a:r>
          </a:p>
          <a:p>
            <a:pPr lvl="1"/>
            <a:r>
              <a:rPr lang="de-CH" dirty="0"/>
              <a:t>Probleme: Bei Chantale tauchen immerwieder Verwechslung mit Java auf, es musste viel im Internet nachgeschaut werden.</a:t>
            </a:r>
          </a:p>
          <a:p>
            <a:pPr lvl="1"/>
            <a:r>
              <a:rPr lang="de-CH" dirty="0"/>
              <a:t>Lösung: Oliver kennt sich gut im JavaScript aus der Austausch und Feedbacks haben sehr dazu verholfen die richtigen Klassen und Variable zu verwenden.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54289C-8546-4601-B972-D6DAF0C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03A-4B7D-4BC2-AD67-C2F2A7246678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2740F3-03D7-4C25-9666-5161241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E11FF4-E9A4-4EAA-A5F4-A70C9662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872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Fachliches Fazit</a:t>
            </a:r>
            <a:br>
              <a:rPr lang="de-DE" dirty="0"/>
            </a:br>
            <a:r>
              <a:rPr lang="de-DE" sz="2400" dirty="0"/>
              <a:t>Wichtige Erkenntnis zu Begin.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Fehlendes praktische CSS Kenntnisse leiten zu viel «einfach Ausprobieren». Das war sehr Zeit- und </a:t>
            </a:r>
            <a:r>
              <a:rPr lang="de-CH" dirty="0" smtClean="0"/>
              <a:t>Nervenaufwändig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b="1" dirty="0"/>
              <a:t>Das Ausprobieren hat sehr geholfen das theortisch gelernte auch parktisch zu verstehen!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C153-ED2F-4B7A-B4E9-2A54938538B7}" type="datetime1">
              <a:rPr lang="de-CH" smtClean="0"/>
              <a:t>22.11.18</a:t>
            </a:fld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t>6</a:t>
            </a:fld>
            <a:endParaRPr lang="x-none"/>
          </a:p>
        </p:txBody>
      </p:sp>
      <p:pic>
        <p:nvPicPr>
          <p:cNvPr id="7" name="Graphic 5" descr="Lightbulb">
            <a:extLst>
              <a:ext uri="{FF2B5EF4-FFF2-40B4-BE49-F238E27FC236}">
                <a16:creationId xmlns:a16="http://schemas.microsoft.com/office/drawing/2014/main" xmlns="" id="{3AA902E5-C2EB-415D-AEC7-1CADA6FE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29754" y="380708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99080-73E4-4AB4-ADAE-33E309B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Team-Resümee</a:t>
            </a:r>
            <a:br>
              <a:rPr lang="de-CH" dirty="0"/>
            </a:br>
            <a:r>
              <a:rPr lang="de-CH" sz="2400" dirty="0"/>
              <a:t>Wir sind bereit für CSS.</a:t>
            </a:r>
            <a:endParaRPr lang="x-non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D3DA8C-F168-4BAF-AE5E-4ECF10F8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Die Zusammenarbeit war sehr angenehm, Oliver konnte Chantale sehr vieles zeigen und beibringen.</a:t>
            </a:r>
          </a:p>
          <a:p>
            <a:r>
              <a:rPr lang="de-CH" dirty="0"/>
              <a:t>Lerneffekt und Arbeiten war auf beiden Seiten gut aufgeteilt.</a:t>
            </a:r>
          </a:p>
          <a:p>
            <a:r>
              <a:rPr lang="de-CH" dirty="0"/>
              <a:t>Problematiken waren früh genug erkannt und die Korrekturen konnten zeitgerecht angepasst werden.</a:t>
            </a:r>
          </a:p>
          <a:p>
            <a:r>
              <a:rPr lang="de-CH" dirty="0"/>
              <a:t>Die Zusammenarbeit und das Projekt hat uns beiden Spass bereitet.</a:t>
            </a:r>
          </a:p>
          <a:p>
            <a:r>
              <a:rPr lang="de-CH" dirty="0"/>
              <a:t>Nun sind wir glücklich dieses Projekt abzuschliessen</a:t>
            </a:r>
          </a:p>
          <a:p>
            <a:endParaRPr lang="de-CH" dirty="0"/>
          </a:p>
          <a:p>
            <a:r>
              <a:rPr lang="de-CH" dirty="0"/>
              <a:t>https://git.ffhs.ch/oliver.bucher/pizzafactory-2.0.git</a:t>
            </a:r>
          </a:p>
          <a:p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889A41-E95C-49AA-80CE-62852A8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62A0-614C-477D-A058-C8A79C7C0D88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E032EF-631E-4896-9291-F91237D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F41BC7-862C-4CDA-957E-1D3E8FA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12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850C2-F609-43C0-AD2F-A49677AD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Noch Fragen?</a:t>
            </a:r>
            <a:br>
              <a:rPr lang="de-CH" dirty="0"/>
            </a:br>
            <a:r>
              <a:rPr lang="de-CH" sz="2400" dirty="0"/>
              <a:t>Danke für eure Aufmerksamkeit.</a:t>
            </a:r>
            <a:endParaRPr lang="x-non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091D9-BC2D-41C5-9CD7-4AC926C4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8CF9-ADDD-4439-9231-09E9951F5652}" type="datetime1">
              <a:rPr lang="de-CH" smtClean="0"/>
              <a:pPr/>
              <a:t>22.11.18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DF4E19-6B99-499A-A9D1-3004274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 noProof="1"/>
              <a:t>Projektarbeit</a:t>
            </a:r>
            <a:r>
              <a:rPr lang="en-US" dirty="0"/>
              <a:t> </a:t>
            </a:r>
            <a:r>
              <a:rPr lang="en-US" dirty="0" smtClean="0"/>
              <a:t>HTML: </a:t>
            </a:r>
            <a:r>
              <a:rPr lang="en-US" dirty="0"/>
              <a:t>Pizza Factory </a:t>
            </a:r>
            <a:r>
              <a:rPr lang="en-US" dirty="0" err="1"/>
              <a:t>Chantale</a:t>
            </a:r>
            <a:r>
              <a:rPr lang="en-US" dirty="0"/>
              <a:t> </a:t>
            </a:r>
            <a:r>
              <a:rPr lang="en-US" dirty="0" err="1"/>
              <a:t>Gihara</a:t>
            </a:r>
            <a:r>
              <a:rPr lang="en-US" dirty="0"/>
              <a:t> &amp; Oliver Bucher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D83E9-BB2F-4A8A-BD47-B88F61F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39B-5CF8-4C17-9171-F40CAE5A2FB4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aum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Breitbild</PresentationFormat>
  <Paragraphs>70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Palatino Linotype</vt:lpstr>
      <vt:lpstr>Office Theme</vt:lpstr>
      <vt:lpstr>Project Pizza Factory</vt:lpstr>
      <vt:lpstr>Agenda  </vt:lpstr>
      <vt:lpstr>Standortbestimmung Wie sind wir gestartet?</vt:lpstr>
      <vt:lpstr>Ablauf Wer macht was?</vt:lpstr>
      <vt:lpstr>Herausforderungen CSS, wo passt man das HTML an?  Was ist die beste CSS Lösung?</vt:lpstr>
      <vt:lpstr>Fachliches Fazit Wichtige Erkenntnis zu Begin.</vt:lpstr>
      <vt:lpstr>Team-Resümee Wir sind bereit für CSS.</vt:lpstr>
      <vt:lpstr>Noch Fragen? Danke für eure Aufmerksamkeit.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Pizza Factory</dc:title>
  <dc:creator>Chanti Gihara</dc:creator>
  <cp:lastModifiedBy>Oliver Bucher</cp:lastModifiedBy>
  <cp:revision>18</cp:revision>
  <dcterms:created xsi:type="dcterms:W3CDTF">2018-09-23T16:17:11Z</dcterms:created>
  <dcterms:modified xsi:type="dcterms:W3CDTF">2018-11-22T21:14:29Z</dcterms:modified>
</cp:coreProperties>
</file>