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57" r:id="rId5"/>
    <p:sldId id="258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0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27"/>
  </p:normalViewPr>
  <p:slideViewPr>
    <p:cSldViewPr snapToGrid="0">
      <p:cViewPr varScale="1">
        <p:scale>
          <a:sx n="119" d="100"/>
          <a:sy n="119" d="100"/>
        </p:scale>
        <p:origin x="135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54F43F43-01F0-4E22-A831-5E2CC51AF0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69453FA-14C7-497F-8BF3-CD7A7A9EF9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64375-7DBE-4602-B497-393CF0B2DBA1}" type="datetimeFigureOut">
              <a:rPr lang="de-CH" smtClean="0"/>
              <a:t>06.12.2022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2930C0E-7921-4F46-B223-809B2655612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5E4DE4-CBC5-4E2F-BC31-D95572FBFD2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06D97-C6F4-4827-8694-55D28A4BC00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17040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9E7A0-7DC3-48CD-AEF6-29682FC2F0A6}" type="datetimeFigureOut">
              <a:rPr lang="de-CH" smtClean="0"/>
              <a:t>06.12.2022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B17E9-6086-41E3-94CA-F3B6599C971E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71454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FHS Titelfolie_einfach 4: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FA5671F6-55AF-4C8D-B50B-9DD7D2B02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845848"/>
          </a:xfrm>
        </p:spPr>
        <p:txBody>
          <a:bodyPr/>
          <a:lstStyle>
            <a:lvl1pPr marL="0" indent="0" algn="l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21B58C45-7C67-4F50-A91A-B06A8D9A2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81037"/>
            <a:ext cx="6858000" cy="2921002"/>
          </a:xfrm>
        </p:spPr>
        <p:txBody>
          <a:bodyPr anchor="b"/>
          <a:lstStyle>
            <a:lvl1pPr algn="l">
              <a:defRPr sz="45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AE8C8E1-FD73-3D41-9BC6-EED497C187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62083" y="657225"/>
            <a:ext cx="1503937" cy="105251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0F59E34-266E-5A4E-A353-1840BD53CA9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581239"/>
            <a:ext cx="9144000" cy="2273589"/>
          </a:xfrm>
          <a:prstGeom prst="rect">
            <a:avLst/>
          </a:prstGeom>
        </p:spPr>
      </p:pic>
      <p:sp>
        <p:nvSpPr>
          <p:cNvPr id="8" name="Textplatzhalter 2">
            <a:extLst>
              <a:ext uri="{FF2B5EF4-FFF2-40B4-BE49-F238E27FC236}">
                <a16:creationId xmlns:a16="http://schemas.microsoft.com/office/drawing/2014/main" id="{FEE4D27F-02BA-4ABB-88A6-890B6ADDAE7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143002" y="4725514"/>
            <a:ext cx="6857999" cy="636091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>
              <a:spcBef>
                <a:spcPts val="450"/>
              </a:spcBef>
              <a:buNone/>
              <a:defRPr sz="135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892" indent="0">
              <a:buNone/>
              <a:defRPr sz="1350"/>
            </a:lvl2pPr>
            <a:lvl3pPr marL="685783" indent="0">
              <a:buNone/>
              <a:defRPr sz="1200"/>
            </a:lvl3pPr>
            <a:lvl4pPr marL="1028675" indent="0">
              <a:buNone/>
              <a:defRPr sz="1050"/>
            </a:lvl4pPr>
            <a:lvl5pPr marL="1371566" indent="0">
              <a:buNone/>
              <a:defRPr sz="1050"/>
            </a:lvl5pPr>
            <a:lvl6pPr marL="1714457" indent="0">
              <a:buNone/>
              <a:defRPr sz="1050"/>
            </a:lvl6pPr>
            <a:lvl7pPr marL="2057348" indent="0">
              <a:buNone/>
              <a:defRPr sz="1050"/>
            </a:lvl7pPr>
            <a:lvl8pPr marL="2400240" indent="0">
              <a:buNone/>
              <a:defRPr sz="1050"/>
            </a:lvl8pPr>
            <a:lvl9pPr marL="2743132" indent="0">
              <a:buNone/>
              <a:defRPr sz="1050"/>
            </a:lvl9pPr>
          </a:lstStyle>
          <a:p>
            <a:pPr lvl="0"/>
            <a:r>
              <a:rPr lang="de-CH" dirty="0"/>
              <a:t>Autor/in, Anlass, Datum</a:t>
            </a:r>
          </a:p>
        </p:txBody>
      </p:sp>
    </p:spTree>
    <p:extLst>
      <p:ext uri="{BB962C8B-B14F-4D97-AF65-F5344CB8AC3E}">
        <p14:creationId xmlns:p14="http://schemas.microsoft.com/office/powerpoint/2010/main" val="25121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FHS Leer 4: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43773B-EE65-4573-B8C6-2E5D49FED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6538-C06B-4EDA-BA54-15DF859EB00F}" type="datetimeFigureOut">
              <a:rPr lang="de-CH" smtClean="0"/>
              <a:pPr/>
              <a:t>06.12.2022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6AD2E8-DC23-44EF-939E-6FAB4B729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4856FC-6F73-420A-8591-B56AB6F45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E467-C06D-4A7A-98D0-E1E00465E11C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6204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FFHS Inhalt mit Überschrift 4: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8609A3-B24F-458F-AE0F-E6DEA2C0B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657225"/>
            <a:ext cx="3110706" cy="104298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BD221D-1995-459F-B28F-BF7F84326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B3397EC-7F3D-4D70-A516-5A30A83BA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8313" y="1700213"/>
            <a:ext cx="3110706" cy="4168775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C19F49A-E62E-4A96-B861-258BC1455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6538-C06B-4EDA-BA54-15DF859EB00F}" type="datetimeFigureOut">
              <a:rPr lang="de-CH" smtClean="0"/>
              <a:pPr/>
              <a:t>06.12.2022</a:t>
            </a:fld>
            <a:endParaRPr lang="de-CH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78ADD2B3-EC5A-427D-AE11-BE27573F2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7AEB9446-5CB3-4983-8F7D-AC4C830DA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E467-C06D-4A7A-98D0-E1E00465E11C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83834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FFHS Bild mit Überschrift 4: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AE478-C77A-404D-A6E6-40DE74D2B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657224"/>
            <a:ext cx="3110706" cy="1042989"/>
          </a:xfrm>
        </p:spPr>
        <p:txBody>
          <a:bodyPr anchor="b"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D7F6AF5-1E55-418D-97D7-C4DA3FE78B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2" y="0"/>
            <a:ext cx="5256609" cy="6323162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F4FA35-392E-45B9-8661-06FD142C4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8313" y="1700213"/>
            <a:ext cx="3110706" cy="4168775"/>
          </a:xfrm>
        </p:spPr>
        <p:txBody>
          <a:bodyPr/>
          <a:lstStyle>
            <a:lvl1pPr marL="214308" indent="-214308">
              <a:buFont typeface="Wingdings" panose="05000000000000000000" pitchFamily="2" charset="2"/>
              <a:buChar char="§"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1146EB85-F377-4536-9AB5-21543A8AD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6538-C06B-4EDA-BA54-15DF859EB00F}" type="datetimeFigureOut">
              <a:rPr lang="de-CH" smtClean="0"/>
              <a:pPr/>
              <a:t>06.12.2022</a:t>
            </a:fld>
            <a:endParaRPr lang="de-CH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9ABDCBC8-5147-48DB-976B-2E4A75775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BC43D41-58DC-40B7-B4D1-1FC96B6A5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E467-C06D-4A7A-98D0-E1E00465E11C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77951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FHS Abschlussfolie 4: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677FB964-6E9F-4E05-8E05-1BF17C91D9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69010"/>
            <a:ext cx="9144000" cy="691521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ECC285A-7967-43D5-9DD4-26A5E7918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3" y="681040"/>
            <a:ext cx="5610111" cy="10096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ED0A757-8E04-4732-9462-4C01587DC8A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64388" y="657225"/>
            <a:ext cx="1501630" cy="104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9484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 userDrawn="1">
          <p15:clr>
            <a:srgbClr val="FBAE40"/>
          </p15:clr>
        </p15:guide>
        <p15:guide id="2" orient="horz" pos="1071" userDrawn="1">
          <p15:clr>
            <a:srgbClr val="FBAE40"/>
          </p15:clr>
        </p15:guide>
        <p15:guide id="3" pos="451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FHS Titel und Inhalt 4: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7520B4-855E-4F1A-8DB3-36712384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DD8735-66F2-4BA9-996E-5D2AC4CFE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4684D56-C480-405A-9560-D8F9069A4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6538-C06B-4EDA-BA54-15DF859EB00F}" type="datetimeFigureOut">
              <a:rPr lang="de-CH" smtClean="0"/>
              <a:pPr/>
              <a:t>06.12.2022</a:t>
            </a:fld>
            <a:endParaRPr lang="de-CH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EF117B1-5C37-4EC9-8B60-A502A14F3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610454F-7CA3-4C07-8DED-4CDA7F09B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E467-C06D-4A7A-98D0-E1E00465E11C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52807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FHS Nummerierung 4: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7520B4-855E-4F1A-8DB3-36712384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DD8735-66F2-4BA9-996E-5D2AC4CFE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85754" indent="-385754">
              <a:buFont typeface="+mj-lt"/>
              <a:buAutoNum type="arabicPeriod"/>
              <a:defRPr/>
            </a:lvl1pPr>
            <a:lvl2pPr marL="685783" indent="-342892">
              <a:buFont typeface="+mj-lt"/>
              <a:buAutoNum type="arabicPeriod"/>
              <a:defRPr/>
            </a:lvl2pPr>
            <a:lvl3pPr marL="1028675" indent="-342892">
              <a:buFont typeface="+mj-lt"/>
              <a:buAutoNum type="arabicPeriod"/>
              <a:defRPr/>
            </a:lvl3pPr>
            <a:lvl4pPr marL="1285843" indent="-257168">
              <a:buFont typeface="+mj-lt"/>
              <a:buAutoNum type="arabicPeriod"/>
              <a:defRPr/>
            </a:lvl4pPr>
            <a:lvl5pPr marL="1628735" indent="-257168">
              <a:buFont typeface="+mj-lt"/>
              <a:buAutoNum type="arabicPeriod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D4B396B-0F49-418D-A2C3-85300F63E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6538-C06B-4EDA-BA54-15DF859EB00F}" type="datetimeFigureOut">
              <a:rPr lang="de-CH" smtClean="0"/>
              <a:pPr/>
              <a:t>06.12.2022</a:t>
            </a:fld>
            <a:endParaRPr lang="de-CH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FEAD9EA-4A3B-41AA-A8CC-753BC2425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C457DE7-CFAC-40E6-BDEE-8684BB9AE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E467-C06D-4A7A-98D0-E1E00465E11C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7779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FHS Video 4: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7520B4-855E-4F1A-8DB3-36712384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8" name="Medienplatzhalter 7">
            <a:extLst>
              <a:ext uri="{FF2B5EF4-FFF2-40B4-BE49-F238E27FC236}">
                <a16:creationId xmlns:a16="http://schemas.microsoft.com/office/drawing/2014/main" id="{20CB8AAB-11DC-47A2-8785-8D42450DF701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>
          <a:xfrm>
            <a:off x="477983" y="1825625"/>
            <a:ext cx="8188037" cy="4351338"/>
          </a:xfrm>
        </p:spPr>
        <p:txBody>
          <a:bodyPr/>
          <a:lstStyle/>
          <a:p>
            <a:r>
              <a:rPr lang="de-DE"/>
              <a:t>Mediaclip durch Klicken auf Symbol hinzufügen</a:t>
            </a:r>
            <a:endParaRPr lang="de-CH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A219A88E-5155-4F9B-AC3C-A78DDEDDD77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D1A6538-C06B-4EDA-BA54-15DF859EB00F}" type="datetimeFigureOut">
              <a:rPr lang="de-CH" smtClean="0"/>
              <a:pPr/>
              <a:t>06.12.2022</a:t>
            </a:fld>
            <a:endParaRPr lang="de-CH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660EA20B-C11D-49C9-9408-0D2A742AA0C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D7F24A8-7049-454C-A076-A1B4F070CC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04E467-C06D-4A7A-98D0-E1E00465E11C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6696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97CCC740-A3B8-40AE-B6A8-B3AD34740A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584414"/>
            <a:ext cx="9144000" cy="227358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DF93C35-1FB6-4F6A-B639-DDE3E961A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AF085F-B633-47BD-9C24-19AF2D3D6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806EEA1C-4C85-4511-BF46-1B6986FC2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6538-C06B-4EDA-BA54-15DF859EB00F}" type="datetimeFigureOut">
              <a:rPr lang="de-CH" smtClean="0"/>
              <a:pPr/>
              <a:t>06.12.2022</a:t>
            </a:fld>
            <a:endParaRPr lang="de-CH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C2C8E7F-5E63-4E89-B528-0C10DB2B1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DC56B42-9EBA-493C-B2E8-3DC39420B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E467-C06D-4A7A-98D0-E1E00465E11C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4A018A8-7F61-489C-8CBC-FB128FB1C0F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64388" y="657226"/>
            <a:ext cx="1501632" cy="10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2416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FHS Zwei Inhalte 4: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A0B872-74EF-4C33-8B4E-FAE1E11F0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C3593F-952C-415A-AF32-FDDD1CF13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7982" y="1825625"/>
            <a:ext cx="4036868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B21D609-BB83-464C-95CE-1E02BB3E1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4036868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E59EEE29-38B8-4536-937F-05D044FF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6538-C06B-4EDA-BA54-15DF859EB00F}" type="datetimeFigureOut">
              <a:rPr lang="de-CH" smtClean="0"/>
              <a:pPr/>
              <a:t>06.12.2022</a:t>
            </a:fld>
            <a:endParaRPr lang="de-CH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B8A94CC7-FF60-4A03-B9C5-99177EFBA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8EE1FB8-8941-4DE8-902C-C1BAE81C9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E467-C06D-4A7A-98D0-E1E00465E11C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5508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FHS Drei Inhalte 4: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A0B872-74EF-4C33-8B4E-FAE1E11F0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C3593F-952C-415A-AF32-FDDD1CF13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7983" y="1825625"/>
            <a:ext cx="2687781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39172C6E-BC0E-4F2F-8214-8D9A779BBAFD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974773" y="1825625"/>
            <a:ext cx="2687782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A25AB4E9-DDFF-456B-A37C-5BBD522CCA43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226377" y="1825625"/>
            <a:ext cx="2687782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023845-74E3-48A3-90A8-36E6E89F8312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CD1A6538-C06B-4EDA-BA54-15DF859EB00F}" type="datetimeFigureOut">
              <a:rPr lang="de-CH" smtClean="0"/>
              <a:pPr/>
              <a:t>06.12.2022</a:t>
            </a:fld>
            <a:endParaRPr lang="de-CH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C130347-7708-4C01-BE3E-5D655E4C265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3F3F4086-27A6-4B08-8707-C8EB914A31F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704E467-C06D-4A7A-98D0-E1E00465E11C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13234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FHS Vergleich 4: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B1CCC9-9BFC-4CE4-BD02-B4B84EF50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3" y="668337"/>
            <a:ext cx="8188034" cy="102235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519B7B-4C6B-45DB-A6D6-8F250E679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3" y="1690690"/>
            <a:ext cx="4020199" cy="81438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4E9B40F-22FA-4E5B-A162-9291B5181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7983" y="2505075"/>
            <a:ext cx="4020199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F978AC9-5267-4FA6-B937-F67EDD99B9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2000" y="1690687"/>
            <a:ext cx="4103687" cy="81438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97499F9-EDF3-438B-A4F2-12D2692F3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72001" y="2505075"/>
            <a:ext cx="4094016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D3AAF4A-E4FE-4A11-8EB9-1D567FAD0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6538-C06B-4EDA-BA54-15DF859EB00F}" type="datetimeFigureOut">
              <a:rPr lang="de-CH" smtClean="0"/>
              <a:pPr/>
              <a:t>06.12.2022</a:t>
            </a:fld>
            <a:endParaRPr lang="de-CH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AA49253-36AB-43E8-B1DA-A0609185F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03DC41D-6D71-416B-A287-9EC38A242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E467-C06D-4A7A-98D0-E1E00465E11C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9950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FHS Nur Titel 4: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F165F5-3685-43D7-BA55-8BEA99DA0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D34BCA3-8155-4659-AB57-B746C8BDD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6538-C06B-4EDA-BA54-15DF859EB00F}" type="datetimeFigureOut">
              <a:rPr lang="de-CH" smtClean="0"/>
              <a:pPr/>
              <a:t>06.12.2022</a:t>
            </a:fld>
            <a:endParaRPr lang="de-CH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FCD97D0-F88E-4F87-A670-339D63C36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0FC1992-78C0-4F3F-9032-F6ABF7981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E467-C06D-4A7A-98D0-E1E00465E11C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6148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BE213C99-FA7F-4C95-9EFA-EFCF4CFC9B86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0" y="6337782"/>
            <a:ext cx="9144000" cy="542925"/>
          </a:xfrm>
          <a:prstGeom prst="rect">
            <a:avLst/>
          </a:prstGeom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E1773A1-D592-4122-A9AD-C526674BD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3" y="681040"/>
            <a:ext cx="8188037" cy="1009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1D5F68-63D6-40B2-B89F-8710C5382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3" y="1825625"/>
            <a:ext cx="81880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6ACEE1CB-7347-4FEF-BF4C-4FD765B7B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38978" y="6419619"/>
            <a:ext cx="750498" cy="3939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D1A6538-C06B-4EDA-BA54-15DF859EB00F}" type="datetimeFigureOut">
              <a:rPr lang="de-CH" smtClean="0"/>
              <a:pPr/>
              <a:t>06.12.2022</a:t>
            </a:fld>
            <a:endParaRPr lang="de-CH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0D6E4AE1-3F5D-4BD5-AF1F-C329AD9AC3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24125" y="6421535"/>
            <a:ext cx="5163628" cy="392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C4EEC164-BB96-4173-B91A-1EE709C4A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15518" y="6419620"/>
            <a:ext cx="750499" cy="3939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704E467-C06D-4A7A-98D0-E1E00465E11C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FCC2D71-D752-AD47-82D5-DB956B6A21B8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83" y="6492821"/>
            <a:ext cx="696081" cy="23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201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50" r:id="rId2"/>
    <p:sldLayoutId id="2147483663" r:id="rId3"/>
    <p:sldLayoutId id="2147483662" r:id="rId4"/>
    <p:sldLayoutId id="2147483651" r:id="rId5"/>
    <p:sldLayoutId id="2147483652" r:id="rId6"/>
    <p:sldLayoutId id="2147483660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61" r:id="rId13"/>
  </p:sldLayoutIdLst>
  <p:hf hd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92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4" orient="horz" pos="4042" userDrawn="1">
          <p15:clr>
            <a:srgbClr val="F26B43"/>
          </p15:clr>
        </p15:guide>
        <p15:guide id="5" orient="horz" userDrawn="1">
          <p15:clr>
            <a:srgbClr val="F26B43"/>
          </p15:clr>
        </p15:guide>
        <p15:guide id="6" pos="5465" userDrawn="1">
          <p15:clr>
            <a:srgbClr val="F26B43"/>
          </p15:clr>
        </p15:guide>
        <p15:guide id="7" pos="2880" userDrawn="1">
          <p15:clr>
            <a:srgbClr val="F26B43"/>
          </p15:clr>
        </p15:guide>
        <p15:guide id="8" orient="horz" pos="414" userDrawn="1">
          <p15:clr>
            <a:srgbClr val="F26B43"/>
          </p15:clr>
        </p15:guide>
        <p15:guide id="9" orient="horz" pos="1071" userDrawn="1">
          <p15:clr>
            <a:srgbClr val="F26B43"/>
          </p15:clr>
        </p15:guide>
        <p15:guide id="10" pos="451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46DB5623-CEF7-4893-A4CE-F8E6898DBA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de-CH" dirty="0" err="1">
                <a:latin typeface="Calibri" panose="020F0502020204030204" pitchFamily="34" charset="0"/>
                <a:cs typeface="Calibri" panose="020F0502020204030204" pitchFamily="34" charset="0"/>
              </a:rPr>
              <a:t>Jump&amp;Run</a:t>
            </a:r>
            <a:endParaRPr lang="de-CH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55FBB3-80C8-45C7-9348-5C3C04A0A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Rush-B	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1B06472-07C2-4DF3-B86B-F215082E9B4E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INF-W-AH011, </a:t>
            </a:r>
            <a:r>
              <a:rPr lang="de-CH" dirty="0" err="1">
                <a:latin typeface="Calibri" panose="020F0502020204030204" pitchFamily="34" charset="0"/>
                <a:cs typeface="Calibri" panose="020F0502020204030204" pitchFamily="34" charset="0"/>
              </a:rPr>
              <a:t>GameDev</a:t>
            </a:r>
            <a:r>
              <a:rPr lang="de-CH" dirty="0"/>
              <a:t>, HS22</a:t>
            </a:r>
            <a:b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Oliver Bucher, Lena Papailiou</a:t>
            </a:r>
          </a:p>
        </p:txBody>
      </p:sp>
    </p:spTree>
    <p:extLst>
      <p:ext uri="{BB962C8B-B14F-4D97-AF65-F5344CB8AC3E}">
        <p14:creationId xmlns:p14="http://schemas.microsoft.com/office/powerpoint/2010/main" val="275854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180DBD-0B32-41C0-8107-4A8FC4CBB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Gegenstand und Ziele der Arbeit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3E6F60-189B-401E-8D9E-8DF5EEDF5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3" y="1825625"/>
            <a:ext cx="4644031" cy="4351338"/>
          </a:xfrm>
        </p:spPr>
        <p:txBody>
          <a:bodyPr>
            <a:normAutofit/>
          </a:bodyPr>
          <a:lstStyle/>
          <a:p>
            <a:r>
              <a:rPr lang="de-CH" dirty="0"/>
              <a:t>xx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25426D-9A79-44F9-A435-DC5105B9F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E4C5-EEB4-4EFE-AF84-85ED5F15F813}" type="datetime1">
              <a:rPr lang="de-CH" smtClean="0"/>
              <a:t>06.12.2022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446B4F-4E39-4B57-A8B0-F47437964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CC7847-3B15-4C90-B398-D619F66F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E467-C06D-4A7A-98D0-E1E00465E11C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65686307"/>
      </p:ext>
    </p:extLst>
  </p:cSld>
  <p:clrMapOvr>
    <a:masterClrMapping/>
  </p:clrMapOvr>
</p:sld>
</file>

<file path=ppt/theme/theme1.xml><?xml version="1.0" encoding="utf-8"?>
<a:theme xmlns:a="http://schemas.openxmlformats.org/drawingml/2006/main" name="FFHS Vorlagen">
  <a:themeElements>
    <a:clrScheme name="FFHS_colors">
      <a:dk1>
        <a:srgbClr val="000000"/>
      </a:dk1>
      <a:lt1>
        <a:srgbClr val="FFFFFF"/>
      </a:lt1>
      <a:dk2>
        <a:srgbClr val="686868"/>
      </a:dk2>
      <a:lt2>
        <a:srgbClr val="B3B2B2"/>
      </a:lt2>
      <a:accent1>
        <a:srgbClr val="D50006"/>
      </a:accent1>
      <a:accent2>
        <a:srgbClr val="AE1F3E"/>
      </a:accent2>
      <a:accent3>
        <a:srgbClr val="7D0A52"/>
      </a:accent3>
      <a:accent4>
        <a:srgbClr val="502479"/>
      </a:accent4>
      <a:accent5>
        <a:srgbClr val="686868"/>
      </a:accent5>
      <a:accent6>
        <a:srgbClr val="B3B2B2"/>
      </a:accent6>
      <a:hlink>
        <a:srgbClr val="502479"/>
      </a:hlink>
      <a:folHlink>
        <a:srgbClr val="7D0A5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rlage-praesentation-4-3-2" id="{6F4188D2-730A-0340-9CFE-99B869333B6C}" vid="{C4C4AEAA-9EB5-1A47-89BF-4C36B22F953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umUhrzeit xmlns="c3a65647-9327-4fff-b3fd-02f86f78a62b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9BB8C76EE6BBB4A921D393E6336E877" ma:contentTypeVersion="11" ma:contentTypeDescription="Ein neues Dokument erstellen." ma:contentTypeScope="" ma:versionID="c733ce439d5d8009212d511f5ff9b9f1">
  <xsd:schema xmlns:xsd="http://www.w3.org/2001/XMLSchema" xmlns:xs="http://www.w3.org/2001/XMLSchema" xmlns:p="http://schemas.microsoft.com/office/2006/metadata/properties" xmlns:ns2="c3a65647-9327-4fff-b3fd-02f86f78a62b" xmlns:ns3="7a9f2cd2-5d24-4f2b-91d4-0c393d391bab" targetNamespace="http://schemas.microsoft.com/office/2006/metadata/properties" ma:root="true" ma:fieldsID="01eab814922d3d43d315e87705678c87" ns2:_="" ns3:_="">
    <xsd:import namespace="c3a65647-9327-4fff-b3fd-02f86f78a62b"/>
    <xsd:import namespace="7a9f2cd2-5d24-4f2b-91d4-0c393d391ba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2:DatumUhrzei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a65647-9327-4fff-b3fd-02f86f78a6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DatumUhrzeit" ma:index="18" nillable="true" ma:displayName="Datum &amp; Uhrzeit" ma:format="DateOnly" ma:internalName="DatumUhrzeit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9f2cd2-5d24-4f2b-91d4-0c393d391ba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41D9996-D5EE-4BF5-AC1A-788E3964FB04}">
  <ds:schemaRefs>
    <ds:schemaRef ds:uri="c3a65647-9327-4fff-b3fd-02f86f78a62b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elements/1.1/"/>
    <ds:schemaRef ds:uri="http://purl.org/dc/dcmitype/"/>
    <ds:schemaRef ds:uri="http://purl.org/dc/terms/"/>
    <ds:schemaRef ds:uri="http://schemas.microsoft.com/office/infopath/2007/PartnerControls"/>
    <ds:schemaRef ds:uri="7a9f2cd2-5d24-4f2b-91d4-0c393d391bab"/>
  </ds:schemaRefs>
</ds:datastoreItem>
</file>

<file path=customXml/itemProps2.xml><?xml version="1.0" encoding="utf-8"?>
<ds:datastoreItem xmlns:ds="http://schemas.openxmlformats.org/officeDocument/2006/customXml" ds:itemID="{2C1072BF-0DE4-40AD-A044-C4240EF7F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a65647-9327-4fff-b3fd-02f86f78a62b"/>
    <ds:schemaRef ds:uri="7a9f2cd2-5d24-4f2b-91d4-0c393d391ba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914F7C7-F049-4393-B9F9-67E6C86B1BE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Disposition_PapailiouLena</Template>
  <TotalTime>0</TotalTime>
  <Words>25</Words>
  <Application>Microsoft Office PowerPoint</Application>
  <PresentationFormat>Bildschirmpräsentation (4:3)</PresentationFormat>
  <Paragraphs>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FFHS Vorlagen</vt:lpstr>
      <vt:lpstr>Rush-B </vt:lpstr>
      <vt:lpstr>Gegenstand und Ziele der Arbeit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Parsing </dc:title>
  <dc:subject/>
  <dc:creator>Lena Papailiou</dc:creator>
  <cp:keywords/>
  <dc:description/>
  <cp:lastModifiedBy>Lena Papailiou</cp:lastModifiedBy>
  <cp:revision>5</cp:revision>
  <dcterms:created xsi:type="dcterms:W3CDTF">2022-09-21T18:09:32Z</dcterms:created>
  <dcterms:modified xsi:type="dcterms:W3CDTF">2022-12-06T18:04:48Z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0x01010029BB8C76EE6BBB4A921D393E6336E877</vt:lpwstr>
  </property>
</Properties>
</file>