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3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4F43F43-01F0-4E22-A831-5E2CC51AF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9453FA-14C7-497F-8BF3-CD7A7A9EF9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64375-7DBE-4602-B497-393CF0B2DBA1}" type="datetimeFigureOut">
              <a:rPr lang="de-CH" smtClean="0"/>
              <a:t>06.12.2022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930C0E-7921-4F46-B223-809B26556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E4DE4-CBC5-4E2F-BC31-D95572FB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6D97-C6F4-4827-8694-55D28A4BC00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7040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9E7A0-7DC3-48CD-AEF6-29682FC2F0A6}" type="datetimeFigureOut">
              <a:rPr lang="de-CH" smtClean="0"/>
              <a:t>06.12.2022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B17E9-6086-41E3-94CA-F3B6599C971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14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FHS Titelfolie_einfach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A5671F6-55AF-4C8D-B50B-9DD7D2B0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845848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1B58C45-7C67-4F50-A91A-B06A8D9A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81037"/>
            <a:ext cx="6858000" cy="2921002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E8C8E1-FD73-3D41-9BC6-EED497C187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083" y="657225"/>
            <a:ext cx="1503937" cy="10525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F59E34-266E-5A4E-A353-1840BD53CA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581239"/>
            <a:ext cx="9144000" cy="2273589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FEE4D27F-02BA-4ABB-88A6-890B6ADDAE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2" y="4725514"/>
            <a:ext cx="6857999" cy="63609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spcBef>
                <a:spcPts val="450"/>
              </a:spcBef>
              <a:buNone/>
              <a:defRPr sz="135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de-CH" dirty="0"/>
              <a:t>Autor/in, Anlass, Datum</a:t>
            </a:r>
          </a:p>
        </p:txBody>
      </p:sp>
    </p:spTree>
    <p:extLst>
      <p:ext uri="{BB962C8B-B14F-4D97-AF65-F5344CB8AC3E}">
        <p14:creationId xmlns:p14="http://schemas.microsoft.com/office/powerpoint/2010/main" val="251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FHS Leer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43773B-EE65-4573-B8C6-2E5D49FE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AD2E8-DC23-44EF-939E-6FAB4B72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4856FC-6F73-420A-8591-B56AB6F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20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FFHS Inhalt mit Überschrift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609A3-B24F-458F-AE0F-E6DEA2C0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7225"/>
            <a:ext cx="3110706" cy="10429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D221D-1995-459F-B28F-BF7F8432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397EC-7F3D-4D70-A516-5A30A83BA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313" y="1700213"/>
            <a:ext cx="3110706" cy="4168775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C19F49A-E62E-4A96-B861-258BC145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8ADD2B3-EC5A-427D-AE11-BE27573F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AEB9446-5CB3-4983-8F7D-AC4C830D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8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FHS Bild mit Überschrift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AE478-C77A-404D-A6E6-40DE74D2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7224"/>
            <a:ext cx="3110706" cy="1042989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F6AF5-1E55-418D-97D7-C4DA3FE78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2" y="0"/>
            <a:ext cx="5256609" cy="6323162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F4FA35-392E-45B9-8661-06FD142C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313" y="1700213"/>
            <a:ext cx="3110706" cy="4168775"/>
          </a:xfrm>
        </p:spPr>
        <p:txBody>
          <a:bodyPr/>
          <a:lstStyle>
            <a:lvl1pPr marL="214308" indent="-214308">
              <a:buFont typeface="Wingdings" panose="05000000000000000000" pitchFamily="2" charset="2"/>
              <a:buChar char="§"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146EB85-F377-4536-9AB5-21543A8A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ABDCBC8-5147-48DB-976B-2E4A7577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BC43D41-58DC-40B7-B4D1-1FC96B6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7951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FHS Abschlussfol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77FB964-6E9F-4E05-8E05-1BF17C91D9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69010"/>
            <a:ext cx="9144000" cy="69152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CC285A-7967-43D5-9DD4-26A5E791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3" y="681040"/>
            <a:ext cx="5610111" cy="1009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D0A757-8E04-4732-9462-4C01587DC8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388" y="657225"/>
            <a:ext cx="1501630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orient="horz" pos="1071" userDrawn="1">
          <p15:clr>
            <a:srgbClr val="FBAE40"/>
          </p15:clr>
        </p15:guide>
        <p15:guide id="3" pos="45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FHS Titel und Inhalt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D8735-66F2-4BA9-996E-5D2AC4C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684D56-C480-405A-9560-D8F9069A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F117B1-5C37-4EC9-8B60-A502A14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0454F-7CA3-4C07-8DED-4CDA7F0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8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FHS Nummerierung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D8735-66F2-4BA9-996E-5D2AC4C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5754" indent="-385754">
              <a:buFont typeface="+mj-lt"/>
              <a:buAutoNum type="arabicPeriod"/>
              <a:defRPr/>
            </a:lvl1pPr>
            <a:lvl2pPr marL="685783" indent="-342892">
              <a:buFont typeface="+mj-lt"/>
              <a:buAutoNum type="arabicPeriod"/>
              <a:defRPr/>
            </a:lvl2pPr>
            <a:lvl3pPr marL="1028675" indent="-342892">
              <a:buFont typeface="+mj-lt"/>
              <a:buAutoNum type="arabicPeriod"/>
              <a:defRPr/>
            </a:lvl3pPr>
            <a:lvl4pPr marL="1285843" indent="-257168">
              <a:buFont typeface="+mj-lt"/>
              <a:buAutoNum type="arabicPeriod"/>
              <a:defRPr/>
            </a:lvl4pPr>
            <a:lvl5pPr marL="1628735" indent="-257168"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4B396B-0F49-418D-A2C3-85300F63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EAD9EA-4A3B-41AA-A8CC-753BC24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457DE7-CFAC-40E6-BDEE-8684BB9A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77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FHS Video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Medienplatzhalter 7">
            <a:extLst>
              <a:ext uri="{FF2B5EF4-FFF2-40B4-BE49-F238E27FC236}">
                <a16:creationId xmlns:a16="http://schemas.microsoft.com/office/drawing/2014/main" id="{20CB8AAB-11DC-47A2-8785-8D42450DF70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477983" y="1825625"/>
            <a:ext cx="8188037" cy="4351338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CH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219A88E-5155-4F9B-AC3C-A78DDEDDD7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60EA20B-C11D-49C9-9408-0D2A742AA0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D7F24A8-7049-454C-A076-A1B4F070CC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69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7CCC740-A3B8-40AE-B6A8-B3AD34740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84414"/>
            <a:ext cx="9144000" cy="22735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F93C35-1FB6-4F6A-B639-DDE3E961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AF085F-B633-47BD-9C24-19AF2D3D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06EEA1C-4C85-4511-BF46-1B6986FC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2C8E7F-5E63-4E89-B528-0C10DB2B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DC56B42-9EBA-493C-B2E8-3DC39420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4A018A8-7F61-489C-8CBC-FB128FB1C0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388" y="657226"/>
            <a:ext cx="1501632" cy="10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41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FHS Zwei Inhalt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B872-74EF-4C33-8B4E-FAE1E11F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3593F-952C-415A-AF32-FDDD1CF1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982" y="1825625"/>
            <a:ext cx="4036868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21D609-BB83-464C-95CE-1E02BB3E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4036868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59EEE29-38B8-4536-937F-05D044FF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8A94CC7-FF60-4A03-B9C5-99177EFB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8EE1FB8-8941-4DE8-902C-C1BAE81C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08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FHS Drei Inhalt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B872-74EF-4C33-8B4E-FAE1E11F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3593F-952C-415A-AF32-FDDD1CF1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983" y="1825625"/>
            <a:ext cx="268778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9172C6E-BC0E-4F2F-8214-8D9A779BBAF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74773" y="1825625"/>
            <a:ext cx="268778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25AB4E9-DDFF-456B-A37C-5BBD522CCA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6377" y="1825625"/>
            <a:ext cx="268778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23845-74E3-48A3-90A8-36E6E89F831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130347-7708-4C01-BE3E-5D655E4C26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F3F4086-27A6-4B08-8707-C8EB914A31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323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FHS Vergleich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1CCC9-9BFC-4CE4-BD02-B4B84EF5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3" y="668337"/>
            <a:ext cx="8188034" cy="10223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19B7B-4C6B-45DB-A6D6-8F250E67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3" y="1690690"/>
            <a:ext cx="4020199" cy="8143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E9B40F-22FA-4E5B-A162-9291B518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983" y="2505075"/>
            <a:ext cx="402019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978AC9-5267-4FA6-B937-F67EDD99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690687"/>
            <a:ext cx="4103687" cy="8143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7499F9-EDF3-438B-A4F2-12D2692F3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1" y="2505075"/>
            <a:ext cx="40940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3AAF4A-E4FE-4A11-8EB9-1D567FAD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A49253-36AB-43E8-B1DA-A0609185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3DC41D-6D71-416B-A287-9EC38A24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95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FHS Nur Titel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65F5-3685-43D7-BA55-8BEA99DA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D34BCA3-8155-4659-AB57-B746C8BD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FCD97D0-F88E-4F87-A670-339D63C3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FC1992-78C0-4F3F-9032-F6ABF798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148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E213C99-FA7F-4C95-9EFA-EFCF4CFC9B8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337782"/>
            <a:ext cx="9144000" cy="542925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1773A1-D592-4122-A9AD-C526674B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3" y="681040"/>
            <a:ext cx="8188037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1D5F68-63D6-40B2-B89F-8710C538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3" y="1825625"/>
            <a:ext cx="81880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ACEE1CB-7347-4FEF-BF4C-4FD765B7B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8978" y="6419619"/>
            <a:ext cx="750498" cy="393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1A6538-C06B-4EDA-BA54-15DF859EB00F}" type="datetimeFigureOut">
              <a:rPr lang="de-CH" smtClean="0"/>
              <a:pPr/>
              <a:t>06.12.2022</a:t>
            </a:fld>
            <a:endParaRPr lang="de-CH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0D6E4AE1-3F5D-4BD5-AF1F-C329AD9AC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4125" y="6421535"/>
            <a:ext cx="5163628" cy="392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4EEC164-BB96-4173-B91A-1EE709C4A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5518" y="6419620"/>
            <a:ext cx="750499" cy="393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CC2D71-D752-AD47-82D5-DB956B6A21B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3" y="6492821"/>
            <a:ext cx="696081" cy="2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63" r:id="rId3"/>
    <p:sldLayoutId id="2147483662" r:id="rId4"/>
    <p:sldLayoutId id="2147483651" r:id="rId5"/>
    <p:sldLayoutId id="2147483652" r:id="rId6"/>
    <p:sldLayoutId id="2147483660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1" r:id="rId13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92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6" pos="5465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414" userDrawn="1">
          <p15:clr>
            <a:srgbClr val="F26B43"/>
          </p15:clr>
        </p15:guide>
        <p15:guide id="9" orient="horz" pos="1071" userDrawn="1">
          <p15:clr>
            <a:srgbClr val="F26B43"/>
          </p15:clr>
        </p15:guide>
        <p15:guide id="10" pos="45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bandictionary.com/define.php?term=rush%20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rush-b.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6DB5623-CEF7-4893-A4CE-F8E6898DB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Jump&amp;Run-Spiel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für 2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55FBB3-80C8-45C7-9348-5C3C04A0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Rush-B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B06472-07C2-4DF3-B86B-F215082E9B4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INF-W-AH011,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GameDev</a:t>
            </a:r>
            <a:r>
              <a:rPr lang="de-CH" dirty="0"/>
              <a:t>, HS22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Oliver Bucher, Lena Papailiou</a:t>
            </a:r>
          </a:p>
        </p:txBody>
      </p:sp>
      <p:pic>
        <p:nvPicPr>
          <p:cNvPr id="1026" name="Picture 2" descr="titelbild">
            <a:extLst>
              <a:ext uri="{FF2B5EF4-FFF2-40B4-BE49-F238E27FC236}">
                <a16:creationId xmlns:a16="http://schemas.microsoft.com/office/drawing/2014/main" id="{415DB22D-7F71-4426-B236-D632B7C3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3" y="43455"/>
            <a:ext cx="3014997" cy="355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43E2073-75AB-4456-8EB4-76F1D8743446}"/>
              </a:ext>
            </a:extLst>
          </p:cNvPr>
          <p:cNvSpPr txBox="1">
            <a:spLocks/>
          </p:cNvSpPr>
          <p:nvPr/>
        </p:nvSpPr>
        <p:spPr>
          <a:xfrm>
            <a:off x="1075786" y="5165597"/>
            <a:ext cx="5163628" cy="39201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https://rush-b.ch</a:t>
            </a:r>
          </a:p>
        </p:txBody>
      </p:sp>
    </p:spTree>
    <p:extLst>
      <p:ext uri="{BB962C8B-B14F-4D97-AF65-F5344CB8AC3E}">
        <p14:creationId xmlns:p14="http://schemas.microsoft.com/office/powerpoint/2010/main" val="27585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80DBD-0B32-41C0-8107-4A8FC4CB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E6F60-189B-401E-8D9E-8DF5EEDF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3" y="1825625"/>
            <a:ext cx="6315849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CH" b="0" i="0" dirty="0">
                <a:solidFill>
                  <a:srgbClr val="24292F"/>
                </a:solidFill>
                <a:effectLst/>
                <a:latin typeface="-apple-system"/>
              </a:rPr>
              <a:t>Rush-B ist ein multiplayer-fähiges </a:t>
            </a:r>
            <a:r>
              <a:rPr lang="de-CH" b="0" i="0" dirty="0" err="1">
                <a:solidFill>
                  <a:srgbClr val="24292F"/>
                </a:solidFill>
                <a:effectLst/>
                <a:latin typeface="-apple-system"/>
              </a:rPr>
              <a:t>Jump&amp;Run-Spiel</a:t>
            </a:r>
            <a:r>
              <a:rPr lang="de-CH" b="0" i="0" dirty="0">
                <a:solidFill>
                  <a:srgbClr val="24292F"/>
                </a:solidFill>
                <a:effectLst/>
                <a:latin typeface="-apple-system"/>
              </a:rPr>
              <a:t> in 2D. Im Zentrum steht aber nicht, sich durch möglichst viele Levels zu navigieren, sondern ein </a:t>
            </a:r>
            <a:r>
              <a:rPr lang="de-CH" b="0" i="1" dirty="0" err="1">
                <a:solidFill>
                  <a:srgbClr val="24292F"/>
                </a:solidFill>
                <a:effectLst/>
                <a:latin typeface="-apple-system"/>
              </a:rPr>
              <a:t>capture</a:t>
            </a:r>
            <a:r>
              <a:rPr lang="de-CH" b="0" i="1" dirty="0">
                <a:solidFill>
                  <a:srgbClr val="24292F"/>
                </a:solidFill>
                <a:effectLst/>
                <a:latin typeface="-apple-system"/>
              </a:rPr>
              <a:t>-</a:t>
            </a:r>
            <a:r>
              <a:rPr lang="de-CH" b="0" i="1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de-CH" b="0" i="1" dirty="0">
                <a:solidFill>
                  <a:srgbClr val="24292F"/>
                </a:solidFill>
                <a:effectLst/>
                <a:latin typeface="-apple-system"/>
              </a:rPr>
              <a:t>-</a:t>
            </a:r>
            <a:r>
              <a:rPr lang="de-CH" b="0" i="1" dirty="0" err="1">
                <a:solidFill>
                  <a:srgbClr val="24292F"/>
                </a:solidFill>
                <a:effectLst/>
                <a:latin typeface="-apple-system"/>
              </a:rPr>
              <a:t>flag</a:t>
            </a:r>
            <a:r>
              <a:rPr lang="de-CH" b="0" i="0" dirty="0">
                <a:solidFill>
                  <a:srgbClr val="24292F"/>
                </a:solidFill>
                <a:effectLst/>
                <a:latin typeface="-apple-system"/>
              </a:rPr>
              <a:t>-Mechanismus.</a:t>
            </a:r>
          </a:p>
          <a:p>
            <a:pPr algn="l"/>
            <a:r>
              <a:rPr lang="de-CH" b="0" i="0" dirty="0">
                <a:solidFill>
                  <a:srgbClr val="24292F"/>
                </a:solidFill>
                <a:effectLst/>
                <a:latin typeface="-apple-system"/>
              </a:rPr>
              <a:t>Im Level befindet sich ein (oder mehr) Pinsel, der erobert werden kann. Wenn ein Spieler im Besitz des Pinsels ist, kann dieser die Wände des Levels in seiner Farbe bemalen.</a:t>
            </a:r>
          </a:p>
          <a:p>
            <a:pPr algn="l"/>
            <a:r>
              <a:rPr lang="de-CH" b="0" i="0" dirty="0">
                <a:solidFill>
                  <a:srgbClr val="24292F"/>
                </a:solidFill>
                <a:effectLst/>
                <a:latin typeface="-apple-system"/>
              </a:rPr>
              <a:t>Der Pinsel kann einem Gegner abgenommen werden, indem dieser angerempelt wird. </a:t>
            </a:r>
          </a:p>
          <a:p>
            <a:pPr algn="l"/>
            <a:r>
              <a:rPr lang="de-CH" b="0" i="0" dirty="0">
                <a:solidFill>
                  <a:srgbClr val="24292F"/>
                </a:solidFill>
                <a:effectLst/>
                <a:latin typeface="-apple-system"/>
              </a:rPr>
              <a:t>Nach Ablauf von zwei Minuten wird das Spiel beendet. Der Spieler, der die grösste Fläche bemalt hat, gewinnt.</a:t>
            </a:r>
            <a:br>
              <a:rPr lang="de-CH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de-CH" b="0" i="0" dirty="0">
                <a:solidFill>
                  <a:srgbClr val="24292F"/>
                </a:solidFill>
                <a:effectLst/>
                <a:latin typeface="-apple-system"/>
              </a:rPr>
              <a:t>Das Spiel wird entweder gegen einen menschlichen Gegner oder gegen eine KI gespielt.</a:t>
            </a:r>
          </a:p>
          <a:p>
            <a:pPr marL="0" indent="0" algn="l">
              <a:buNone/>
            </a:pPr>
            <a:endParaRPr lang="de-CH" b="0" i="1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de-CH" b="0" i="1" dirty="0">
                <a:solidFill>
                  <a:srgbClr val="24292F"/>
                </a:solidFill>
                <a:effectLst/>
                <a:latin typeface="-apple-system"/>
              </a:rPr>
              <a:t>Fun Fact: Der Name des Spiels ist ein Wortspiel. Es handelt sich um ein Anagramm von «</a:t>
            </a:r>
            <a:r>
              <a:rPr lang="de-CH" b="0" i="1" dirty="0" err="1">
                <a:solidFill>
                  <a:srgbClr val="24292F"/>
                </a:solidFill>
                <a:effectLst/>
                <a:latin typeface="-apple-system"/>
              </a:rPr>
              <a:t>brush</a:t>
            </a:r>
            <a:r>
              <a:rPr lang="de-CH" b="0" i="1" dirty="0">
                <a:solidFill>
                  <a:srgbClr val="24292F"/>
                </a:solidFill>
                <a:effectLst/>
                <a:latin typeface="-apple-system"/>
              </a:rPr>
              <a:t>» (Pinsel). </a:t>
            </a:r>
            <a:r>
              <a:rPr lang="de-CH" b="0" i="1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Rush-B</a:t>
            </a:r>
            <a:r>
              <a:rPr lang="de-CH" b="0" i="1" dirty="0">
                <a:solidFill>
                  <a:srgbClr val="24292F"/>
                </a:solidFill>
                <a:effectLst/>
                <a:latin typeface="-apple-system"/>
              </a:rPr>
              <a:t> ist der Online-Gaming-Szene ein häufig verwendeter Topos.</a:t>
            </a:r>
            <a:endParaRPr lang="de-CH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25426D-9A79-44F9-A435-DC5105B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4C5-EEB4-4EFE-AF84-85ED5F15F813}" type="datetime1">
              <a:rPr lang="de-CH" smtClean="0"/>
              <a:t>06.12.2022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C7847-3B15-4C90-B398-D619F66F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9C60347-EE4B-4E24-A827-D2F5E417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4125" y="6421535"/>
            <a:ext cx="5163628" cy="392015"/>
          </a:xfrm>
        </p:spPr>
        <p:txBody>
          <a:bodyPr/>
          <a:lstStyle/>
          <a:p>
            <a:r>
              <a:rPr lang="de-CH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https://rush-b.ch</a:t>
            </a:r>
          </a:p>
        </p:txBody>
      </p:sp>
    </p:spTree>
    <p:extLst>
      <p:ext uri="{BB962C8B-B14F-4D97-AF65-F5344CB8AC3E}">
        <p14:creationId xmlns:p14="http://schemas.microsoft.com/office/powerpoint/2010/main" val="426568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80DBD-0B32-41C0-8107-4A8FC4CB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E6F60-189B-401E-8D9E-8DF5EEDF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3" y="1825625"/>
            <a:ext cx="4644031" cy="4351338"/>
          </a:xfrm>
        </p:spPr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25426D-9A79-44F9-A435-DC5105B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4C5-EEB4-4EFE-AF84-85ED5F15F813}" type="datetime1">
              <a:rPr lang="de-CH" smtClean="0"/>
              <a:t>06.12.2022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C7847-3B15-4C90-B398-D619F66F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3E69DBF-621D-429C-A862-4AD28013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79" y="1499937"/>
            <a:ext cx="7643731" cy="4677023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6CAB434-FFCB-4778-852A-F460960F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4125" y="6421535"/>
            <a:ext cx="5163628" cy="392015"/>
          </a:xfrm>
        </p:spPr>
        <p:txBody>
          <a:bodyPr/>
          <a:lstStyle/>
          <a:p>
            <a:r>
              <a:rPr lang="de-CH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https://rush-b.ch</a:t>
            </a:r>
          </a:p>
        </p:txBody>
      </p:sp>
    </p:spTree>
    <p:extLst>
      <p:ext uri="{BB962C8B-B14F-4D97-AF65-F5344CB8AC3E}">
        <p14:creationId xmlns:p14="http://schemas.microsoft.com/office/powerpoint/2010/main" val="13725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80DBD-0B32-41C0-8107-4A8FC4CB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Einsatz von KI: Beschreibung der Algorithmen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E6F60-189B-401E-8D9E-8DF5EEDF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4" y="1825625"/>
            <a:ext cx="2930964" cy="4351338"/>
          </a:xfrm>
        </p:spPr>
        <p:txBody>
          <a:bodyPr>
            <a:normAutofit/>
          </a:bodyPr>
          <a:lstStyle/>
          <a:p>
            <a:r>
              <a:rPr lang="de-CH" dirty="0"/>
              <a:t>Versuch 1: Neuronales Netz + Genetischer Algorithmus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Versuch 2: Random Bot + Reaktion auf Spieler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25426D-9A79-44F9-A435-DC5105B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4C5-EEB4-4EFE-AF84-85ED5F15F813}" type="datetime1">
              <a:rPr lang="de-CH" smtClean="0"/>
              <a:t>06.12.2022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C7847-3B15-4C90-B398-D619F66F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3074" name="Picture 2" descr="What is a Genetic Algorithm? - Generative Design Primer">
            <a:extLst>
              <a:ext uri="{FF2B5EF4-FFF2-40B4-BE49-F238E27FC236}">
                <a16:creationId xmlns:a16="http://schemas.microsoft.com/office/drawing/2014/main" id="{5F32C569-FE12-4B6F-BDAF-A8D58B64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473" y="1690691"/>
            <a:ext cx="3182543" cy="24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chitecture">
            <a:extLst>
              <a:ext uri="{FF2B5EF4-FFF2-40B4-BE49-F238E27FC236}">
                <a16:creationId xmlns:a16="http://schemas.microsoft.com/office/drawing/2014/main" id="{84701A21-2782-49BC-86BE-266983AD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3" y="1941269"/>
            <a:ext cx="2038351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uclidean distance - Wikipedia">
            <a:extLst>
              <a:ext uri="{FF2B5EF4-FFF2-40B4-BE49-F238E27FC236}">
                <a16:creationId xmlns:a16="http://schemas.microsoft.com/office/drawing/2014/main" id="{F62612C8-1423-44E6-B287-0ED8324D0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3" y="4300041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E2047528-C381-434B-93C1-07358407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4125" y="6421535"/>
            <a:ext cx="5163628" cy="392015"/>
          </a:xfrm>
        </p:spPr>
        <p:txBody>
          <a:bodyPr/>
          <a:lstStyle/>
          <a:p>
            <a:r>
              <a:rPr lang="de-CH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https://rush-b.ch</a:t>
            </a:r>
          </a:p>
        </p:txBody>
      </p:sp>
    </p:spTree>
    <p:extLst>
      <p:ext uri="{BB962C8B-B14F-4D97-AF65-F5344CB8AC3E}">
        <p14:creationId xmlns:p14="http://schemas.microsoft.com/office/powerpoint/2010/main" val="235461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80DBD-0B32-41C0-8107-4A8FC4CB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Eingesetzte Technologien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25426D-9A79-44F9-A435-DC5105B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4C5-EEB4-4EFE-AF84-85ED5F15F813}" type="datetime1">
              <a:rPr lang="de-CH" smtClean="0"/>
              <a:t>06.12.2022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C7847-3B15-4C90-B398-D619F66F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96C671-31CF-4FDA-B680-B3C14A0C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660" y="1987155"/>
            <a:ext cx="2269357" cy="601283"/>
          </a:xfrm>
          <a:prstGeom prst="rect">
            <a:avLst/>
          </a:prstGeom>
        </p:spPr>
      </p:pic>
      <p:pic>
        <p:nvPicPr>
          <p:cNvPr id="2050" name="Picture 2" descr="Java-Technologie – Wikipedia">
            <a:extLst>
              <a:ext uri="{FF2B5EF4-FFF2-40B4-BE49-F238E27FC236}">
                <a16:creationId xmlns:a16="http://schemas.microsoft.com/office/drawing/2014/main" id="{0C1CD3A0-EB25-4161-84BE-8E8E628DD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86" y="2106611"/>
            <a:ext cx="679174" cy="128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EECC8A5-500F-42BC-A9AE-5AE4215B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16" y="2071038"/>
            <a:ext cx="2342899" cy="530552"/>
          </a:xfrm>
          <a:prstGeom prst="rect">
            <a:avLst/>
          </a:prstGeom>
        </p:spPr>
      </p:pic>
      <p:pic>
        <p:nvPicPr>
          <p:cNvPr id="2052" name="Picture 4" descr="Preact | Fandom Developers Wiki | Fandom">
            <a:extLst>
              <a:ext uri="{FF2B5EF4-FFF2-40B4-BE49-F238E27FC236}">
                <a16:creationId xmlns:a16="http://schemas.microsoft.com/office/drawing/2014/main" id="{8F51847F-4546-42EB-A99A-D4393DAE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4" y="2606557"/>
            <a:ext cx="2366211" cy="7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– Wikipedia">
            <a:extLst>
              <a:ext uri="{FF2B5EF4-FFF2-40B4-BE49-F238E27FC236}">
                <a16:creationId xmlns:a16="http://schemas.microsoft.com/office/drawing/2014/main" id="{3EF7FC66-2886-4B2B-8508-8DDC5834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74" y="4479326"/>
            <a:ext cx="940833" cy="39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– Wikipedia">
            <a:extLst>
              <a:ext uri="{FF2B5EF4-FFF2-40B4-BE49-F238E27FC236}">
                <a16:creationId xmlns:a16="http://schemas.microsoft.com/office/drawing/2014/main" id="{34ABAE03-3868-48FC-B95A-3CFA12E8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34" y="4541480"/>
            <a:ext cx="1242777" cy="4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cker at the next level - Holisticon">
            <a:extLst>
              <a:ext uri="{FF2B5EF4-FFF2-40B4-BE49-F238E27FC236}">
                <a16:creationId xmlns:a16="http://schemas.microsoft.com/office/drawing/2014/main" id="{877B0D54-8A53-4B97-A9B1-F26066BED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34" y="3489513"/>
            <a:ext cx="1185242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Hub Download - 2022 Neueste Version">
            <a:extLst>
              <a:ext uri="{FF2B5EF4-FFF2-40B4-BE49-F238E27FC236}">
                <a16:creationId xmlns:a16="http://schemas.microsoft.com/office/drawing/2014/main" id="{861A3853-A4BB-48A6-A850-6E6054922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9" y="3692026"/>
            <a:ext cx="1273548" cy="71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 IntelliJ IDEA: Die leistungsfähige und ergonomische Java-IDE von  JetBrains">
            <a:extLst>
              <a:ext uri="{FF2B5EF4-FFF2-40B4-BE49-F238E27FC236}">
                <a16:creationId xmlns:a16="http://schemas.microsoft.com/office/drawing/2014/main" id="{32E3DF30-85C2-4327-A2D2-DEC883D8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02" y="3718984"/>
            <a:ext cx="1119307" cy="11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avaScript — Wikipédia">
            <a:extLst>
              <a:ext uri="{FF2B5EF4-FFF2-40B4-BE49-F238E27FC236}">
                <a16:creationId xmlns:a16="http://schemas.microsoft.com/office/drawing/2014/main" id="{6C93EE3C-7DF2-4FA8-997D-EA577EAAB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625" y="3360023"/>
            <a:ext cx="806090" cy="8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pring Boot Tutorial">
            <a:extLst>
              <a:ext uri="{FF2B5EF4-FFF2-40B4-BE49-F238E27FC236}">
                <a16:creationId xmlns:a16="http://schemas.microsoft.com/office/drawing/2014/main" id="{397F42E9-4F18-4449-88D0-6B80B46F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660" y="2555513"/>
            <a:ext cx="1757074" cy="92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ypertext Transfer Protocol – Wikipedia">
            <a:extLst>
              <a:ext uri="{FF2B5EF4-FFF2-40B4-BE49-F238E27FC236}">
                <a16:creationId xmlns:a16="http://schemas.microsoft.com/office/drawing/2014/main" id="{DACEBE63-81B4-4DDA-B709-D4F07FA9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39" y="2568188"/>
            <a:ext cx="1229464" cy="6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Bulma: Free, open source, and modern CSS framework based on Flexbox">
            <a:extLst>
              <a:ext uri="{FF2B5EF4-FFF2-40B4-BE49-F238E27FC236}">
                <a16:creationId xmlns:a16="http://schemas.microsoft.com/office/drawing/2014/main" id="{E04BBF30-667A-4BD0-92EA-85F93E01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86" y="4234751"/>
            <a:ext cx="1543075" cy="38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2F31039-4B7B-4C10-826B-6DB9E2C6C4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9680" y="2063362"/>
            <a:ext cx="1366001" cy="463925"/>
          </a:xfrm>
          <a:prstGeom prst="rect">
            <a:avLst/>
          </a:prstGeom>
        </p:spPr>
      </p:pic>
      <p:pic>
        <p:nvPicPr>
          <p:cNvPr id="2076" name="Picture 28" descr="Canvas of HTML5 and its utility | Geekboots">
            <a:extLst>
              <a:ext uri="{FF2B5EF4-FFF2-40B4-BE49-F238E27FC236}">
                <a16:creationId xmlns:a16="http://schemas.microsoft.com/office/drawing/2014/main" id="{EF5E34FC-7EAE-4C92-9508-0789425E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7" y="3358506"/>
            <a:ext cx="1441988" cy="80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78849D8A-95E8-4657-AB16-45043A80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4125" y="6421535"/>
            <a:ext cx="5163628" cy="392015"/>
          </a:xfrm>
        </p:spPr>
        <p:txBody>
          <a:bodyPr/>
          <a:lstStyle/>
          <a:p>
            <a:r>
              <a:rPr lang="de-CH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https://rush-b.ch</a:t>
            </a:r>
          </a:p>
        </p:txBody>
      </p:sp>
    </p:spTree>
    <p:extLst>
      <p:ext uri="{BB962C8B-B14F-4D97-AF65-F5344CB8AC3E}">
        <p14:creationId xmlns:p14="http://schemas.microsoft.com/office/powerpoint/2010/main" val="166299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80DBD-0B32-41C0-8107-4A8FC4CB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E6F60-189B-401E-8D9E-8DF5EEDF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3" y="1825625"/>
            <a:ext cx="4644031" cy="4351338"/>
          </a:xfrm>
        </p:spPr>
        <p:txBody>
          <a:bodyPr>
            <a:normAutofit/>
          </a:bodyPr>
          <a:lstStyle/>
          <a:p>
            <a:r>
              <a:rPr lang="de-CH" dirty="0"/>
              <a:t>Planung mit Puffer macht mehr Spass gegen Ende</a:t>
            </a:r>
          </a:p>
          <a:p>
            <a:r>
              <a:rPr lang="de-CH" dirty="0"/>
              <a:t>Eine Formel alleine macht noch keine Mathematik</a:t>
            </a:r>
          </a:p>
          <a:p>
            <a:r>
              <a:rPr lang="de-CH" dirty="0" err="1"/>
              <a:t>TypeScript</a:t>
            </a:r>
            <a:r>
              <a:rPr lang="de-CH" dirty="0"/>
              <a:t> ist schwieriger, aber cooler als erwartet</a:t>
            </a:r>
          </a:p>
          <a:p>
            <a:r>
              <a:rPr lang="de-CH" dirty="0"/>
              <a:t>Kommunikation über Events erhöht Komplexität des Codes, ist aber ein sehr vielversprechender Ansatz</a:t>
            </a:r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25426D-9A79-44F9-A435-DC5105B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4C5-EEB4-4EFE-AF84-85ED5F15F813}" type="datetime1">
              <a:rPr lang="de-CH" smtClean="0"/>
              <a:t>06.12.2022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C7847-3B15-4C90-B398-D619F66F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8D88ABA-07AF-45FB-B977-FC77EDE9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4125" y="6421535"/>
            <a:ext cx="5163628" cy="392015"/>
          </a:xfrm>
        </p:spPr>
        <p:txBody>
          <a:bodyPr/>
          <a:lstStyle/>
          <a:p>
            <a:r>
              <a:rPr lang="de-CH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https://rush-b.ch</a:t>
            </a:r>
          </a:p>
        </p:txBody>
      </p:sp>
    </p:spTree>
    <p:extLst>
      <p:ext uri="{BB962C8B-B14F-4D97-AF65-F5344CB8AC3E}">
        <p14:creationId xmlns:p14="http://schemas.microsoft.com/office/powerpoint/2010/main" val="19097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80DBD-0B32-41C0-8107-4A8FC4CB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E6F60-189B-401E-8D9E-8DF5EEDF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3" y="1825625"/>
            <a:ext cx="30593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https://rush-b.ch/</a:t>
            </a:r>
            <a:endParaRPr lang="de-CH" dirty="0"/>
          </a:p>
          <a:p>
            <a:endParaRPr lang="de-CH" dirty="0"/>
          </a:p>
          <a:p>
            <a:r>
              <a:rPr lang="de-CH" dirty="0"/>
              <a:t>Nickname eingeben</a:t>
            </a:r>
          </a:p>
          <a:p>
            <a:r>
              <a:rPr lang="de-CH" dirty="0"/>
              <a:t>Spiel gegen KI erstellen</a:t>
            </a:r>
          </a:p>
          <a:p>
            <a:r>
              <a:rPr lang="de-CH" dirty="0"/>
              <a:t>Navigation &amp; Spiel</a:t>
            </a:r>
          </a:p>
          <a:p>
            <a:r>
              <a:rPr lang="de-CH" dirty="0"/>
              <a:t>Spiel wird nach spätestens 2 Minuten automatisch beendet</a:t>
            </a:r>
          </a:p>
          <a:p>
            <a:r>
              <a:rPr lang="de-CH" dirty="0"/>
              <a:t>Spieler erhält Scores und kann zur Lobby zurück navigieren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25426D-9A79-44F9-A435-DC5105B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4C5-EEB4-4EFE-AF84-85ED5F15F813}" type="datetime1">
              <a:rPr lang="de-CH" smtClean="0"/>
              <a:t>06.12.2022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446B4F-4E39-4B57-A8B0-F4743796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https://rush-b.ch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C7847-3B15-4C90-B398-D619F66F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0FF2C9F-70B9-4F34-98E3-D83DEBEE2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48" y="1825625"/>
            <a:ext cx="5071857" cy="34080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2240830"/>
      </p:ext>
    </p:extLst>
  </p:cSld>
  <p:clrMapOvr>
    <a:masterClrMapping/>
  </p:clrMapOvr>
</p:sld>
</file>

<file path=ppt/theme/theme1.xml><?xml version="1.0" encoding="utf-8"?>
<a:theme xmlns:a="http://schemas.openxmlformats.org/drawingml/2006/main" name="FFHS Vorlagen">
  <a:themeElements>
    <a:clrScheme name="FFHS_colors">
      <a:dk1>
        <a:srgbClr val="000000"/>
      </a:dk1>
      <a:lt1>
        <a:srgbClr val="FFFFFF"/>
      </a:lt1>
      <a:dk2>
        <a:srgbClr val="686868"/>
      </a:dk2>
      <a:lt2>
        <a:srgbClr val="B3B2B2"/>
      </a:lt2>
      <a:accent1>
        <a:srgbClr val="D50006"/>
      </a:accent1>
      <a:accent2>
        <a:srgbClr val="AE1F3E"/>
      </a:accent2>
      <a:accent3>
        <a:srgbClr val="7D0A52"/>
      </a:accent3>
      <a:accent4>
        <a:srgbClr val="502479"/>
      </a:accent4>
      <a:accent5>
        <a:srgbClr val="686868"/>
      </a:accent5>
      <a:accent6>
        <a:srgbClr val="B3B2B2"/>
      </a:accent6>
      <a:hlink>
        <a:srgbClr val="502479"/>
      </a:hlink>
      <a:folHlink>
        <a:srgbClr val="7D0A5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-praesentation-4-3-2" id="{6F4188D2-730A-0340-9CFE-99B869333B6C}" vid="{C4C4AEAA-9EB5-1A47-89BF-4C36B22F953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Uhrzeit xmlns="c3a65647-9327-4fff-b3fd-02f86f78a6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BB8C76EE6BBB4A921D393E6336E877" ma:contentTypeVersion="11" ma:contentTypeDescription="Ein neues Dokument erstellen." ma:contentTypeScope="" ma:versionID="c733ce439d5d8009212d511f5ff9b9f1">
  <xsd:schema xmlns:xsd="http://www.w3.org/2001/XMLSchema" xmlns:xs="http://www.w3.org/2001/XMLSchema" xmlns:p="http://schemas.microsoft.com/office/2006/metadata/properties" xmlns:ns2="c3a65647-9327-4fff-b3fd-02f86f78a62b" xmlns:ns3="7a9f2cd2-5d24-4f2b-91d4-0c393d391bab" targetNamespace="http://schemas.microsoft.com/office/2006/metadata/properties" ma:root="true" ma:fieldsID="01eab814922d3d43d315e87705678c87" ns2:_="" ns3:_="">
    <xsd:import namespace="c3a65647-9327-4fff-b3fd-02f86f78a62b"/>
    <xsd:import namespace="7a9f2cd2-5d24-4f2b-91d4-0c393d391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DatumUhrze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65647-9327-4fff-b3fd-02f86f78a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DatumUhrzeit" ma:index="18" nillable="true" ma:displayName="Datum &amp; Uhrzeit" ma:format="DateOnly" ma:internalName="DatumUhrzeit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f2cd2-5d24-4f2b-91d4-0c393d391b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1D9996-D5EE-4BF5-AC1A-788E3964FB04}">
  <ds:schemaRefs>
    <ds:schemaRef ds:uri="c3a65647-9327-4fff-b3fd-02f86f78a62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7a9f2cd2-5d24-4f2b-91d4-0c393d391bab"/>
  </ds:schemaRefs>
</ds:datastoreItem>
</file>

<file path=customXml/itemProps2.xml><?xml version="1.0" encoding="utf-8"?>
<ds:datastoreItem xmlns:ds="http://schemas.openxmlformats.org/officeDocument/2006/customXml" ds:itemID="{2C1072BF-0DE4-40AD-A044-C4240EF7F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a65647-9327-4fff-b3fd-02f86f78a62b"/>
    <ds:schemaRef ds:uri="7a9f2cd2-5d24-4f2b-91d4-0c393d391b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14F7C7-F049-4393-B9F9-67E6C86B1B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Disposition_PapailiouLena</Template>
  <TotalTime>0</TotalTime>
  <Words>313</Words>
  <Application>Microsoft Office PowerPoint</Application>
  <PresentationFormat>Bildschirmpräsentation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Courier New</vt:lpstr>
      <vt:lpstr>Wingdings</vt:lpstr>
      <vt:lpstr>FFHS Vorlagen</vt:lpstr>
      <vt:lpstr>Rush-B </vt:lpstr>
      <vt:lpstr>Spielbeschreibung</vt:lpstr>
      <vt:lpstr>Architektur</vt:lpstr>
      <vt:lpstr>Einsatz von KI: Beschreibung der Algorithmen</vt:lpstr>
      <vt:lpstr>Eingesetzte Technologien</vt:lpstr>
      <vt:lpstr>Lessons Learned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Parsing </dc:title>
  <dc:subject/>
  <dc:creator>Lena Papailiou</dc:creator>
  <cp:keywords/>
  <dc:description/>
  <cp:lastModifiedBy>Lena Papailiou</cp:lastModifiedBy>
  <cp:revision>7</cp:revision>
  <dcterms:created xsi:type="dcterms:W3CDTF">2022-09-21T18:09:32Z</dcterms:created>
  <dcterms:modified xsi:type="dcterms:W3CDTF">2022-12-06T19:22:30Z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0x01010029BB8C76EE6BBB4A921D393E6336E877</vt:lpwstr>
  </property>
</Properties>
</file>