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0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07" autoAdjust="0"/>
  </p:normalViewPr>
  <p:slideViewPr>
    <p:cSldViewPr snapToGrid="0">
      <p:cViewPr varScale="1">
        <p:scale>
          <a:sx n="69" d="100"/>
          <a:sy n="6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679" y="1191910"/>
            <a:ext cx="10246642" cy="292608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</a:br>
            <a: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Topic: “How to </a:t>
            </a:r>
            <a:r>
              <a:rPr lang="en-US" sz="3200" cap="none" spc="300" dirty="0">
                <a:solidFill>
                  <a:schemeClr val="bg1"/>
                </a:solidFill>
                <a:latin typeface="Raleway" panose="020F0502020204030204" pitchFamily="2" charset="0"/>
              </a:rPr>
              <a:t>i</a:t>
            </a:r>
            <a: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nsert a table from </a:t>
            </a:r>
            <a:b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</a:br>
            <a:r>
              <a:rPr lang="en-US" sz="3200" cap="none" spc="300" dirty="0">
                <a:solidFill>
                  <a:schemeClr val="bg1"/>
                </a:solidFill>
                <a:latin typeface="Raleway" panose="020F0502020204030204" pitchFamily="2" charset="0"/>
              </a:rPr>
              <a:t>J</a:t>
            </a:r>
            <a: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avaScript into a div element called </a:t>
            </a:r>
            <a:b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</a:br>
            <a:r>
              <a:rPr lang="en-US" sz="3200" cap="none" spc="300" dirty="0" err="1">
                <a:solidFill>
                  <a:schemeClr val="bg1"/>
                </a:solidFill>
                <a:latin typeface="Raleway" panose="020F0502020204030204" pitchFamily="2" charset="0"/>
              </a:rPr>
              <a:t>D</a:t>
            </a:r>
            <a:r>
              <a:rPr lang="en-US" sz="3200" b="1" i="0" u="none" strike="noStrike" cap="none" spc="300" dirty="0" err="1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ivContainer</a:t>
            </a:r>
            <a:r>
              <a:rPr lang="en-US" sz="32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 created in HTML?”</a:t>
            </a:r>
            <a:br>
              <a:rPr lang="en-US" sz="3200" b="0" cap="none" spc="300" dirty="0">
                <a:solidFill>
                  <a:schemeClr val="bg1"/>
                </a:solidFill>
                <a:effectLst/>
              </a:rPr>
            </a:br>
            <a:br>
              <a:rPr lang="en-US" sz="3200" cap="none" spc="300" dirty="0">
                <a:solidFill>
                  <a:schemeClr val="bg1"/>
                </a:solidFill>
              </a:rPr>
            </a:br>
            <a:endParaRPr lang="en-US" sz="3200" cap="none" spc="3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070" y="4787063"/>
            <a:ext cx="8767860" cy="138816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S. Bharath Reddy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1. Creating div element in HTML 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05CC5"/>
                </a:solidFill>
                <a:effectLst/>
                <a:latin typeface="Source Code Pro" panose="020F0502020204030204" pitchFamily="49" charset="0"/>
              </a:rPr>
              <a:t>&lt;!DOCTYPE </a:t>
            </a:r>
            <a:r>
              <a:rPr lang="en-IN" b="0" i="0" dirty="0">
                <a:solidFill>
                  <a:srgbClr val="D73A49"/>
                </a:solidFill>
                <a:effectLst/>
                <a:latin typeface="Source Code Pro" panose="020F0502020204030204" pitchFamily="49" charset="0"/>
              </a:rPr>
              <a:t>html</a:t>
            </a:r>
            <a:r>
              <a:rPr lang="en-IN" b="0" i="0" dirty="0">
                <a:solidFill>
                  <a:srgbClr val="005CC5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html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IN" b="0" i="0" dirty="0">
                <a:solidFill>
                  <a:srgbClr val="005CC5"/>
                </a:solidFill>
                <a:effectLst/>
                <a:latin typeface="Source Code Pro" panose="020F0502020204030204" pitchFamily="49" charset="0"/>
              </a:rPr>
              <a:t>lang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=</a:t>
            </a:r>
            <a:r>
              <a:rPr lang="en-IN" b="0" i="0" dirty="0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"</a:t>
            </a:r>
            <a:r>
              <a:rPr lang="en-IN" b="0" i="0" dirty="0" err="1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en</a:t>
            </a:r>
            <a:r>
              <a:rPr lang="en-IN" b="0" i="0" dirty="0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"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head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	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meta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IN" b="0" i="0" dirty="0">
                <a:solidFill>
                  <a:srgbClr val="005CC5"/>
                </a:solidFill>
                <a:effectLst/>
                <a:latin typeface="Source Code Pro" panose="020F0502020204030204" pitchFamily="49" charset="0"/>
              </a:rPr>
              <a:t>charset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=</a:t>
            </a:r>
            <a:r>
              <a:rPr lang="en-IN" b="0" i="0" dirty="0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"UTF-8"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	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title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Insert Table into Div using JS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&lt;/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title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&lt;/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head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body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Source Code Pro" panose="020F0502020204030204" pitchFamily="49" charset="0"/>
              </a:rPr>
              <a:t>	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div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IN" b="0" i="0" dirty="0">
                <a:solidFill>
                  <a:srgbClr val="005CC5"/>
                </a:solidFill>
                <a:effectLst/>
                <a:latin typeface="Source Code Pro" panose="020F0502020204030204" pitchFamily="49" charset="0"/>
              </a:rPr>
              <a:t>id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=</a:t>
            </a:r>
            <a:r>
              <a:rPr lang="en-IN" b="0" i="0" dirty="0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"</a:t>
            </a:r>
            <a:r>
              <a:rPr lang="en-IN" b="0" i="0" dirty="0" err="1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DivContainer</a:t>
            </a:r>
            <a:r>
              <a:rPr lang="en-IN" b="0" i="0" dirty="0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"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&gt;&lt;/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div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Source Code Pro" panose="020F0502020204030204" pitchFamily="49" charset="0"/>
              </a:rPr>
              <a:t>	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script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IN" b="0" i="0" dirty="0" err="1">
                <a:solidFill>
                  <a:srgbClr val="005CC5"/>
                </a:solidFill>
                <a:effectLst/>
                <a:latin typeface="Source Code Pro" panose="020F0502020204030204" pitchFamily="49" charset="0"/>
              </a:rPr>
              <a:t>src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=</a:t>
            </a:r>
            <a:r>
              <a:rPr lang="en-IN" b="0" i="0" dirty="0">
                <a:solidFill>
                  <a:srgbClr val="032F62"/>
                </a:solidFill>
                <a:effectLst/>
                <a:latin typeface="Source Code Pro" panose="020F0502020204030204" pitchFamily="49" charset="0"/>
              </a:rPr>
              <a:t>"script.js"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&gt;&lt;/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script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&lt;/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body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r>
              <a:rPr lang="en-I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Source Code Pro" panose="020F0502020204030204" pitchFamily="49" charset="0"/>
              </a:rPr>
              <a:t> </a:t>
            </a:r>
            <a:endParaRPr lang="en-I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Source Code Pro" panose="020F0502020204030204" pitchFamily="49" charset="0"/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&lt;/</a:t>
            </a:r>
            <a:r>
              <a:rPr lang="en-IN" b="0" i="0" dirty="0">
                <a:solidFill>
                  <a:srgbClr val="22863A"/>
                </a:solidFill>
                <a:effectLst/>
                <a:latin typeface="Source Code Pro" panose="020F0502020204030204" pitchFamily="49" charset="0"/>
              </a:rPr>
              <a:t>html</a:t>
            </a:r>
            <a:r>
              <a:rPr lang="en-IN" b="0" i="0" dirty="0">
                <a:solidFill>
                  <a:srgbClr val="24292E"/>
                </a:solidFill>
                <a:effectLst/>
                <a:latin typeface="Source Code Pro" panose="020F0502020204030204" pitchFamily="49" charset="0"/>
              </a:rPr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939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2. Adding table using JavaScript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25375" y="1784901"/>
            <a:ext cx="9459595" cy="184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ClrTx/>
              <a:buSzTx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rite the JavaScript code to create a table and insert it into the div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There are several ways to insert a table into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element using JavaScript.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ClrTx/>
              <a:buSzTx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975" y="4143789"/>
            <a:ext cx="50180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Method-1: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property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Method-2: 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Appending child Elements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353" y="514821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Method-1: Using </a:t>
            </a:r>
            <a:r>
              <a:rPr lang="en-US" sz="4000" dirty="0" err="1">
                <a:latin typeface="Rockwell" panose="02060603020205020403" pitchFamily="18" charset="0"/>
              </a:rPr>
              <a:t>innerHTML</a:t>
            </a:r>
            <a:r>
              <a:rPr lang="en-US" sz="4000" dirty="0">
                <a:latin typeface="Rockwell" panose="02060603020205020403" pitchFamily="18" charset="0"/>
              </a:rPr>
              <a:t>  </a:t>
            </a:r>
            <a:r>
              <a:rPr lang="en-IN" sz="4000" b="1" i="0" dirty="0">
                <a:solidFill>
                  <a:srgbClr val="000000"/>
                </a:solidFill>
                <a:effectLst/>
                <a:highlight>
                  <a:srgbClr val="D8D8FF"/>
                </a:highlight>
                <a:latin typeface="Poppins" panose="00000500000000000000" pitchFamily="2" charset="0"/>
              </a:rPr>
              <a:t> </a:t>
            </a:r>
            <a:br>
              <a:rPr lang="en-IN" sz="4000" b="1" i="0" dirty="0">
                <a:solidFill>
                  <a:srgbClr val="000000"/>
                </a:solidFill>
                <a:effectLst/>
                <a:highlight>
                  <a:srgbClr val="D8D8FF"/>
                </a:highlight>
                <a:latin typeface="Poppins" panose="00000500000000000000" pitchFamily="2" charset="0"/>
              </a:rPr>
            </a:b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75276" y="2108132"/>
            <a:ext cx="8374306" cy="38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0" rIns="2539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" indent="0">
              <a:buNone/>
            </a:pP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Create the table HTML as a string </a:t>
            </a:r>
            <a:endParaRPr lang="en-IN" sz="14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const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tableHTML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`&lt;table&gt;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&lt;tr&gt; &lt;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Header 1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 &lt;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Header 2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 &lt;/tr&gt;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&lt;tr&gt;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&lt;td&gt;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 1, Cell 1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&lt;/td&gt;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&lt;td&gt;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 1, Cell 2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&lt;/td&gt;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&lt;/tr&gt;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&lt;tr&gt;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en-IN" sz="140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td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 2, Cell 1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en-IN" sz="140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/td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&lt;td&gt;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 2, Cell 2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&lt;/td&gt;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&lt;/tr&gt;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&lt;/table&gt; `;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Get the </a:t>
            </a:r>
            <a:r>
              <a:rPr lang="en-IN" sz="1400" b="1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element </a:t>
            </a:r>
            <a:endParaRPr lang="en-IN" sz="14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const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document.getElementById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('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’); </a:t>
            </a: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sz="14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Set the </a:t>
            </a:r>
            <a:r>
              <a:rPr lang="en-IN" sz="1400" b="1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innerHTML</a:t>
            </a:r>
            <a:r>
              <a:rPr lang="en-IN" sz="14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 the div to the table HTML </a:t>
            </a:r>
            <a:endParaRPr lang="en-IN" sz="14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divContainer.innerHTML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</a:t>
            </a:r>
            <a:r>
              <a:rPr lang="en-IN" sz="14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tableHTML</a:t>
            </a:r>
            <a:r>
              <a:rPr lang="en-IN" sz="14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;</a:t>
            </a:r>
            <a:endParaRPr lang="en-IN" sz="1400" spc="300" dirty="0"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4732" y="2977214"/>
            <a:ext cx="65" cy="353919"/>
          </a:xfrm>
          <a:prstGeom prst="rect">
            <a:avLst/>
          </a:prstGeom>
          <a:solidFill>
            <a:srgbClr val="D8D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68321" y="1449071"/>
            <a:ext cx="8841105" cy="27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You can use the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 property to set the HTML content of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 directly.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  <a:cs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63" y="514821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Method-2: </a:t>
            </a:r>
            <a:r>
              <a:rPr lang="en-IN" dirty="0">
                <a:latin typeface="Rockwell" panose="02060603020205020403" pitchFamily="18" charset="0"/>
              </a:rPr>
              <a:t>Appending Child Elements</a:t>
            </a:r>
            <a:br>
              <a:rPr lang="en-IN" b="1" i="0" dirty="0">
                <a:solidFill>
                  <a:srgbClr val="000000"/>
                </a:solidFill>
                <a:effectLst/>
                <a:highlight>
                  <a:srgbClr val="D8D8FF"/>
                </a:highlight>
                <a:latin typeface="Poppins" panose="00000500000000000000" pitchFamily="2" charset="0"/>
              </a:rPr>
            </a:b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63673" y="2024511"/>
            <a:ext cx="9637720" cy="41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0" rIns="2539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" indent="0">
              <a:buNone/>
            </a:pP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Get the </a:t>
            </a:r>
            <a:r>
              <a:rPr lang="en-IN" sz="1200" b="1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element </a:t>
            </a:r>
            <a:endParaRPr lang="en-IN" sz="12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document.getElementById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('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’);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Create the table element </a:t>
            </a:r>
            <a:endParaRPr lang="en-IN" sz="12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table =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document.createElement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('table’);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add a border for the table visibility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table.border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'1’;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Create and append rows and cells </a:t>
            </a:r>
            <a:endParaRPr lang="en-IN" sz="12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(let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0;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&lt; 3;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++)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{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row =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document.createElement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('tr’);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(let j = 0; j &lt; 3;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j++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{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</a:t>
            </a: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Use </a:t>
            </a:r>
            <a:r>
              <a:rPr lang="en-IN" sz="1200" b="1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for the first row (headers)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spc="300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cell = 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document.createElement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=== 0 ? '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' : 'td’);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spc="300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cell.textContent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`Row ${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+ 1},  Cell ${j + 1}`; 				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row.appendChild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(cell);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}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spc="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table.appendChild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(row);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} </a:t>
            </a: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sz="1200" b="0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// Append the table to the </a:t>
            </a:r>
            <a:r>
              <a:rPr lang="en-IN" sz="1200" b="1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</a:t>
            </a:r>
            <a:r>
              <a:rPr lang="en-IN" sz="1200" b="1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endParaRPr lang="en-IN" sz="1200" b="1" i="0" spc="3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1200" b="0" i="0" spc="3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divContainer.appendChild</a:t>
            </a:r>
            <a:r>
              <a:rPr lang="en-IN" sz="1200" b="0" i="0" spc="3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(table);</a:t>
            </a:r>
            <a:endParaRPr lang="en-IN" sz="1200" spc="300" dirty="0"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4732" y="2977214"/>
            <a:ext cx="65" cy="353919"/>
          </a:xfrm>
          <a:prstGeom prst="rect">
            <a:avLst/>
          </a:prstGeom>
          <a:solidFill>
            <a:srgbClr val="D8D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9872" y="1416831"/>
            <a:ext cx="9870440" cy="27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You can create each element individually and append them to the table and then to the div.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  <a:cs typeface="Rockwell" panose="02060603020205020403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  <a:cs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6155" y="1582508"/>
            <a:ext cx="5911341" cy="52729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200" cap="none" spc="3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070" y="4117990"/>
            <a:ext cx="8767860" cy="1388165"/>
          </a:xfrm>
        </p:spPr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9161" y="2419815"/>
            <a:ext cx="8408019" cy="1388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0" u="none" strike="noStrike" cap="none" spc="300" dirty="0">
                <a:solidFill>
                  <a:schemeClr val="bg1"/>
                </a:solidFill>
                <a:effectLst/>
                <a:latin typeface="Raleway" panose="020F0502020204030204" pitchFamily="2" charset="0"/>
              </a:rPr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1 "   m a : c o n t e n t T y p e D e s c r i p t i o n = " C r e a t e   a   n e w   d o c u m e n t . "   m a : c o n t e n t T y p e S c o p e = " "   m a : v e r s i o n I D = " 9 6 2 9 1 5 1 2 c 1 e e 7 1 5 a b 6 1 7 f 4 c 0 7 d f 7 9 f c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8 2 5 6 c 2 7 c 4 0 c a 5 c 4 0 c e 1 c f 6 c 4 4 f 0 2 0 5 d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D6CA70E-ED75-4FF0-A862-8EF12B737755}">
  <ds:schemaRefs/>
</ds:datastoreItem>
</file>

<file path=customXml/itemProps2.xml><?xml version="1.0" encoding="utf-8"?>
<ds:datastoreItem xmlns:ds="http://schemas.openxmlformats.org/officeDocument/2006/customXml" ds:itemID="{ABF1ABED-93B7-45AC-A513-2CB1FF159AFF}">
  <ds:schemaRefs/>
</ds:datastoreItem>
</file>

<file path=customXml/itemProps3.xml><?xml version="1.0" encoding="utf-8"?>
<ds:datastoreItem xmlns:ds="http://schemas.openxmlformats.org/officeDocument/2006/customXml" ds:itemID="{79B27744-7857-4992-B755-05855FC5914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1960</Words>
  <Application>WPS Presentation</Application>
  <PresentationFormat>Widescreen</PresentationFormat>
  <Paragraphs>87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Corbel</vt:lpstr>
      <vt:lpstr>Raleway</vt:lpstr>
      <vt:lpstr>Calibri</vt:lpstr>
      <vt:lpstr>Rockwell</vt:lpstr>
      <vt:lpstr>Tahoma</vt:lpstr>
      <vt:lpstr>Source Code Pro</vt:lpstr>
      <vt:lpstr>Poppins</vt:lpstr>
      <vt:lpstr>Segoe Print</vt:lpstr>
      <vt:lpstr>SFMono-Regular</vt:lpstr>
      <vt:lpstr>Microsoft YaHei</vt:lpstr>
      <vt:lpstr>Arial Unicode MS</vt:lpstr>
      <vt:lpstr>Basis</vt:lpstr>
      <vt:lpstr> Topic: “How to insert a table from  JavaScript into a div element called  DivContainer created in HTML?”  </vt:lpstr>
      <vt:lpstr>1. Creating div element in HTML </vt:lpstr>
      <vt:lpstr>2. Adding table using JavaScript</vt:lpstr>
      <vt:lpstr>Method-1: Using innerHTML    </vt:lpstr>
      <vt:lpstr>Method-2: Appending Child Elements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Siddireddy</dc:creator>
  <cp:lastModifiedBy>bhara</cp:lastModifiedBy>
  <cp:revision>2</cp:revision>
  <dcterms:created xsi:type="dcterms:W3CDTF">2024-06-20T12:00:00Z</dcterms:created>
  <dcterms:modified xsi:type="dcterms:W3CDTF">2024-06-21T06:10:24Z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E695D590A79844A6938491222E15DC77_12</vt:lpwstr>
  </property>
  <property fmtid="{D5CDD505-2E9C-101B-9397-08002B2CF9AE}" pid="4" name="KSOProductBuildVer">
    <vt:lpwstr>1033-12.2.0.17119</vt:lpwstr>
  </property>
</Properties>
</file>