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9A35A-FDB0-42B1-BF0A-C9AA4476D215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EADC5-F3B3-4B1B-874B-C76A7091D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89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284663"/>
          </a:xfrm>
        </p:spPr>
        <p:txBody>
          <a:bodyPr/>
          <a:lstStyle/>
          <a:p>
            <a:r>
              <a:rPr lang="en-GB" dirty="0"/>
              <a:t>1. </a:t>
            </a:r>
          </a:p>
          <a:p>
            <a:r>
              <a:rPr lang="en-GB" dirty="0"/>
              <a:t>A </a:t>
            </a:r>
            <a:r>
              <a:rPr lang="en-GB" dirty="0" err="1"/>
              <a:t>MyDrivers</a:t>
            </a:r>
            <a:r>
              <a:rPr lang="en-GB" dirty="0"/>
              <a:t> </a:t>
            </a:r>
            <a:r>
              <a:rPr lang="en-GB" dirty="0" err="1"/>
              <a:t>segít</a:t>
            </a:r>
            <a:r>
              <a:rPr lang="en-GB" dirty="0"/>
              <a:t> a </a:t>
            </a:r>
            <a:r>
              <a:rPr lang="en-GB" dirty="0" err="1"/>
              <a:t>programot</a:t>
            </a:r>
            <a:r>
              <a:rPr lang="en-GB" dirty="0"/>
              <a:t> </a:t>
            </a:r>
            <a:r>
              <a:rPr lang="en-GB" dirty="0" err="1"/>
              <a:t>használó</a:t>
            </a:r>
            <a:r>
              <a:rPr lang="en-GB" dirty="0"/>
              <a:t> </a:t>
            </a:r>
            <a:r>
              <a:rPr lang="en-GB" dirty="0" err="1"/>
              <a:t>cégnek</a:t>
            </a:r>
            <a:r>
              <a:rPr lang="en-GB" dirty="0"/>
              <a:t>, </a:t>
            </a:r>
            <a:r>
              <a:rPr lang="en-GB" dirty="0" err="1"/>
              <a:t>cégeknek</a:t>
            </a:r>
            <a:r>
              <a:rPr lang="en-GB" dirty="0"/>
              <a:t> </a:t>
            </a:r>
            <a:r>
              <a:rPr lang="en-GB" dirty="0" err="1"/>
              <a:t>nyomon</a:t>
            </a:r>
            <a:r>
              <a:rPr lang="en-GB" dirty="0"/>
              <a:t> </a:t>
            </a:r>
            <a:r>
              <a:rPr lang="en-GB" dirty="0" err="1"/>
              <a:t>követni</a:t>
            </a:r>
            <a:r>
              <a:rPr lang="en-GB" dirty="0"/>
              <a:t>,</a:t>
            </a:r>
          </a:p>
          <a:p>
            <a:r>
              <a:rPr lang="en-GB" dirty="0" err="1"/>
              <a:t>rendszerezni</a:t>
            </a:r>
            <a:r>
              <a:rPr lang="en-GB" dirty="0"/>
              <a:t>, </a:t>
            </a:r>
            <a:r>
              <a:rPr lang="en-GB" dirty="0" err="1"/>
              <a:t>szerkeszteni</a:t>
            </a:r>
            <a:r>
              <a:rPr lang="en-GB" dirty="0"/>
              <a:t>, </a:t>
            </a:r>
            <a:r>
              <a:rPr lang="en-GB" dirty="0" err="1"/>
              <a:t>illetve</a:t>
            </a:r>
            <a:r>
              <a:rPr lang="en-GB" dirty="0"/>
              <a:t> </a:t>
            </a:r>
            <a:r>
              <a:rPr lang="en-GB" dirty="0" err="1"/>
              <a:t>bizonyos</a:t>
            </a:r>
            <a:r>
              <a:rPr lang="en-GB" dirty="0"/>
              <a:t> </a:t>
            </a:r>
            <a:r>
              <a:rPr lang="en-GB" dirty="0" err="1"/>
              <a:t>esetekben</a:t>
            </a:r>
            <a:r>
              <a:rPr lang="en-GB" dirty="0"/>
              <a:t> </a:t>
            </a:r>
            <a:r>
              <a:rPr lang="en-GB" dirty="0" err="1"/>
              <a:t>törölni</a:t>
            </a:r>
            <a:r>
              <a:rPr lang="en-GB" dirty="0"/>
              <a:t> a </a:t>
            </a:r>
            <a:r>
              <a:rPr lang="en-GB" dirty="0" err="1"/>
              <a:t>cég</a:t>
            </a:r>
            <a:r>
              <a:rPr lang="en-GB" dirty="0"/>
              <a:t> </a:t>
            </a:r>
            <a:r>
              <a:rPr lang="en-GB" dirty="0" err="1"/>
              <a:t>alkalmazottjaival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eszközeivel</a:t>
            </a:r>
            <a:r>
              <a:rPr lang="en-GB" dirty="0"/>
              <a:t> </a:t>
            </a:r>
            <a:r>
              <a:rPr lang="en-GB" dirty="0" err="1"/>
              <a:t>kapcsolatos</a:t>
            </a:r>
            <a:r>
              <a:rPr lang="en-GB" dirty="0"/>
              <a:t> </a:t>
            </a:r>
            <a:r>
              <a:rPr lang="en-GB" dirty="0" err="1"/>
              <a:t>adatokat</a:t>
            </a:r>
            <a:r>
              <a:rPr lang="en-GB" dirty="0"/>
              <a:t>.</a:t>
            </a:r>
          </a:p>
          <a:p>
            <a:r>
              <a:rPr lang="en-GB" dirty="0"/>
              <a:t>2.</a:t>
            </a:r>
          </a:p>
          <a:p>
            <a:r>
              <a:rPr lang="en-GB" dirty="0"/>
              <a:t>A program </a:t>
            </a:r>
            <a:r>
              <a:rPr lang="en-GB" dirty="0" err="1"/>
              <a:t>kifejezetten</a:t>
            </a:r>
            <a:r>
              <a:rPr lang="en-GB" dirty="0"/>
              <a:t> Budapest </a:t>
            </a:r>
            <a:r>
              <a:rPr lang="en-GB" dirty="0" err="1"/>
              <a:t>területén</a:t>
            </a:r>
            <a:r>
              <a:rPr lang="en-GB" dirty="0"/>
              <a:t> </a:t>
            </a:r>
            <a:r>
              <a:rPr lang="en-GB" dirty="0" err="1"/>
              <a:t>csomagokat</a:t>
            </a:r>
            <a:r>
              <a:rPr lang="en-GB" dirty="0"/>
              <a:t> </a:t>
            </a:r>
            <a:r>
              <a:rPr lang="en-GB" dirty="0" err="1"/>
              <a:t>kiszállító</a:t>
            </a:r>
            <a:r>
              <a:rPr lang="en-GB" dirty="0"/>
              <a:t> </a:t>
            </a:r>
            <a:r>
              <a:rPr lang="en-GB" dirty="0" err="1"/>
              <a:t>futár</a:t>
            </a:r>
            <a:r>
              <a:rPr lang="en-GB" dirty="0"/>
              <a:t> </a:t>
            </a:r>
            <a:r>
              <a:rPr lang="en-GB" dirty="0" err="1"/>
              <a:t>cégeknek</a:t>
            </a:r>
            <a:r>
              <a:rPr lang="en-GB" dirty="0"/>
              <a:t> </a:t>
            </a:r>
            <a:r>
              <a:rPr lang="en-GB" dirty="0" err="1"/>
              <a:t>készült</a:t>
            </a:r>
            <a:r>
              <a:rPr lang="en-GB" dirty="0"/>
              <a:t>, </a:t>
            </a:r>
            <a:r>
              <a:rPr lang="en-GB" dirty="0" err="1"/>
              <a:t>specifikálódott</a:t>
            </a:r>
            <a:r>
              <a:rPr lang="en-GB" dirty="0"/>
              <a:t>. </a:t>
            </a:r>
          </a:p>
          <a:p>
            <a:r>
              <a:rPr lang="en-GB" dirty="0"/>
              <a:t>3.</a:t>
            </a:r>
          </a:p>
          <a:p>
            <a:r>
              <a:rPr lang="en-GB" dirty="0"/>
              <a:t>A </a:t>
            </a:r>
            <a:r>
              <a:rPr lang="en-GB" dirty="0" err="1"/>
              <a:t>MyDrivers</a:t>
            </a:r>
            <a:r>
              <a:rPr lang="en-GB" dirty="0"/>
              <a:t> </a:t>
            </a:r>
            <a:r>
              <a:rPr lang="en-GB" dirty="0" err="1"/>
              <a:t>kezelési</a:t>
            </a:r>
            <a:r>
              <a:rPr lang="en-GB" dirty="0"/>
              <a:t>, </a:t>
            </a:r>
            <a:r>
              <a:rPr lang="en-GB" dirty="0" err="1"/>
              <a:t>illetve</a:t>
            </a:r>
            <a:r>
              <a:rPr lang="en-GB" dirty="0"/>
              <a:t> </a:t>
            </a:r>
            <a:r>
              <a:rPr lang="en-GB" dirty="0" err="1"/>
              <a:t>megjelenítési</a:t>
            </a:r>
            <a:r>
              <a:rPr lang="en-GB" dirty="0"/>
              <a:t> </a:t>
            </a:r>
            <a:r>
              <a:rPr lang="en-GB" dirty="0" err="1"/>
              <a:t>felülete</a:t>
            </a:r>
            <a:r>
              <a:rPr lang="en-GB" dirty="0"/>
              <a:t> a </a:t>
            </a:r>
            <a:r>
              <a:rPr lang="en-GB" dirty="0" err="1"/>
              <a:t>felhasználó</a:t>
            </a:r>
            <a:r>
              <a:rPr lang="en-GB" dirty="0"/>
              <a:t> </a:t>
            </a:r>
            <a:r>
              <a:rPr lang="en-GB" dirty="0" err="1"/>
              <a:t>számára</a:t>
            </a:r>
            <a:r>
              <a:rPr lang="en-GB" dirty="0"/>
              <a:t> </a:t>
            </a:r>
            <a:r>
              <a:rPr lang="en-GB" dirty="0" err="1"/>
              <a:t>barátságos</a:t>
            </a:r>
            <a:r>
              <a:rPr lang="en-GB" dirty="0"/>
              <a:t>, </a:t>
            </a:r>
            <a:r>
              <a:rPr lang="en-GB" dirty="0" err="1"/>
              <a:t>kedvező</a:t>
            </a:r>
            <a:r>
              <a:rPr lang="en-GB" dirty="0"/>
              <a:t>. </a:t>
            </a:r>
          </a:p>
          <a:p>
            <a:r>
              <a:rPr lang="en-GB" dirty="0"/>
              <a:t>A program </a:t>
            </a:r>
            <a:r>
              <a:rPr lang="en-GB" dirty="0" err="1"/>
              <a:t>felülete</a:t>
            </a:r>
            <a:r>
              <a:rPr lang="en-GB" dirty="0"/>
              <a:t> </a:t>
            </a:r>
            <a:r>
              <a:rPr lang="en-GB" dirty="0" err="1"/>
              <a:t>reszponzív</a:t>
            </a:r>
            <a:r>
              <a:rPr lang="en-GB" dirty="0"/>
              <a:t> </a:t>
            </a:r>
            <a:r>
              <a:rPr lang="en-GB" dirty="0" err="1"/>
              <a:t>ezáltal</a:t>
            </a:r>
            <a:r>
              <a:rPr lang="en-GB" dirty="0"/>
              <a:t> </a:t>
            </a:r>
            <a:r>
              <a:rPr lang="en-GB" dirty="0" err="1"/>
              <a:t>illeszkedik</a:t>
            </a:r>
            <a:r>
              <a:rPr lang="en-GB" dirty="0"/>
              <a:t> a </a:t>
            </a:r>
            <a:r>
              <a:rPr lang="en-GB" dirty="0" err="1"/>
              <a:t>legtöbb</a:t>
            </a:r>
            <a:r>
              <a:rPr lang="en-GB" dirty="0"/>
              <a:t> monitor </a:t>
            </a:r>
            <a:r>
              <a:rPr lang="en-GB" dirty="0" err="1"/>
              <a:t>kijelző</a:t>
            </a:r>
            <a:r>
              <a:rPr lang="en-GB" dirty="0"/>
              <a:t> </a:t>
            </a:r>
            <a:r>
              <a:rPr lang="en-GB" dirty="0" err="1"/>
              <a:t>méretéhez</a:t>
            </a:r>
            <a:r>
              <a:rPr lang="en-GB" dirty="0"/>
              <a:t>.</a:t>
            </a:r>
          </a:p>
          <a:p>
            <a:r>
              <a:rPr lang="en-GB" dirty="0"/>
              <a:t>4.</a:t>
            </a:r>
          </a:p>
          <a:p>
            <a:r>
              <a:rPr lang="en-GB" dirty="0"/>
              <a:t>A </a:t>
            </a:r>
            <a:r>
              <a:rPr lang="en-GB" dirty="0" err="1"/>
              <a:t>programban</a:t>
            </a:r>
            <a:r>
              <a:rPr lang="en-GB" dirty="0"/>
              <a:t> </a:t>
            </a:r>
            <a:r>
              <a:rPr lang="en-GB" dirty="0" err="1"/>
              <a:t>található</a:t>
            </a:r>
            <a:r>
              <a:rPr lang="en-GB" dirty="0"/>
              <a:t>,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kereső</a:t>
            </a:r>
            <a:r>
              <a:rPr lang="en-GB" dirty="0"/>
              <a:t> motor, </a:t>
            </a:r>
            <a:r>
              <a:rPr lang="en-GB" dirty="0" err="1"/>
              <a:t>melynek</a:t>
            </a:r>
            <a:r>
              <a:rPr lang="en-GB" dirty="0"/>
              <a:t> </a:t>
            </a:r>
            <a:r>
              <a:rPr lang="en-GB" dirty="0" err="1"/>
              <a:t>segítségévek</a:t>
            </a:r>
            <a:r>
              <a:rPr lang="en-GB" dirty="0"/>
              <a:t> </a:t>
            </a:r>
            <a:r>
              <a:rPr lang="en-GB" dirty="0" err="1"/>
              <a:t>könnyedén</a:t>
            </a:r>
            <a:r>
              <a:rPr lang="en-GB" dirty="0"/>
              <a:t> </a:t>
            </a: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keresni</a:t>
            </a:r>
            <a:r>
              <a:rPr lang="en-GB" dirty="0"/>
              <a:t> </a:t>
            </a:r>
            <a:r>
              <a:rPr lang="en-GB" dirty="0" err="1"/>
              <a:t>bármilyen</a:t>
            </a:r>
            <a:r>
              <a:rPr lang="en-GB" dirty="0"/>
              <a:t> </a:t>
            </a:r>
            <a:r>
              <a:rPr lang="en-GB" dirty="0" err="1"/>
              <a:t>adatra</a:t>
            </a:r>
            <a:r>
              <a:rPr lang="en-GB" dirty="0"/>
              <a:t>, </a:t>
            </a:r>
            <a:r>
              <a:rPr lang="en-GB" dirty="0" err="1"/>
              <a:t>ami</a:t>
            </a:r>
            <a:r>
              <a:rPr lang="en-GB" dirty="0"/>
              <a:t> </a:t>
            </a:r>
            <a:r>
              <a:rPr lang="en-GB" dirty="0" err="1"/>
              <a:t>megtalálható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adatbázisban</a:t>
            </a:r>
            <a:r>
              <a:rPr lang="en-GB" dirty="0"/>
              <a:t>.</a:t>
            </a:r>
          </a:p>
          <a:p>
            <a:r>
              <a:rPr lang="en-GB" dirty="0"/>
              <a:t>5.</a:t>
            </a:r>
          </a:p>
          <a:p>
            <a:r>
              <a:rPr lang="hu-HU" dirty="0"/>
              <a:t>A </a:t>
            </a:r>
            <a:r>
              <a:rPr lang="hu-HU" dirty="0" err="1"/>
              <a:t>MyDrivers</a:t>
            </a:r>
            <a:r>
              <a:rPr lang="hu-HU" dirty="0"/>
              <a:t> adatbázis könnyedén alkalmazkodik a változásokhoz, így új adatok felvételével egyszerűen és átláthatóan módosíthatjuk a program kódját. Az adatbázis helyének változtatása is könnyedén meg tud valósulni. A program jelenleg lokális, helyi adatbázist használ. Az adatbázis felhőtárhelyre, webszerverre való átköltöztetése egyszerűen megvalósítható. A program kódsorában csak néhány adatot kell módosítani, hogy a program tudjon csatlakozni az új helyen található adatbázishoz.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47489-3A47-4900-8AB8-3046E6026A8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45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Táblák</a:t>
            </a:r>
            <a:r>
              <a:rPr lang="en-GB" dirty="0"/>
              <a:t> </a:t>
            </a:r>
            <a:r>
              <a:rPr lang="en-GB" dirty="0" err="1"/>
              <a:t>jellemzése</a:t>
            </a:r>
            <a:endParaRPr lang="en-GB" dirty="0"/>
          </a:p>
          <a:p>
            <a:r>
              <a:rPr lang="en-GB" dirty="0" err="1"/>
              <a:t>Kapcsolatok</a:t>
            </a:r>
            <a:r>
              <a:rPr lang="en-GB" dirty="0"/>
              <a:t> a </a:t>
            </a:r>
            <a:r>
              <a:rPr lang="en-GB" dirty="0" err="1"/>
              <a:t>táblák</a:t>
            </a:r>
            <a:r>
              <a:rPr lang="en-GB" dirty="0"/>
              <a:t> </a:t>
            </a:r>
            <a:r>
              <a:rPr lang="en-GB" dirty="0" err="1"/>
              <a:t>között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47489-3A47-4900-8AB8-3046E6026A8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8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1F0E839-4E1A-40A0-917F-C3F3340A2132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E031572-3CC3-4138-811E-843F1D9C4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50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839-4E1A-40A0-917F-C3F3340A2132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572-3CC3-4138-811E-843F1D9C4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3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839-4E1A-40A0-917F-C3F3340A2132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572-3CC3-4138-811E-843F1D9C4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433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839-4E1A-40A0-917F-C3F3340A2132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572-3CC3-4138-811E-843F1D9C457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8922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839-4E1A-40A0-917F-C3F3340A2132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572-3CC3-4138-811E-843F1D9C4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29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839-4E1A-40A0-917F-C3F3340A2132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572-3CC3-4138-811E-843F1D9C4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07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839-4E1A-40A0-917F-C3F3340A2132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572-3CC3-4138-811E-843F1D9C4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90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839-4E1A-40A0-917F-C3F3340A2132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572-3CC3-4138-811E-843F1D9C4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50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839-4E1A-40A0-917F-C3F3340A2132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572-3CC3-4138-811E-843F1D9C4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85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839-4E1A-40A0-917F-C3F3340A2132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572-3CC3-4138-811E-843F1D9C4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6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839-4E1A-40A0-917F-C3F3340A2132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572-3CC3-4138-811E-843F1D9C4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75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839-4E1A-40A0-917F-C3F3340A2132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572-3CC3-4138-811E-843F1D9C4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80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839-4E1A-40A0-917F-C3F3340A2132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572-3CC3-4138-811E-843F1D9C4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7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839-4E1A-40A0-917F-C3F3340A2132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572-3CC3-4138-811E-843F1D9C4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36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839-4E1A-40A0-917F-C3F3340A2132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572-3CC3-4138-811E-843F1D9C4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1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839-4E1A-40A0-917F-C3F3340A2132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572-3CC3-4138-811E-843F1D9C4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8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E839-4E1A-40A0-917F-C3F3340A2132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31572-3CC3-4138-811E-843F1D9C4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08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0E839-4E1A-40A0-917F-C3F3340A2132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31572-3CC3-4138-811E-843F1D9C45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23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43A1F8C7-390E-4667-B127-7E76B9E7C660}"/>
              </a:ext>
            </a:extLst>
          </p:cNvPr>
          <p:cNvSpPr/>
          <p:nvPr/>
        </p:nvSpPr>
        <p:spPr>
          <a:xfrm>
            <a:off x="1120776" y="480820"/>
            <a:ext cx="99504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BMSZC Trefort Ágoston Két Tanítási Nyelvű Technikum</a:t>
            </a:r>
            <a:endParaRPr lang="hu-H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3205974-D7D1-4112-BF63-0E6E22473BE8}"/>
              </a:ext>
            </a:extLst>
          </p:cNvPr>
          <p:cNvSpPr/>
          <p:nvPr/>
        </p:nvSpPr>
        <p:spPr>
          <a:xfrm>
            <a:off x="4759448" y="1166804"/>
            <a:ext cx="255954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Szoftverfejlesztő</a:t>
            </a:r>
            <a:endPara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hu-H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54 213 05</a:t>
            </a:r>
            <a:endParaRPr lang="hu-H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BADB37C-5162-416B-B10F-E577CCED9B2F}"/>
              </a:ext>
            </a:extLst>
          </p:cNvPr>
          <p:cNvSpPr/>
          <p:nvPr/>
        </p:nvSpPr>
        <p:spPr>
          <a:xfrm>
            <a:off x="4320193" y="2890391"/>
            <a:ext cx="355161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SZAKDOLGOZAT</a:t>
            </a:r>
          </a:p>
          <a:p>
            <a:pPr algn="ctr"/>
            <a:r>
              <a:rPr lang="en-GB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MyDrivers</a:t>
            </a:r>
            <a:endParaRPr lang="hu-H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B3E40CF3-ADAD-46CE-BC4E-8D7CEDFBDA70}"/>
              </a:ext>
            </a:extLst>
          </p:cNvPr>
          <p:cNvSpPr/>
          <p:nvPr/>
        </p:nvSpPr>
        <p:spPr>
          <a:xfrm>
            <a:off x="2117729" y="5299962"/>
            <a:ext cx="16097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Stancz</a:t>
            </a:r>
            <a:r>
              <a:rPr lang="en-GB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Gábor</a:t>
            </a:r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Konzulens</a:t>
            </a:r>
            <a:endParaRPr lang="hu-H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1E10C21F-F5CE-4476-B94A-D098F4C95A4A}"/>
              </a:ext>
            </a:extLst>
          </p:cNvPr>
          <p:cNvSpPr/>
          <p:nvPr/>
        </p:nvSpPr>
        <p:spPr>
          <a:xfrm>
            <a:off x="8311059" y="5299962"/>
            <a:ext cx="16895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Stancz</a:t>
            </a:r>
            <a:r>
              <a:rPr lang="en-GB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Levente</a:t>
            </a:r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5/13.S</a:t>
            </a:r>
            <a:endParaRPr lang="hu-H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B453344F-8DA3-4041-A32B-85526D1D843C}"/>
              </a:ext>
            </a:extLst>
          </p:cNvPr>
          <p:cNvSpPr/>
          <p:nvPr/>
        </p:nvSpPr>
        <p:spPr>
          <a:xfrm>
            <a:off x="5267086" y="6007848"/>
            <a:ext cx="165782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Budapest, 2022</a:t>
            </a:r>
            <a:endParaRPr lang="hu-H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37433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058735-067F-4D5D-8524-D2372E4D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Specifikáció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B12283-43AD-4818-A7E0-ECE5D352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MyDrivers</a:t>
            </a:r>
            <a:r>
              <a:rPr lang="en-GB" dirty="0"/>
              <a:t> mint, </a:t>
            </a:r>
            <a:r>
              <a:rPr lang="en-GB" dirty="0" err="1"/>
              <a:t>alkalmazás</a:t>
            </a:r>
            <a:r>
              <a:rPr lang="hu-HU" dirty="0"/>
              <a:t>. </a:t>
            </a:r>
            <a:endParaRPr lang="en-GB" dirty="0"/>
          </a:p>
          <a:p>
            <a:r>
              <a:rPr lang="en-GB" dirty="0" err="1"/>
              <a:t>Területi</a:t>
            </a:r>
            <a:r>
              <a:rPr lang="en-GB" dirty="0"/>
              <a:t> </a:t>
            </a:r>
            <a:r>
              <a:rPr lang="en-GB" dirty="0" err="1"/>
              <a:t>specifikáció</a:t>
            </a:r>
            <a:r>
              <a:rPr lang="en-GB" dirty="0"/>
              <a:t>.</a:t>
            </a:r>
          </a:p>
          <a:p>
            <a:r>
              <a:rPr lang="en-GB" dirty="0" err="1"/>
              <a:t>MyDrivers</a:t>
            </a:r>
            <a:r>
              <a:rPr lang="en-GB" dirty="0"/>
              <a:t> </a:t>
            </a:r>
            <a:r>
              <a:rPr lang="en-GB" dirty="0" err="1"/>
              <a:t>felülete</a:t>
            </a:r>
            <a:r>
              <a:rPr lang="en-GB" dirty="0"/>
              <a:t>.</a:t>
            </a:r>
          </a:p>
          <a:p>
            <a:r>
              <a:rPr lang="en-GB" dirty="0" err="1"/>
              <a:t>Fő</a:t>
            </a:r>
            <a:r>
              <a:rPr lang="en-GB" dirty="0"/>
              <a:t> </a:t>
            </a:r>
            <a:r>
              <a:rPr lang="en-GB" dirty="0" err="1"/>
              <a:t>funkció</a:t>
            </a:r>
            <a:r>
              <a:rPr lang="en-GB" dirty="0"/>
              <a:t>.</a:t>
            </a:r>
          </a:p>
          <a:p>
            <a:r>
              <a:rPr lang="en-GB" dirty="0" err="1"/>
              <a:t>MyDrivers</a:t>
            </a:r>
            <a:r>
              <a:rPr lang="en-GB" dirty="0"/>
              <a:t> </a:t>
            </a:r>
            <a:r>
              <a:rPr lang="en-GB" dirty="0" err="1"/>
              <a:t>alkalmazkodása</a:t>
            </a:r>
            <a:r>
              <a:rPr lang="en-GB" dirty="0"/>
              <a:t> a </a:t>
            </a:r>
            <a:r>
              <a:rPr lang="en-GB" dirty="0" err="1"/>
              <a:t>változtatásokhoz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6728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D267FA-C50F-4A89-9D78-DE5C5560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5197"/>
            <a:ext cx="9905998" cy="874722"/>
          </a:xfrm>
        </p:spPr>
        <p:txBody>
          <a:bodyPr/>
          <a:lstStyle/>
          <a:p>
            <a:r>
              <a:rPr lang="en-GB" dirty="0" err="1"/>
              <a:t>Adatmodell</a:t>
            </a:r>
            <a:endParaRPr lang="en-GB" dirty="0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41C9653A-3373-4587-B6EC-9135EE2E7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7933" y="1046697"/>
            <a:ext cx="9556134" cy="5345714"/>
          </a:xfrm>
        </p:spPr>
      </p:pic>
    </p:spTree>
    <p:extLst>
      <p:ext uri="{BB962C8B-B14F-4D97-AF65-F5344CB8AC3E}">
        <p14:creationId xmlns:p14="http://schemas.microsoft.com/office/powerpoint/2010/main" val="11949571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60C37F-B94C-41D1-A961-0503F6B7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9715"/>
            <a:ext cx="9905998" cy="1478570"/>
          </a:xfrm>
        </p:spPr>
        <p:txBody>
          <a:bodyPr/>
          <a:lstStyle/>
          <a:p>
            <a:pPr algn="ctr"/>
            <a:r>
              <a:rPr lang="en-GB" dirty="0" err="1"/>
              <a:t>Köszönöm</a:t>
            </a:r>
            <a:r>
              <a:rPr lang="en-GB" dirty="0"/>
              <a:t> a </a:t>
            </a:r>
            <a:r>
              <a:rPr lang="en-GB" dirty="0" err="1"/>
              <a:t>figyelmet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0113982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StanczLeventeMyDrivers</Template>
  <TotalTime>4</TotalTime>
  <Words>225</Words>
  <Application>Microsoft Office PowerPoint</Application>
  <PresentationFormat>Szélesvásznú</PresentationFormat>
  <Paragraphs>34</Paragraphs>
  <Slides>4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Áramkör</vt:lpstr>
      <vt:lpstr>PowerPoint-bemutató</vt:lpstr>
      <vt:lpstr>Specifikáció</vt:lpstr>
      <vt:lpstr>Adatmodell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Levi</dc:creator>
  <cp:lastModifiedBy>Levi</cp:lastModifiedBy>
  <cp:revision>2</cp:revision>
  <dcterms:created xsi:type="dcterms:W3CDTF">2022-05-13T07:55:30Z</dcterms:created>
  <dcterms:modified xsi:type="dcterms:W3CDTF">2022-05-13T07:59:53Z</dcterms:modified>
</cp:coreProperties>
</file>