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643DD-90E0-4107-8D69-F122CF1CE135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80F5-B4E3-42AB-B830-062758AC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6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11" y="1177696"/>
            <a:ext cx="5475513" cy="559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71197">
            <a:off x="5867625" y="237747"/>
            <a:ext cx="940686" cy="3395648"/>
          </a:xfrm>
          <a:prstGeom prst="rect">
            <a:avLst/>
          </a:prstGeom>
        </p:spPr>
      </p:pic>
      <p:sp>
        <p:nvSpPr>
          <p:cNvPr id="2055" name="Oval 27"/>
          <p:cNvSpPr>
            <a:spLocks noChangeArrowheads="1"/>
          </p:cNvSpPr>
          <p:nvPr/>
        </p:nvSpPr>
        <p:spPr bwMode="auto">
          <a:xfrm>
            <a:off x="8848724" y="4086905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6" name="Oval 28"/>
          <p:cNvSpPr>
            <a:spLocks noChangeArrowheads="1"/>
          </p:cNvSpPr>
          <p:nvPr/>
        </p:nvSpPr>
        <p:spPr bwMode="auto">
          <a:xfrm>
            <a:off x="9169719" y="3291563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7" name="Oval 29"/>
          <p:cNvSpPr>
            <a:spLocks noChangeArrowheads="1"/>
          </p:cNvSpPr>
          <p:nvPr/>
        </p:nvSpPr>
        <p:spPr bwMode="auto">
          <a:xfrm>
            <a:off x="9531122" y="2597654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8" name="Oval 30"/>
          <p:cNvSpPr>
            <a:spLocks noChangeArrowheads="1"/>
          </p:cNvSpPr>
          <p:nvPr/>
        </p:nvSpPr>
        <p:spPr bwMode="auto">
          <a:xfrm>
            <a:off x="8512319" y="1872341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9" name="Oval 31"/>
          <p:cNvSpPr>
            <a:spLocks noChangeArrowheads="1"/>
          </p:cNvSpPr>
          <p:nvPr/>
        </p:nvSpPr>
        <p:spPr bwMode="auto">
          <a:xfrm>
            <a:off x="8395590" y="1198109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0" name="Oval 32"/>
          <p:cNvSpPr>
            <a:spLocks noChangeArrowheads="1"/>
          </p:cNvSpPr>
          <p:nvPr/>
        </p:nvSpPr>
        <p:spPr bwMode="auto">
          <a:xfrm>
            <a:off x="7488411" y="405490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7" name="Picture 20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3565">
            <a:off x="6789609" y="3306623"/>
            <a:ext cx="884557" cy="319303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3565">
            <a:off x="7802007" y="2904408"/>
            <a:ext cx="572974" cy="20682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3565">
            <a:off x="8188063" y="2197518"/>
            <a:ext cx="572974" cy="20682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3385">
            <a:off x="4710320" y="683242"/>
            <a:ext cx="417744" cy="150795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2735">
            <a:off x="3729435" y="1831132"/>
            <a:ext cx="400478" cy="144562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28337">
            <a:off x="3766769" y="2832402"/>
            <a:ext cx="572974" cy="20682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4921">
            <a:off x="3544839" y="2085256"/>
            <a:ext cx="534235" cy="192845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95929">
            <a:off x="4598122" y="1185145"/>
            <a:ext cx="470939" cy="169997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1361">
            <a:off x="4555164" y="1702897"/>
            <a:ext cx="619004" cy="223445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58583">
            <a:off x="5860276" y="645974"/>
            <a:ext cx="301580" cy="108863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6144">
            <a:off x="5493218" y="1045098"/>
            <a:ext cx="393129" cy="14191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5986">
            <a:off x="6849904" y="657028"/>
            <a:ext cx="394786" cy="142508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88628">
            <a:off x="7109718" y="955540"/>
            <a:ext cx="572974" cy="20682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9613">
            <a:off x="7017532" y="1591382"/>
            <a:ext cx="688017" cy="2483574"/>
          </a:xfrm>
          <a:prstGeom prst="rect">
            <a:avLst/>
          </a:prstGeom>
        </p:spPr>
      </p:pic>
      <p:sp>
        <p:nvSpPr>
          <p:cNvPr id="96" name="Oval 32"/>
          <p:cNvSpPr>
            <a:spLocks noChangeArrowheads="1"/>
          </p:cNvSpPr>
          <p:nvPr/>
        </p:nvSpPr>
        <p:spPr bwMode="auto">
          <a:xfrm>
            <a:off x="5980758" y="107373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Oval 32"/>
          <p:cNvSpPr>
            <a:spLocks noChangeArrowheads="1"/>
          </p:cNvSpPr>
          <p:nvPr/>
        </p:nvSpPr>
        <p:spPr bwMode="auto">
          <a:xfrm>
            <a:off x="5139789" y="612557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98" name="Oval 32"/>
          <p:cNvSpPr>
            <a:spLocks noChangeArrowheads="1"/>
          </p:cNvSpPr>
          <p:nvPr/>
        </p:nvSpPr>
        <p:spPr bwMode="auto">
          <a:xfrm>
            <a:off x="6934889" y="-95888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Oval 32"/>
          <p:cNvSpPr>
            <a:spLocks noChangeArrowheads="1"/>
          </p:cNvSpPr>
          <p:nvPr/>
        </p:nvSpPr>
        <p:spPr bwMode="auto">
          <a:xfrm>
            <a:off x="4357524" y="150210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Oval 32"/>
          <p:cNvSpPr>
            <a:spLocks noChangeArrowheads="1"/>
          </p:cNvSpPr>
          <p:nvPr/>
        </p:nvSpPr>
        <p:spPr bwMode="auto">
          <a:xfrm>
            <a:off x="3956568" y="764571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Oval 32"/>
          <p:cNvSpPr>
            <a:spLocks noChangeArrowheads="1"/>
          </p:cNvSpPr>
          <p:nvPr/>
        </p:nvSpPr>
        <p:spPr bwMode="auto">
          <a:xfrm>
            <a:off x="3763022" y="1391341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Oval 32"/>
          <p:cNvSpPr>
            <a:spLocks noChangeArrowheads="1"/>
          </p:cNvSpPr>
          <p:nvPr/>
        </p:nvSpPr>
        <p:spPr bwMode="auto">
          <a:xfrm>
            <a:off x="2697166" y="1838509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Oval 32"/>
          <p:cNvSpPr>
            <a:spLocks noChangeArrowheads="1"/>
          </p:cNvSpPr>
          <p:nvPr/>
        </p:nvSpPr>
        <p:spPr bwMode="auto">
          <a:xfrm>
            <a:off x="2245421" y="2543562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2413578" y="3407024"/>
            <a:ext cx="539800" cy="50704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8" name="TextBox 2067"/>
          <p:cNvSpPr txBox="1"/>
          <p:nvPr/>
        </p:nvSpPr>
        <p:spPr>
          <a:xfrm>
            <a:off x="9349179" y="4089172"/>
            <a:ext cx="14929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Center of Paw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664865" y="3283630"/>
            <a:ext cx="17760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Far Thumb Joint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013207" y="2597827"/>
            <a:ext cx="18631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Near Thumb Joint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989948" y="1879375"/>
            <a:ext cx="2363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Far Index Finger Joint</a:t>
            </a:r>
            <a:endParaRPr lang="en-US" dirty="0"/>
          </a:p>
        </p:txBody>
      </p:sp>
      <p:sp>
        <p:nvSpPr>
          <p:cNvPr id="109" name="Oval 27"/>
          <p:cNvSpPr>
            <a:spLocks noChangeArrowheads="1"/>
          </p:cNvSpPr>
          <p:nvPr/>
        </p:nvSpPr>
        <p:spPr bwMode="auto">
          <a:xfrm>
            <a:off x="9295039" y="5131935"/>
            <a:ext cx="428625" cy="40957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795494" y="5134202"/>
            <a:ext cx="1645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Center of Pellet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881090" y="1193579"/>
            <a:ext cx="25597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Middle Index Finger Joint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955800" y="409806"/>
            <a:ext cx="25597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Near Index Finger Joint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04802" y="1890812"/>
            <a:ext cx="2353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Near Pinky Finger Joint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-293915" y="2608723"/>
            <a:ext cx="25146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Middle Pinky Finger Joint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6828" y="3479577"/>
            <a:ext cx="2198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Far Pinky Finger Joint</a:t>
            </a:r>
            <a:endParaRPr lang="en-US" dirty="0"/>
          </a:p>
        </p:txBody>
      </p:sp>
      <p:sp>
        <p:nvSpPr>
          <p:cNvPr id="2069" name="TextBox 2068"/>
          <p:cNvSpPr txBox="1"/>
          <p:nvPr/>
        </p:nvSpPr>
        <p:spPr>
          <a:xfrm>
            <a:off x="9295039" y="5705479"/>
            <a:ext cx="2896961" cy="1069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1400" dirty="0" smtClean="0"/>
              <a:t>The far/middle/near designation was conceived in reference to the center frame, i.e. the farthest joint from the view of the person marking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013858" y="127325"/>
            <a:ext cx="23539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Near Ring Finger Joint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426028" y="725634"/>
            <a:ext cx="2503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Middle Ring Finger Joint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644675" y="1291550"/>
            <a:ext cx="2121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Far Ring Finger Joint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400632" y="-112707"/>
            <a:ext cx="23638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Far Middle Finger Joint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775202" y="-354370"/>
            <a:ext cx="1127029" cy="5045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1400" dirty="0" smtClean="0"/>
              <a:t>Near Middle F. J.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911172" y="107749"/>
            <a:ext cx="1030822" cy="4926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/>
              <a:t>Middle </a:t>
            </a:r>
            <a:r>
              <a:rPr lang="en-US" sz="1400" dirty="0" smtClean="0"/>
              <a:t>Middle</a:t>
            </a:r>
            <a:r>
              <a:rPr lang="en-US" sz="1400" dirty="0" smtClean="0"/>
              <a:t> F. J.</a:t>
            </a:r>
            <a:endParaRPr lang="en-US" sz="1400" dirty="0"/>
          </a:p>
        </p:txBody>
      </p:sp>
      <p:sp>
        <p:nvSpPr>
          <p:cNvPr id="2070" name="Rectangle 2069"/>
          <p:cNvSpPr/>
          <p:nvPr/>
        </p:nvSpPr>
        <p:spPr>
          <a:xfrm>
            <a:off x="7966686" y="3459263"/>
            <a:ext cx="317343" cy="16843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716316" y="4036205"/>
            <a:ext cx="415313" cy="15382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856342" y="2904087"/>
            <a:ext cx="415313" cy="15382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965198" y="2120319"/>
            <a:ext cx="415313" cy="153821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008740" y="1641347"/>
            <a:ext cx="317569" cy="19716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487638" y="3201126"/>
            <a:ext cx="565618" cy="19716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568476" y="4339492"/>
            <a:ext cx="565618" cy="197162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357523" y="4676077"/>
            <a:ext cx="452781" cy="15015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346479" y="5217592"/>
            <a:ext cx="452781" cy="15015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373629" y="5931027"/>
            <a:ext cx="452781" cy="150155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Vibin Parakkattu</dc:creator>
  <cp:lastModifiedBy>Vibin Parakkattu</cp:lastModifiedBy>
  <cp:revision>9</cp:revision>
  <dcterms:created xsi:type="dcterms:W3CDTF">2015-06-22T17:04:27Z</dcterms:created>
  <dcterms:modified xsi:type="dcterms:W3CDTF">2015-06-22T18:12:01Z</dcterms:modified>
</cp:coreProperties>
</file>