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43DD-90E0-4107-8D69-F122CF1CE135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11" y="1177696"/>
            <a:ext cx="5475513" cy="55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71197">
            <a:off x="5867625" y="237747"/>
            <a:ext cx="940686" cy="3395648"/>
          </a:xfrm>
          <a:prstGeom prst="rect">
            <a:avLst/>
          </a:prstGeom>
        </p:spPr>
      </p:pic>
      <p:sp>
        <p:nvSpPr>
          <p:cNvPr id="2055" name="Oval 27"/>
          <p:cNvSpPr>
            <a:spLocks noChangeArrowheads="1"/>
          </p:cNvSpPr>
          <p:nvPr/>
        </p:nvSpPr>
        <p:spPr bwMode="auto">
          <a:xfrm>
            <a:off x="9257217" y="4571840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Oval 28"/>
          <p:cNvSpPr>
            <a:spLocks noChangeArrowheads="1"/>
          </p:cNvSpPr>
          <p:nvPr/>
        </p:nvSpPr>
        <p:spPr bwMode="auto">
          <a:xfrm>
            <a:off x="9234780" y="3805182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Oval 29"/>
          <p:cNvSpPr>
            <a:spLocks noChangeArrowheads="1"/>
          </p:cNvSpPr>
          <p:nvPr/>
        </p:nvSpPr>
        <p:spPr bwMode="auto">
          <a:xfrm>
            <a:off x="9638780" y="2888234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8" name="Oval 30"/>
          <p:cNvSpPr>
            <a:spLocks noChangeArrowheads="1"/>
          </p:cNvSpPr>
          <p:nvPr/>
        </p:nvSpPr>
        <p:spPr bwMode="auto">
          <a:xfrm>
            <a:off x="8742697" y="2092029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9" name="Oval 31"/>
          <p:cNvSpPr>
            <a:spLocks noChangeArrowheads="1"/>
          </p:cNvSpPr>
          <p:nvPr/>
        </p:nvSpPr>
        <p:spPr bwMode="auto">
          <a:xfrm>
            <a:off x="8508854" y="1248187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0" name="Oval 32"/>
          <p:cNvSpPr>
            <a:spLocks noChangeArrowheads="1"/>
          </p:cNvSpPr>
          <p:nvPr/>
        </p:nvSpPr>
        <p:spPr bwMode="auto">
          <a:xfrm>
            <a:off x="7621761" y="615040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7" name="Picture 20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4035">
            <a:off x="7007852" y="3134028"/>
            <a:ext cx="941888" cy="339998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34727">
            <a:off x="7877458" y="3113934"/>
            <a:ext cx="572974" cy="20682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81177">
            <a:off x="8256784" y="2293934"/>
            <a:ext cx="585410" cy="21131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3385">
            <a:off x="4604225" y="320548"/>
            <a:ext cx="518641" cy="187216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9124">
            <a:off x="3401105" y="2204230"/>
            <a:ext cx="553152" cy="199674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1502">
            <a:off x="3678220" y="3406441"/>
            <a:ext cx="723812" cy="261278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4184">
            <a:off x="3513768" y="2640392"/>
            <a:ext cx="577995" cy="24319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5659">
            <a:off x="4374686" y="871765"/>
            <a:ext cx="577495" cy="208461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34390">
            <a:off x="4354189" y="1437646"/>
            <a:ext cx="708532" cy="255762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1613">
            <a:off x="5544246" y="837925"/>
            <a:ext cx="265688" cy="95907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1896">
            <a:off x="5836103" y="553731"/>
            <a:ext cx="533127" cy="192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5986">
            <a:off x="6849904" y="657028"/>
            <a:ext cx="394786" cy="142508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88628">
            <a:off x="7162663" y="901584"/>
            <a:ext cx="601187" cy="217013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7894">
            <a:off x="7112416" y="1553794"/>
            <a:ext cx="733093" cy="2646287"/>
          </a:xfrm>
          <a:prstGeom prst="rect">
            <a:avLst/>
          </a:prstGeom>
        </p:spPr>
      </p:pic>
      <p:sp>
        <p:nvSpPr>
          <p:cNvPr id="96" name="Oval 32"/>
          <p:cNvSpPr>
            <a:spLocks noChangeArrowheads="1"/>
          </p:cNvSpPr>
          <p:nvPr/>
        </p:nvSpPr>
        <p:spPr bwMode="auto">
          <a:xfrm>
            <a:off x="5104907" y="325885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Oval 32"/>
          <p:cNvSpPr>
            <a:spLocks noChangeArrowheads="1"/>
          </p:cNvSpPr>
          <p:nvPr/>
        </p:nvSpPr>
        <p:spPr bwMode="auto">
          <a:xfrm>
            <a:off x="6231160" y="136630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98" name="Oval 32"/>
          <p:cNvSpPr>
            <a:spLocks noChangeArrowheads="1"/>
          </p:cNvSpPr>
          <p:nvPr/>
        </p:nvSpPr>
        <p:spPr bwMode="auto">
          <a:xfrm>
            <a:off x="7185607" y="-103736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Oval 32"/>
          <p:cNvSpPr>
            <a:spLocks noChangeArrowheads="1"/>
          </p:cNvSpPr>
          <p:nvPr/>
        </p:nvSpPr>
        <p:spPr bwMode="auto">
          <a:xfrm>
            <a:off x="4123040" y="-158461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32"/>
          <p:cNvSpPr>
            <a:spLocks noChangeArrowheads="1"/>
          </p:cNvSpPr>
          <p:nvPr/>
        </p:nvSpPr>
        <p:spPr bwMode="auto">
          <a:xfrm>
            <a:off x="3397175" y="1369276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Oval 32"/>
          <p:cNvSpPr>
            <a:spLocks noChangeArrowheads="1"/>
          </p:cNvSpPr>
          <p:nvPr/>
        </p:nvSpPr>
        <p:spPr bwMode="auto">
          <a:xfrm>
            <a:off x="2201866" y="3457759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Oval 32"/>
          <p:cNvSpPr>
            <a:spLocks noChangeArrowheads="1"/>
          </p:cNvSpPr>
          <p:nvPr/>
        </p:nvSpPr>
        <p:spPr bwMode="auto">
          <a:xfrm>
            <a:off x="2216846" y="4410462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2395079" y="5344868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9646049" y="4591962"/>
            <a:ext cx="14929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Paw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646049" y="3711476"/>
            <a:ext cx="2425535" cy="803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/>
          </a:bodyPr>
          <a:lstStyle/>
          <a:p>
            <a:r>
              <a:rPr lang="en-US" dirty="0" smtClean="0"/>
              <a:t>Thumb Metacarpal- Proximal Phalanges Joint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002567" y="2786615"/>
            <a:ext cx="2077192" cy="6835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/>
          </a:bodyPr>
          <a:lstStyle/>
          <a:p>
            <a:r>
              <a:rPr lang="en-US" dirty="0" smtClean="0"/>
              <a:t>Thumb Proximal-Distal Phalanges Joint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8958" y="2021650"/>
            <a:ext cx="3100451" cy="5625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Index </a:t>
            </a:r>
            <a:r>
              <a:rPr lang="en-US" dirty="0" smtClean="0"/>
              <a:t>Finger Metacarpal- </a:t>
            </a:r>
            <a:r>
              <a:rPr lang="en-US" dirty="0"/>
              <a:t>Proximal Phalanges </a:t>
            </a:r>
            <a:r>
              <a:rPr lang="en-US" dirty="0" smtClean="0"/>
              <a:t>Joint</a:t>
            </a:r>
            <a:endParaRPr lang="en-US" dirty="0"/>
          </a:p>
        </p:txBody>
      </p:sp>
      <p:sp>
        <p:nvSpPr>
          <p:cNvPr id="109" name="Oval 27"/>
          <p:cNvSpPr>
            <a:spLocks noChangeArrowheads="1"/>
          </p:cNvSpPr>
          <p:nvPr/>
        </p:nvSpPr>
        <p:spPr bwMode="auto">
          <a:xfrm>
            <a:off x="9407107" y="5130217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795494" y="5153252"/>
            <a:ext cx="1645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Pellet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885766" y="1154921"/>
            <a:ext cx="3209308" cy="6328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sz="1700" dirty="0" smtClean="0"/>
              <a:t>Index Finger </a:t>
            </a:r>
            <a:r>
              <a:rPr lang="en-US" sz="1700" dirty="0"/>
              <a:t>Proximal-Middle Phalanges </a:t>
            </a:r>
            <a:r>
              <a:rPr lang="en-US" sz="1700" dirty="0" smtClean="0"/>
              <a:t>Joint</a:t>
            </a:r>
            <a:endParaRPr lang="en-US" sz="1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005791" y="648152"/>
            <a:ext cx="4134598" cy="618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sz="1700" dirty="0" smtClean="0"/>
              <a:t>Index Finger </a:t>
            </a:r>
            <a:r>
              <a:rPr lang="en-US" sz="1700" dirty="0"/>
              <a:t>Middle-Distal Phalanges </a:t>
            </a:r>
            <a:r>
              <a:rPr lang="en-US" sz="1700" dirty="0" smtClean="0"/>
              <a:t>Joint</a:t>
            </a:r>
            <a:endParaRPr lang="en-US" sz="1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-358803" y="3496350"/>
            <a:ext cx="2599435" cy="5157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en-US" dirty="0" smtClean="0"/>
              <a:t>Pinky Finger Middle-</a:t>
            </a:r>
          </a:p>
          <a:p>
            <a:pPr algn="r"/>
            <a:r>
              <a:rPr lang="en-US" dirty="0" smtClean="0"/>
              <a:t>Distal </a:t>
            </a:r>
            <a:r>
              <a:rPr lang="en-US" dirty="0"/>
              <a:t>Phalanges </a:t>
            </a:r>
            <a:r>
              <a:rPr lang="en-US" dirty="0" smtClean="0"/>
              <a:t>Joint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-286557" y="4428222"/>
            <a:ext cx="2514609" cy="507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en-US" dirty="0" smtClean="0"/>
              <a:t>Pinky Finger Proximal-</a:t>
            </a:r>
          </a:p>
          <a:p>
            <a:pPr algn="r"/>
            <a:r>
              <a:rPr lang="en-US" dirty="0" smtClean="0"/>
              <a:t>Middle </a:t>
            </a:r>
            <a:r>
              <a:rPr lang="en-US" dirty="0"/>
              <a:t>Phalanges </a:t>
            </a:r>
            <a:r>
              <a:rPr lang="en-US" dirty="0" smtClean="0"/>
              <a:t>Joint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2356" y="5192936"/>
            <a:ext cx="2346486" cy="8109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r>
              <a:rPr lang="en-US" sz="1700" dirty="0"/>
              <a:t>Pinky Finger Metacarpal- </a:t>
            </a:r>
          </a:p>
          <a:p>
            <a:pPr algn="r"/>
            <a:r>
              <a:rPr lang="en-US" sz="1700" dirty="0" smtClean="0"/>
              <a:t>Proximal </a:t>
            </a:r>
            <a:r>
              <a:rPr lang="en-US" sz="1700" dirty="0"/>
              <a:t>Phalanges </a:t>
            </a:r>
            <a:r>
              <a:rPr lang="en-US" sz="1700" dirty="0" smtClean="0"/>
              <a:t>Joint</a:t>
            </a:r>
            <a:endParaRPr lang="en-US" sz="1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-127121" y="-89632"/>
            <a:ext cx="4308492" cy="557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en-US" dirty="0" smtClean="0"/>
              <a:t>Ring Finger Middle-</a:t>
            </a:r>
          </a:p>
          <a:p>
            <a:pPr algn="r"/>
            <a:r>
              <a:rPr lang="en-US" dirty="0" smtClean="0"/>
              <a:t>Distal </a:t>
            </a:r>
            <a:r>
              <a:rPr lang="en-US" dirty="0"/>
              <a:t>Phalanges </a:t>
            </a:r>
            <a:r>
              <a:rPr lang="en-US" dirty="0" smtClean="0"/>
              <a:t>Joint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-293785" y="505827"/>
            <a:ext cx="3869852" cy="6197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r>
              <a:rPr lang="en-US" sz="1700" dirty="0" smtClean="0"/>
              <a:t>Ring Finger Proximal-</a:t>
            </a:r>
          </a:p>
          <a:p>
            <a:pPr algn="r"/>
            <a:r>
              <a:rPr lang="en-US" sz="1700" dirty="0" smtClean="0"/>
              <a:t>Middle </a:t>
            </a:r>
            <a:r>
              <a:rPr lang="en-US" sz="1700" dirty="0"/>
              <a:t>Phalanges </a:t>
            </a:r>
            <a:r>
              <a:rPr lang="en-US" sz="1700" dirty="0" smtClean="0"/>
              <a:t>Joint</a:t>
            </a:r>
            <a:endParaRPr lang="en-US" sz="1700" dirty="0"/>
          </a:p>
        </p:txBody>
      </p:sp>
      <p:sp>
        <p:nvSpPr>
          <p:cNvPr id="120" name="TextBox 119"/>
          <p:cNvSpPr txBox="1"/>
          <p:nvPr/>
        </p:nvSpPr>
        <p:spPr>
          <a:xfrm>
            <a:off x="-329245" y="1367091"/>
            <a:ext cx="3707202" cy="508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20000"/>
          </a:bodyPr>
          <a:lstStyle/>
          <a:p>
            <a:pPr algn="r"/>
            <a:r>
              <a:rPr lang="en-US" dirty="0"/>
              <a:t>Ring Finger Metacarpal- </a:t>
            </a:r>
            <a:endParaRPr lang="en-US" dirty="0" smtClean="0"/>
          </a:p>
          <a:p>
            <a:pPr algn="r"/>
            <a:r>
              <a:rPr lang="en-US" dirty="0" smtClean="0"/>
              <a:t>Proximal </a:t>
            </a:r>
            <a:r>
              <a:rPr lang="en-US" dirty="0"/>
              <a:t>Phalanges Joint</a:t>
            </a:r>
          </a:p>
          <a:p>
            <a:pPr algn="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557580" y="-182563"/>
            <a:ext cx="3301236" cy="563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Middle Finger Metacarpal- Proximal Phalanges </a:t>
            </a:r>
            <a:r>
              <a:rPr lang="en-US" dirty="0" smtClean="0"/>
              <a:t>Joint 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793075" y="-1313894"/>
            <a:ext cx="1127029" cy="15421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700" dirty="0" smtClean="0"/>
              <a:t>Middle Finger </a:t>
            </a:r>
            <a:r>
              <a:rPr lang="en-US" sz="1700" dirty="0"/>
              <a:t>Middle-Distal Phalanges </a:t>
            </a:r>
            <a:r>
              <a:rPr lang="en-US" sz="1700" dirty="0" smtClean="0"/>
              <a:t>Joint</a:t>
            </a:r>
            <a:endParaRPr lang="en-US" sz="1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84046" y="-1486510"/>
            <a:ext cx="1150397" cy="1934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/>
            <a:r>
              <a:rPr lang="en-US" sz="1700" dirty="0" smtClean="0"/>
              <a:t>Middle Finger </a:t>
            </a:r>
            <a:r>
              <a:rPr lang="en-US" sz="1700" dirty="0"/>
              <a:t>Proximal-Middle Phalanges </a:t>
            </a:r>
            <a:r>
              <a:rPr lang="en-US" sz="1700" dirty="0" smtClean="0"/>
              <a:t>Joint</a:t>
            </a:r>
            <a:endParaRPr lang="en-US" sz="1700" dirty="0"/>
          </a:p>
        </p:txBody>
      </p:sp>
      <p:sp>
        <p:nvSpPr>
          <p:cNvPr id="2070" name="Rectangle 2069"/>
          <p:cNvSpPr/>
          <p:nvPr/>
        </p:nvSpPr>
        <p:spPr>
          <a:xfrm>
            <a:off x="7966686" y="3459263"/>
            <a:ext cx="317343" cy="16843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16316" y="4036205"/>
            <a:ext cx="415313" cy="15382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56342" y="2904087"/>
            <a:ext cx="415313" cy="15382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965198" y="2120319"/>
            <a:ext cx="415313" cy="15382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08740" y="1641347"/>
            <a:ext cx="317569" cy="19716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87638" y="3201126"/>
            <a:ext cx="565618" cy="19716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568476" y="4339492"/>
            <a:ext cx="565618" cy="19716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357523" y="4676077"/>
            <a:ext cx="452781" cy="15015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87638" y="1154921"/>
            <a:ext cx="190043" cy="162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32"/>
          <p:cNvSpPr>
            <a:spLocks noChangeArrowheads="1"/>
          </p:cNvSpPr>
          <p:nvPr/>
        </p:nvSpPr>
        <p:spPr bwMode="auto">
          <a:xfrm>
            <a:off x="3542584" y="599471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851400" y="3445933"/>
            <a:ext cx="2556933" cy="2345267"/>
          </a:xfrm>
          <a:custGeom>
            <a:avLst/>
            <a:gdLst>
              <a:gd name="connsiteX0" fmla="*/ 16933 w 2556933"/>
              <a:gd name="connsiteY0" fmla="*/ 575734 h 2345267"/>
              <a:gd name="connsiteX1" fmla="*/ 16933 w 2556933"/>
              <a:gd name="connsiteY1" fmla="*/ 575734 h 2345267"/>
              <a:gd name="connsiteX2" fmla="*/ 93133 w 2556933"/>
              <a:gd name="connsiteY2" fmla="*/ 541867 h 2345267"/>
              <a:gd name="connsiteX3" fmla="*/ 101600 w 2556933"/>
              <a:gd name="connsiteY3" fmla="*/ 516467 h 2345267"/>
              <a:gd name="connsiteX4" fmla="*/ 127000 w 2556933"/>
              <a:gd name="connsiteY4" fmla="*/ 491067 h 2345267"/>
              <a:gd name="connsiteX5" fmla="*/ 160867 w 2556933"/>
              <a:gd name="connsiteY5" fmla="*/ 474134 h 2345267"/>
              <a:gd name="connsiteX6" fmla="*/ 279400 w 2556933"/>
              <a:gd name="connsiteY6" fmla="*/ 448734 h 2345267"/>
              <a:gd name="connsiteX7" fmla="*/ 296333 w 2556933"/>
              <a:gd name="connsiteY7" fmla="*/ 431800 h 2345267"/>
              <a:gd name="connsiteX8" fmla="*/ 321733 w 2556933"/>
              <a:gd name="connsiteY8" fmla="*/ 414867 h 2345267"/>
              <a:gd name="connsiteX9" fmla="*/ 338667 w 2556933"/>
              <a:gd name="connsiteY9" fmla="*/ 389467 h 2345267"/>
              <a:gd name="connsiteX10" fmla="*/ 355600 w 2556933"/>
              <a:gd name="connsiteY10" fmla="*/ 338667 h 2345267"/>
              <a:gd name="connsiteX11" fmla="*/ 364067 w 2556933"/>
              <a:gd name="connsiteY11" fmla="*/ 313267 h 2345267"/>
              <a:gd name="connsiteX12" fmla="*/ 389467 w 2556933"/>
              <a:gd name="connsiteY12" fmla="*/ 287867 h 2345267"/>
              <a:gd name="connsiteX13" fmla="*/ 533400 w 2556933"/>
              <a:gd name="connsiteY13" fmla="*/ 262467 h 2345267"/>
              <a:gd name="connsiteX14" fmla="*/ 677333 w 2556933"/>
              <a:gd name="connsiteY14" fmla="*/ 254000 h 2345267"/>
              <a:gd name="connsiteX15" fmla="*/ 711200 w 2556933"/>
              <a:gd name="connsiteY15" fmla="*/ 245534 h 2345267"/>
              <a:gd name="connsiteX16" fmla="*/ 745067 w 2556933"/>
              <a:gd name="connsiteY16" fmla="*/ 211667 h 2345267"/>
              <a:gd name="connsiteX17" fmla="*/ 787400 w 2556933"/>
              <a:gd name="connsiteY17" fmla="*/ 160867 h 2345267"/>
              <a:gd name="connsiteX18" fmla="*/ 812800 w 2556933"/>
              <a:gd name="connsiteY18" fmla="*/ 135467 h 2345267"/>
              <a:gd name="connsiteX19" fmla="*/ 838200 w 2556933"/>
              <a:gd name="connsiteY19" fmla="*/ 84667 h 2345267"/>
              <a:gd name="connsiteX20" fmla="*/ 863600 w 2556933"/>
              <a:gd name="connsiteY20" fmla="*/ 59267 h 2345267"/>
              <a:gd name="connsiteX21" fmla="*/ 1303867 w 2556933"/>
              <a:gd name="connsiteY21" fmla="*/ 50800 h 2345267"/>
              <a:gd name="connsiteX22" fmla="*/ 1354667 w 2556933"/>
              <a:gd name="connsiteY22" fmla="*/ 42334 h 2345267"/>
              <a:gd name="connsiteX23" fmla="*/ 1388533 w 2556933"/>
              <a:gd name="connsiteY23" fmla="*/ 33867 h 2345267"/>
              <a:gd name="connsiteX24" fmla="*/ 1397000 w 2556933"/>
              <a:gd name="connsiteY24" fmla="*/ 0 h 2345267"/>
              <a:gd name="connsiteX25" fmla="*/ 1490133 w 2556933"/>
              <a:gd name="connsiteY25" fmla="*/ 8467 h 2345267"/>
              <a:gd name="connsiteX26" fmla="*/ 1540933 w 2556933"/>
              <a:gd name="connsiteY26" fmla="*/ 33867 h 2345267"/>
              <a:gd name="connsiteX27" fmla="*/ 1566333 w 2556933"/>
              <a:gd name="connsiteY27" fmla="*/ 42334 h 2345267"/>
              <a:gd name="connsiteX28" fmla="*/ 1634067 w 2556933"/>
              <a:gd name="connsiteY28" fmla="*/ 59267 h 2345267"/>
              <a:gd name="connsiteX29" fmla="*/ 1659467 w 2556933"/>
              <a:gd name="connsiteY29" fmla="*/ 67734 h 2345267"/>
              <a:gd name="connsiteX30" fmla="*/ 1735667 w 2556933"/>
              <a:gd name="connsiteY30" fmla="*/ 76200 h 2345267"/>
              <a:gd name="connsiteX31" fmla="*/ 1769533 w 2556933"/>
              <a:gd name="connsiteY31" fmla="*/ 118534 h 2345267"/>
              <a:gd name="connsiteX32" fmla="*/ 1786467 w 2556933"/>
              <a:gd name="connsiteY32" fmla="*/ 135467 h 2345267"/>
              <a:gd name="connsiteX33" fmla="*/ 1803400 w 2556933"/>
              <a:gd name="connsiteY33" fmla="*/ 160867 h 2345267"/>
              <a:gd name="connsiteX34" fmla="*/ 1828800 w 2556933"/>
              <a:gd name="connsiteY34" fmla="*/ 186267 h 2345267"/>
              <a:gd name="connsiteX35" fmla="*/ 1845733 w 2556933"/>
              <a:gd name="connsiteY35" fmla="*/ 211667 h 2345267"/>
              <a:gd name="connsiteX36" fmla="*/ 1888067 w 2556933"/>
              <a:gd name="connsiteY36" fmla="*/ 245534 h 2345267"/>
              <a:gd name="connsiteX37" fmla="*/ 1921933 w 2556933"/>
              <a:gd name="connsiteY37" fmla="*/ 296334 h 2345267"/>
              <a:gd name="connsiteX38" fmla="*/ 1938867 w 2556933"/>
              <a:gd name="connsiteY38" fmla="*/ 321734 h 2345267"/>
              <a:gd name="connsiteX39" fmla="*/ 1955800 w 2556933"/>
              <a:gd name="connsiteY39" fmla="*/ 347134 h 2345267"/>
              <a:gd name="connsiteX40" fmla="*/ 1964267 w 2556933"/>
              <a:gd name="connsiteY40" fmla="*/ 372534 h 2345267"/>
              <a:gd name="connsiteX41" fmla="*/ 1998133 w 2556933"/>
              <a:gd name="connsiteY41" fmla="*/ 423334 h 2345267"/>
              <a:gd name="connsiteX42" fmla="*/ 2015067 w 2556933"/>
              <a:gd name="connsiteY42" fmla="*/ 448734 h 2345267"/>
              <a:gd name="connsiteX43" fmla="*/ 2040467 w 2556933"/>
              <a:gd name="connsiteY43" fmla="*/ 499534 h 2345267"/>
              <a:gd name="connsiteX44" fmla="*/ 2048933 w 2556933"/>
              <a:gd name="connsiteY44" fmla="*/ 524934 h 2345267"/>
              <a:gd name="connsiteX45" fmla="*/ 2065867 w 2556933"/>
              <a:gd name="connsiteY45" fmla="*/ 541867 h 2345267"/>
              <a:gd name="connsiteX46" fmla="*/ 2082800 w 2556933"/>
              <a:gd name="connsiteY46" fmla="*/ 567267 h 2345267"/>
              <a:gd name="connsiteX47" fmla="*/ 2108200 w 2556933"/>
              <a:gd name="connsiteY47" fmla="*/ 618067 h 2345267"/>
              <a:gd name="connsiteX48" fmla="*/ 2133600 w 2556933"/>
              <a:gd name="connsiteY48" fmla="*/ 635000 h 2345267"/>
              <a:gd name="connsiteX49" fmla="*/ 2150533 w 2556933"/>
              <a:gd name="connsiteY49" fmla="*/ 660400 h 2345267"/>
              <a:gd name="connsiteX50" fmla="*/ 2167467 w 2556933"/>
              <a:gd name="connsiteY50" fmla="*/ 677334 h 2345267"/>
              <a:gd name="connsiteX51" fmla="*/ 2175933 w 2556933"/>
              <a:gd name="connsiteY51" fmla="*/ 702734 h 2345267"/>
              <a:gd name="connsiteX52" fmla="*/ 2209800 w 2556933"/>
              <a:gd name="connsiteY52" fmla="*/ 753534 h 2345267"/>
              <a:gd name="connsiteX53" fmla="*/ 2243667 w 2556933"/>
              <a:gd name="connsiteY53" fmla="*/ 804334 h 2345267"/>
              <a:gd name="connsiteX54" fmla="*/ 2319867 w 2556933"/>
              <a:gd name="connsiteY54" fmla="*/ 838200 h 2345267"/>
              <a:gd name="connsiteX55" fmla="*/ 2345267 w 2556933"/>
              <a:gd name="connsiteY55" fmla="*/ 846667 h 2345267"/>
              <a:gd name="connsiteX56" fmla="*/ 2370667 w 2556933"/>
              <a:gd name="connsiteY56" fmla="*/ 855134 h 2345267"/>
              <a:gd name="connsiteX57" fmla="*/ 2387600 w 2556933"/>
              <a:gd name="connsiteY57" fmla="*/ 880534 h 2345267"/>
              <a:gd name="connsiteX58" fmla="*/ 2463800 w 2556933"/>
              <a:gd name="connsiteY58" fmla="*/ 922867 h 2345267"/>
              <a:gd name="connsiteX59" fmla="*/ 2489200 w 2556933"/>
              <a:gd name="connsiteY59" fmla="*/ 948267 h 2345267"/>
              <a:gd name="connsiteX60" fmla="*/ 2514600 w 2556933"/>
              <a:gd name="connsiteY60" fmla="*/ 965200 h 2345267"/>
              <a:gd name="connsiteX61" fmla="*/ 2548467 w 2556933"/>
              <a:gd name="connsiteY61" fmla="*/ 999067 h 2345267"/>
              <a:gd name="connsiteX62" fmla="*/ 2556933 w 2556933"/>
              <a:gd name="connsiteY62" fmla="*/ 1032934 h 2345267"/>
              <a:gd name="connsiteX63" fmla="*/ 2548467 w 2556933"/>
              <a:gd name="connsiteY63" fmla="*/ 1058334 h 2345267"/>
              <a:gd name="connsiteX64" fmla="*/ 2506133 w 2556933"/>
              <a:gd name="connsiteY64" fmla="*/ 1100667 h 2345267"/>
              <a:gd name="connsiteX65" fmla="*/ 2463800 w 2556933"/>
              <a:gd name="connsiteY65" fmla="*/ 1159934 h 2345267"/>
              <a:gd name="connsiteX66" fmla="*/ 2429933 w 2556933"/>
              <a:gd name="connsiteY66" fmla="*/ 1202267 h 2345267"/>
              <a:gd name="connsiteX67" fmla="*/ 2396067 w 2556933"/>
              <a:gd name="connsiteY67" fmla="*/ 1253067 h 2345267"/>
              <a:gd name="connsiteX68" fmla="*/ 2362200 w 2556933"/>
              <a:gd name="connsiteY68" fmla="*/ 1295400 h 2345267"/>
              <a:gd name="connsiteX69" fmla="*/ 2345267 w 2556933"/>
              <a:gd name="connsiteY69" fmla="*/ 1312334 h 2345267"/>
              <a:gd name="connsiteX70" fmla="*/ 2311400 w 2556933"/>
              <a:gd name="connsiteY70" fmla="*/ 1363134 h 2345267"/>
              <a:gd name="connsiteX71" fmla="*/ 2286000 w 2556933"/>
              <a:gd name="connsiteY71" fmla="*/ 1388534 h 2345267"/>
              <a:gd name="connsiteX72" fmla="*/ 2252133 w 2556933"/>
              <a:gd name="connsiteY72" fmla="*/ 1439334 h 2345267"/>
              <a:gd name="connsiteX73" fmla="*/ 2209800 w 2556933"/>
              <a:gd name="connsiteY73" fmla="*/ 1481667 h 2345267"/>
              <a:gd name="connsiteX74" fmla="*/ 2159000 w 2556933"/>
              <a:gd name="connsiteY74" fmla="*/ 1540934 h 2345267"/>
              <a:gd name="connsiteX75" fmla="*/ 2133600 w 2556933"/>
              <a:gd name="connsiteY75" fmla="*/ 1566334 h 2345267"/>
              <a:gd name="connsiteX76" fmla="*/ 2065867 w 2556933"/>
              <a:gd name="connsiteY76" fmla="*/ 1667934 h 2345267"/>
              <a:gd name="connsiteX77" fmla="*/ 2048933 w 2556933"/>
              <a:gd name="connsiteY77" fmla="*/ 1693334 h 2345267"/>
              <a:gd name="connsiteX78" fmla="*/ 2032000 w 2556933"/>
              <a:gd name="connsiteY78" fmla="*/ 1718734 h 2345267"/>
              <a:gd name="connsiteX79" fmla="*/ 2006600 w 2556933"/>
              <a:gd name="connsiteY79" fmla="*/ 1735667 h 2345267"/>
              <a:gd name="connsiteX80" fmla="*/ 1955800 w 2556933"/>
              <a:gd name="connsiteY80" fmla="*/ 1786467 h 2345267"/>
              <a:gd name="connsiteX81" fmla="*/ 1930400 w 2556933"/>
              <a:gd name="connsiteY81" fmla="*/ 1803400 h 2345267"/>
              <a:gd name="connsiteX82" fmla="*/ 1896533 w 2556933"/>
              <a:gd name="connsiteY82" fmla="*/ 1845734 h 2345267"/>
              <a:gd name="connsiteX83" fmla="*/ 1871133 w 2556933"/>
              <a:gd name="connsiteY83" fmla="*/ 1871134 h 2345267"/>
              <a:gd name="connsiteX84" fmla="*/ 1794933 w 2556933"/>
              <a:gd name="connsiteY84" fmla="*/ 1913467 h 2345267"/>
              <a:gd name="connsiteX85" fmla="*/ 1744133 w 2556933"/>
              <a:gd name="connsiteY85" fmla="*/ 1947334 h 2345267"/>
              <a:gd name="connsiteX86" fmla="*/ 1693333 w 2556933"/>
              <a:gd name="connsiteY86" fmla="*/ 1981200 h 2345267"/>
              <a:gd name="connsiteX87" fmla="*/ 1659467 w 2556933"/>
              <a:gd name="connsiteY87" fmla="*/ 2023534 h 2345267"/>
              <a:gd name="connsiteX88" fmla="*/ 1642533 w 2556933"/>
              <a:gd name="connsiteY88" fmla="*/ 2040467 h 2345267"/>
              <a:gd name="connsiteX89" fmla="*/ 1634067 w 2556933"/>
              <a:gd name="connsiteY89" fmla="*/ 2065867 h 2345267"/>
              <a:gd name="connsiteX90" fmla="*/ 1608667 w 2556933"/>
              <a:gd name="connsiteY90" fmla="*/ 2082800 h 2345267"/>
              <a:gd name="connsiteX91" fmla="*/ 1591733 w 2556933"/>
              <a:gd name="connsiteY91" fmla="*/ 2099734 h 2345267"/>
              <a:gd name="connsiteX92" fmla="*/ 1473200 w 2556933"/>
              <a:gd name="connsiteY92" fmla="*/ 2116667 h 2345267"/>
              <a:gd name="connsiteX93" fmla="*/ 1422400 w 2556933"/>
              <a:gd name="connsiteY93" fmla="*/ 2142067 h 2345267"/>
              <a:gd name="connsiteX94" fmla="*/ 1397000 w 2556933"/>
              <a:gd name="connsiteY94" fmla="*/ 2150534 h 2345267"/>
              <a:gd name="connsiteX95" fmla="*/ 1371600 w 2556933"/>
              <a:gd name="connsiteY95" fmla="*/ 2167467 h 2345267"/>
              <a:gd name="connsiteX96" fmla="*/ 1346200 w 2556933"/>
              <a:gd name="connsiteY96" fmla="*/ 2175934 h 2345267"/>
              <a:gd name="connsiteX97" fmla="*/ 1286933 w 2556933"/>
              <a:gd name="connsiteY97" fmla="*/ 2201334 h 2345267"/>
              <a:gd name="connsiteX98" fmla="*/ 1261533 w 2556933"/>
              <a:gd name="connsiteY98" fmla="*/ 2218267 h 2345267"/>
              <a:gd name="connsiteX99" fmla="*/ 1168400 w 2556933"/>
              <a:gd name="connsiteY99" fmla="*/ 2243667 h 2345267"/>
              <a:gd name="connsiteX100" fmla="*/ 1117600 w 2556933"/>
              <a:gd name="connsiteY100" fmla="*/ 2260600 h 2345267"/>
              <a:gd name="connsiteX101" fmla="*/ 1083733 w 2556933"/>
              <a:gd name="connsiteY101" fmla="*/ 2277534 h 2345267"/>
              <a:gd name="connsiteX102" fmla="*/ 999067 w 2556933"/>
              <a:gd name="connsiteY102" fmla="*/ 2286000 h 2345267"/>
              <a:gd name="connsiteX103" fmla="*/ 973667 w 2556933"/>
              <a:gd name="connsiteY103" fmla="*/ 2294467 h 2345267"/>
              <a:gd name="connsiteX104" fmla="*/ 914400 w 2556933"/>
              <a:gd name="connsiteY104" fmla="*/ 2311400 h 2345267"/>
              <a:gd name="connsiteX105" fmla="*/ 889000 w 2556933"/>
              <a:gd name="connsiteY105" fmla="*/ 2328334 h 2345267"/>
              <a:gd name="connsiteX106" fmla="*/ 829733 w 2556933"/>
              <a:gd name="connsiteY106" fmla="*/ 2345267 h 2345267"/>
              <a:gd name="connsiteX107" fmla="*/ 745067 w 2556933"/>
              <a:gd name="connsiteY107" fmla="*/ 2319867 h 2345267"/>
              <a:gd name="connsiteX108" fmla="*/ 694267 w 2556933"/>
              <a:gd name="connsiteY108" fmla="*/ 2302934 h 2345267"/>
              <a:gd name="connsiteX109" fmla="*/ 575733 w 2556933"/>
              <a:gd name="connsiteY109" fmla="*/ 2286000 h 2345267"/>
              <a:gd name="connsiteX110" fmla="*/ 524933 w 2556933"/>
              <a:gd name="connsiteY110" fmla="*/ 2243667 h 2345267"/>
              <a:gd name="connsiteX111" fmla="*/ 499533 w 2556933"/>
              <a:gd name="connsiteY111" fmla="*/ 2226734 h 2345267"/>
              <a:gd name="connsiteX112" fmla="*/ 457200 w 2556933"/>
              <a:gd name="connsiteY112" fmla="*/ 2184400 h 2345267"/>
              <a:gd name="connsiteX113" fmla="*/ 431800 w 2556933"/>
              <a:gd name="connsiteY113" fmla="*/ 2099734 h 2345267"/>
              <a:gd name="connsiteX114" fmla="*/ 406400 w 2556933"/>
              <a:gd name="connsiteY114" fmla="*/ 1710267 h 2345267"/>
              <a:gd name="connsiteX115" fmla="*/ 389467 w 2556933"/>
              <a:gd name="connsiteY115" fmla="*/ 1676400 h 2345267"/>
              <a:gd name="connsiteX116" fmla="*/ 372533 w 2556933"/>
              <a:gd name="connsiteY116" fmla="*/ 1625600 h 2345267"/>
              <a:gd name="connsiteX117" fmla="*/ 347133 w 2556933"/>
              <a:gd name="connsiteY117" fmla="*/ 1600200 h 2345267"/>
              <a:gd name="connsiteX118" fmla="*/ 313267 w 2556933"/>
              <a:gd name="connsiteY118" fmla="*/ 1549400 h 2345267"/>
              <a:gd name="connsiteX119" fmla="*/ 287867 w 2556933"/>
              <a:gd name="connsiteY119" fmla="*/ 1464734 h 2345267"/>
              <a:gd name="connsiteX120" fmla="*/ 270933 w 2556933"/>
              <a:gd name="connsiteY120" fmla="*/ 1439334 h 2345267"/>
              <a:gd name="connsiteX121" fmla="*/ 254000 w 2556933"/>
              <a:gd name="connsiteY121" fmla="*/ 1388534 h 2345267"/>
              <a:gd name="connsiteX122" fmla="*/ 245533 w 2556933"/>
              <a:gd name="connsiteY122" fmla="*/ 1363134 h 2345267"/>
              <a:gd name="connsiteX123" fmla="*/ 228600 w 2556933"/>
              <a:gd name="connsiteY123" fmla="*/ 1253067 h 2345267"/>
              <a:gd name="connsiteX124" fmla="*/ 220133 w 2556933"/>
              <a:gd name="connsiteY124" fmla="*/ 1202267 h 2345267"/>
              <a:gd name="connsiteX125" fmla="*/ 211667 w 2556933"/>
              <a:gd name="connsiteY125" fmla="*/ 1176867 h 2345267"/>
              <a:gd name="connsiteX126" fmla="*/ 203200 w 2556933"/>
              <a:gd name="connsiteY126" fmla="*/ 1143000 h 2345267"/>
              <a:gd name="connsiteX127" fmla="*/ 160867 w 2556933"/>
              <a:gd name="connsiteY127" fmla="*/ 1092200 h 2345267"/>
              <a:gd name="connsiteX128" fmla="*/ 152400 w 2556933"/>
              <a:gd name="connsiteY128" fmla="*/ 1066800 h 2345267"/>
              <a:gd name="connsiteX129" fmla="*/ 118533 w 2556933"/>
              <a:gd name="connsiteY129" fmla="*/ 1016000 h 2345267"/>
              <a:gd name="connsiteX130" fmla="*/ 93133 w 2556933"/>
              <a:gd name="connsiteY130" fmla="*/ 965200 h 2345267"/>
              <a:gd name="connsiteX131" fmla="*/ 76200 w 2556933"/>
              <a:gd name="connsiteY131" fmla="*/ 914400 h 2345267"/>
              <a:gd name="connsiteX132" fmla="*/ 59267 w 2556933"/>
              <a:gd name="connsiteY132" fmla="*/ 863600 h 2345267"/>
              <a:gd name="connsiteX133" fmla="*/ 33867 w 2556933"/>
              <a:gd name="connsiteY133" fmla="*/ 778934 h 2345267"/>
              <a:gd name="connsiteX134" fmla="*/ 8467 w 2556933"/>
              <a:gd name="connsiteY134" fmla="*/ 702734 h 2345267"/>
              <a:gd name="connsiteX135" fmla="*/ 0 w 2556933"/>
              <a:gd name="connsiteY135" fmla="*/ 677334 h 2345267"/>
              <a:gd name="connsiteX136" fmla="*/ 16933 w 2556933"/>
              <a:gd name="connsiteY136" fmla="*/ 575734 h 234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556933" h="2345267">
                <a:moveTo>
                  <a:pt x="16933" y="575734"/>
                </a:moveTo>
                <a:lnTo>
                  <a:pt x="16933" y="575734"/>
                </a:lnTo>
                <a:cubicBezTo>
                  <a:pt x="42333" y="564445"/>
                  <a:pt x="70362" y="557807"/>
                  <a:pt x="93133" y="541867"/>
                </a:cubicBezTo>
                <a:cubicBezTo>
                  <a:pt x="100444" y="536749"/>
                  <a:pt x="96649" y="523893"/>
                  <a:pt x="101600" y="516467"/>
                </a:cubicBezTo>
                <a:cubicBezTo>
                  <a:pt x="108242" y="506504"/>
                  <a:pt x="117257" y="498026"/>
                  <a:pt x="127000" y="491067"/>
                </a:cubicBezTo>
                <a:cubicBezTo>
                  <a:pt x="137271" y="483731"/>
                  <a:pt x="149148" y="478821"/>
                  <a:pt x="160867" y="474134"/>
                </a:cubicBezTo>
                <a:cubicBezTo>
                  <a:pt x="215708" y="452197"/>
                  <a:pt x="216320" y="456618"/>
                  <a:pt x="279400" y="448734"/>
                </a:cubicBezTo>
                <a:cubicBezTo>
                  <a:pt x="285044" y="443089"/>
                  <a:pt x="290100" y="436787"/>
                  <a:pt x="296333" y="431800"/>
                </a:cubicBezTo>
                <a:cubicBezTo>
                  <a:pt x="304279" y="425443"/>
                  <a:pt x="314538" y="422062"/>
                  <a:pt x="321733" y="414867"/>
                </a:cubicBezTo>
                <a:cubicBezTo>
                  <a:pt x="328928" y="407672"/>
                  <a:pt x="333022" y="397934"/>
                  <a:pt x="338667" y="389467"/>
                </a:cubicBezTo>
                <a:lnTo>
                  <a:pt x="355600" y="338667"/>
                </a:lnTo>
                <a:cubicBezTo>
                  <a:pt x="358422" y="330200"/>
                  <a:pt x="357756" y="319578"/>
                  <a:pt x="364067" y="313267"/>
                </a:cubicBezTo>
                <a:cubicBezTo>
                  <a:pt x="372534" y="304800"/>
                  <a:pt x="379000" y="293682"/>
                  <a:pt x="389467" y="287867"/>
                </a:cubicBezTo>
                <a:cubicBezTo>
                  <a:pt x="430391" y="265132"/>
                  <a:pt x="491385" y="265468"/>
                  <a:pt x="533400" y="262467"/>
                </a:cubicBezTo>
                <a:cubicBezTo>
                  <a:pt x="581338" y="259043"/>
                  <a:pt x="629355" y="256822"/>
                  <a:pt x="677333" y="254000"/>
                </a:cubicBezTo>
                <a:cubicBezTo>
                  <a:pt x="688622" y="251178"/>
                  <a:pt x="701332" y="251701"/>
                  <a:pt x="711200" y="245534"/>
                </a:cubicBezTo>
                <a:cubicBezTo>
                  <a:pt x="724738" y="237073"/>
                  <a:pt x="733778" y="222956"/>
                  <a:pt x="745067" y="211667"/>
                </a:cubicBezTo>
                <a:cubicBezTo>
                  <a:pt x="819274" y="137460"/>
                  <a:pt x="728463" y="231593"/>
                  <a:pt x="787400" y="160867"/>
                </a:cubicBezTo>
                <a:cubicBezTo>
                  <a:pt x="795065" y="151669"/>
                  <a:pt x="805135" y="144665"/>
                  <a:pt x="812800" y="135467"/>
                </a:cubicBezTo>
                <a:cubicBezTo>
                  <a:pt x="879411" y="55533"/>
                  <a:pt x="787286" y="161037"/>
                  <a:pt x="838200" y="84667"/>
                </a:cubicBezTo>
                <a:cubicBezTo>
                  <a:pt x="844842" y="74704"/>
                  <a:pt x="851658" y="60136"/>
                  <a:pt x="863600" y="59267"/>
                </a:cubicBezTo>
                <a:cubicBezTo>
                  <a:pt x="1009996" y="48620"/>
                  <a:pt x="1157111" y="53622"/>
                  <a:pt x="1303867" y="50800"/>
                </a:cubicBezTo>
                <a:cubicBezTo>
                  <a:pt x="1320800" y="47978"/>
                  <a:pt x="1337833" y="45701"/>
                  <a:pt x="1354667" y="42334"/>
                </a:cubicBezTo>
                <a:cubicBezTo>
                  <a:pt x="1366077" y="40052"/>
                  <a:pt x="1380305" y="42095"/>
                  <a:pt x="1388533" y="33867"/>
                </a:cubicBezTo>
                <a:cubicBezTo>
                  <a:pt x="1396761" y="25639"/>
                  <a:pt x="1394178" y="11289"/>
                  <a:pt x="1397000" y="0"/>
                </a:cubicBezTo>
                <a:cubicBezTo>
                  <a:pt x="1428044" y="2822"/>
                  <a:pt x="1459274" y="4058"/>
                  <a:pt x="1490133" y="8467"/>
                </a:cubicBezTo>
                <a:cubicBezTo>
                  <a:pt x="1519925" y="12723"/>
                  <a:pt x="1514106" y="20454"/>
                  <a:pt x="1540933" y="33867"/>
                </a:cubicBezTo>
                <a:cubicBezTo>
                  <a:pt x="1548915" y="37858"/>
                  <a:pt x="1557723" y="39986"/>
                  <a:pt x="1566333" y="42334"/>
                </a:cubicBezTo>
                <a:cubicBezTo>
                  <a:pt x="1588786" y="48457"/>
                  <a:pt x="1611989" y="51907"/>
                  <a:pt x="1634067" y="59267"/>
                </a:cubicBezTo>
                <a:cubicBezTo>
                  <a:pt x="1642534" y="62089"/>
                  <a:pt x="1650664" y="66267"/>
                  <a:pt x="1659467" y="67734"/>
                </a:cubicBezTo>
                <a:cubicBezTo>
                  <a:pt x="1684676" y="71935"/>
                  <a:pt x="1710267" y="73378"/>
                  <a:pt x="1735667" y="76200"/>
                </a:cubicBezTo>
                <a:cubicBezTo>
                  <a:pt x="1776561" y="117096"/>
                  <a:pt x="1726800" y="65119"/>
                  <a:pt x="1769533" y="118534"/>
                </a:cubicBezTo>
                <a:cubicBezTo>
                  <a:pt x="1774520" y="124767"/>
                  <a:pt x="1781480" y="129234"/>
                  <a:pt x="1786467" y="135467"/>
                </a:cubicBezTo>
                <a:cubicBezTo>
                  <a:pt x="1792824" y="143413"/>
                  <a:pt x="1796886" y="153050"/>
                  <a:pt x="1803400" y="160867"/>
                </a:cubicBezTo>
                <a:cubicBezTo>
                  <a:pt x="1811065" y="170065"/>
                  <a:pt x="1821135" y="177069"/>
                  <a:pt x="1828800" y="186267"/>
                </a:cubicBezTo>
                <a:cubicBezTo>
                  <a:pt x="1835314" y="194084"/>
                  <a:pt x="1838538" y="204472"/>
                  <a:pt x="1845733" y="211667"/>
                </a:cubicBezTo>
                <a:cubicBezTo>
                  <a:pt x="1879060" y="244994"/>
                  <a:pt x="1862930" y="212018"/>
                  <a:pt x="1888067" y="245534"/>
                </a:cubicBezTo>
                <a:cubicBezTo>
                  <a:pt x="1900278" y="261815"/>
                  <a:pt x="1910644" y="279401"/>
                  <a:pt x="1921933" y="296334"/>
                </a:cubicBezTo>
                <a:lnTo>
                  <a:pt x="1938867" y="321734"/>
                </a:lnTo>
                <a:cubicBezTo>
                  <a:pt x="1944511" y="330201"/>
                  <a:pt x="1952582" y="337481"/>
                  <a:pt x="1955800" y="347134"/>
                </a:cubicBezTo>
                <a:cubicBezTo>
                  <a:pt x="1958622" y="355601"/>
                  <a:pt x="1959933" y="364732"/>
                  <a:pt x="1964267" y="372534"/>
                </a:cubicBezTo>
                <a:cubicBezTo>
                  <a:pt x="1974150" y="390324"/>
                  <a:pt x="1986844" y="406401"/>
                  <a:pt x="1998133" y="423334"/>
                </a:cubicBezTo>
                <a:lnTo>
                  <a:pt x="2015067" y="448734"/>
                </a:lnTo>
                <a:cubicBezTo>
                  <a:pt x="2036346" y="512577"/>
                  <a:pt x="2007641" y="433883"/>
                  <a:pt x="2040467" y="499534"/>
                </a:cubicBezTo>
                <a:cubicBezTo>
                  <a:pt x="2044458" y="507516"/>
                  <a:pt x="2044341" y="517281"/>
                  <a:pt x="2048933" y="524934"/>
                </a:cubicBezTo>
                <a:cubicBezTo>
                  <a:pt x="2053040" y="531779"/>
                  <a:pt x="2060880" y="535634"/>
                  <a:pt x="2065867" y="541867"/>
                </a:cubicBezTo>
                <a:cubicBezTo>
                  <a:pt x="2072224" y="549813"/>
                  <a:pt x="2078249" y="558166"/>
                  <a:pt x="2082800" y="567267"/>
                </a:cubicBezTo>
                <a:cubicBezTo>
                  <a:pt x="2096571" y="594810"/>
                  <a:pt x="2083938" y="593805"/>
                  <a:pt x="2108200" y="618067"/>
                </a:cubicBezTo>
                <a:cubicBezTo>
                  <a:pt x="2115395" y="625262"/>
                  <a:pt x="2125133" y="629356"/>
                  <a:pt x="2133600" y="635000"/>
                </a:cubicBezTo>
                <a:cubicBezTo>
                  <a:pt x="2139244" y="643467"/>
                  <a:pt x="2144176" y="652454"/>
                  <a:pt x="2150533" y="660400"/>
                </a:cubicBezTo>
                <a:cubicBezTo>
                  <a:pt x="2155520" y="666634"/>
                  <a:pt x="2163360" y="670489"/>
                  <a:pt x="2167467" y="677334"/>
                </a:cubicBezTo>
                <a:cubicBezTo>
                  <a:pt x="2172059" y="684987"/>
                  <a:pt x="2171599" y="694932"/>
                  <a:pt x="2175933" y="702734"/>
                </a:cubicBezTo>
                <a:cubicBezTo>
                  <a:pt x="2185816" y="720524"/>
                  <a:pt x="2198511" y="736601"/>
                  <a:pt x="2209800" y="753534"/>
                </a:cubicBezTo>
                <a:lnTo>
                  <a:pt x="2243667" y="804334"/>
                </a:lnTo>
                <a:cubicBezTo>
                  <a:pt x="2283919" y="831168"/>
                  <a:pt x="2259412" y="818048"/>
                  <a:pt x="2319867" y="838200"/>
                </a:cubicBezTo>
                <a:lnTo>
                  <a:pt x="2345267" y="846667"/>
                </a:lnTo>
                <a:lnTo>
                  <a:pt x="2370667" y="855134"/>
                </a:lnTo>
                <a:cubicBezTo>
                  <a:pt x="2376311" y="863601"/>
                  <a:pt x="2379942" y="873833"/>
                  <a:pt x="2387600" y="880534"/>
                </a:cubicBezTo>
                <a:cubicBezTo>
                  <a:pt x="2423430" y="911885"/>
                  <a:pt x="2428915" y="911238"/>
                  <a:pt x="2463800" y="922867"/>
                </a:cubicBezTo>
                <a:cubicBezTo>
                  <a:pt x="2472267" y="931334"/>
                  <a:pt x="2480002" y="940602"/>
                  <a:pt x="2489200" y="948267"/>
                </a:cubicBezTo>
                <a:cubicBezTo>
                  <a:pt x="2497017" y="954781"/>
                  <a:pt x="2506874" y="958578"/>
                  <a:pt x="2514600" y="965200"/>
                </a:cubicBezTo>
                <a:cubicBezTo>
                  <a:pt x="2526722" y="975590"/>
                  <a:pt x="2548467" y="999067"/>
                  <a:pt x="2548467" y="999067"/>
                </a:cubicBezTo>
                <a:cubicBezTo>
                  <a:pt x="2551289" y="1010356"/>
                  <a:pt x="2556933" y="1021298"/>
                  <a:pt x="2556933" y="1032934"/>
                </a:cubicBezTo>
                <a:cubicBezTo>
                  <a:pt x="2556933" y="1041859"/>
                  <a:pt x="2553822" y="1051194"/>
                  <a:pt x="2548467" y="1058334"/>
                </a:cubicBezTo>
                <a:cubicBezTo>
                  <a:pt x="2536493" y="1074299"/>
                  <a:pt x="2517203" y="1084062"/>
                  <a:pt x="2506133" y="1100667"/>
                </a:cubicBezTo>
                <a:cubicBezTo>
                  <a:pt x="2481373" y="1137808"/>
                  <a:pt x="2495305" y="1117926"/>
                  <a:pt x="2463800" y="1159934"/>
                </a:cubicBezTo>
                <a:cubicBezTo>
                  <a:pt x="2444732" y="1217135"/>
                  <a:pt x="2471177" y="1155131"/>
                  <a:pt x="2429933" y="1202267"/>
                </a:cubicBezTo>
                <a:cubicBezTo>
                  <a:pt x="2416532" y="1217583"/>
                  <a:pt x="2410458" y="1238677"/>
                  <a:pt x="2396067" y="1253067"/>
                </a:cubicBezTo>
                <a:cubicBezTo>
                  <a:pt x="2355188" y="1293943"/>
                  <a:pt x="2404912" y="1242009"/>
                  <a:pt x="2362200" y="1295400"/>
                </a:cubicBezTo>
                <a:cubicBezTo>
                  <a:pt x="2357213" y="1301633"/>
                  <a:pt x="2350056" y="1305948"/>
                  <a:pt x="2345267" y="1312334"/>
                </a:cubicBezTo>
                <a:cubicBezTo>
                  <a:pt x="2333056" y="1328615"/>
                  <a:pt x="2325791" y="1348743"/>
                  <a:pt x="2311400" y="1363134"/>
                </a:cubicBezTo>
                <a:lnTo>
                  <a:pt x="2286000" y="1388534"/>
                </a:lnTo>
                <a:cubicBezTo>
                  <a:pt x="2271120" y="1433172"/>
                  <a:pt x="2287368" y="1397052"/>
                  <a:pt x="2252133" y="1439334"/>
                </a:cubicBezTo>
                <a:cubicBezTo>
                  <a:pt x="2216856" y="1481667"/>
                  <a:pt x="2256367" y="1450623"/>
                  <a:pt x="2209800" y="1481667"/>
                </a:cubicBezTo>
                <a:cubicBezTo>
                  <a:pt x="2184011" y="1520351"/>
                  <a:pt x="2200062" y="1499872"/>
                  <a:pt x="2159000" y="1540934"/>
                </a:cubicBezTo>
                <a:cubicBezTo>
                  <a:pt x="2150533" y="1549401"/>
                  <a:pt x="2140242" y="1556371"/>
                  <a:pt x="2133600" y="1566334"/>
                </a:cubicBezTo>
                <a:lnTo>
                  <a:pt x="2065867" y="1667934"/>
                </a:lnTo>
                <a:lnTo>
                  <a:pt x="2048933" y="1693334"/>
                </a:lnTo>
                <a:cubicBezTo>
                  <a:pt x="2043289" y="1701801"/>
                  <a:pt x="2040467" y="1713090"/>
                  <a:pt x="2032000" y="1718734"/>
                </a:cubicBezTo>
                <a:cubicBezTo>
                  <a:pt x="2023533" y="1724378"/>
                  <a:pt x="2014205" y="1728907"/>
                  <a:pt x="2006600" y="1735667"/>
                </a:cubicBezTo>
                <a:cubicBezTo>
                  <a:pt x="1988701" y="1751577"/>
                  <a:pt x="1975726" y="1773184"/>
                  <a:pt x="1955800" y="1786467"/>
                </a:cubicBezTo>
                <a:lnTo>
                  <a:pt x="1930400" y="1803400"/>
                </a:lnTo>
                <a:cubicBezTo>
                  <a:pt x="1916500" y="1845097"/>
                  <a:pt x="1931884" y="1816275"/>
                  <a:pt x="1896533" y="1845734"/>
                </a:cubicBezTo>
                <a:cubicBezTo>
                  <a:pt x="1887335" y="1853399"/>
                  <a:pt x="1880584" y="1863783"/>
                  <a:pt x="1871133" y="1871134"/>
                </a:cubicBezTo>
                <a:cubicBezTo>
                  <a:pt x="1827465" y="1905098"/>
                  <a:pt x="1833256" y="1900692"/>
                  <a:pt x="1794933" y="1913467"/>
                </a:cubicBezTo>
                <a:cubicBezTo>
                  <a:pt x="1713905" y="1994495"/>
                  <a:pt x="1817651" y="1898321"/>
                  <a:pt x="1744133" y="1947334"/>
                </a:cubicBezTo>
                <a:cubicBezTo>
                  <a:pt x="1680715" y="1989613"/>
                  <a:pt x="1753725" y="1961071"/>
                  <a:pt x="1693333" y="1981200"/>
                </a:cubicBezTo>
                <a:cubicBezTo>
                  <a:pt x="1652439" y="2022096"/>
                  <a:pt x="1702200" y="1970119"/>
                  <a:pt x="1659467" y="2023534"/>
                </a:cubicBezTo>
                <a:cubicBezTo>
                  <a:pt x="1654480" y="2029767"/>
                  <a:pt x="1648178" y="2034823"/>
                  <a:pt x="1642533" y="2040467"/>
                </a:cubicBezTo>
                <a:cubicBezTo>
                  <a:pt x="1639711" y="2048934"/>
                  <a:pt x="1639642" y="2058898"/>
                  <a:pt x="1634067" y="2065867"/>
                </a:cubicBezTo>
                <a:cubicBezTo>
                  <a:pt x="1627710" y="2073813"/>
                  <a:pt x="1616613" y="2076443"/>
                  <a:pt x="1608667" y="2082800"/>
                </a:cubicBezTo>
                <a:cubicBezTo>
                  <a:pt x="1602433" y="2087787"/>
                  <a:pt x="1599208" y="2096931"/>
                  <a:pt x="1591733" y="2099734"/>
                </a:cubicBezTo>
                <a:cubicBezTo>
                  <a:pt x="1579531" y="2104310"/>
                  <a:pt x="1477061" y="2116184"/>
                  <a:pt x="1473200" y="2116667"/>
                </a:cubicBezTo>
                <a:cubicBezTo>
                  <a:pt x="1409356" y="2137949"/>
                  <a:pt x="1488052" y="2109241"/>
                  <a:pt x="1422400" y="2142067"/>
                </a:cubicBezTo>
                <a:cubicBezTo>
                  <a:pt x="1414418" y="2146058"/>
                  <a:pt x="1404982" y="2146543"/>
                  <a:pt x="1397000" y="2150534"/>
                </a:cubicBezTo>
                <a:cubicBezTo>
                  <a:pt x="1387899" y="2155085"/>
                  <a:pt x="1380701" y="2162916"/>
                  <a:pt x="1371600" y="2167467"/>
                </a:cubicBezTo>
                <a:cubicBezTo>
                  <a:pt x="1363618" y="2171458"/>
                  <a:pt x="1354182" y="2171943"/>
                  <a:pt x="1346200" y="2175934"/>
                </a:cubicBezTo>
                <a:cubicBezTo>
                  <a:pt x="1287731" y="2205169"/>
                  <a:pt x="1357416" y="2183713"/>
                  <a:pt x="1286933" y="2201334"/>
                </a:cubicBezTo>
                <a:cubicBezTo>
                  <a:pt x="1278466" y="2206978"/>
                  <a:pt x="1270832" y="2214134"/>
                  <a:pt x="1261533" y="2218267"/>
                </a:cubicBezTo>
                <a:cubicBezTo>
                  <a:pt x="1207355" y="2242345"/>
                  <a:pt x="1219952" y="2229607"/>
                  <a:pt x="1168400" y="2243667"/>
                </a:cubicBezTo>
                <a:cubicBezTo>
                  <a:pt x="1151180" y="2248363"/>
                  <a:pt x="1133565" y="2252617"/>
                  <a:pt x="1117600" y="2260600"/>
                </a:cubicBezTo>
                <a:cubicBezTo>
                  <a:pt x="1106311" y="2266245"/>
                  <a:pt x="1096074" y="2274889"/>
                  <a:pt x="1083733" y="2277534"/>
                </a:cubicBezTo>
                <a:cubicBezTo>
                  <a:pt x="1056000" y="2283477"/>
                  <a:pt x="1027289" y="2283178"/>
                  <a:pt x="999067" y="2286000"/>
                </a:cubicBezTo>
                <a:cubicBezTo>
                  <a:pt x="990600" y="2288822"/>
                  <a:pt x="982248" y="2292015"/>
                  <a:pt x="973667" y="2294467"/>
                </a:cubicBezTo>
                <a:cubicBezTo>
                  <a:pt x="899222" y="2315738"/>
                  <a:pt x="975320" y="2291095"/>
                  <a:pt x="914400" y="2311400"/>
                </a:cubicBezTo>
                <a:cubicBezTo>
                  <a:pt x="905933" y="2317045"/>
                  <a:pt x="898102" y="2323783"/>
                  <a:pt x="889000" y="2328334"/>
                </a:cubicBezTo>
                <a:cubicBezTo>
                  <a:pt x="876858" y="2334405"/>
                  <a:pt x="840577" y="2342556"/>
                  <a:pt x="829733" y="2345267"/>
                </a:cubicBezTo>
                <a:cubicBezTo>
                  <a:pt x="778554" y="2332471"/>
                  <a:pt x="806901" y="2340478"/>
                  <a:pt x="745067" y="2319867"/>
                </a:cubicBezTo>
                <a:lnTo>
                  <a:pt x="694267" y="2302934"/>
                </a:lnTo>
                <a:lnTo>
                  <a:pt x="575733" y="2286000"/>
                </a:lnTo>
                <a:cubicBezTo>
                  <a:pt x="512670" y="2243959"/>
                  <a:pt x="590123" y="2297992"/>
                  <a:pt x="524933" y="2243667"/>
                </a:cubicBezTo>
                <a:cubicBezTo>
                  <a:pt x="517116" y="2237153"/>
                  <a:pt x="507191" y="2233435"/>
                  <a:pt x="499533" y="2226734"/>
                </a:cubicBezTo>
                <a:cubicBezTo>
                  <a:pt x="484514" y="2213593"/>
                  <a:pt x="457200" y="2184400"/>
                  <a:pt x="457200" y="2184400"/>
                </a:cubicBezTo>
                <a:cubicBezTo>
                  <a:pt x="436587" y="2122561"/>
                  <a:pt x="444596" y="2150916"/>
                  <a:pt x="431800" y="2099734"/>
                </a:cubicBezTo>
                <a:cubicBezTo>
                  <a:pt x="431652" y="2093796"/>
                  <a:pt x="457657" y="1812784"/>
                  <a:pt x="406400" y="1710267"/>
                </a:cubicBezTo>
                <a:cubicBezTo>
                  <a:pt x="400756" y="1698978"/>
                  <a:pt x="394154" y="1688119"/>
                  <a:pt x="389467" y="1676400"/>
                </a:cubicBezTo>
                <a:cubicBezTo>
                  <a:pt x="382838" y="1659827"/>
                  <a:pt x="385154" y="1638221"/>
                  <a:pt x="372533" y="1625600"/>
                </a:cubicBezTo>
                <a:cubicBezTo>
                  <a:pt x="364066" y="1617133"/>
                  <a:pt x="354484" y="1609651"/>
                  <a:pt x="347133" y="1600200"/>
                </a:cubicBezTo>
                <a:cubicBezTo>
                  <a:pt x="334639" y="1584136"/>
                  <a:pt x="313267" y="1549400"/>
                  <a:pt x="313267" y="1549400"/>
                </a:cubicBezTo>
                <a:cubicBezTo>
                  <a:pt x="308534" y="1530471"/>
                  <a:pt x="296110" y="1477098"/>
                  <a:pt x="287867" y="1464734"/>
                </a:cubicBezTo>
                <a:lnTo>
                  <a:pt x="270933" y="1439334"/>
                </a:lnTo>
                <a:lnTo>
                  <a:pt x="254000" y="1388534"/>
                </a:lnTo>
                <a:lnTo>
                  <a:pt x="245533" y="1363134"/>
                </a:lnTo>
                <a:cubicBezTo>
                  <a:pt x="224401" y="1236333"/>
                  <a:pt x="250405" y="1394795"/>
                  <a:pt x="228600" y="1253067"/>
                </a:cubicBezTo>
                <a:cubicBezTo>
                  <a:pt x="225990" y="1236100"/>
                  <a:pt x="223857" y="1219025"/>
                  <a:pt x="220133" y="1202267"/>
                </a:cubicBezTo>
                <a:cubicBezTo>
                  <a:pt x="218197" y="1193555"/>
                  <a:pt x="214119" y="1185448"/>
                  <a:pt x="211667" y="1176867"/>
                </a:cubicBezTo>
                <a:cubicBezTo>
                  <a:pt x="208470" y="1165678"/>
                  <a:pt x="208404" y="1153408"/>
                  <a:pt x="203200" y="1143000"/>
                </a:cubicBezTo>
                <a:cubicBezTo>
                  <a:pt x="193138" y="1122877"/>
                  <a:pt x="176391" y="1107725"/>
                  <a:pt x="160867" y="1092200"/>
                </a:cubicBezTo>
                <a:cubicBezTo>
                  <a:pt x="158045" y="1083733"/>
                  <a:pt x="156734" y="1074602"/>
                  <a:pt x="152400" y="1066800"/>
                </a:cubicBezTo>
                <a:cubicBezTo>
                  <a:pt x="142516" y="1049010"/>
                  <a:pt x="118533" y="1016000"/>
                  <a:pt x="118533" y="1016000"/>
                </a:cubicBezTo>
                <a:cubicBezTo>
                  <a:pt x="87661" y="923378"/>
                  <a:pt x="136896" y="1063665"/>
                  <a:pt x="93133" y="965200"/>
                </a:cubicBezTo>
                <a:cubicBezTo>
                  <a:pt x="85884" y="948889"/>
                  <a:pt x="81844" y="931333"/>
                  <a:pt x="76200" y="914400"/>
                </a:cubicBezTo>
                <a:lnTo>
                  <a:pt x="59267" y="863600"/>
                </a:lnTo>
                <a:cubicBezTo>
                  <a:pt x="46471" y="812421"/>
                  <a:pt x="54478" y="840768"/>
                  <a:pt x="33867" y="778934"/>
                </a:cubicBezTo>
                <a:lnTo>
                  <a:pt x="8467" y="702734"/>
                </a:lnTo>
                <a:lnTo>
                  <a:pt x="0" y="677334"/>
                </a:lnTo>
                <a:lnTo>
                  <a:pt x="16933" y="57573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    </a:t>
            </a:r>
            <a:r>
              <a:rPr lang="en-US" sz="3200" b="1" dirty="0" smtClean="0">
                <a:solidFill>
                  <a:schemeClr val="bg1"/>
                </a:solidFill>
              </a:rPr>
              <a:t> Palm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Vibin Parakkattu</dc:creator>
  <cp:lastModifiedBy>Matt</cp:lastModifiedBy>
  <cp:revision>17</cp:revision>
  <dcterms:created xsi:type="dcterms:W3CDTF">2015-06-22T17:04:27Z</dcterms:created>
  <dcterms:modified xsi:type="dcterms:W3CDTF">2015-07-01T21:42:25Z</dcterms:modified>
</cp:coreProperties>
</file>