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5" r:id="rId3"/>
    <p:sldId id="276" r:id="rId4"/>
    <p:sldId id="274" r:id="rId5"/>
    <p:sldId id="273" r:id="rId6"/>
    <p:sldId id="258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lay" id="{670703A9-CB99-44D8-BE0D-203C5D4B8F1E}">
          <p14:sldIdLst>
            <p14:sldId id="269"/>
            <p14:sldId id="275"/>
            <p14:sldId id="276"/>
            <p14:sldId id="274"/>
            <p14:sldId id="273"/>
          </p14:sldIdLst>
        </p14:section>
        <p14:section name="AVL" id="{9C4FA6E7-9D56-400D-8232-05A176944986}">
          <p14:sldIdLst>
            <p14:sldId id="258"/>
            <p14:sldId id="262"/>
            <p14:sldId id="266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699E-990A-0AA7-EA7E-B8B1A095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A8502-6ED9-021F-C0FF-0B8D50CB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42A3-DF21-6C0D-D334-EA6803E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AF58F-7891-1BA6-BCA1-2E4CB964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4941B-BBB5-1BC3-E7D6-CF3BC156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4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291F2-F5F7-5843-D043-3EDBD18A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67730-82A9-2469-B82D-43FD2FE7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DAAEB-793D-C51F-B585-080465EC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05E84-0205-77E4-F3BA-75D25467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62850-9828-C80E-C4EF-CDF73B25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0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D8072-9996-0F1A-2D89-BF7BD6709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33131-36D2-D545-52BE-CDC58B7E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52C91-93AE-EC56-B262-7168A43E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DB6E3-EAD5-C739-180C-275FA3F5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7558E-3ECE-7DF5-9224-1B2E41F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2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03B5D-A11E-A5F3-1859-48AFD1B0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98277-7990-DE5D-C400-AE70BAABF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ABA50-D0A5-2CE4-80B0-3BE1EC06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0321B-8819-DB18-9B33-FEDD2028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A9AF4-85D8-95F4-0A55-64AD1A82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7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20381-D091-6CC6-E427-EC66BA7A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3D26E-9B4C-FB8C-9995-D3CBD2D5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4B2BE-203F-39A9-B6E5-AE99717F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03580-7AE6-E1D2-20E0-D9DCE77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41CE2-CDED-C37A-D5B3-9E574556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5481-AF7C-EF48-AFD8-EF26F07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B11FE-A646-03D9-6A87-33387D328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582FF4-A46B-7249-118A-B05409E2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51E9-5874-C017-087E-9900F15D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BD6EF-B7C4-4657-B832-57997FF6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707E46-9E3C-EF6A-37D3-CD26E8CB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51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220F-043E-79E1-B852-280F61B3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AC4E1-6DC4-F1CB-E1DC-5506E2C6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28EDE-7348-AA65-1E7F-7E4DB388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0AA911-A8CE-579D-7C13-B5F557DDA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62766A-C5BD-F448-C9B0-4C577B397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2E9B5B-D250-CAB9-13A9-DCE4B1D8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0FB8C-7E48-24AA-E76D-1E28395E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27BCF-D3CE-E74A-CA89-3B3468C3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3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4DA5-317F-9716-83D7-FD4AEA50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CF31BC-ECDD-1F61-ABDA-FD61C28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9D0EDD-1805-11F6-CAA1-AD85785E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BD7729-F38D-99EF-0E0B-2E3D7ACD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5D057-A18D-408A-E39E-E1976479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82197-9C5B-7CE1-EBB9-6F558D8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162E-54EC-2E23-90A5-F13E3004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F0A0-3CDC-5D6B-CC0C-4B9869DC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FA814-4B98-B89D-432A-FD9211EF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97B10-E2E1-CE63-2E96-67B2B2E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C9260-B3DB-6843-9D7A-EED1D13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66A7B-2200-28FC-C442-9644E349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5CBD9-D546-512A-B242-264E8C2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0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4276E-C11D-D02C-05AB-BCAE35EF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5C7B01-FD57-5E64-08E6-85649B3C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2D101-D616-5428-19D7-FB2A829C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3ACB9-53A8-C5B8-4239-EA9EC98A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019FF-3998-164D-C571-BA630184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85EAD-B2B7-D523-0B16-6B33684D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606FE-C06B-2965-3389-D7B34DE0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9A84-ED68-9DEF-B72F-C9EC70240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9E4D0-2A1C-988C-BDF0-7652AAAF5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86A6-9452-4218-9E53-9B19030F01CC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78F03-5459-7ECB-BDF8-BE6D0D67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C6DA1-9338-85E8-CFF5-62715F8C7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49178-10D3-4958-887F-2245AC26D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右 11">
            <a:extLst>
              <a:ext uri="{FF2B5EF4-FFF2-40B4-BE49-F238E27FC236}">
                <a16:creationId xmlns:a16="http://schemas.microsoft.com/office/drawing/2014/main" id="{77F5FC6E-0F3E-B4B2-E663-12FCCC18F824}"/>
              </a:ext>
            </a:extLst>
          </p:cNvPr>
          <p:cNvSpPr/>
          <p:nvPr/>
        </p:nvSpPr>
        <p:spPr>
          <a:xfrm flipH="1">
            <a:off x="5030258" y="1388526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2757088" y="133136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2042923" y="348826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2748873" y="248496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4210653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3083308" y="2000236"/>
            <a:ext cx="8215" cy="484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3083308" y="3153831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2430868" y="3153831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3484035" y="348826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2794893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27" idx="0"/>
          </p:cNvCxnSpPr>
          <p:nvPr/>
        </p:nvCxnSpPr>
        <p:spPr>
          <a:xfrm flipH="1">
            <a:off x="3182838" y="4157136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H="1" flipV="1">
            <a:off x="3818470" y="4157136"/>
            <a:ext cx="780128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 8">
            <a:extLst>
              <a:ext uri="{FF2B5EF4-FFF2-40B4-BE49-F238E27FC236}">
                <a16:creationId xmlns:a16="http://schemas.microsoft.com/office/drawing/2014/main" id="{6D05F8B5-26B1-F2E7-6B0A-17081D960D1B}"/>
              </a:ext>
            </a:extLst>
          </p:cNvPr>
          <p:cNvSpPr/>
          <p:nvPr/>
        </p:nvSpPr>
        <p:spPr>
          <a:xfrm>
            <a:off x="5038261" y="606391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008600-9AD2-24AF-9E97-5B8FCD9CB3A6}"/>
              </a:ext>
            </a:extLst>
          </p:cNvPr>
          <p:cNvSpPr/>
          <p:nvPr/>
        </p:nvSpPr>
        <p:spPr>
          <a:xfrm>
            <a:off x="8707965" y="133136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B384C43-235B-A5F4-1ECC-70AC129CE6A1}"/>
              </a:ext>
            </a:extLst>
          </p:cNvPr>
          <p:cNvSpPr/>
          <p:nvPr/>
        </p:nvSpPr>
        <p:spPr>
          <a:xfrm>
            <a:off x="7240432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ABC686E-CDCC-CCC2-E14F-1C51FCF4CADF}"/>
              </a:ext>
            </a:extLst>
          </p:cNvPr>
          <p:cNvSpPr/>
          <p:nvPr/>
        </p:nvSpPr>
        <p:spPr>
          <a:xfrm>
            <a:off x="7933812" y="349461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4BA8C7B5-8C6E-6CBD-4170-320739239D45}"/>
              </a:ext>
            </a:extLst>
          </p:cNvPr>
          <p:cNvSpPr/>
          <p:nvPr/>
        </p:nvSpPr>
        <p:spPr>
          <a:xfrm>
            <a:off x="9681551" y="348826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8EA451-D0D1-3E05-3979-C6DB1555E4B1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>
            <a:off x="9042400" y="2000236"/>
            <a:ext cx="0" cy="484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6AF634-1420-FB4C-30B8-6D8BF3E2FB6C}"/>
              </a:ext>
            </a:extLst>
          </p:cNvPr>
          <p:cNvCxnSpPr>
            <a:cxnSpLocks/>
            <a:stCxn id="16" idx="4"/>
            <a:endCxn id="23" idx="0"/>
          </p:cNvCxnSpPr>
          <p:nvPr/>
        </p:nvCxnSpPr>
        <p:spPr>
          <a:xfrm>
            <a:off x="8268247" y="4163482"/>
            <a:ext cx="827663" cy="38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115DD05-6712-1E66-E870-03B1FEB98F66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 flipH="1">
            <a:off x="7628377" y="4163482"/>
            <a:ext cx="639870" cy="383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98FB466-6434-0792-D85F-119350EEA563}"/>
              </a:ext>
            </a:extLst>
          </p:cNvPr>
          <p:cNvSpPr/>
          <p:nvPr/>
        </p:nvSpPr>
        <p:spPr>
          <a:xfrm>
            <a:off x="8707965" y="2484955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A7BADA8-602E-FF95-B089-65402E68032A}"/>
              </a:ext>
            </a:extLst>
          </p:cNvPr>
          <p:cNvSpPr/>
          <p:nvPr/>
        </p:nvSpPr>
        <p:spPr>
          <a:xfrm>
            <a:off x="8707965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596FC8-259B-D494-C35B-1B58AE1DC501}"/>
              </a:ext>
            </a:extLst>
          </p:cNvPr>
          <p:cNvCxnSpPr>
            <a:cxnSpLocks/>
            <a:stCxn id="22" idx="4"/>
            <a:endCxn id="16" idx="0"/>
          </p:cNvCxnSpPr>
          <p:nvPr/>
        </p:nvCxnSpPr>
        <p:spPr>
          <a:xfrm flipH="1">
            <a:off x="8268247" y="3153825"/>
            <a:ext cx="774153" cy="340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940A198-75AE-B4C0-4A41-23BB2EE93BFE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H="1" flipV="1">
            <a:off x="9042400" y="3153825"/>
            <a:ext cx="1027096" cy="334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D7645D8-92CD-A634-C56D-04F9C3BB6C1A}"/>
              </a:ext>
            </a:extLst>
          </p:cNvPr>
          <p:cNvSpPr txBox="1"/>
          <p:nvPr/>
        </p:nvSpPr>
        <p:spPr>
          <a:xfrm>
            <a:off x="4836846" y="807689"/>
            <a:ext cx="2460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</a:t>
            </a:r>
            <a:r>
              <a:rPr lang="en-US" altLang="zh-CN" sz="3200" b="1" dirty="0">
                <a:latin typeface="Consolas" panose="020B0609020204030204" pitchFamily="49" charset="0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9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2042923" y="1456264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AD153A-406D-57D2-E485-2AE168DCF488}"/>
              </a:ext>
            </a:extLst>
          </p:cNvPr>
          <p:cNvSpPr/>
          <p:nvPr/>
        </p:nvSpPr>
        <p:spPr>
          <a:xfrm>
            <a:off x="1366346" y="246380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2042923" y="348826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2748873" y="248496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4210653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761475-166E-C6ED-94BE-998996C3530E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754291" y="2125134"/>
            <a:ext cx="623067" cy="338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377358" y="2125134"/>
            <a:ext cx="705950" cy="35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3083308" y="3153831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2430868" y="3153831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3484035" y="348826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2794893" y="454660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27" idx="0"/>
          </p:cNvCxnSpPr>
          <p:nvPr/>
        </p:nvCxnSpPr>
        <p:spPr>
          <a:xfrm flipH="1">
            <a:off x="3182838" y="4157136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H="1" flipV="1">
            <a:off x="3818470" y="4157136"/>
            <a:ext cx="780128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7777449" y="29379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205459" y="39729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328369" y="39729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8936447" y="17610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0592027" y="39391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7593404" y="36067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111884" y="24299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270882" y="24299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111884" y="36067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077932" y="29474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9460198" y="39391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9848143" y="36163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0412367" y="36163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703F7BE0-598E-A829-42BF-C774AAEAFD92}"/>
              </a:ext>
            </a:extLst>
          </p:cNvPr>
          <p:cNvSpPr txBox="1"/>
          <p:nvPr/>
        </p:nvSpPr>
        <p:spPr>
          <a:xfrm>
            <a:off x="5133174" y="496903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Zag(g)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E70E9564-5EB8-0EDF-1844-5BE13AAC479E}"/>
              </a:ext>
            </a:extLst>
          </p:cNvPr>
          <p:cNvSpPr/>
          <p:nvPr/>
        </p:nvSpPr>
        <p:spPr>
          <a:xfrm>
            <a:off x="4874940" y="1043576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6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1211863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AD153A-406D-57D2-E485-2AE168DCF488}"/>
              </a:ext>
            </a:extLst>
          </p:cNvPr>
          <p:cNvSpPr/>
          <p:nvPr/>
        </p:nvSpPr>
        <p:spPr>
          <a:xfrm>
            <a:off x="549279" y="2501883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719723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1318883" y="34628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2584505" y="3472912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761475-166E-C6ED-94BE-998996C3530E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937224" y="2243660"/>
            <a:ext cx="609074" cy="25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1546298" y="2243660"/>
            <a:ext cx="722380" cy="25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>
            <a:off x="1653318" y="4131730"/>
            <a:ext cx="698578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107668" y="4131730"/>
            <a:ext cx="545650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1934243" y="250188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1963951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1653318" y="3170753"/>
            <a:ext cx="615360" cy="292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H="1" flipV="1">
            <a:off x="2268678" y="3170753"/>
            <a:ext cx="703772" cy="302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8440198" y="32935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86820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99111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9599196" y="21166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1254776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8256153" y="39623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774633" y="27855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933631" y="27855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774633" y="39623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740681" y="33030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10122947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510892" y="39719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1075116" y="39719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B6B51D79-C3D8-A3D7-2336-D4C6977C248E}"/>
              </a:ext>
            </a:extLst>
          </p:cNvPr>
          <p:cNvSpPr/>
          <p:nvPr/>
        </p:nvSpPr>
        <p:spPr>
          <a:xfrm>
            <a:off x="4624926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B836DC0-1CEB-AE6F-9699-0EA75A9C5A30}"/>
              </a:ext>
            </a:extLst>
          </p:cNvPr>
          <p:cNvSpPr/>
          <p:nvPr/>
        </p:nvSpPr>
        <p:spPr>
          <a:xfrm>
            <a:off x="3948349" y="258232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B3FC8E1-B3A6-E56F-3117-FFCF1DFC6667}"/>
              </a:ext>
            </a:extLst>
          </p:cNvPr>
          <p:cNvSpPr/>
          <p:nvPr/>
        </p:nvSpPr>
        <p:spPr>
          <a:xfrm>
            <a:off x="4624926" y="3606792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C8F132A-E509-6933-8870-8781DFB0A601}"/>
              </a:ext>
            </a:extLst>
          </p:cNvPr>
          <p:cNvSpPr/>
          <p:nvPr/>
        </p:nvSpPr>
        <p:spPr>
          <a:xfrm>
            <a:off x="5330876" y="2603487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8C8581C3-EB23-8B40-7E78-B6611018550E}"/>
              </a:ext>
            </a:extLst>
          </p:cNvPr>
          <p:cNvSpPr/>
          <p:nvPr/>
        </p:nvSpPr>
        <p:spPr>
          <a:xfrm>
            <a:off x="6792656" y="466513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6DA8BE-22F3-C480-D641-DDA67E46E215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 flipH="1">
            <a:off x="4336294" y="2243660"/>
            <a:ext cx="623067" cy="338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1F2603C-801F-76EA-426C-515D804C1C69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4959361" y="2243660"/>
            <a:ext cx="705950" cy="35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65388F3-409B-DD41-A925-DF8FF364E6D1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5665311" y="3272357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A3C112-173C-3676-3D57-C911687E5608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 flipH="1">
            <a:off x="5012871" y="3272357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E080342-4304-7655-3A1D-3963EF590743}"/>
              </a:ext>
            </a:extLst>
          </p:cNvPr>
          <p:cNvSpPr/>
          <p:nvPr/>
        </p:nvSpPr>
        <p:spPr>
          <a:xfrm>
            <a:off x="6066038" y="360679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294BC342-BCCC-A52E-A959-2E0C5270A845}"/>
              </a:ext>
            </a:extLst>
          </p:cNvPr>
          <p:cNvSpPr/>
          <p:nvPr/>
        </p:nvSpPr>
        <p:spPr>
          <a:xfrm>
            <a:off x="5376896" y="466513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5AE0F74-EAAB-BC95-6AC9-0C539153F437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5764841" y="4275662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D5B3136-B99C-2B14-C81B-B03F0F5CC24A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H="1" flipV="1">
            <a:off x="6400473" y="4275662"/>
            <a:ext cx="780128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7336455" y="401044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Zag(g)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2568908" y="401044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Zig(p)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2310674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4444839" y="313052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3872849" y="416557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4995759" y="416557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5603837" y="195365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7259417" y="413170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4260794" y="3799390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4779274" y="2622528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5938272" y="2622528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4779274" y="3799390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6745322" y="314004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6127588" y="416557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6515533" y="3808911"/>
            <a:ext cx="564224" cy="356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7079757" y="3808911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6713675" y="387435"/>
            <a:ext cx="2786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3050743" y="401232"/>
            <a:ext cx="2118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rotate(f)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3081438" y="947905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7F2110-DBB4-564E-BE26-415B2A4D85CD}"/>
              </a:ext>
            </a:extLst>
          </p:cNvPr>
          <p:cNvSpPr/>
          <p:nvPr/>
        </p:nvSpPr>
        <p:spPr>
          <a:xfrm>
            <a:off x="2060716" y="1430837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8783744-B2AB-0475-A8D2-77A3ADE1E239}"/>
              </a:ext>
            </a:extLst>
          </p:cNvPr>
          <p:cNvSpPr/>
          <p:nvPr/>
        </p:nvSpPr>
        <p:spPr>
          <a:xfrm>
            <a:off x="2725938" y="248069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A6A39E8B-6F17-B5E1-D62E-E0F44AD717DB}"/>
              </a:ext>
            </a:extLst>
          </p:cNvPr>
          <p:cNvSpPr/>
          <p:nvPr/>
        </p:nvSpPr>
        <p:spPr>
          <a:xfrm>
            <a:off x="2060716" y="346283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132CB0D-67D4-D8D1-E498-3857753112B1}"/>
              </a:ext>
            </a:extLst>
          </p:cNvPr>
          <p:cNvSpPr/>
          <p:nvPr/>
        </p:nvSpPr>
        <p:spPr>
          <a:xfrm>
            <a:off x="1501191" y="2485974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5604789-D42A-18E1-7D01-DBD5F38B2631}"/>
              </a:ext>
            </a:extLst>
          </p:cNvPr>
          <p:cNvSpPr/>
          <p:nvPr/>
        </p:nvSpPr>
        <p:spPr>
          <a:xfrm>
            <a:off x="1507569" y="4458753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E7A34F2-2B2F-24FB-BD3A-EAAA1F916DB9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2395151" y="2099707"/>
            <a:ext cx="718732" cy="380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55905B4-CEF3-1F8D-8C6C-81D518D2ACA6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1835626" y="2099707"/>
            <a:ext cx="559525" cy="38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DF6991A-9828-31AF-61AC-2B34059A9766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276952" y="3154844"/>
            <a:ext cx="558674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B17264C-7F3E-EF91-81C9-39EA9BA27824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835626" y="3154844"/>
            <a:ext cx="613035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F973B74-A40B-2D3D-07D6-F39E36635FB1}"/>
              </a:ext>
            </a:extLst>
          </p:cNvPr>
          <p:cNvSpPr/>
          <p:nvPr/>
        </p:nvSpPr>
        <p:spPr>
          <a:xfrm>
            <a:off x="942517" y="348188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81EE11E5-B912-EE87-FD11-789EDA4664C1}"/>
              </a:ext>
            </a:extLst>
          </p:cNvPr>
          <p:cNvSpPr/>
          <p:nvPr/>
        </p:nvSpPr>
        <p:spPr>
          <a:xfrm>
            <a:off x="274554" y="4477802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43C1C87-2DF8-9AA8-66D2-91D1FF30B801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662499" y="4150758"/>
            <a:ext cx="614453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1182C4D-360F-3A28-3523-3D1BF4890FBB}"/>
              </a:ext>
            </a:extLst>
          </p:cNvPr>
          <p:cNvCxnSpPr>
            <a:cxnSpLocks/>
            <a:stCxn id="15" idx="0"/>
            <a:endCxn id="21" idx="4"/>
          </p:cNvCxnSpPr>
          <p:nvPr/>
        </p:nvCxnSpPr>
        <p:spPr>
          <a:xfrm flipH="1" flipV="1">
            <a:off x="1276952" y="4150758"/>
            <a:ext cx="618562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6A7E6440-4FCA-7930-8A45-4265F2942CEE}"/>
              </a:ext>
            </a:extLst>
          </p:cNvPr>
          <p:cNvSpPr/>
          <p:nvPr/>
        </p:nvSpPr>
        <p:spPr>
          <a:xfrm>
            <a:off x="8916702" y="1442474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51407CB8-58A2-BE0E-534F-5CBDF46F1B67}"/>
              </a:ext>
            </a:extLst>
          </p:cNvPr>
          <p:cNvSpPr/>
          <p:nvPr/>
        </p:nvSpPr>
        <p:spPr>
          <a:xfrm>
            <a:off x="8240125" y="245001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FEFEB3FF-4521-3C60-CB87-9E9F4CF57483}"/>
              </a:ext>
            </a:extLst>
          </p:cNvPr>
          <p:cNvSpPr/>
          <p:nvPr/>
        </p:nvSpPr>
        <p:spPr>
          <a:xfrm>
            <a:off x="8916702" y="347447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5278365-532E-6C03-2262-ECAE766907E3}"/>
              </a:ext>
            </a:extLst>
          </p:cNvPr>
          <p:cNvSpPr/>
          <p:nvPr/>
        </p:nvSpPr>
        <p:spPr>
          <a:xfrm>
            <a:off x="9622652" y="247117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D79CDE02-F83F-9A6C-9C24-CE3975122AC7}"/>
              </a:ext>
            </a:extLst>
          </p:cNvPr>
          <p:cNvSpPr/>
          <p:nvPr/>
        </p:nvSpPr>
        <p:spPr>
          <a:xfrm>
            <a:off x="11026684" y="453281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321150E-E85E-55B0-ACB2-A5D97E51FB93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 flipH="1">
            <a:off x="8628070" y="2111344"/>
            <a:ext cx="623067" cy="338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3D7DD43-8645-A62A-218E-6ABFD5A69DC4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9251137" y="2111344"/>
            <a:ext cx="705950" cy="35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723443-FB33-8FDB-54F3-1B90F9E51EC3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9957087" y="3140041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38A4B09-378D-7732-2BA4-4CE3251F8BE0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 flipH="1">
            <a:off x="9304647" y="3140041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A364A3D-93D7-3782-88F8-50750C2F14B2}"/>
              </a:ext>
            </a:extLst>
          </p:cNvPr>
          <p:cNvSpPr/>
          <p:nvPr/>
        </p:nvSpPr>
        <p:spPr>
          <a:xfrm>
            <a:off x="10357814" y="347447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03AC6C24-BDC8-7113-0617-638777A951E1}"/>
              </a:ext>
            </a:extLst>
          </p:cNvPr>
          <p:cNvSpPr/>
          <p:nvPr/>
        </p:nvSpPr>
        <p:spPr>
          <a:xfrm>
            <a:off x="9668672" y="453281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50D7179-47DA-E627-8896-055DCB9648F0}"/>
              </a:ext>
            </a:extLst>
          </p:cNvPr>
          <p:cNvCxnSpPr>
            <a:cxnSpLocks/>
            <a:stCxn id="51" idx="4"/>
            <a:endCxn id="82" idx="0"/>
          </p:cNvCxnSpPr>
          <p:nvPr/>
        </p:nvCxnSpPr>
        <p:spPr>
          <a:xfrm flipH="1">
            <a:off x="10056617" y="4143346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9750307-5AAD-1152-3C10-8D0124AAE72F}"/>
              </a:ext>
            </a:extLst>
          </p:cNvPr>
          <p:cNvCxnSpPr>
            <a:cxnSpLocks/>
            <a:stCxn id="46" idx="0"/>
            <a:endCxn id="51" idx="4"/>
          </p:cNvCxnSpPr>
          <p:nvPr/>
        </p:nvCxnSpPr>
        <p:spPr>
          <a:xfrm flipH="1" flipV="1">
            <a:off x="10692249" y="4143346"/>
            <a:ext cx="722380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2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4854445" y="311413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4282455" y="414918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5405365" y="414918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6013443" y="193726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7669023" y="411531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4670400" y="3783000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5188880" y="2606138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6347878" y="2606138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5188880" y="3783000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7154928" y="312365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6537194" y="411531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6925139" y="3792521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7489363" y="3792521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6891644" y="401044"/>
            <a:ext cx="2430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2332386" y="401044"/>
            <a:ext cx="20560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rotate(f)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2310674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B5E69F5-92F6-E313-F546-71736A006277}"/>
              </a:ext>
            </a:extLst>
          </p:cNvPr>
          <p:cNvSpPr/>
          <p:nvPr/>
        </p:nvSpPr>
        <p:spPr>
          <a:xfrm>
            <a:off x="1191414" y="1727719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1B1C1AC5-F794-4ADB-F91C-8FF884C6E580}"/>
              </a:ext>
            </a:extLst>
          </p:cNvPr>
          <p:cNvSpPr/>
          <p:nvPr/>
        </p:nvSpPr>
        <p:spPr>
          <a:xfrm>
            <a:off x="514837" y="2735255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9F6F359D-34DA-1DDB-8578-3D0CEB020F31}"/>
              </a:ext>
            </a:extLst>
          </p:cNvPr>
          <p:cNvSpPr/>
          <p:nvPr/>
        </p:nvSpPr>
        <p:spPr>
          <a:xfrm>
            <a:off x="1191414" y="375972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8CC67FD-D90C-EC1E-55D7-9AEC849FD68A}"/>
              </a:ext>
            </a:extLst>
          </p:cNvPr>
          <p:cNvSpPr/>
          <p:nvPr/>
        </p:nvSpPr>
        <p:spPr>
          <a:xfrm>
            <a:off x="1897364" y="275641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D708172-CB96-178E-B4EC-305D4450DB8F}"/>
              </a:ext>
            </a:extLst>
          </p:cNvPr>
          <p:cNvSpPr/>
          <p:nvPr/>
        </p:nvSpPr>
        <p:spPr>
          <a:xfrm>
            <a:off x="3359144" y="481805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6020A9-A738-5AF8-F4AB-C1E9714461EA}"/>
              </a:ext>
            </a:extLst>
          </p:cNvPr>
          <p:cNvCxnSpPr>
            <a:stCxn id="3" idx="4"/>
            <a:endCxn id="9" idx="0"/>
          </p:cNvCxnSpPr>
          <p:nvPr/>
        </p:nvCxnSpPr>
        <p:spPr>
          <a:xfrm flipH="1">
            <a:off x="902782" y="2396589"/>
            <a:ext cx="623067" cy="338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4DA9A20-E6D6-76AD-E434-E429C6D6671C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1525849" y="2396589"/>
            <a:ext cx="705950" cy="35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579B88-DFFC-FB5B-0F41-CF9307C629E2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2231799" y="3425286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80BEE14-5E5B-5B5A-5288-5D87D0F14402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1579359" y="3425286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5E89599-8A85-A367-EDDD-99BE835CDD81}"/>
              </a:ext>
            </a:extLst>
          </p:cNvPr>
          <p:cNvSpPr/>
          <p:nvPr/>
        </p:nvSpPr>
        <p:spPr>
          <a:xfrm>
            <a:off x="2632526" y="375972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0ADD4706-9C42-9B81-99EE-6DA4574330B3}"/>
              </a:ext>
            </a:extLst>
          </p:cNvPr>
          <p:cNvSpPr/>
          <p:nvPr/>
        </p:nvSpPr>
        <p:spPr>
          <a:xfrm>
            <a:off x="1943384" y="481805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D7D0E82-D4B4-DB2F-FE36-8341664DDA92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2331329" y="4428591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2B2707-A042-D42E-C376-420D48248DC9}"/>
              </a:ext>
            </a:extLst>
          </p:cNvPr>
          <p:cNvCxnSpPr>
            <a:cxnSpLocks/>
            <a:stCxn id="15" idx="0"/>
            <a:endCxn id="21" idx="4"/>
          </p:cNvCxnSpPr>
          <p:nvPr/>
        </p:nvCxnSpPr>
        <p:spPr>
          <a:xfrm flipH="1" flipV="1">
            <a:off x="2966961" y="4428591"/>
            <a:ext cx="780128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CD75AE83-D89F-AF7F-937D-44551425E0E5}"/>
              </a:ext>
            </a:extLst>
          </p:cNvPr>
          <p:cNvSpPr/>
          <p:nvPr/>
        </p:nvSpPr>
        <p:spPr>
          <a:xfrm>
            <a:off x="10501037" y="1771094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A93C3A06-2B73-A8B4-EAD8-837929109827}"/>
              </a:ext>
            </a:extLst>
          </p:cNvPr>
          <p:cNvSpPr/>
          <p:nvPr/>
        </p:nvSpPr>
        <p:spPr>
          <a:xfrm>
            <a:off x="11166259" y="282095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3D3A585A-A32C-4DB4-FDAB-46049C326B2D}"/>
              </a:ext>
            </a:extLst>
          </p:cNvPr>
          <p:cNvSpPr/>
          <p:nvPr/>
        </p:nvSpPr>
        <p:spPr>
          <a:xfrm>
            <a:off x="10501037" y="380309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3799D72-AD94-5F9C-D73B-38203CF8BF6F}"/>
              </a:ext>
            </a:extLst>
          </p:cNvPr>
          <p:cNvSpPr/>
          <p:nvPr/>
        </p:nvSpPr>
        <p:spPr>
          <a:xfrm>
            <a:off x="9941512" y="282623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54EEB8CB-458B-C3B1-3837-9092C526C5B3}"/>
              </a:ext>
            </a:extLst>
          </p:cNvPr>
          <p:cNvSpPr/>
          <p:nvPr/>
        </p:nvSpPr>
        <p:spPr>
          <a:xfrm>
            <a:off x="9947890" y="479901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E7AF679-F8C8-1D13-8BA4-7E8721362557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>
            <a:off x="10835472" y="2439964"/>
            <a:ext cx="718732" cy="380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E2AB3DF-9B4E-EA54-D824-D5B1BB2B74E9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10275947" y="2439964"/>
            <a:ext cx="559525" cy="38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C750574-559B-24B9-C2CE-F0AFABF517CC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flipH="1">
            <a:off x="9717273" y="3495101"/>
            <a:ext cx="558674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6080F0D-DB59-E26F-1EA1-2E2DA3BC738E}"/>
              </a:ext>
            </a:extLst>
          </p:cNvPr>
          <p:cNvCxnSpPr>
            <a:cxnSpLocks/>
            <a:stCxn id="44" idx="4"/>
            <a:endCxn id="43" idx="0"/>
          </p:cNvCxnSpPr>
          <p:nvPr/>
        </p:nvCxnSpPr>
        <p:spPr>
          <a:xfrm>
            <a:off x="10275947" y="3495101"/>
            <a:ext cx="613035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E2A92583-123E-04DB-BCB0-5AD249FA8077}"/>
              </a:ext>
            </a:extLst>
          </p:cNvPr>
          <p:cNvSpPr/>
          <p:nvPr/>
        </p:nvSpPr>
        <p:spPr>
          <a:xfrm>
            <a:off x="9382838" y="3822145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69BE9512-94FC-1355-B110-F4CE1B32F1F6}"/>
              </a:ext>
            </a:extLst>
          </p:cNvPr>
          <p:cNvSpPr/>
          <p:nvPr/>
        </p:nvSpPr>
        <p:spPr>
          <a:xfrm>
            <a:off x="8714875" y="4818059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1BFBE8B-DABA-93CE-0D26-C52B843968EA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 flipH="1">
            <a:off x="9102820" y="4491015"/>
            <a:ext cx="614453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36DABDAE-2331-7B82-A50F-D6E9212163D9}"/>
              </a:ext>
            </a:extLst>
          </p:cNvPr>
          <p:cNvCxnSpPr>
            <a:cxnSpLocks/>
            <a:stCxn id="45" idx="0"/>
            <a:endCxn id="50" idx="4"/>
          </p:cNvCxnSpPr>
          <p:nvPr/>
        </p:nvCxnSpPr>
        <p:spPr>
          <a:xfrm flipH="1" flipV="1">
            <a:off x="9717273" y="4491015"/>
            <a:ext cx="618562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6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1675179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AD153A-406D-57D2-E485-2AE168DCF488}"/>
              </a:ext>
            </a:extLst>
          </p:cNvPr>
          <p:cNvSpPr/>
          <p:nvPr/>
        </p:nvSpPr>
        <p:spPr>
          <a:xfrm>
            <a:off x="2435364" y="2533628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1183039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1782199" y="34628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214839" y="346286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761475-166E-C6ED-94BE-998996C3530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09614" y="2243660"/>
            <a:ext cx="813695" cy="289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1356733" y="2243660"/>
            <a:ext cx="652881" cy="289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>
            <a:off x="2116634" y="4131730"/>
            <a:ext cx="698578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570984" y="4131730"/>
            <a:ext cx="545650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1022298" y="253362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2427267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1356733" y="3202498"/>
            <a:ext cx="759901" cy="260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602784" y="3202498"/>
            <a:ext cx="753949" cy="260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8440198" y="32935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86820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99111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9599196" y="21166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1254776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8256153" y="39623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774633" y="27855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933631" y="27855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774633" y="39623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740681" y="33030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10122947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510892" y="39719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1075116" y="39719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B6B51D79-C3D8-A3D7-2336-D4C6977C248E}"/>
              </a:ext>
            </a:extLst>
          </p:cNvPr>
          <p:cNvSpPr/>
          <p:nvPr/>
        </p:nvSpPr>
        <p:spPr>
          <a:xfrm>
            <a:off x="5820066" y="1533535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B836DC0-1CEB-AE6F-9699-0EA75A9C5A30}"/>
              </a:ext>
            </a:extLst>
          </p:cNvPr>
          <p:cNvSpPr/>
          <p:nvPr/>
        </p:nvSpPr>
        <p:spPr>
          <a:xfrm>
            <a:off x="6485288" y="2583397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B3FC8E1-B3A6-E56F-3117-FFCF1DFC6667}"/>
              </a:ext>
            </a:extLst>
          </p:cNvPr>
          <p:cNvSpPr/>
          <p:nvPr/>
        </p:nvSpPr>
        <p:spPr>
          <a:xfrm>
            <a:off x="5820066" y="3565537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C8F132A-E509-6933-8870-8781DFB0A601}"/>
              </a:ext>
            </a:extLst>
          </p:cNvPr>
          <p:cNvSpPr/>
          <p:nvPr/>
        </p:nvSpPr>
        <p:spPr>
          <a:xfrm>
            <a:off x="5260541" y="258867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8C8581C3-EB23-8B40-7E78-B6611018550E}"/>
              </a:ext>
            </a:extLst>
          </p:cNvPr>
          <p:cNvSpPr/>
          <p:nvPr/>
        </p:nvSpPr>
        <p:spPr>
          <a:xfrm>
            <a:off x="5266919" y="456145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6DA8BE-22F3-C480-D641-DDA67E46E215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6154501" y="2202405"/>
            <a:ext cx="718732" cy="380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1F2603C-801F-76EA-426C-515D804C1C69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 flipH="1">
            <a:off x="5594976" y="2202405"/>
            <a:ext cx="559525" cy="38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65388F3-409B-DD41-A925-DF8FF364E6D1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 flipH="1">
            <a:off x="5036302" y="3257542"/>
            <a:ext cx="558674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A3C112-173C-3676-3D57-C911687E5608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5594976" y="3257542"/>
            <a:ext cx="613035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E080342-4304-7655-3A1D-3963EF590743}"/>
              </a:ext>
            </a:extLst>
          </p:cNvPr>
          <p:cNvSpPr/>
          <p:nvPr/>
        </p:nvSpPr>
        <p:spPr>
          <a:xfrm>
            <a:off x="4701867" y="358458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294BC342-BCCC-A52E-A959-2E0C5270A845}"/>
              </a:ext>
            </a:extLst>
          </p:cNvPr>
          <p:cNvSpPr/>
          <p:nvPr/>
        </p:nvSpPr>
        <p:spPr>
          <a:xfrm>
            <a:off x="4033904" y="458050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5AE0F74-EAAB-BC95-6AC9-0C539153F437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421849" y="4253456"/>
            <a:ext cx="614453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D5B3136-B99C-2B14-C81B-B03F0F5CC24A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H="1" flipV="1">
            <a:off x="5036302" y="4253456"/>
            <a:ext cx="618562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6862907" y="395688"/>
            <a:ext cx="2786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2279979" y="401044"/>
            <a:ext cx="2118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2310674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7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1211863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AD153A-406D-57D2-E485-2AE168DCF488}"/>
              </a:ext>
            </a:extLst>
          </p:cNvPr>
          <p:cNvSpPr/>
          <p:nvPr/>
        </p:nvSpPr>
        <p:spPr>
          <a:xfrm>
            <a:off x="549279" y="2501883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719723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1318883" y="34628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2584505" y="3472912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761475-166E-C6ED-94BE-998996C3530E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937224" y="2243660"/>
            <a:ext cx="609074" cy="25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1546298" y="2243660"/>
            <a:ext cx="722380" cy="258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>
            <a:off x="1653318" y="4131730"/>
            <a:ext cx="698578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107668" y="4131730"/>
            <a:ext cx="545650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1934243" y="250188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1963951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1653318" y="3170753"/>
            <a:ext cx="615360" cy="292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H="1" flipV="1">
            <a:off x="2268678" y="3170753"/>
            <a:ext cx="703772" cy="302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8440198" y="32935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86820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99111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9599196" y="21166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1254776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8256153" y="39623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774633" y="27855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933631" y="27855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774633" y="39623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740681" y="33030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10122947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510892" y="39719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1075116" y="39719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B6B51D79-C3D8-A3D7-2336-D4C6977C248E}"/>
              </a:ext>
            </a:extLst>
          </p:cNvPr>
          <p:cNvSpPr/>
          <p:nvPr/>
        </p:nvSpPr>
        <p:spPr>
          <a:xfrm>
            <a:off x="4624926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B836DC0-1CEB-AE6F-9699-0EA75A9C5A30}"/>
              </a:ext>
            </a:extLst>
          </p:cNvPr>
          <p:cNvSpPr/>
          <p:nvPr/>
        </p:nvSpPr>
        <p:spPr>
          <a:xfrm>
            <a:off x="3948349" y="258232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B3FC8E1-B3A6-E56F-3117-FFCF1DFC6667}"/>
              </a:ext>
            </a:extLst>
          </p:cNvPr>
          <p:cNvSpPr/>
          <p:nvPr/>
        </p:nvSpPr>
        <p:spPr>
          <a:xfrm>
            <a:off x="4624926" y="3606792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C8F132A-E509-6933-8870-8781DFB0A601}"/>
              </a:ext>
            </a:extLst>
          </p:cNvPr>
          <p:cNvSpPr/>
          <p:nvPr/>
        </p:nvSpPr>
        <p:spPr>
          <a:xfrm>
            <a:off x="5330876" y="2603487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8C8581C3-EB23-8B40-7E78-B6611018550E}"/>
              </a:ext>
            </a:extLst>
          </p:cNvPr>
          <p:cNvSpPr/>
          <p:nvPr/>
        </p:nvSpPr>
        <p:spPr>
          <a:xfrm>
            <a:off x="6792656" y="466513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6DA8BE-22F3-C480-D641-DDA67E46E215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 flipH="1">
            <a:off x="4336294" y="2243660"/>
            <a:ext cx="623067" cy="338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1F2603C-801F-76EA-426C-515D804C1C69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4959361" y="2243660"/>
            <a:ext cx="705950" cy="359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65388F3-409B-DD41-A925-DF8FF364E6D1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5665311" y="3272357"/>
            <a:ext cx="735162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A3C112-173C-3676-3D57-C911687E5608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 flipH="1">
            <a:off x="5012871" y="3272357"/>
            <a:ext cx="652440" cy="334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E080342-4304-7655-3A1D-3963EF590743}"/>
              </a:ext>
            </a:extLst>
          </p:cNvPr>
          <p:cNvSpPr/>
          <p:nvPr/>
        </p:nvSpPr>
        <p:spPr>
          <a:xfrm>
            <a:off x="6066038" y="360679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294BC342-BCCC-A52E-A959-2E0C5270A845}"/>
              </a:ext>
            </a:extLst>
          </p:cNvPr>
          <p:cNvSpPr/>
          <p:nvPr/>
        </p:nvSpPr>
        <p:spPr>
          <a:xfrm>
            <a:off x="5376896" y="466513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5AE0F74-EAAB-BC95-6AC9-0C539153F437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5764841" y="4275662"/>
            <a:ext cx="635632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D5B3136-B99C-2B14-C81B-B03F0F5CC24A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H="1" flipV="1">
            <a:off x="6400473" y="4275662"/>
            <a:ext cx="780128" cy="389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6975550" y="408955"/>
            <a:ext cx="2262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2028649" y="401044"/>
            <a:ext cx="2663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rotate(p)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2310674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2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6901AC-399A-35ED-AEEA-E697887961C9}"/>
              </a:ext>
            </a:extLst>
          </p:cNvPr>
          <p:cNvSpPr/>
          <p:nvPr/>
        </p:nvSpPr>
        <p:spPr>
          <a:xfrm>
            <a:off x="3291502" y="855134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0312AD9-FA13-FFE2-9938-87637F1C625F}"/>
              </a:ext>
            </a:extLst>
          </p:cNvPr>
          <p:cNvSpPr/>
          <p:nvPr/>
        </p:nvSpPr>
        <p:spPr>
          <a:xfrm>
            <a:off x="4322063" y="2573865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51F5534-9C1F-D1FE-710C-959646C7AFCE}"/>
              </a:ext>
            </a:extLst>
          </p:cNvPr>
          <p:cNvSpPr/>
          <p:nvPr/>
        </p:nvSpPr>
        <p:spPr>
          <a:xfrm>
            <a:off x="1285071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398BDF-9E44-4DB4-FF58-2B578596AF35}"/>
              </a:ext>
            </a:extLst>
          </p:cNvPr>
          <p:cNvSpPr/>
          <p:nvPr/>
        </p:nvSpPr>
        <p:spPr>
          <a:xfrm>
            <a:off x="2351701" y="2573865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F53EB54-C3A3-4DFC-3951-7C4065B004C7}"/>
              </a:ext>
            </a:extLst>
          </p:cNvPr>
          <p:cNvSpPr/>
          <p:nvPr/>
        </p:nvSpPr>
        <p:spPr>
          <a:xfrm>
            <a:off x="3338068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4D1C04-1A8E-4620-83C3-AFFEEE6D27AD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807969" y="1888068"/>
            <a:ext cx="1113196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475DCF-6FAB-6E81-79FE-323F3B613387}"/>
              </a:ext>
            </a:extLst>
          </p:cNvPr>
          <p:cNvCxnSpPr>
            <a:cxnSpLocks/>
            <a:stCxn id="2" idx="4"/>
            <a:endCxn id="12" idx="0"/>
          </p:cNvCxnSpPr>
          <p:nvPr/>
        </p:nvCxnSpPr>
        <p:spPr>
          <a:xfrm flipH="1">
            <a:off x="2868168" y="1888068"/>
            <a:ext cx="939801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8C0299-C3B7-E7D4-B297-73A66D5AA49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868168" y="3606799"/>
            <a:ext cx="1069002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EDF894-64AA-C1DF-B0B6-C25817402502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flipH="1">
            <a:off x="1884173" y="3606799"/>
            <a:ext cx="983995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09952730-1B87-5D5A-F8E7-B63CFE55B784}"/>
              </a:ext>
            </a:extLst>
          </p:cNvPr>
          <p:cNvSpPr/>
          <p:nvPr/>
        </p:nvSpPr>
        <p:spPr>
          <a:xfrm>
            <a:off x="7795768" y="855134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l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41A8F8D-A733-05B6-2B6A-31D07F917522}"/>
              </a:ext>
            </a:extLst>
          </p:cNvPr>
          <p:cNvSpPr/>
          <p:nvPr/>
        </p:nvSpPr>
        <p:spPr>
          <a:xfrm>
            <a:off x="6597564" y="2573865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E1B3CFC-9998-5E74-57BA-AFA982E34D47}"/>
              </a:ext>
            </a:extLst>
          </p:cNvPr>
          <p:cNvSpPr/>
          <p:nvPr/>
        </p:nvSpPr>
        <p:spPr>
          <a:xfrm>
            <a:off x="7713133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B4D09A-E11D-C920-A4CE-C4D0426A0A62}"/>
              </a:ext>
            </a:extLst>
          </p:cNvPr>
          <p:cNvSpPr/>
          <p:nvPr/>
        </p:nvSpPr>
        <p:spPr>
          <a:xfrm>
            <a:off x="8911337" y="2573865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8F9FDB7-719F-9674-73BE-018E47D307DE}"/>
              </a:ext>
            </a:extLst>
          </p:cNvPr>
          <p:cNvSpPr/>
          <p:nvPr/>
        </p:nvSpPr>
        <p:spPr>
          <a:xfrm>
            <a:off x="10026906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A6A871-9D20-9D69-D030-C8BCBDB2662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7196666" y="1888068"/>
            <a:ext cx="1115569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A36AF6-E7C7-8944-138A-16604748B25D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312235" y="1888068"/>
            <a:ext cx="1115569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D5C055C-2E5D-5532-4CA2-973C42060FF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427804" y="3606799"/>
            <a:ext cx="1198204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3AFE4B-3036-0F27-5508-5B88AED532D7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8312235" y="3606799"/>
            <a:ext cx="1115569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18EA76-E936-C16C-0234-10A7C3A66D50}"/>
              </a:ext>
            </a:extLst>
          </p:cNvPr>
          <p:cNvSpPr txBox="1"/>
          <p:nvPr/>
        </p:nvSpPr>
        <p:spPr>
          <a:xfrm>
            <a:off x="5133174" y="496903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Zig(p)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7C38041-944D-9814-915C-3A36432679E5}"/>
              </a:ext>
            </a:extLst>
          </p:cNvPr>
          <p:cNvSpPr/>
          <p:nvPr/>
        </p:nvSpPr>
        <p:spPr>
          <a:xfrm>
            <a:off x="4874940" y="1043576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箭头: 右 33">
            <a:extLst>
              <a:ext uri="{FF2B5EF4-FFF2-40B4-BE49-F238E27FC236}">
                <a16:creationId xmlns:a16="http://schemas.microsoft.com/office/drawing/2014/main" id="{11CDBB3D-3331-6E29-1DB0-8BAC6435C6E2}"/>
              </a:ext>
            </a:extLst>
          </p:cNvPr>
          <p:cNvSpPr/>
          <p:nvPr/>
        </p:nvSpPr>
        <p:spPr>
          <a:xfrm flipH="1">
            <a:off x="4846664" y="104357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6901AC-399A-35ED-AEEA-E697887961C9}"/>
              </a:ext>
            </a:extLst>
          </p:cNvPr>
          <p:cNvSpPr/>
          <p:nvPr/>
        </p:nvSpPr>
        <p:spPr>
          <a:xfrm>
            <a:off x="3291502" y="855134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B0312AD9-FA13-FFE2-9938-87637F1C625F}"/>
              </a:ext>
            </a:extLst>
          </p:cNvPr>
          <p:cNvSpPr/>
          <p:nvPr/>
        </p:nvSpPr>
        <p:spPr>
          <a:xfrm>
            <a:off x="4322063" y="2573865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51F5534-9C1F-D1FE-710C-959646C7AFCE}"/>
              </a:ext>
            </a:extLst>
          </p:cNvPr>
          <p:cNvSpPr/>
          <p:nvPr/>
        </p:nvSpPr>
        <p:spPr>
          <a:xfrm>
            <a:off x="1285071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398BDF-9E44-4DB4-FF58-2B578596AF35}"/>
              </a:ext>
            </a:extLst>
          </p:cNvPr>
          <p:cNvSpPr/>
          <p:nvPr/>
        </p:nvSpPr>
        <p:spPr>
          <a:xfrm>
            <a:off x="2351701" y="2573865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F53EB54-C3A3-4DFC-3951-7C4065B004C7}"/>
              </a:ext>
            </a:extLst>
          </p:cNvPr>
          <p:cNvSpPr/>
          <p:nvPr/>
        </p:nvSpPr>
        <p:spPr>
          <a:xfrm>
            <a:off x="3338068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4D1C04-1A8E-4620-83C3-AFFEEE6D27AD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807969" y="1888068"/>
            <a:ext cx="1113196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475DCF-6FAB-6E81-79FE-323F3B613387}"/>
              </a:ext>
            </a:extLst>
          </p:cNvPr>
          <p:cNvCxnSpPr>
            <a:cxnSpLocks/>
            <a:stCxn id="2" idx="4"/>
            <a:endCxn id="12" idx="0"/>
          </p:cNvCxnSpPr>
          <p:nvPr/>
        </p:nvCxnSpPr>
        <p:spPr>
          <a:xfrm flipH="1">
            <a:off x="2868168" y="1888068"/>
            <a:ext cx="939801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8C0299-C3B7-E7D4-B297-73A66D5AA49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868168" y="3606799"/>
            <a:ext cx="1069002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EDF894-64AA-C1DF-B0B6-C25817402502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flipH="1">
            <a:off x="1884173" y="3606799"/>
            <a:ext cx="983995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09952730-1B87-5D5A-F8E7-B63CFE55B784}"/>
              </a:ext>
            </a:extLst>
          </p:cNvPr>
          <p:cNvSpPr/>
          <p:nvPr/>
        </p:nvSpPr>
        <p:spPr>
          <a:xfrm>
            <a:off x="7795768" y="855134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F41A8F8D-A733-05B6-2B6A-31D07F917522}"/>
              </a:ext>
            </a:extLst>
          </p:cNvPr>
          <p:cNvSpPr/>
          <p:nvPr/>
        </p:nvSpPr>
        <p:spPr>
          <a:xfrm>
            <a:off x="6597564" y="2573865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E1B3CFC-9998-5E74-57BA-AFA982E34D47}"/>
              </a:ext>
            </a:extLst>
          </p:cNvPr>
          <p:cNvSpPr/>
          <p:nvPr/>
        </p:nvSpPr>
        <p:spPr>
          <a:xfrm>
            <a:off x="7713133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B4D09A-E11D-C920-A4CE-C4D0426A0A62}"/>
              </a:ext>
            </a:extLst>
          </p:cNvPr>
          <p:cNvSpPr/>
          <p:nvPr/>
        </p:nvSpPr>
        <p:spPr>
          <a:xfrm>
            <a:off x="8911337" y="2573865"/>
            <a:ext cx="1032934" cy="103293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A8F9FDB7-719F-9674-73BE-018E47D307DE}"/>
              </a:ext>
            </a:extLst>
          </p:cNvPr>
          <p:cNvSpPr/>
          <p:nvPr/>
        </p:nvSpPr>
        <p:spPr>
          <a:xfrm>
            <a:off x="10026906" y="4292596"/>
            <a:ext cx="1198204" cy="1032934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6A6A871-9D20-9D69-D030-C8BCBDB26623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7196666" y="1888068"/>
            <a:ext cx="1115569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A36AF6-E7C7-8944-138A-16604748B25D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8312235" y="1888068"/>
            <a:ext cx="1115569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D5C055C-2E5D-5532-4CA2-973C42060FF5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9427804" y="3606799"/>
            <a:ext cx="1198204" cy="685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73AFE4B-3036-0F27-5508-5B88AED532D7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8312235" y="3606799"/>
            <a:ext cx="1115569" cy="6857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818EA76-E936-C16C-0234-10A7C3A66D50}"/>
              </a:ext>
            </a:extLst>
          </p:cNvPr>
          <p:cNvSpPr txBox="1"/>
          <p:nvPr/>
        </p:nvSpPr>
        <p:spPr>
          <a:xfrm>
            <a:off x="5133174" y="496903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Zag(p)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4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7777449" y="29379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205459" y="39729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328369" y="39729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8936447" y="17610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0592027" y="39391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7593404" y="36067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111884" y="24299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270882" y="24299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111884" y="36067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077932" y="29474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9460198" y="39391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9848143" y="36163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0412367" y="36163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703F7BE0-598E-A829-42BF-C774AAEAFD92}"/>
              </a:ext>
            </a:extLst>
          </p:cNvPr>
          <p:cNvSpPr txBox="1"/>
          <p:nvPr/>
        </p:nvSpPr>
        <p:spPr>
          <a:xfrm>
            <a:off x="5133174" y="496903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Zig(g)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E70E9564-5EB8-0EDF-1844-5BE13AAC479E}"/>
              </a:ext>
            </a:extLst>
          </p:cNvPr>
          <p:cNvSpPr/>
          <p:nvPr/>
        </p:nvSpPr>
        <p:spPr>
          <a:xfrm>
            <a:off x="4874940" y="1043576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15AC9B-3C11-66E1-8C95-8A6DFE853676}"/>
              </a:ext>
            </a:extLst>
          </p:cNvPr>
          <p:cNvSpPr/>
          <p:nvPr/>
        </p:nvSpPr>
        <p:spPr>
          <a:xfrm>
            <a:off x="2780532" y="1584311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84417D2-CCC5-B91C-4CB8-596511BC6158}"/>
              </a:ext>
            </a:extLst>
          </p:cNvPr>
          <p:cNvSpPr/>
          <p:nvPr/>
        </p:nvSpPr>
        <p:spPr>
          <a:xfrm>
            <a:off x="3445754" y="2634173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F2B01C9-E91B-8B9B-3422-08AB29863544}"/>
              </a:ext>
            </a:extLst>
          </p:cNvPr>
          <p:cNvSpPr/>
          <p:nvPr/>
        </p:nvSpPr>
        <p:spPr>
          <a:xfrm>
            <a:off x="2780532" y="3616313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84741D-C5FB-E94B-8369-B992BAF9EDA7}"/>
              </a:ext>
            </a:extLst>
          </p:cNvPr>
          <p:cNvSpPr/>
          <p:nvPr/>
        </p:nvSpPr>
        <p:spPr>
          <a:xfrm>
            <a:off x="2221007" y="263944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9DAB872-D003-41FB-CDFA-94E4ECB04D4F}"/>
              </a:ext>
            </a:extLst>
          </p:cNvPr>
          <p:cNvSpPr/>
          <p:nvPr/>
        </p:nvSpPr>
        <p:spPr>
          <a:xfrm>
            <a:off x="2227385" y="4612227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599062-B4C8-19BE-CE47-E508B38D1014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3114967" y="2253181"/>
            <a:ext cx="718732" cy="380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2C2C1A-CB34-E460-99C2-29A32C5AAED7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 flipH="1">
            <a:off x="2555442" y="2253181"/>
            <a:ext cx="559525" cy="38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AA12A0F-381B-D4F2-4CBC-7A6B795F9403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996768" y="3308318"/>
            <a:ext cx="558674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E0FFEED-28B5-747B-8345-5DB1236BC771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2555442" y="3308318"/>
            <a:ext cx="613035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70CC975-ABD8-C822-76C3-2F742E73017C}"/>
              </a:ext>
            </a:extLst>
          </p:cNvPr>
          <p:cNvSpPr/>
          <p:nvPr/>
        </p:nvSpPr>
        <p:spPr>
          <a:xfrm>
            <a:off x="1662333" y="363536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C05EE5F-E3B0-A556-3E86-1153046F2E8D}"/>
              </a:ext>
            </a:extLst>
          </p:cNvPr>
          <p:cNvSpPr/>
          <p:nvPr/>
        </p:nvSpPr>
        <p:spPr>
          <a:xfrm>
            <a:off x="994370" y="4631276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D6F9C5-D1BB-302A-5D14-A23EB0311A72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1382315" y="4304232"/>
            <a:ext cx="614453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A719471-6EE3-DCEE-A55E-2EDCE19A12E7}"/>
              </a:ext>
            </a:extLst>
          </p:cNvPr>
          <p:cNvCxnSpPr>
            <a:cxnSpLocks/>
            <a:stCxn id="15" idx="0"/>
            <a:endCxn id="21" idx="4"/>
          </p:cNvCxnSpPr>
          <p:nvPr/>
        </p:nvCxnSpPr>
        <p:spPr>
          <a:xfrm flipH="1" flipV="1">
            <a:off x="1996768" y="4304232"/>
            <a:ext cx="618562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6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B0234BC-5034-473F-8090-288D69CEE743}"/>
              </a:ext>
            </a:extLst>
          </p:cNvPr>
          <p:cNvSpPr/>
          <p:nvPr/>
        </p:nvSpPr>
        <p:spPr>
          <a:xfrm>
            <a:off x="1675179" y="157479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7AAD153A-406D-57D2-E485-2AE168DCF488}"/>
              </a:ext>
            </a:extLst>
          </p:cNvPr>
          <p:cNvSpPr/>
          <p:nvPr/>
        </p:nvSpPr>
        <p:spPr>
          <a:xfrm>
            <a:off x="2435364" y="2533628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946A6E1-7072-A4C7-4B58-F84354FF332A}"/>
              </a:ext>
            </a:extLst>
          </p:cNvPr>
          <p:cNvSpPr/>
          <p:nvPr/>
        </p:nvSpPr>
        <p:spPr>
          <a:xfrm>
            <a:off x="1183039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571CD1-F5AB-D1BF-BE67-D61D399CA832}"/>
              </a:ext>
            </a:extLst>
          </p:cNvPr>
          <p:cNvSpPr/>
          <p:nvPr/>
        </p:nvSpPr>
        <p:spPr>
          <a:xfrm>
            <a:off x="1782199" y="34628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096AC95-8FDE-3E32-1D40-56DAA7BA2DE5}"/>
              </a:ext>
            </a:extLst>
          </p:cNvPr>
          <p:cNvSpPr/>
          <p:nvPr/>
        </p:nvSpPr>
        <p:spPr>
          <a:xfrm>
            <a:off x="214839" y="346286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761475-166E-C6ED-94BE-998996C3530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09614" y="2243660"/>
            <a:ext cx="813695" cy="289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207DF2-513F-D106-EBCD-99DFB6F5C091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1356733" y="2243660"/>
            <a:ext cx="652881" cy="289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A3AD30E-A568-053E-4960-4691D3848089}"/>
              </a:ext>
            </a:extLst>
          </p:cNvPr>
          <p:cNvCxnSpPr>
            <a:cxnSpLocks/>
            <a:stCxn id="7" idx="4"/>
            <a:endCxn id="27" idx="0"/>
          </p:cNvCxnSpPr>
          <p:nvPr/>
        </p:nvCxnSpPr>
        <p:spPr>
          <a:xfrm>
            <a:off x="2116634" y="4131730"/>
            <a:ext cx="698578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073140-252A-B3FB-A201-8AFE314B1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1570984" y="4131730"/>
            <a:ext cx="545650" cy="383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7131346-6C8C-1E9D-8EC4-3A2C8AD64367}"/>
              </a:ext>
            </a:extLst>
          </p:cNvPr>
          <p:cNvSpPr/>
          <p:nvPr/>
        </p:nvSpPr>
        <p:spPr>
          <a:xfrm>
            <a:off x="1022298" y="2533628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FD60F85-2CBE-82A6-E422-06C54427E023}"/>
              </a:ext>
            </a:extLst>
          </p:cNvPr>
          <p:cNvSpPr/>
          <p:nvPr/>
        </p:nvSpPr>
        <p:spPr>
          <a:xfrm>
            <a:off x="2427267" y="4514844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EBA3B2A-B17D-CADB-30A1-262385C683E3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>
            <a:off x="1356733" y="3202498"/>
            <a:ext cx="759901" cy="260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6255EB3-DE78-A55C-4D02-46C077FD6349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602784" y="3202498"/>
            <a:ext cx="753949" cy="260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53F4675-4EA6-C381-542E-54FD6097C82B}"/>
              </a:ext>
            </a:extLst>
          </p:cNvPr>
          <p:cNvSpPr/>
          <p:nvPr/>
        </p:nvSpPr>
        <p:spPr>
          <a:xfrm>
            <a:off x="8440198" y="329352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D6EE398-9136-FFD7-C5D4-99F0DABD27BF}"/>
              </a:ext>
            </a:extLst>
          </p:cNvPr>
          <p:cNvSpPr/>
          <p:nvPr/>
        </p:nvSpPr>
        <p:spPr>
          <a:xfrm>
            <a:off x="786820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072CAB98-445B-8DCF-5356-DBF23F84BC26}"/>
              </a:ext>
            </a:extLst>
          </p:cNvPr>
          <p:cNvSpPr/>
          <p:nvPr/>
        </p:nvSpPr>
        <p:spPr>
          <a:xfrm>
            <a:off x="8991118" y="432858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B83A724-3FA2-31A1-9372-00295E807FBE}"/>
              </a:ext>
            </a:extLst>
          </p:cNvPr>
          <p:cNvSpPr/>
          <p:nvPr/>
        </p:nvSpPr>
        <p:spPr>
          <a:xfrm>
            <a:off x="9599196" y="2116660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8C840D96-318C-15B9-6F19-322874D5A622}"/>
              </a:ext>
            </a:extLst>
          </p:cNvPr>
          <p:cNvSpPr/>
          <p:nvPr/>
        </p:nvSpPr>
        <p:spPr>
          <a:xfrm>
            <a:off x="11254776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0B4833-AB9C-B153-464C-91E9A7C83F96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8256153" y="3962392"/>
            <a:ext cx="51848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311A6ED-C727-EF9C-9D1A-E3A66C19D2A0}"/>
              </a:ext>
            </a:extLst>
          </p:cNvPr>
          <p:cNvCxnSpPr>
            <a:cxnSpLocks/>
            <a:stCxn id="52" idx="0"/>
            <a:endCxn id="55" idx="4"/>
          </p:cNvCxnSpPr>
          <p:nvPr/>
        </p:nvCxnSpPr>
        <p:spPr>
          <a:xfrm flipV="1">
            <a:off x="8774633" y="2785530"/>
            <a:ext cx="1158998" cy="507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336C63D-718E-EC5C-C389-CABF411B7E6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9933631" y="2785530"/>
            <a:ext cx="1141485" cy="51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3BC22F4-6FA6-2ED8-7B01-31553CAC8695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774633" y="3962392"/>
            <a:ext cx="604430" cy="36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DD3D2D50-239A-99DE-C99A-52CD547C59D7}"/>
              </a:ext>
            </a:extLst>
          </p:cNvPr>
          <p:cNvSpPr/>
          <p:nvPr/>
        </p:nvSpPr>
        <p:spPr>
          <a:xfrm>
            <a:off x="10740681" y="3303043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C0381933-4324-7FF2-7AF3-C53D9160463F}"/>
              </a:ext>
            </a:extLst>
          </p:cNvPr>
          <p:cNvSpPr/>
          <p:nvPr/>
        </p:nvSpPr>
        <p:spPr>
          <a:xfrm>
            <a:off x="10122947" y="429471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C719F54-E5C5-3D81-2A66-A6EF14D7FA18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10510892" y="3971913"/>
            <a:ext cx="564224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85C5B5C-194E-49F5-40C4-C19513CD6EF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H="1" flipV="1">
            <a:off x="11075116" y="3971913"/>
            <a:ext cx="567605" cy="32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B6B51D79-C3D8-A3D7-2336-D4C6977C248E}"/>
              </a:ext>
            </a:extLst>
          </p:cNvPr>
          <p:cNvSpPr/>
          <p:nvPr/>
        </p:nvSpPr>
        <p:spPr>
          <a:xfrm>
            <a:off x="5820066" y="1533535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6B836DC0-1CEB-AE6F-9699-0EA75A9C5A30}"/>
              </a:ext>
            </a:extLst>
          </p:cNvPr>
          <p:cNvSpPr/>
          <p:nvPr/>
        </p:nvSpPr>
        <p:spPr>
          <a:xfrm>
            <a:off x="6485288" y="2583397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B3FC8E1-B3A6-E56F-3117-FFCF1DFC6667}"/>
              </a:ext>
            </a:extLst>
          </p:cNvPr>
          <p:cNvSpPr/>
          <p:nvPr/>
        </p:nvSpPr>
        <p:spPr>
          <a:xfrm>
            <a:off x="5820066" y="3565537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C8F132A-E509-6933-8870-8781DFB0A601}"/>
              </a:ext>
            </a:extLst>
          </p:cNvPr>
          <p:cNvSpPr/>
          <p:nvPr/>
        </p:nvSpPr>
        <p:spPr>
          <a:xfrm>
            <a:off x="5260541" y="2588672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8C8581C3-EB23-8B40-7E78-B6611018550E}"/>
              </a:ext>
            </a:extLst>
          </p:cNvPr>
          <p:cNvSpPr/>
          <p:nvPr/>
        </p:nvSpPr>
        <p:spPr>
          <a:xfrm>
            <a:off x="5266919" y="4561451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B6DA8BE-22F3-C480-D641-DDA67E46E215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>
            <a:off x="6154501" y="2202405"/>
            <a:ext cx="718732" cy="3809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1F2603C-801F-76EA-426C-515D804C1C69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 flipH="1">
            <a:off x="5594976" y="2202405"/>
            <a:ext cx="559525" cy="38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65388F3-409B-DD41-A925-DF8FF364E6D1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 flipH="1">
            <a:off x="5036302" y="3257542"/>
            <a:ext cx="558674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A3C112-173C-3676-3D57-C911687E5608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5594976" y="3257542"/>
            <a:ext cx="613035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E080342-4304-7655-3A1D-3963EF590743}"/>
              </a:ext>
            </a:extLst>
          </p:cNvPr>
          <p:cNvSpPr/>
          <p:nvPr/>
        </p:nvSpPr>
        <p:spPr>
          <a:xfrm>
            <a:off x="4701867" y="3584586"/>
            <a:ext cx="668870" cy="66887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294BC342-BCCC-A52E-A959-2E0C5270A845}"/>
              </a:ext>
            </a:extLst>
          </p:cNvPr>
          <p:cNvSpPr/>
          <p:nvPr/>
        </p:nvSpPr>
        <p:spPr>
          <a:xfrm>
            <a:off x="4033904" y="4580500"/>
            <a:ext cx="775890" cy="668870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5AE0F74-EAAB-BC95-6AC9-0C539153F437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 flipH="1">
            <a:off x="4421849" y="4253456"/>
            <a:ext cx="614453" cy="327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D5B3136-B99C-2B14-C81B-B03F0F5CC24A}"/>
              </a:ext>
            </a:extLst>
          </p:cNvPr>
          <p:cNvCxnSpPr>
            <a:cxnSpLocks/>
            <a:stCxn id="69" idx="0"/>
            <a:endCxn id="74" idx="4"/>
          </p:cNvCxnSpPr>
          <p:nvPr/>
        </p:nvCxnSpPr>
        <p:spPr>
          <a:xfrm flipH="1" flipV="1">
            <a:off x="5036302" y="4253456"/>
            <a:ext cx="618562" cy="307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DB8BA0-FF45-F949-D2DC-F88BFB62DE42}"/>
              </a:ext>
            </a:extLst>
          </p:cNvPr>
          <p:cNvSpPr txBox="1"/>
          <p:nvPr/>
        </p:nvSpPr>
        <p:spPr>
          <a:xfrm>
            <a:off x="7336455" y="401044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Zig(g)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99D6E574-0E8D-F9A4-B4B9-9B8B0FBD883C}"/>
              </a:ext>
            </a:extLst>
          </p:cNvPr>
          <p:cNvSpPr/>
          <p:nvPr/>
        </p:nvSpPr>
        <p:spPr>
          <a:xfrm>
            <a:off x="7078221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A0A552D-A7E6-8713-4D12-F6426B7547ED}"/>
              </a:ext>
            </a:extLst>
          </p:cNvPr>
          <p:cNvSpPr txBox="1"/>
          <p:nvPr/>
        </p:nvSpPr>
        <p:spPr>
          <a:xfrm>
            <a:off x="2568908" y="401044"/>
            <a:ext cx="15409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Zag(p)</a:t>
            </a:r>
            <a:endParaRPr lang="zh-CN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DCCABC8-78F7-A36A-FE7A-2D202435F065}"/>
              </a:ext>
            </a:extLst>
          </p:cNvPr>
          <p:cNvSpPr/>
          <p:nvPr/>
        </p:nvSpPr>
        <p:spPr>
          <a:xfrm>
            <a:off x="2310674" y="947717"/>
            <a:ext cx="2057400" cy="254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254</Words>
  <Application>Microsoft Office PowerPoint</Application>
  <PresentationFormat>宽屏</PresentationFormat>
  <Paragraphs>203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泽恩 熊</dc:creator>
  <cp:lastModifiedBy>泽恩 熊</cp:lastModifiedBy>
  <cp:revision>67</cp:revision>
  <dcterms:created xsi:type="dcterms:W3CDTF">2023-12-03T16:16:31Z</dcterms:created>
  <dcterms:modified xsi:type="dcterms:W3CDTF">2023-12-05T02:47:38Z</dcterms:modified>
</cp:coreProperties>
</file>