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DD0D-760A-DBC5-B988-8281A10A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57AAF-80FF-3A97-9BAD-C6E5486ED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2620F-F195-6062-CAAF-3199C695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B0936-A69E-70B4-B2E2-FAB64B43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7CA9F-E2CF-94FB-153C-E673D5ED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0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719D6-C002-5455-D3A3-13FFCC5C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493E97-CBD6-20E4-939D-CD3E35F5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50D2F-DB40-EEDB-30A5-BD6FD27E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BB149-609E-1C7B-741B-E1F7A96D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4260A-0886-A5C1-9529-84F08559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5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15738-D988-1F00-8E06-AAA76774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63D8-6485-7234-B2D3-73EEC682F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ED526-AE5E-FD83-DB8E-F4E997A0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6C8FF-AACE-68D2-A6BB-C3A79F8F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61FC9-BD55-8D17-AF71-EAA89552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D4E93-7915-494A-A96E-83BADB7A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B0394-1CCF-3548-097B-00F31B0E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DF356-46E0-34FB-B832-081C0332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BB3E5-6C8E-7CC7-DF64-3878A3DE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F83BD-B6B5-6840-F58F-5DB8AA22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3E94-F01F-DB31-5CC9-8F7646C3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33DDD-DB7D-B636-9E8C-AC67A3D3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2A85F-3A39-7A9F-4C62-F4ABBE88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3579A-D8D5-D0C8-D78E-1406E8A5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C1C54-6A52-53B6-4C7D-8B5E623B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7440-03BA-9CC8-E22A-7DCDE51B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F063C-D786-3CDE-79A5-81D8FE24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3CE16-D646-76EF-B09E-B6A01521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8AA9E-B702-E9AD-CF90-14BB2C52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D538DE-5251-A41F-57B9-F30300F9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C5AAD-45AF-D306-475D-95EE5FF0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B8FEB-E9BD-B1DC-7711-C9AC14B0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3AE16-3AEC-B876-ABBE-13A03171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CFE4D-FDCF-E600-0116-535E9CA9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338E8B-187E-19C5-F37D-519392A84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842F28-DB7B-C392-B890-351F866D4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88F83-2B94-F00B-0134-D7415EB1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9C3C65-BB45-5E6B-11CE-726E0351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BC767-28A2-86D7-5C86-3FFDBD32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F685D-2EAD-A2AF-F697-647239C4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57F25-CB48-1520-E814-C69AE5FC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CF21C-B17F-F1A1-D504-9E905E7F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B40B71-BCBC-A91C-7993-A169017F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5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B7CBD-3968-56B8-CB42-851E3D34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B9E5E6-33E2-7878-5FE4-D5A56441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C9904-5828-9F88-73EA-E1BF3BBE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5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4EAEA-DCD1-4A69-A169-3C1C1F60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25AE9-B5BC-DA33-51E5-319E6F65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0E66D-7BA4-7982-D155-95B056E1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F68D0-FF82-8217-89EB-B1A44830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061DC-AA59-63BD-65BA-C33B5249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590B3-8D41-1020-8DCE-9342C411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F32D6-6174-6828-2490-25717A7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84B1F1-50FD-049B-2599-38C7D9093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EC5D6-82B2-1C00-D2BF-E06BB6EDE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0E359-ECEC-EBEE-DEBE-C55BF7C8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393FB-B02E-C5B8-551F-6DEDCD5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A1FE7-D092-EA16-2FB5-49D7247A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A43837-FD10-F8AD-A1A7-60894041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F59A5-312D-CFBF-13B9-FB9A6F48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7F23E-A6F5-B3F7-74B8-5907E25D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A223-42ED-4B1A-A3B2-7AABD292FB4B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1E9F3-C89C-B374-8307-C3CCC481E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6E0D1-05EC-D2E6-4018-D42A2452F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D5E1-65EE-44D9-9782-7F8A19C1E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3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63712-E584-6BD6-7AC4-14C5FEE88086}"/>
              </a:ext>
            </a:extLst>
          </p:cNvPr>
          <p:cNvSpPr/>
          <p:nvPr/>
        </p:nvSpPr>
        <p:spPr>
          <a:xfrm>
            <a:off x="19050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153F6-95D7-C6B0-EE42-7D4BD13FF942}"/>
              </a:ext>
            </a:extLst>
          </p:cNvPr>
          <p:cNvSpPr/>
          <p:nvPr/>
        </p:nvSpPr>
        <p:spPr>
          <a:xfrm>
            <a:off x="48514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99097-96DB-E8D1-6021-78AF3CFE3C04}"/>
              </a:ext>
            </a:extLst>
          </p:cNvPr>
          <p:cNvSpPr/>
          <p:nvPr/>
        </p:nvSpPr>
        <p:spPr>
          <a:xfrm>
            <a:off x="77978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5CB5C-8DB4-E3A6-3E9C-1CD6A2E8DCE1}"/>
              </a:ext>
            </a:extLst>
          </p:cNvPr>
          <p:cNvSpPr/>
          <p:nvPr/>
        </p:nvSpPr>
        <p:spPr>
          <a:xfrm>
            <a:off x="2065867" y="4284133"/>
            <a:ext cx="20489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C4690-A895-068A-8997-CFBB47634C15}"/>
              </a:ext>
            </a:extLst>
          </p:cNvPr>
          <p:cNvSpPr/>
          <p:nvPr/>
        </p:nvSpPr>
        <p:spPr>
          <a:xfrm>
            <a:off x="2451099" y="3809999"/>
            <a:ext cx="1270000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A0FCE-D7A4-5E4D-64BA-633F04B6774D}"/>
              </a:ext>
            </a:extLst>
          </p:cNvPr>
          <p:cNvSpPr/>
          <p:nvPr/>
        </p:nvSpPr>
        <p:spPr>
          <a:xfrm>
            <a:off x="2779182" y="3335865"/>
            <a:ext cx="6138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63712-E584-6BD6-7AC4-14C5FEE88086}"/>
              </a:ext>
            </a:extLst>
          </p:cNvPr>
          <p:cNvSpPr/>
          <p:nvPr/>
        </p:nvSpPr>
        <p:spPr>
          <a:xfrm>
            <a:off x="19050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153F6-95D7-C6B0-EE42-7D4BD13FF942}"/>
              </a:ext>
            </a:extLst>
          </p:cNvPr>
          <p:cNvSpPr/>
          <p:nvPr/>
        </p:nvSpPr>
        <p:spPr>
          <a:xfrm>
            <a:off x="48514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99097-96DB-E8D1-6021-78AF3CFE3C04}"/>
              </a:ext>
            </a:extLst>
          </p:cNvPr>
          <p:cNvSpPr/>
          <p:nvPr/>
        </p:nvSpPr>
        <p:spPr>
          <a:xfrm>
            <a:off x="77978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5CB5C-8DB4-E3A6-3E9C-1CD6A2E8DCE1}"/>
              </a:ext>
            </a:extLst>
          </p:cNvPr>
          <p:cNvSpPr/>
          <p:nvPr/>
        </p:nvSpPr>
        <p:spPr>
          <a:xfrm>
            <a:off x="2065867" y="4284133"/>
            <a:ext cx="20489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C4690-A895-068A-8997-CFBB47634C15}"/>
              </a:ext>
            </a:extLst>
          </p:cNvPr>
          <p:cNvSpPr/>
          <p:nvPr/>
        </p:nvSpPr>
        <p:spPr>
          <a:xfrm>
            <a:off x="2451100" y="3809999"/>
            <a:ext cx="1270000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A0FCE-D7A4-5E4D-64BA-633F04B6774D}"/>
              </a:ext>
            </a:extLst>
          </p:cNvPr>
          <p:cNvSpPr/>
          <p:nvPr/>
        </p:nvSpPr>
        <p:spPr>
          <a:xfrm>
            <a:off x="8671983" y="4284133"/>
            <a:ext cx="6138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6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63712-E584-6BD6-7AC4-14C5FEE88086}"/>
              </a:ext>
            </a:extLst>
          </p:cNvPr>
          <p:cNvSpPr/>
          <p:nvPr/>
        </p:nvSpPr>
        <p:spPr>
          <a:xfrm>
            <a:off x="19050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153F6-95D7-C6B0-EE42-7D4BD13FF942}"/>
              </a:ext>
            </a:extLst>
          </p:cNvPr>
          <p:cNvSpPr/>
          <p:nvPr/>
        </p:nvSpPr>
        <p:spPr>
          <a:xfrm>
            <a:off x="48514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99097-96DB-E8D1-6021-78AF3CFE3C04}"/>
              </a:ext>
            </a:extLst>
          </p:cNvPr>
          <p:cNvSpPr/>
          <p:nvPr/>
        </p:nvSpPr>
        <p:spPr>
          <a:xfrm>
            <a:off x="77978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5CB5C-8DB4-E3A6-3E9C-1CD6A2E8DCE1}"/>
              </a:ext>
            </a:extLst>
          </p:cNvPr>
          <p:cNvSpPr/>
          <p:nvPr/>
        </p:nvSpPr>
        <p:spPr>
          <a:xfrm>
            <a:off x="2065867" y="4284133"/>
            <a:ext cx="20489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C4690-A895-068A-8997-CFBB47634C15}"/>
              </a:ext>
            </a:extLst>
          </p:cNvPr>
          <p:cNvSpPr/>
          <p:nvPr/>
        </p:nvSpPr>
        <p:spPr>
          <a:xfrm>
            <a:off x="5397500" y="4271432"/>
            <a:ext cx="1270000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A0FCE-D7A4-5E4D-64BA-633F04B6774D}"/>
              </a:ext>
            </a:extLst>
          </p:cNvPr>
          <p:cNvSpPr/>
          <p:nvPr/>
        </p:nvSpPr>
        <p:spPr>
          <a:xfrm>
            <a:off x="8671983" y="4284133"/>
            <a:ext cx="6138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2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63712-E584-6BD6-7AC4-14C5FEE88086}"/>
              </a:ext>
            </a:extLst>
          </p:cNvPr>
          <p:cNvSpPr/>
          <p:nvPr/>
        </p:nvSpPr>
        <p:spPr>
          <a:xfrm>
            <a:off x="19050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153F6-95D7-C6B0-EE42-7D4BD13FF942}"/>
              </a:ext>
            </a:extLst>
          </p:cNvPr>
          <p:cNvSpPr/>
          <p:nvPr/>
        </p:nvSpPr>
        <p:spPr>
          <a:xfrm>
            <a:off x="48514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99097-96DB-E8D1-6021-78AF3CFE3C04}"/>
              </a:ext>
            </a:extLst>
          </p:cNvPr>
          <p:cNvSpPr/>
          <p:nvPr/>
        </p:nvSpPr>
        <p:spPr>
          <a:xfrm>
            <a:off x="77978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5CB5C-8DB4-E3A6-3E9C-1CD6A2E8DCE1}"/>
              </a:ext>
            </a:extLst>
          </p:cNvPr>
          <p:cNvSpPr/>
          <p:nvPr/>
        </p:nvSpPr>
        <p:spPr>
          <a:xfrm>
            <a:off x="2065867" y="4284133"/>
            <a:ext cx="20489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C4690-A895-068A-8997-CFBB47634C15}"/>
              </a:ext>
            </a:extLst>
          </p:cNvPr>
          <p:cNvSpPr/>
          <p:nvPr/>
        </p:nvSpPr>
        <p:spPr>
          <a:xfrm>
            <a:off x="5397500" y="4271432"/>
            <a:ext cx="1270000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A0FCE-D7A4-5E4D-64BA-633F04B6774D}"/>
              </a:ext>
            </a:extLst>
          </p:cNvPr>
          <p:cNvSpPr/>
          <p:nvPr/>
        </p:nvSpPr>
        <p:spPr>
          <a:xfrm>
            <a:off x="5725583" y="3784597"/>
            <a:ext cx="6138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1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63712-E584-6BD6-7AC4-14C5FEE88086}"/>
              </a:ext>
            </a:extLst>
          </p:cNvPr>
          <p:cNvSpPr/>
          <p:nvPr/>
        </p:nvSpPr>
        <p:spPr>
          <a:xfrm>
            <a:off x="19050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153F6-95D7-C6B0-EE42-7D4BD13FF942}"/>
              </a:ext>
            </a:extLst>
          </p:cNvPr>
          <p:cNvSpPr/>
          <p:nvPr/>
        </p:nvSpPr>
        <p:spPr>
          <a:xfrm>
            <a:off x="48514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99097-96DB-E8D1-6021-78AF3CFE3C04}"/>
              </a:ext>
            </a:extLst>
          </p:cNvPr>
          <p:cNvSpPr/>
          <p:nvPr/>
        </p:nvSpPr>
        <p:spPr>
          <a:xfrm>
            <a:off x="77978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5CB5C-8DB4-E3A6-3E9C-1CD6A2E8DCE1}"/>
              </a:ext>
            </a:extLst>
          </p:cNvPr>
          <p:cNvSpPr/>
          <p:nvPr/>
        </p:nvSpPr>
        <p:spPr>
          <a:xfrm>
            <a:off x="7954433" y="4271432"/>
            <a:ext cx="20489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C4690-A895-068A-8997-CFBB47634C15}"/>
              </a:ext>
            </a:extLst>
          </p:cNvPr>
          <p:cNvSpPr/>
          <p:nvPr/>
        </p:nvSpPr>
        <p:spPr>
          <a:xfrm>
            <a:off x="5397500" y="4271432"/>
            <a:ext cx="1270000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A0FCE-D7A4-5E4D-64BA-633F04B6774D}"/>
              </a:ext>
            </a:extLst>
          </p:cNvPr>
          <p:cNvSpPr/>
          <p:nvPr/>
        </p:nvSpPr>
        <p:spPr>
          <a:xfrm>
            <a:off x="5725583" y="3784597"/>
            <a:ext cx="6138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6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63712-E584-6BD6-7AC4-14C5FEE88086}"/>
              </a:ext>
            </a:extLst>
          </p:cNvPr>
          <p:cNvSpPr/>
          <p:nvPr/>
        </p:nvSpPr>
        <p:spPr>
          <a:xfrm>
            <a:off x="19050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153F6-95D7-C6B0-EE42-7D4BD13FF942}"/>
              </a:ext>
            </a:extLst>
          </p:cNvPr>
          <p:cNvSpPr/>
          <p:nvPr/>
        </p:nvSpPr>
        <p:spPr>
          <a:xfrm>
            <a:off x="48514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99097-96DB-E8D1-6021-78AF3CFE3C04}"/>
              </a:ext>
            </a:extLst>
          </p:cNvPr>
          <p:cNvSpPr/>
          <p:nvPr/>
        </p:nvSpPr>
        <p:spPr>
          <a:xfrm>
            <a:off x="77978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5CB5C-8DB4-E3A6-3E9C-1CD6A2E8DCE1}"/>
              </a:ext>
            </a:extLst>
          </p:cNvPr>
          <p:cNvSpPr/>
          <p:nvPr/>
        </p:nvSpPr>
        <p:spPr>
          <a:xfrm>
            <a:off x="7954433" y="4271432"/>
            <a:ext cx="20489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C4690-A895-068A-8997-CFBB47634C15}"/>
              </a:ext>
            </a:extLst>
          </p:cNvPr>
          <p:cNvSpPr/>
          <p:nvPr/>
        </p:nvSpPr>
        <p:spPr>
          <a:xfrm>
            <a:off x="5397500" y="4271432"/>
            <a:ext cx="1270000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A0FCE-D7A4-5E4D-64BA-633F04B6774D}"/>
              </a:ext>
            </a:extLst>
          </p:cNvPr>
          <p:cNvSpPr/>
          <p:nvPr/>
        </p:nvSpPr>
        <p:spPr>
          <a:xfrm>
            <a:off x="2779183" y="4271432"/>
            <a:ext cx="6138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9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63712-E584-6BD6-7AC4-14C5FEE88086}"/>
              </a:ext>
            </a:extLst>
          </p:cNvPr>
          <p:cNvSpPr/>
          <p:nvPr/>
        </p:nvSpPr>
        <p:spPr>
          <a:xfrm>
            <a:off x="19050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153F6-95D7-C6B0-EE42-7D4BD13FF942}"/>
              </a:ext>
            </a:extLst>
          </p:cNvPr>
          <p:cNvSpPr/>
          <p:nvPr/>
        </p:nvSpPr>
        <p:spPr>
          <a:xfrm>
            <a:off x="48514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99097-96DB-E8D1-6021-78AF3CFE3C04}"/>
              </a:ext>
            </a:extLst>
          </p:cNvPr>
          <p:cNvSpPr/>
          <p:nvPr/>
        </p:nvSpPr>
        <p:spPr>
          <a:xfrm>
            <a:off x="77978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5CB5C-8DB4-E3A6-3E9C-1CD6A2E8DCE1}"/>
              </a:ext>
            </a:extLst>
          </p:cNvPr>
          <p:cNvSpPr/>
          <p:nvPr/>
        </p:nvSpPr>
        <p:spPr>
          <a:xfrm>
            <a:off x="7954433" y="4271432"/>
            <a:ext cx="20489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C4690-A895-068A-8997-CFBB47634C15}"/>
              </a:ext>
            </a:extLst>
          </p:cNvPr>
          <p:cNvSpPr/>
          <p:nvPr/>
        </p:nvSpPr>
        <p:spPr>
          <a:xfrm>
            <a:off x="8343899" y="3784597"/>
            <a:ext cx="1270000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A0FCE-D7A4-5E4D-64BA-633F04B6774D}"/>
              </a:ext>
            </a:extLst>
          </p:cNvPr>
          <p:cNvSpPr/>
          <p:nvPr/>
        </p:nvSpPr>
        <p:spPr>
          <a:xfrm>
            <a:off x="2779183" y="4271432"/>
            <a:ext cx="6138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63712-E584-6BD6-7AC4-14C5FEE88086}"/>
              </a:ext>
            </a:extLst>
          </p:cNvPr>
          <p:cNvSpPr/>
          <p:nvPr/>
        </p:nvSpPr>
        <p:spPr>
          <a:xfrm>
            <a:off x="19050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153F6-95D7-C6B0-EE42-7D4BD13FF942}"/>
              </a:ext>
            </a:extLst>
          </p:cNvPr>
          <p:cNvSpPr/>
          <p:nvPr/>
        </p:nvSpPr>
        <p:spPr>
          <a:xfrm>
            <a:off x="48514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99097-96DB-E8D1-6021-78AF3CFE3C04}"/>
              </a:ext>
            </a:extLst>
          </p:cNvPr>
          <p:cNvSpPr/>
          <p:nvPr/>
        </p:nvSpPr>
        <p:spPr>
          <a:xfrm>
            <a:off x="7797800" y="4758267"/>
            <a:ext cx="2362200" cy="66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5CB5C-8DB4-E3A6-3E9C-1CD6A2E8DCE1}"/>
              </a:ext>
            </a:extLst>
          </p:cNvPr>
          <p:cNvSpPr/>
          <p:nvPr/>
        </p:nvSpPr>
        <p:spPr>
          <a:xfrm>
            <a:off x="7954433" y="4271432"/>
            <a:ext cx="20489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C4690-A895-068A-8997-CFBB47634C15}"/>
              </a:ext>
            </a:extLst>
          </p:cNvPr>
          <p:cNvSpPr/>
          <p:nvPr/>
        </p:nvSpPr>
        <p:spPr>
          <a:xfrm>
            <a:off x="8343899" y="3784597"/>
            <a:ext cx="1270000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A0FCE-D7A4-5E4D-64BA-633F04B6774D}"/>
              </a:ext>
            </a:extLst>
          </p:cNvPr>
          <p:cNvSpPr/>
          <p:nvPr/>
        </p:nvSpPr>
        <p:spPr>
          <a:xfrm>
            <a:off x="8671982" y="3297762"/>
            <a:ext cx="613833" cy="3132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泽恩 熊</dc:creator>
  <cp:lastModifiedBy>泽恩 熊</cp:lastModifiedBy>
  <cp:revision>8</cp:revision>
  <dcterms:created xsi:type="dcterms:W3CDTF">2023-12-01T09:48:33Z</dcterms:created>
  <dcterms:modified xsi:type="dcterms:W3CDTF">2023-12-01T09:53:21Z</dcterms:modified>
</cp:coreProperties>
</file>