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62020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46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5756-71B4-4842-8D88-CF3024B17A5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41525" y="1143000"/>
            <a:ext cx="277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C8F80-8957-4D22-8A52-6C5FC8155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9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1pPr>
    <a:lvl2pPr marL="715335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2pPr>
    <a:lvl3pPr marL="1430670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3pPr>
    <a:lvl4pPr marL="2146005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4pPr>
    <a:lvl5pPr marL="2861340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5pPr>
    <a:lvl6pPr marL="3576676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6pPr>
    <a:lvl7pPr marL="4292011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7pPr>
    <a:lvl8pPr marL="5007346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8pPr>
    <a:lvl9pPr marL="5722681" algn="l" defTabSz="1430670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41525" y="1143000"/>
            <a:ext cx="2774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C8F80-8957-4D22-8A52-6C5FC81551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2" y="2945943"/>
            <a:ext cx="13771721" cy="6266897"/>
          </a:xfrm>
        </p:spPr>
        <p:txBody>
          <a:bodyPr anchor="b"/>
          <a:lstStyle>
            <a:lvl1pPr algn="ctr">
              <a:defRPr sz="106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253" y="9454516"/>
            <a:ext cx="12151519" cy="4345992"/>
          </a:xfrm>
        </p:spPr>
        <p:txBody>
          <a:bodyPr/>
          <a:lstStyle>
            <a:lvl1pPr marL="0" indent="0" algn="ctr">
              <a:buNone/>
              <a:defRPr sz="4253"/>
            </a:lvl1pPr>
            <a:lvl2pPr marL="810113" indent="0" algn="ctr">
              <a:buNone/>
              <a:defRPr sz="3544"/>
            </a:lvl2pPr>
            <a:lvl3pPr marL="1620225" indent="0" algn="ctr">
              <a:buNone/>
              <a:defRPr sz="3189"/>
            </a:lvl3pPr>
            <a:lvl4pPr marL="2430338" indent="0" algn="ctr">
              <a:buNone/>
              <a:defRPr sz="2835"/>
            </a:lvl4pPr>
            <a:lvl5pPr marL="3240451" indent="0" algn="ctr">
              <a:buNone/>
              <a:defRPr sz="2835"/>
            </a:lvl5pPr>
            <a:lvl6pPr marL="4050563" indent="0" algn="ctr">
              <a:buNone/>
              <a:defRPr sz="2835"/>
            </a:lvl6pPr>
            <a:lvl7pPr marL="4860676" indent="0" algn="ctr">
              <a:buNone/>
              <a:defRPr sz="2835"/>
            </a:lvl7pPr>
            <a:lvl8pPr marL="5670789" indent="0" algn="ctr">
              <a:buNone/>
              <a:defRPr sz="2835"/>
            </a:lvl8pPr>
            <a:lvl9pPr marL="6480901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4575" y="958369"/>
            <a:ext cx="349356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890" y="958369"/>
            <a:ext cx="1027816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5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51" y="4487671"/>
            <a:ext cx="13974247" cy="7487774"/>
          </a:xfrm>
        </p:spPr>
        <p:txBody>
          <a:bodyPr anchor="b"/>
          <a:lstStyle>
            <a:lvl1pPr>
              <a:defRPr sz="106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451" y="12046282"/>
            <a:ext cx="13974247" cy="3937644"/>
          </a:xfrm>
        </p:spPr>
        <p:txBody>
          <a:bodyPr/>
          <a:lstStyle>
            <a:lvl1pPr marL="0" indent="0">
              <a:buNone/>
              <a:defRPr sz="4253">
                <a:solidFill>
                  <a:schemeClr val="tx1"/>
                </a:solidFill>
              </a:defRPr>
            </a:lvl1pPr>
            <a:lvl2pPr marL="810113" indent="0">
              <a:buNone/>
              <a:defRPr sz="3544">
                <a:solidFill>
                  <a:schemeClr val="tx1">
                    <a:tint val="75000"/>
                  </a:schemeClr>
                </a:solidFill>
              </a:defRPr>
            </a:lvl2pPr>
            <a:lvl3pPr marL="1620225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33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45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56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67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78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90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889" y="4791843"/>
            <a:ext cx="688586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2275" y="4791843"/>
            <a:ext cx="688586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7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99" y="958373"/>
            <a:ext cx="1397424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01" y="4412664"/>
            <a:ext cx="6854215" cy="2162578"/>
          </a:xfrm>
        </p:spPr>
        <p:txBody>
          <a:bodyPr anchor="b"/>
          <a:lstStyle>
            <a:lvl1pPr marL="0" indent="0">
              <a:buNone/>
              <a:defRPr sz="4253" b="1"/>
            </a:lvl1pPr>
            <a:lvl2pPr marL="810113" indent="0">
              <a:buNone/>
              <a:defRPr sz="3544" b="1"/>
            </a:lvl2pPr>
            <a:lvl3pPr marL="1620225" indent="0">
              <a:buNone/>
              <a:defRPr sz="3189" b="1"/>
            </a:lvl3pPr>
            <a:lvl4pPr marL="2430338" indent="0">
              <a:buNone/>
              <a:defRPr sz="2835" b="1"/>
            </a:lvl4pPr>
            <a:lvl5pPr marL="3240451" indent="0">
              <a:buNone/>
              <a:defRPr sz="2835" b="1"/>
            </a:lvl5pPr>
            <a:lvl6pPr marL="4050563" indent="0">
              <a:buNone/>
              <a:defRPr sz="2835" b="1"/>
            </a:lvl6pPr>
            <a:lvl7pPr marL="4860676" indent="0">
              <a:buNone/>
              <a:defRPr sz="2835" b="1"/>
            </a:lvl7pPr>
            <a:lvl8pPr marL="5670789" indent="0">
              <a:buNone/>
              <a:defRPr sz="2835" b="1"/>
            </a:lvl8pPr>
            <a:lvl9pPr marL="6480901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001" y="6575242"/>
            <a:ext cx="6854215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2276" y="4412664"/>
            <a:ext cx="6887971" cy="2162578"/>
          </a:xfrm>
        </p:spPr>
        <p:txBody>
          <a:bodyPr anchor="b"/>
          <a:lstStyle>
            <a:lvl1pPr marL="0" indent="0">
              <a:buNone/>
              <a:defRPr sz="4253" b="1"/>
            </a:lvl1pPr>
            <a:lvl2pPr marL="810113" indent="0">
              <a:buNone/>
              <a:defRPr sz="3544" b="1"/>
            </a:lvl2pPr>
            <a:lvl3pPr marL="1620225" indent="0">
              <a:buNone/>
              <a:defRPr sz="3189" b="1"/>
            </a:lvl3pPr>
            <a:lvl4pPr marL="2430338" indent="0">
              <a:buNone/>
              <a:defRPr sz="2835" b="1"/>
            </a:lvl4pPr>
            <a:lvl5pPr marL="3240451" indent="0">
              <a:buNone/>
              <a:defRPr sz="2835" b="1"/>
            </a:lvl5pPr>
            <a:lvl6pPr marL="4050563" indent="0">
              <a:buNone/>
              <a:defRPr sz="2835" b="1"/>
            </a:lvl6pPr>
            <a:lvl7pPr marL="4860676" indent="0">
              <a:buNone/>
              <a:defRPr sz="2835" b="1"/>
            </a:lvl7pPr>
            <a:lvl8pPr marL="5670789" indent="0">
              <a:buNone/>
              <a:defRPr sz="2835" b="1"/>
            </a:lvl8pPr>
            <a:lvl9pPr marL="6480901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2276" y="6575242"/>
            <a:ext cx="6887971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2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99" y="1200044"/>
            <a:ext cx="5225575" cy="4200155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971" y="2591766"/>
            <a:ext cx="8202275" cy="12792138"/>
          </a:xfrm>
        </p:spPr>
        <p:txBody>
          <a:bodyPr/>
          <a:lstStyle>
            <a:lvl1pPr>
              <a:defRPr sz="5670"/>
            </a:lvl1pPr>
            <a:lvl2pPr>
              <a:defRPr sz="4961"/>
            </a:lvl2pPr>
            <a:lvl3pPr>
              <a:defRPr sz="4253"/>
            </a:lvl3pPr>
            <a:lvl4pPr>
              <a:defRPr sz="3544"/>
            </a:lvl4pPr>
            <a:lvl5pPr>
              <a:defRPr sz="3544"/>
            </a:lvl5pPr>
            <a:lvl6pPr>
              <a:defRPr sz="3544"/>
            </a:lvl6pPr>
            <a:lvl7pPr>
              <a:defRPr sz="3544"/>
            </a:lvl7pPr>
            <a:lvl8pPr>
              <a:defRPr sz="3544"/>
            </a:lvl8pPr>
            <a:lvl9pPr>
              <a:defRPr sz="35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999" y="5400199"/>
            <a:ext cx="5225575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113" indent="0">
              <a:buNone/>
              <a:defRPr sz="2481"/>
            </a:lvl2pPr>
            <a:lvl3pPr marL="1620225" indent="0">
              <a:buNone/>
              <a:defRPr sz="2126"/>
            </a:lvl3pPr>
            <a:lvl4pPr marL="2430338" indent="0">
              <a:buNone/>
              <a:defRPr sz="1772"/>
            </a:lvl4pPr>
            <a:lvl5pPr marL="3240451" indent="0">
              <a:buNone/>
              <a:defRPr sz="1772"/>
            </a:lvl5pPr>
            <a:lvl6pPr marL="4050563" indent="0">
              <a:buNone/>
              <a:defRPr sz="1772"/>
            </a:lvl6pPr>
            <a:lvl7pPr marL="4860676" indent="0">
              <a:buNone/>
              <a:defRPr sz="1772"/>
            </a:lvl7pPr>
            <a:lvl8pPr marL="5670789" indent="0">
              <a:buNone/>
              <a:defRPr sz="1772"/>
            </a:lvl8pPr>
            <a:lvl9pPr marL="6480901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99" y="1200044"/>
            <a:ext cx="5225575" cy="4200155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971" y="2591766"/>
            <a:ext cx="8202275" cy="12792138"/>
          </a:xfrm>
        </p:spPr>
        <p:txBody>
          <a:bodyPr anchor="t"/>
          <a:lstStyle>
            <a:lvl1pPr marL="0" indent="0">
              <a:buNone/>
              <a:defRPr sz="5670"/>
            </a:lvl1pPr>
            <a:lvl2pPr marL="810113" indent="0">
              <a:buNone/>
              <a:defRPr sz="4961"/>
            </a:lvl2pPr>
            <a:lvl3pPr marL="1620225" indent="0">
              <a:buNone/>
              <a:defRPr sz="4253"/>
            </a:lvl3pPr>
            <a:lvl4pPr marL="2430338" indent="0">
              <a:buNone/>
              <a:defRPr sz="3544"/>
            </a:lvl4pPr>
            <a:lvl5pPr marL="3240451" indent="0">
              <a:buNone/>
              <a:defRPr sz="3544"/>
            </a:lvl5pPr>
            <a:lvl6pPr marL="4050563" indent="0">
              <a:buNone/>
              <a:defRPr sz="3544"/>
            </a:lvl6pPr>
            <a:lvl7pPr marL="4860676" indent="0">
              <a:buNone/>
              <a:defRPr sz="3544"/>
            </a:lvl7pPr>
            <a:lvl8pPr marL="5670789" indent="0">
              <a:buNone/>
              <a:defRPr sz="3544"/>
            </a:lvl8pPr>
            <a:lvl9pPr marL="6480901" indent="0">
              <a:buNone/>
              <a:defRPr sz="35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999" y="5400199"/>
            <a:ext cx="5225575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113" indent="0">
              <a:buNone/>
              <a:defRPr sz="2481"/>
            </a:lvl2pPr>
            <a:lvl3pPr marL="1620225" indent="0">
              <a:buNone/>
              <a:defRPr sz="2126"/>
            </a:lvl3pPr>
            <a:lvl4pPr marL="2430338" indent="0">
              <a:buNone/>
              <a:defRPr sz="1772"/>
            </a:lvl4pPr>
            <a:lvl5pPr marL="3240451" indent="0">
              <a:buNone/>
              <a:defRPr sz="1772"/>
            </a:lvl5pPr>
            <a:lvl6pPr marL="4050563" indent="0">
              <a:buNone/>
              <a:defRPr sz="1772"/>
            </a:lvl6pPr>
            <a:lvl7pPr marL="4860676" indent="0">
              <a:buNone/>
              <a:defRPr sz="1772"/>
            </a:lvl7pPr>
            <a:lvl8pPr marL="5670789" indent="0">
              <a:buNone/>
              <a:defRPr sz="1772"/>
            </a:lvl8pPr>
            <a:lvl9pPr marL="6480901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889" y="958373"/>
            <a:ext cx="1397424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889" y="4791843"/>
            <a:ext cx="1397424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889" y="16683952"/>
            <a:ext cx="364545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FAEE-FF7F-42FC-909A-D15C69E124A2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921" y="16683952"/>
            <a:ext cx="546818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2680" y="16683952"/>
            <a:ext cx="364545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5BB3-537D-49BD-8D70-E57E0A01F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0225" rtl="0" eaLnBrk="1" latinLnBrk="0" hangingPunct="1">
        <a:lnSpc>
          <a:spcPct val="90000"/>
        </a:lnSpc>
        <a:spcBef>
          <a:spcPct val="0"/>
        </a:spcBef>
        <a:buNone/>
        <a:defRPr sz="7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56" indent="-405056" algn="l" defTabSz="162022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169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025282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3pPr>
      <a:lvl4pPr marL="2835394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507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620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732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845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958" indent="-405056" algn="l" defTabSz="1620225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113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225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338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451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563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676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789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901" algn="l" defTabSz="1620225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28600B5-3F26-0133-E2F9-2BB6C409C283}"/>
              </a:ext>
            </a:extLst>
          </p:cNvPr>
          <p:cNvSpPr/>
          <p:nvPr/>
        </p:nvSpPr>
        <p:spPr>
          <a:xfrm>
            <a:off x="663892" y="559769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769D7F-8C92-6B36-0B95-B8ABB1F3E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87328"/>
              </p:ext>
            </p:extLst>
          </p:nvPr>
        </p:nvGraphicFramePr>
        <p:xfrm>
          <a:off x="1120899" y="132283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D4D8F3B-B0EF-C869-3E17-05F22FB48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59535"/>
              </p:ext>
            </p:extLst>
          </p:nvPr>
        </p:nvGraphicFramePr>
        <p:xfrm>
          <a:off x="4029534" y="132283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38D7070-E930-60FD-0DE2-86DC29A3B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21103"/>
              </p:ext>
            </p:extLst>
          </p:nvPr>
        </p:nvGraphicFramePr>
        <p:xfrm>
          <a:off x="6938164" y="1322831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7007F5B-7D51-3379-39A8-CABA5B3A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81312"/>
              </p:ext>
            </p:extLst>
          </p:nvPr>
        </p:nvGraphicFramePr>
        <p:xfrm>
          <a:off x="9846796" y="1322831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FEDDB88-D1A8-D95F-1CB7-F8A8E979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39099"/>
              </p:ext>
            </p:extLst>
          </p:nvPr>
        </p:nvGraphicFramePr>
        <p:xfrm>
          <a:off x="12755427" y="1322831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FA4A48-40D7-47D7-28A7-0EB6233BBFA3}"/>
              </a:ext>
            </a:extLst>
          </p:cNvPr>
          <p:cNvCxnSpPr>
            <a:endCxn id="16" idx="1"/>
          </p:cNvCxnSpPr>
          <p:nvPr/>
        </p:nvCxnSpPr>
        <p:spPr>
          <a:xfrm>
            <a:off x="3467772" y="2003054"/>
            <a:ext cx="561762" cy="268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F3446D-D00C-C092-19E3-B3D36BB6F738}"/>
              </a:ext>
            </a:extLst>
          </p:cNvPr>
          <p:cNvCxnSpPr/>
          <p:nvPr/>
        </p:nvCxnSpPr>
        <p:spPr>
          <a:xfrm>
            <a:off x="6376400" y="2003059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E3861A-4855-70BF-1D2F-32DB5C4F2A01}"/>
              </a:ext>
            </a:extLst>
          </p:cNvPr>
          <p:cNvCxnSpPr/>
          <p:nvPr/>
        </p:nvCxnSpPr>
        <p:spPr>
          <a:xfrm>
            <a:off x="9285032" y="2003059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ECA5FC-C318-F103-7F15-16090842EB23}"/>
              </a:ext>
            </a:extLst>
          </p:cNvPr>
          <p:cNvCxnSpPr/>
          <p:nvPr/>
        </p:nvCxnSpPr>
        <p:spPr>
          <a:xfrm>
            <a:off x="12193663" y="2040370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4A26CA0-3E9A-37BC-9786-B81F7ADF86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1965295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F7944C2-C372-5C88-B339-AAFC9FC787E6}"/>
              </a:ext>
            </a:extLst>
          </p:cNvPr>
          <p:cNvSpPr/>
          <p:nvPr/>
        </p:nvSpPr>
        <p:spPr>
          <a:xfrm>
            <a:off x="559394" y="340086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52BAEF7-A27A-3BAD-8D93-462619F90F9D}"/>
              </a:ext>
            </a:extLst>
          </p:cNvPr>
          <p:cNvSpPr/>
          <p:nvPr/>
        </p:nvSpPr>
        <p:spPr>
          <a:xfrm>
            <a:off x="663892" y="3471429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E489E3E0-6C30-390B-842E-7A7020D4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67417"/>
              </p:ext>
            </p:extLst>
          </p:nvPr>
        </p:nvGraphicFramePr>
        <p:xfrm>
          <a:off x="1120899" y="4234494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E9FE05B9-63D8-0892-9404-2F35500A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26821"/>
              </p:ext>
            </p:extLst>
          </p:nvPr>
        </p:nvGraphicFramePr>
        <p:xfrm>
          <a:off x="4029534" y="4234494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549D6B33-3916-5A25-92F7-247C87D59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88593"/>
              </p:ext>
            </p:extLst>
          </p:nvPr>
        </p:nvGraphicFramePr>
        <p:xfrm>
          <a:off x="6938164" y="423449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F34EE97C-4F59-4E27-6167-AA7E6472A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2648"/>
              </p:ext>
            </p:extLst>
          </p:nvPr>
        </p:nvGraphicFramePr>
        <p:xfrm>
          <a:off x="9846796" y="423449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6291587C-5423-FDE7-F009-7D29A79C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38092"/>
              </p:ext>
            </p:extLst>
          </p:nvPr>
        </p:nvGraphicFramePr>
        <p:xfrm>
          <a:off x="12755427" y="423449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50469E9-F55A-ABB0-03AB-E0295AD10257}"/>
              </a:ext>
            </a:extLst>
          </p:cNvPr>
          <p:cNvCxnSpPr>
            <a:endCxn id="86" idx="1"/>
          </p:cNvCxnSpPr>
          <p:nvPr/>
        </p:nvCxnSpPr>
        <p:spPr>
          <a:xfrm>
            <a:off x="3467772" y="4914712"/>
            <a:ext cx="561762" cy="26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9E8CFC6-1D0A-FCE6-64A1-92E3E7420682}"/>
              </a:ext>
            </a:extLst>
          </p:cNvPr>
          <p:cNvCxnSpPr/>
          <p:nvPr/>
        </p:nvCxnSpPr>
        <p:spPr>
          <a:xfrm>
            <a:off x="6376400" y="4914718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3CB335C-4E18-D599-3122-311CA21C9980}"/>
              </a:ext>
            </a:extLst>
          </p:cNvPr>
          <p:cNvCxnSpPr/>
          <p:nvPr/>
        </p:nvCxnSpPr>
        <p:spPr>
          <a:xfrm>
            <a:off x="9285032" y="4914718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6F50938-4EAE-85B6-9BD5-1D865963AF7B}"/>
              </a:ext>
            </a:extLst>
          </p:cNvPr>
          <p:cNvCxnSpPr/>
          <p:nvPr/>
        </p:nvCxnSpPr>
        <p:spPr>
          <a:xfrm>
            <a:off x="12193663" y="4952029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7D0514E-DD8D-20AC-ACEE-1485D4C25D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4876954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F85A5BEE-7697-63F6-0106-440BB52FD038}"/>
              </a:ext>
            </a:extLst>
          </p:cNvPr>
          <p:cNvSpPr/>
          <p:nvPr/>
        </p:nvSpPr>
        <p:spPr>
          <a:xfrm>
            <a:off x="559394" y="3251746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C709CA-B51B-4BF2-D06F-D51096C36D46}"/>
              </a:ext>
            </a:extLst>
          </p:cNvPr>
          <p:cNvSpPr/>
          <p:nvPr/>
        </p:nvSpPr>
        <p:spPr>
          <a:xfrm>
            <a:off x="663892" y="6383090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FB841854-D04B-82F7-F620-39E32F85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10060"/>
              </p:ext>
            </p:extLst>
          </p:nvPr>
        </p:nvGraphicFramePr>
        <p:xfrm>
          <a:off x="1120899" y="714615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D3A2F55-E6B9-BC02-6DD6-5C35D5D8B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4353"/>
              </p:ext>
            </p:extLst>
          </p:nvPr>
        </p:nvGraphicFramePr>
        <p:xfrm>
          <a:off x="4029534" y="714615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ECF63767-07A8-5C5D-6A06-066ED5DC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3195"/>
              </p:ext>
            </p:extLst>
          </p:nvPr>
        </p:nvGraphicFramePr>
        <p:xfrm>
          <a:off x="6938164" y="714615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2A60C4E0-3E02-1F05-60BC-EB831860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8166"/>
              </p:ext>
            </p:extLst>
          </p:nvPr>
        </p:nvGraphicFramePr>
        <p:xfrm>
          <a:off x="9846796" y="714615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4EDB3813-0E40-1532-E98C-A78DB33D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3980"/>
              </p:ext>
            </p:extLst>
          </p:nvPr>
        </p:nvGraphicFramePr>
        <p:xfrm>
          <a:off x="12755427" y="7146150"/>
          <a:ext cx="2346864" cy="1414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258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1B1E3F1-734A-A1CF-27F3-5A3DA53FF626}"/>
              </a:ext>
            </a:extLst>
          </p:cNvPr>
          <p:cNvCxnSpPr>
            <a:endCxn id="98" idx="1"/>
          </p:cNvCxnSpPr>
          <p:nvPr/>
        </p:nvCxnSpPr>
        <p:spPr>
          <a:xfrm>
            <a:off x="3467772" y="7826375"/>
            <a:ext cx="561762" cy="26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AC1C706-17AC-DCB4-2171-628E988BA8F1}"/>
              </a:ext>
            </a:extLst>
          </p:cNvPr>
          <p:cNvCxnSpPr/>
          <p:nvPr/>
        </p:nvCxnSpPr>
        <p:spPr>
          <a:xfrm>
            <a:off x="6376400" y="7826380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52DD5DA-9A5E-FF22-CD98-6B75257B4FEF}"/>
              </a:ext>
            </a:extLst>
          </p:cNvPr>
          <p:cNvCxnSpPr/>
          <p:nvPr/>
        </p:nvCxnSpPr>
        <p:spPr>
          <a:xfrm>
            <a:off x="9285032" y="7826380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9D01B81-7CBE-BBFC-A46D-0E01AE73FA19}"/>
              </a:ext>
            </a:extLst>
          </p:cNvPr>
          <p:cNvCxnSpPr/>
          <p:nvPr/>
        </p:nvCxnSpPr>
        <p:spPr>
          <a:xfrm>
            <a:off x="12193663" y="7863690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48ACCD59-0FA2-B49B-46E5-F46B295BC1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7788614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5111F7C7-F6D4-1839-B10E-D77AC3A201E2}"/>
              </a:ext>
            </a:extLst>
          </p:cNvPr>
          <p:cNvSpPr/>
          <p:nvPr/>
        </p:nvSpPr>
        <p:spPr>
          <a:xfrm>
            <a:off x="559394" y="6163406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9FFDF7-4C7F-8E0F-B27B-A594FE98D95F}"/>
              </a:ext>
            </a:extLst>
          </p:cNvPr>
          <p:cNvSpPr/>
          <p:nvPr/>
        </p:nvSpPr>
        <p:spPr>
          <a:xfrm>
            <a:off x="663892" y="9278713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E5644C5-50E8-7422-6E69-006942CDF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05311"/>
              </p:ext>
            </p:extLst>
          </p:nvPr>
        </p:nvGraphicFramePr>
        <p:xfrm>
          <a:off x="1120899" y="1004177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F6896E1F-F54E-8296-7228-83A457E8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20984"/>
              </p:ext>
            </p:extLst>
          </p:nvPr>
        </p:nvGraphicFramePr>
        <p:xfrm>
          <a:off x="4029534" y="1004177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75D02D6A-9495-DB9A-BBCE-A335782B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09011"/>
              </p:ext>
            </p:extLst>
          </p:nvPr>
        </p:nvGraphicFramePr>
        <p:xfrm>
          <a:off x="6938164" y="10041772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16F6894B-3B22-CADC-6A51-4C7E2B18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978"/>
              </p:ext>
            </p:extLst>
          </p:nvPr>
        </p:nvGraphicFramePr>
        <p:xfrm>
          <a:off x="9846796" y="10041772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65B51A07-7758-D93B-B67E-2262F224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35209"/>
              </p:ext>
            </p:extLst>
          </p:nvPr>
        </p:nvGraphicFramePr>
        <p:xfrm>
          <a:off x="12755427" y="10041772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AF1915B-16D7-7E89-381B-99338626FC3F}"/>
              </a:ext>
            </a:extLst>
          </p:cNvPr>
          <p:cNvCxnSpPr>
            <a:endCxn id="110" idx="1"/>
          </p:cNvCxnSpPr>
          <p:nvPr/>
        </p:nvCxnSpPr>
        <p:spPr>
          <a:xfrm>
            <a:off x="3467772" y="10721996"/>
            <a:ext cx="561762" cy="268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4AC326F-1B05-5EFC-F042-ECF1EA2C7AE7}"/>
              </a:ext>
            </a:extLst>
          </p:cNvPr>
          <p:cNvCxnSpPr/>
          <p:nvPr/>
        </p:nvCxnSpPr>
        <p:spPr>
          <a:xfrm>
            <a:off x="6376400" y="10722002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5BC88F8-5ED2-D530-3BE1-AE3A0F48FE14}"/>
              </a:ext>
            </a:extLst>
          </p:cNvPr>
          <p:cNvCxnSpPr/>
          <p:nvPr/>
        </p:nvCxnSpPr>
        <p:spPr>
          <a:xfrm>
            <a:off x="9285032" y="10722002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CC711B-D167-9DE8-93B2-EE362A7E7B61}"/>
              </a:ext>
            </a:extLst>
          </p:cNvPr>
          <p:cNvCxnSpPr/>
          <p:nvPr/>
        </p:nvCxnSpPr>
        <p:spPr>
          <a:xfrm>
            <a:off x="12193663" y="10759313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86F7DF3F-148C-1332-4A9E-CC9B2AD383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10684236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4362326D-1F91-4B5E-A774-8AF5F2154862}"/>
              </a:ext>
            </a:extLst>
          </p:cNvPr>
          <p:cNvSpPr/>
          <p:nvPr/>
        </p:nvSpPr>
        <p:spPr>
          <a:xfrm>
            <a:off x="559394" y="9059027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F866C79-22B1-B25A-8E26-31E40FAEDA10}"/>
              </a:ext>
            </a:extLst>
          </p:cNvPr>
          <p:cNvSpPr/>
          <p:nvPr/>
        </p:nvSpPr>
        <p:spPr>
          <a:xfrm>
            <a:off x="663892" y="12174335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E9BEC0C-CC88-7D61-D48F-30673DADC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15859"/>
              </p:ext>
            </p:extLst>
          </p:nvPr>
        </p:nvGraphicFramePr>
        <p:xfrm>
          <a:off x="1120899" y="1293740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359AF848-0AC1-75F7-87C9-A7AB99AC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6533"/>
              </p:ext>
            </p:extLst>
          </p:nvPr>
        </p:nvGraphicFramePr>
        <p:xfrm>
          <a:off x="4029534" y="12937400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3E7B0FBA-1729-4195-3287-1B15929F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65277"/>
              </p:ext>
            </p:extLst>
          </p:nvPr>
        </p:nvGraphicFramePr>
        <p:xfrm>
          <a:off x="6938164" y="1293739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3A68CED8-A06D-C6BE-B65E-519D24E6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81147"/>
              </p:ext>
            </p:extLst>
          </p:nvPr>
        </p:nvGraphicFramePr>
        <p:xfrm>
          <a:off x="9846796" y="1293739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E653817E-11F9-5962-7DCC-E129E9C34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53343"/>
              </p:ext>
            </p:extLst>
          </p:nvPr>
        </p:nvGraphicFramePr>
        <p:xfrm>
          <a:off x="12755427" y="12937395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4E6031C-1C59-7855-32FF-63332FA215A0}"/>
              </a:ext>
            </a:extLst>
          </p:cNvPr>
          <p:cNvCxnSpPr>
            <a:endCxn id="122" idx="1"/>
          </p:cNvCxnSpPr>
          <p:nvPr/>
        </p:nvCxnSpPr>
        <p:spPr>
          <a:xfrm>
            <a:off x="3467772" y="13617618"/>
            <a:ext cx="561762" cy="26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BD67DA1-2CF2-8E88-5D3B-3B37466FA502}"/>
              </a:ext>
            </a:extLst>
          </p:cNvPr>
          <p:cNvCxnSpPr/>
          <p:nvPr/>
        </p:nvCxnSpPr>
        <p:spPr>
          <a:xfrm>
            <a:off x="6376400" y="13617625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D7162B8-6165-ECA7-5B1E-BA9907DD06E0}"/>
              </a:ext>
            </a:extLst>
          </p:cNvPr>
          <p:cNvCxnSpPr/>
          <p:nvPr/>
        </p:nvCxnSpPr>
        <p:spPr>
          <a:xfrm>
            <a:off x="9285032" y="13617625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E72A1DB-FE10-D64D-62D6-B608FE971C9D}"/>
              </a:ext>
            </a:extLst>
          </p:cNvPr>
          <p:cNvCxnSpPr/>
          <p:nvPr/>
        </p:nvCxnSpPr>
        <p:spPr>
          <a:xfrm>
            <a:off x="12193663" y="13654934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564F5B43-CD36-12D6-F33D-A52F2602E1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13579859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83DBED12-0AD5-60B0-925A-495D100119AB}"/>
              </a:ext>
            </a:extLst>
          </p:cNvPr>
          <p:cNvSpPr/>
          <p:nvPr/>
        </p:nvSpPr>
        <p:spPr>
          <a:xfrm>
            <a:off x="559394" y="11954650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2B85D4E-99FE-FA40-984F-5F20BBBA172A}"/>
              </a:ext>
            </a:extLst>
          </p:cNvPr>
          <p:cNvSpPr/>
          <p:nvPr/>
        </p:nvSpPr>
        <p:spPr>
          <a:xfrm>
            <a:off x="663892" y="15050876"/>
            <a:ext cx="14874240" cy="237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8"/>
          </a:p>
        </p:txBody>
      </p: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9E746F30-58C6-188B-D4D0-DF34645D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8772"/>
              </p:ext>
            </p:extLst>
          </p:nvPr>
        </p:nvGraphicFramePr>
        <p:xfrm>
          <a:off x="1120899" y="1581393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EE18E1E6-9C4C-8B13-7CD4-225BC198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19640"/>
              </p:ext>
            </p:extLst>
          </p:nvPr>
        </p:nvGraphicFramePr>
        <p:xfrm>
          <a:off x="4029534" y="1581393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coroutines[1]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B295AFFF-6132-02CA-A577-E4A3AD65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51081"/>
              </p:ext>
            </p:extLst>
          </p:nvPr>
        </p:nvGraphicFramePr>
        <p:xfrm>
          <a:off x="6938164" y="1581393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coroutines[2]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48" name="表格 147">
            <a:extLst>
              <a:ext uri="{FF2B5EF4-FFF2-40B4-BE49-F238E27FC236}">
                <a16:creationId xmlns:a16="http://schemas.microsoft.com/office/drawing/2014/main" id="{665F35D9-B4AE-306D-E8AF-BE2CA191E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01120"/>
              </p:ext>
            </p:extLst>
          </p:nvPr>
        </p:nvGraphicFramePr>
        <p:xfrm>
          <a:off x="9846796" y="1581393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coroutines[3]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AB1C6C75-C35F-7418-2905-5E42822D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38320"/>
              </p:ext>
            </p:extLst>
          </p:nvPr>
        </p:nvGraphicFramePr>
        <p:xfrm>
          <a:off x="12755427" y="15813936"/>
          <a:ext cx="2346864" cy="141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32">
                  <a:extLst>
                    <a:ext uri="{9D8B030D-6E8A-4147-A177-3AD203B41FA5}">
                      <a16:colId xmlns:a16="http://schemas.microsoft.com/office/drawing/2014/main" val="3609267017"/>
                    </a:ext>
                  </a:extLst>
                </a:gridCol>
                <a:gridCol w="1173432">
                  <a:extLst>
                    <a:ext uri="{9D8B030D-6E8A-4147-A177-3AD203B41FA5}">
                      <a16:colId xmlns:a16="http://schemas.microsoft.com/office/drawing/2014/main" val="2720027347"/>
                    </a:ext>
                  </a:extLst>
                </a:gridCol>
              </a:tblGrid>
              <a:tr h="3766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coroutines[4]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32815" marR="132815" marT="66409" marB="66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26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time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9655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ready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207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finished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01993" marR="101993" marT="50997" marB="50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729457"/>
                  </a:ext>
                </a:extLst>
              </a:tr>
            </a:tbl>
          </a:graphicData>
        </a:graphic>
      </p:graphicFrame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9DB33F6-37D5-3602-6090-FBE16B405DED}"/>
              </a:ext>
            </a:extLst>
          </p:cNvPr>
          <p:cNvCxnSpPr>
            <a:endCxn id="146" idx="1"/>
          </p:cNvCxnSpPr>
          <p:nvPr/>
        </p:nvCxnSpPr>
        <p:spPr>
          <a:xfrm>
            <a:off x="3467772" y="16494156"/>
            <a:ext cx="561762" cy="268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B0791AF-ECCF-6049-FD4F-CD0265C06F09}"/>
              </a:ext>
            </a:extLst>
          </p:cNvPr>
          <p:cNvCxnSpPr/>
          <p:nvPr/>
        </p:nvCxnSpPr>
        <p:spPr>
          <a:xfrm>
            <a:off x="6376400" y="16494165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28293AA-8DA1-E7F5-9000-8A2D0FFC9544}"/>
              </a:ext>
            </a:extLst>
          </p:cNvPr>
          <p:cNvCxnSpPr/>
          <p:nvPr/>
        </p:nvCxnSpPr>
        <p:spPr>
          <a:xfrm>
            <a:off x="9285032" y="16494165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750817C-D2E6-EAF0-F3F6-E20FCCAEFF78}"/>
              </a:ext>
            </a:extLst>
          </p:cNvPr>
          <p:cNvCxnSpPr/>
          <p:nvPr/>
        </p:nvCxnSpPr>
        <p:spPr>
          <a:xfrm>
            <a:off x="12193663" y="16531474"/>
            <a:ext cx="561768" cy="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8FCC0295-9AE3-B21C-FC29-45C6FD76EE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0872" y="16456399"/>
            <a:ext cx="13981420" cy="12575"/>
          </a:xfrm>
          <a:prstGeom prst="curvedConnector5">
            <a:avLst>
              <a:gd name="adj1" fmla="val -2672"/>
              <a:gd name="adj2" fmla="val -8371806"/>
              <a:gd name="adj3" fmla="val 1021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E40AFCF8-4F38-56BB-F128-79D953FE2798}"/>
              </a:ext>
            </a:extLst>
          </p:cNvPr>
          <p:cNvSpPr/>
          <p:nvPr/>
        </p:nvSpPr>
        <p:spPr>
          <a:xfrm>
            <a:off x="559394" y="14831190"/>
            <a:ext cx="1236360" cy="1100266"/>
          </a:xfrm>
          <a:prstGeom prst="rect">
            <a:avLst/>
          </a:prstGeom>
          <a:noFill/>
        </p:spPr>
        <p:txBody>
          <a:bodyPr wrap="none" lIns="192308" tIns="96153" rIns="192308" bIns="96153">
            <a:spAutoFit/>
          </a:bodyPr>
          <a:lstStyle/>
          <a:p>
            <a:pPr algn="ctr"/>
            <a:r>
              <a:rPr lang="en-US" altLang="zh-CN" sz="588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s</a:t>
            </a:r>
            <a:endParaRPr lang="zh-CN" altLang="en-US" sz="588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72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313</Words>
  <Application>Microsoft Office PowerPoint</Application>
  <PresentationFormat>自定义</PresentationFormat>
  <Paragraphs>217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泽恩 熊</dc:creator>
  <cp:lastModifiedBy>泽恩 熊</cp:lastModifiedBy>
  <cp:revision>16</cp:revision>
  <dcterms:created xsi:type="dcterms:W3CDTF">2023-12-23T06:24:22Z</dcterms:created>
  <dcterms:modified xsi:type="dcterms:W3CDTF">2023-12-23T06:48:08Z</dcterms:modified>
</cp:coreProperties>
</file>