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1AE4-73B3-41A1-8E82-22B965A251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7CE5-48B5-42F7-8245-1CC2FAF9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91" y="606287"/>
            <a:ext cx="99590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Leveraging Data Analysis For Optimal Marketing</a:t>
            </a:r>
          </a:p>
        </p:txBody>
      </p:sp>
      <p:sp>
        <p:nvSpPr>
          <p:cNvPr id="3" name="Vertical Scroll 2"/>
          <p:cNvSpPr/>
          <p:nvPr/>
        </p:nvSpPr>
        <p:spPr>
          <a:xfrm>
            <a:off x="2395331" y="2146852"/>
            <a:ext cx="6987209" cy="4055165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7113" y="2226365"/>
            <a:ext cx="54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TEAM ID : NM2023TMID07102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09730" y="3160643"/>
            <a:ext cx="5088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LEADER : UDAYAKUMAR S</a:t>
            </a:r>
          </a:p>
          <a:p>
            <a:endParaRPr lang="en-US" sz="2000" dirty="0"/>
          </a:p>
          <a:p>
            <a:r>
              <a:rPr lang="en-US" sz="2000" dirty="0" smtClean="0"/>
              <a:t>TEAM MEMBERS : SAMUEL SOLOMON,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SRIRAM 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SURYA S</a:t>
            </a:r>
          </a:p>
          <a:p>
            <a:r>
              <a:rPr lang="en-US" sz="2000"/>
              <a:t> </a:t>
            </a:r>
            <a:r>
              <a:rPr lang="en-US" sz="2000" smtClean="0"/>
              <a:t>                                SAKTHIMAN </a:t>
            </a:r>
            <a:r>
              <a:rPr lang="en-US" sz="2000" dirty="0" smtClean="0"/>
              <a:t>SABARI S</a:t>
            </a:r>
          </a:p>
        </p:txBody>
      </p:sp>
    </p:spTree>
    <p:extLst>
      <p:ext uri="{BB962C8B-B14F-4D97-AF65-F5344CB8AC3E}">
        <p14:creationId xmlns:p14="http://schemas.microsoft.com/office/powerpoint/2010/main" val="39285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79513"/>
            <a:ext cx="12154525" cy="63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1"/>
            <a:ext cx="12192627" cy="64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49127"/>
            <a:ext cx="12192627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206209"/>
            <a:ext cx="12192627" cy="64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5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Solomon</dc:creator>
  <cp:lastModifiedBy>Rosy Solomon</cp:lastModifiedBy>
  <cp:revision>1</cp:revision>
  <dcterms:created xsi:type="dcterms:W3CDTF">2023-10-21T15:01:48Z</dcterms:created>
  <dcterms:modified xsi:type="dcterms:W3CDTF">2023-10-21T15:02:03Z</dcterms:modified>
</cp:coreProperties>
</file>