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Lobster"/>
      <p:regular r:id="rId51"/>
    </p:embeddedFont>
    <p:embeddedFont>
      <p:font typeface="Pacifico"/>
      <p:regular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obster-regular.fntdata"/><Relationship Id="rId50" Type="http://schemas.openxmlformats.org/officeDocument/2006/relationships/slide" Target="slides/slide45.xml"/><Relationship Id="rId52" Type="http://schemas.openxmlformats.org/officeDocument/2006/relationships/font" Target="fonts/Pacific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the website prototype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384f7630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c384f7630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will not select any crust, this message pop ups.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384f7630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c384f7630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try to go with multiple crusts then you will get this pop up.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384f7630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c384f7630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</a:t>
            </a:r>
            <a:r>
              <a:rPr lang="en"/>
              <a:t> your desired sauce for pizza using checkboxes (You can select multiple)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c384f7630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c384f7630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Alfredo sauce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384f7630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c384f7630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Garlic sauce.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c384f7630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c384f7630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both Alfredo and Garlic sauce.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384f7630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c384f7630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will not select even one sauce, you will get this message.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c384f7630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c384f7630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select vegetarian toppings of your preference. Note that you can select multiple toppings for your pizza.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c384f7630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c384f7630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Corn toppings.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c384f76301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c384f76301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</a:t>
            </a:r>
            <a:r>
              <a:rPr lang="en"/>
              <a:t>Paneer</a:t>
            </a:r>
            <a:r>
              <a:rPr lang="en"/>
              <a:t> toppings.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384f76301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384f76301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home page. Navigate to booking and delivery sections using buttons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c384f76301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c384f76301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Ginger-Garlic toppings.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c384f76301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c384f76301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Corn and Paneer toppings.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c384f7630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c384f7630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Corn and Ginger-Garlic toppings.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c384f76301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c384f76301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Paneer and Ginger-Garlic toppings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384f76301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c384f76301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all three toppings.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c384f76301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c384f76301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did not select atleast one topping then you will get this message.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c384f7630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c384f7630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select any toppings of your choice from the non-vegetarian items.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c384f76301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c384f76301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Fish toppings for pizza.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c384f76301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c384f76301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Selecting Shrimp (Prawns) toppings for pizza.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c384f7630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c384f7630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Selecting Mutton (Goat) toppings for pizza.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304b7833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304b7833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booking pizza sub page. Use left and right arrows for seeing images on slider.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c384f76301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c384f76301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Selecting Fish and Shrimp toppings for pizza.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c384f7630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c384f7630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Selecting Fish and Mutton toppings for pizza.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c384f76301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c384f76301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Selecting Mutton and Shrimp toppings for pizza.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c384f76301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c384f76301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Selecting all three toppings for pizza.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c384f7630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c384f7630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pizza responses are saves. You can select them again or head to checkout.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c384f76301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c384f76301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your </a:t>
            </a:r>
            <a:r>
              <a:rPr lang="en"/>
              <a:t>preferred</a:t>
            </a:r>
            <a:r>
              <a:rPr lang="en"/>
              <a:t> mode of getting pizza either pickup or delivery.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c384f76301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c384f76301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pickup mode.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c384f76301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c384f76301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delivery mode.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c384f76301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c384f76301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did not opt for any mode then you </a:t>
            </a:r>
            <a:r>
              <a:rPr lang="en"/>
              <a:t>will</a:t>
            </a:r>
            <a:r>
              <a:rPr lang="en"/>
              <a:t> get this alert message.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c384f76301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c384f76301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try to pick both modes then this alert message pops up.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384f763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384f763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second image on the slider, scroll through images using arrow buttons.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c384f76301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c384f76301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selected pickup, this screen with pickup address is displayed.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c384f76301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c384f76301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Confirm your choice.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c384f76301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c384f76301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Pickup acknowledgement is </a:t>
            </a:r>
            <a:r>
              <a:rPr lang="en"/>
              <a:t>displayed</a:t>
            </a:r>
            <a:r>
              <a:rPr lang="en"/>
              <a:t>. </a:t>
            </a:r>
            <a:r>
              <a:rPr lang="en">
                <a:solidFill>
                  <a:schemeClr val="dk1"/>
                </a:solidFill>
              </a:rPr>
              <a:t>Clicking on Home will take you to homepage.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c384f76301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c384f76301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opt for delivery then this screen is </a:t>
            </a:r>
            <a:r>
              <a:rPr lang="en"/>
              <a:t>displayed.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c384f76301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c384f76301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Confirm your choice.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c384f76301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c384f76301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Delivery acknowledgement for your </a:t>
            </a:r>
            <a:r>
              <a:rPr lang="en"/>
              <a:t>reference</a:t>
            </a:r>
            <a:r>
              <a:rPr lang="en"/>
              <a:t> with number for additional </a:t>
            </a:r>
            <a:r>
              <a:rPr lang="en"/>
              <a:t>assistance</a:t>
            </a:r>
            <a:r>
              <a:rPr lang="en"/>
              <a:t>. Clicking on Home will take you to homepage.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384f7630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384f7630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third image. If you want to book pizza, then click on “Book Pizza” button.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384f7630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384f7630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to start, select any crust of your choice to proceed with customizing pizza.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384f7630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384f7630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flatbread crust for pizza.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384f7630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384f7630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Gluten Free crust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384f7630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384f7630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Stuffed </a:t>
            </a:r>
            <a:r>
              <a:rPr lang="en"/>
              <a:t>bread as pizza crust.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2111825" y="4069250"/>
            <a:ext cx="1049400" cy="39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Go</a:t>
            </a:r>
            <a:endParaRPr b="1" sz="2000"/>
          </a:p>
        </p:txBody>
      </p:sp>
      <p:sp>
        <p:nvSpPr>
          <p:cNvPr id="18" name="Google Shape;18;p3"/>
          <p:cNvSpPr/>
          <p:nvPr/>
        </p:nvSpPr>
        <p:spPr>
          <a:xfrm>
            <a:off x="5586075" y="4069250"/>
            <a:ext cx="1049400" cy="39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Back</a:t>
            </a:r>
            <a:endParaRPr b="1" sz="2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651125" y="1160700"/>
            <a:ext cx="7247400" cy="30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438800" y="169850"/>
            <a:ext cx="8280600" cy="4398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052450" y="70625"/>
            <a:ext cx="32556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0000"/>
                </a:solidFill>
                <a:latin typeface="Lobster"/>
                <a:ea typeface="Lobster"/>
                <a:cs typeface="Lobster"/>
                <a:sym typeface="Lobster"/>
              </a:rPr>
              <a:t>Pizz</a:t>
            </a:r>
            <a:r>
              <a:rPr b="1" lang="en" sz="3800">
                <a:solidFill>
                  <a:srgbClr val="FF0000"/>
                </a:solidFill>
                <a:latin typeface="Lobster"/>
                <a:ea typeface="Lobster"/>
                <a:cs typeface="Lobster"/>
                <a:sym typeface="Lobster"/>
              </a:rPr>
              <a:t>art</a:t>
            </a:r>
            <a:endParaRPr b="1" sz="3800">
              <a:solidFill>
                <a:srgbClr val="FF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     c</a:t>
            </a:r>
            <a:r>
              <a:rPr b="1" lang="en" sz="1200">
                <a:solidFill>
                  <a:srgbClr val="FF0000"/>
                </a:solidFill>
              </a:rPr>
              <a:t>razy ingredients</a:t>
            </a:r>
            <a:endParaRPr b="1" sz="1200">
              <a:solidFill>
                <a:srgbClr val="FF0000"/>
              </a:solidFill>
            </a:endParaRPr>
          </a:p>
        </p:txBody>
      </p:sp>
      <p:pic>
        <p:nvPicPr>
          <p:cNvPr id="12" name="Google Shape;12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2222300" y="-131325"/>
            <a:ext cx="960326" cy="19206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10.xml"/><Relationship Id="rId4" Type="http://schemas.openxmlformats.org/officeDocument/2006/relationships/slide" Target="/ppt/slides/slide6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1.xml"/><Relationship Id="rId4" Type="http://schemas.openxmlformats.org/officeDocument/2006/relationships/slide" Target="/ppt/slides/slide6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2.xml"/><Relationship Id="rId4" Type="http://schemas.openxmlformats.org/officeDocument/2006/relationships/slide" Target="/ppt/slides/slide13.xml"/><Relationship Id="rId5" Type="http://schemas.openxmlformats.org/officeDocument/2006/relationships/slide" Target="/ppt/slides/slide14.xml"/><Relationship Id="rId6" Type="http://schemas.openxmlformats.org/officeDocument/2006/relationships/slide" Target="/ppt/slides/slide16.xml"/><Relationship Id="rId7" Type="http://schemas.openxmlformats.org/officeDocument/2006/relationships/slide" Target="/ppt/slides/slide6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13.xml"/><Relationship Id="rId4" Type="http://schemas.openxmlformats.org/officeDocument/2006/relationships/slide" Target="/ppt/slides/slide15.xml"/><Relationship Id="rId5" Type="http://schemas.openxmlformats.org/officeDocument/2006/relationships/slide" Target="/ppt/slides/slide17.xml"/><Relationship Id="rId6" Type="http://schemas.openxmlformats.org/officeDocument/2006/relationships/slide" Target="/ppt/slides/slide6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14.xml"/><Relationship Id="rId4" Type="http://schemas.openxmlformats.org/officeDocument/2006/relationships/slide" Target="/ppt/slides/slide15.xml"/><Relationship Id="rId5" Type="http://schemas.openxmlformats.org/officeDocument/2006/relationships/slide" Target="/ppt/slides/slide17.xml"/><Relationship Id="rId6" Type="http://schemas.openxmlformats.org/officeDocument/2006/relationships/slide" Target="/ppt/slides/slide6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15.xml"/><Relationship Id="rId4" Type="http://schemas.openxmlformats.org/officeDocument/2006/relationships/slide" Target="/ppt/slides/slide17.xml"/><Relationship Id="rId5" Type="http://schemas.openxmlformats.org/officeDocument/2006/relationships/slide" Target="/ppt/slides/slide6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16.xml"/><Relationship Id="rId4" Type="http://schemas.openxmlformats.org/officeDocument/2006/relationships/slide" Target="/ppt/slides/slide12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17.xml"/><Relationship Id="rId4" Type="http://schemas.openxmlformats.org/officeDocument/2006/relationships/slide" Target="/ppt/slides/slide18.xml"/><Relationship Id="rId5" Type="http://schemas.openxmlformats.org/officeDocument/2006/relationships/slide" Target="/ppt/slides/slide25.xml"/><Relationship Id="rId6" Type="http://schemas.openxmlformats.org/officeDocument/2006/relationships/slide" Target="/ppt/slides/slide12.xml"/><Relationship Id="rId7" Type="http://schemas.openxmlformats.org/officeDocument/2006/relationships/slide" Target="/ppt/slides/slide19.xml"/><Relationship Id="rId8" Type="http://schemas.openxmlformats.org/officeDocument/2006/relationships/slide" Target="/ppt/slides/slide20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18.xml"/><Relationship Id="rId4" Type="http://schemas.openxmlformats.org/officeDocument/2006/relationships/slide" Target="/ppt/slides/slide26.xml"/><Relationship Id="rId5" Type="http://schemas.openxmlformats.org/officeDocument/2006/relationships/slide" Target="/ppt/slides/slide17.xml"/><Relationship Id="rId6" Type="http://schemas.openxmlformats.org/officeDocument/2006/relationships/slide" Target="/ppt/slides/slide21.xml"/><Relationship Id="rId7" Type="http://schemas.openxmlformats.org/officeDocument/2006/relationships/slide" Target="/ppt/slides/slide22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19.xml"/><Relationship Id="rId4" Type="http://schemas.openxmlformats.org/officeDocument/2006/relationships/slide" Target="/ppt/slides/slide21.xml"/><Relationship Id="rId5" Type="http://schemas.openxmlformats.org/officeDocument/2006/relationships/slide" Target="/ppt/slides/slide23.xml"/><Relationship Id="rId6" Type="http://schemas.openxmlformats.org/officeDocument/2006/relationships/slide" Target="/ppt/slides/slide26.xml"/><Relationship Id="rId7" Type="http://schemas.openxmlformats.org/officeDocument/2006/relationships/slide" Target="/ppt/slides/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slide" Target="/ppt/slides/slide2.xml"/><Relationship Id="rId5" Type="http://schemas.openxmlformats.org/officeDocument/2006/relationships/slide" Target="/ppt/slides/slide3.xml"/><Relationship Id="rId6" Type="http://schemas.openxmlformats.org/officeDocument/2006/relationships/slide" Target="/ppt/slides/slide35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20.xml"/><Relationship Id="rId4" Type="http://schemas.openxmlformats.org/officeDocument/2006/relationships/slide" Target="/ppt/slides/slide26.xml"/><Relationship Id="rId5" Type="http://schemas.openxmlformats.org/officeDocument/2006/relationships/slide" Target="/ppt/slides/slide17.xml"/><Relationship Id="rId6" Type="http://schemas.openxmlformats.org/officeDocument/2006/relationships/slide" Target="/ppt/slides/slide22.xml"/><Relationship Id="rId7" Type="http://schemas.openxmlformats.org/officeDocument/2006/relationships/slide" Target="/ppt/slides/slide23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21.xml"/><Relationship Id="rId4" Type="http://schemas.openxmlformats.org/officeDocument/2006/relationships/slide" Target="/ppt/slides/slide24.xml"/><Relationship Id="rId5" Type="http://schemas.openxmlformats.org/officeDocument/2006/relationships/slide" Target="/ppt/slides/slide26.xml"/><Relationship Id="rId6" Type="http://schemas.openxmlformats.org/officeDocument/2006/relationships/slide" Target="/ppt/slides/slide17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22.xml"/><Relationship Id="rId4" Type="http://schemas.openxmlformats.org/officeDocument/2006/relationships/slide" Target="/ppt/slides/slide24.xml"/><Relationship Id="rId5" Type="http://schemas.openxmlformats.org/officeDocument/2006/relationships/slide" Target="/ppt/slides/slide26.xml"/><Relationship Id="rId6" Type="http://schemas.openxmlformats.org/officeDocument/2006/relationships/slide" Target="/ppt/slides/slide17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slide" Target="/ppt/slides/slide23.xml"/><Relationship Id="rId4" Type="http://schemas.openxmlformats.org/officeDocument/2006/relationships/slide" Target="/ppt/slides/slide17.xml"/><Relationship Id="rId5" Type="http://schemas.openxmlformats.org/officeDocument/2006/relationships/slide" Target="/ppt/slides/slide26.xml"/><Relationship Id="rId6" Type="http://schemas.openxmlformats.org/officeDocument/2006/relationships/slide" Target="/ppt/slides/slide24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slide" Target="/ppt/slides/slide24.xml"/><Relationship Id="rId4" Type="http://schemas.openxmlformats.org/officeDocument/2006/relationships/slide" Target="/ppt/slides/slide26.xml"/><Relationship Id="rId5" Type="http://schemas.openxmlformats.org/officeDocument/2006/relationships/slide" Target="/ppt/slides/slide17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25.xml"/><Relationship Id="rId4" Type="http://schemas.openxmlformats.org/officeDocument/2006/relationships/slide" Target="/ppt/slides/slide17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slide" Target="/ppt/slides/slide26.xml"/><Relationship Id="rId4" Type="http://schemas.openxmlformats.org/officeDocument/2006/relationships/slide" Target="/ppt/slides/slide34.xml"/><Relationship Id="rId5" Type="http://schemas.openxmlformats.org/officeDocument/2006/relationships/slide" Target="/ppt/slides/slide17.xml"/><Relationship Id="rId6" Type="http://schemas.openxmlformats.org/officeDocument/2006/relationships/slide" Target="/ppt/slides/slide27.xml"/><Relationship Id="rId7" Type="http://schemas.openxmlformats.org/officeDocument/2006/relationships/slide" Target="/ppt/slides/slide28.xml"/><Relationship Id="rId8" Type="http://schemas.openxmlformats.org/officeDocument/2006/relationships/slide" Target="/ppt/slides/slide29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slide" Target="/ppt/slides/slide27.xml"/><Relationship Id="rId4" Type="http://schemas.openxmlformats.org/officeDocument/2006/relationships/slide" Target="/ppt/slides/slide26.xml"/><Relationship Id="rId5" Type="http://schemas.openxmlformats.org/officeDocument/2006/relationships/slide" Target="/ppt/slides/slide34.xml"/><Relationship Id="rId6" Type="http://schemas.openxmlformats.org/officeDocument/2006/relationships/slide" Target="/ppt/slides/slide30.xml"/><Relationship Id="rId7" Type="http://schemas.openxmlformats.org/officeDocument/2006/relationships/slide" Target="/ppt/slides/slide31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slide" Target="/ppt/slides/slide28.xml"/><Relationship Id="rId4" Type="http://schemas.openxmlformats.org/officeDocument/2006/relationships/slide" Target="/ppt/slides/slide34.xml"/><Relationship Id="rId5" Type="http://schemas.openxmlformats.org/officeDocument/2006/relationships/slide" Target="/ppt/slides/slide26.xml"/><Relationship Id="rId6" Type="http://schemas.openxmlformats.org/officeDocument/2006/relationships/slide" Target="/ppt/slides/slide30.xml"/><Relationship Id="rId7" Type="http://schemas.openxmlformats.org/officeDocument/2006/relationships/slide" Target="/ppt/slides/slide32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slide" Target="/ppt/slides/slide29.xml"/><Relationship Id="rId4" Type="http://schemas.openxmlformats.org/officeDocument/2006/relationships/slide" Target="/ppt/slides/slide26.xml"/><Relationship Id="rId5" Type="http://schemas.openxmlformats.org/officeDocument/2006/relationships/slide" Target="/ppt/slides/slide34.xml"/><Relationship Id="rId6" Type="http://schemas.openxmlformats.org/officeDocument/2006/relationships/slide" Target="/ppt/slides/slide31.xml"/><Relationship Id="rId7" Type="http://schemas.openxmlformats.org/officeDocument/2006/relationships/slide" Target="/ppt/slides/slide3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5" Type="http://schemas.openxmlformats.org/officeDocument/2006/relationships/slide" Target="/ppt/slides/slide4.xml"/><Relationship Id="rId6" Type="http://schemas.openxmlformats.org/officeDocument/2006/relationships/image" Target="../media/image5.jpg"/><Relationship Id="rId7" Type="http://schemas.openxmlformats.org/officeDocument/2006/relationships/slide" Target="/ppt/slides/slide6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slide" Target="/ppt/slides/slide30.xml"/><Relationship Id="rId4" Type="http://schemas.openxmlformats.org/officeDocument/2006/relationships/slide" Target="/ppt/slides/slide34.xml"/><Relationship Id="rId5" Type="http://schemas.openxmlformats.org/officeDocument/2006/relationships/slide" Target="/ppt/slides/slide26.xml"/><Relationship Id="rId6" Type="http://schemas.openxmlformats.org/officeDocument/2006/relationships/slide" Target="/ppt/slides/slide33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slide" Target="/ppt/slides/slide31.xml"/><Relationship Id="rId4" Type="http://schemas.openxmlformats.org/officeDocument/2006/relationships/slide" Target="/ppt/slides/slide26.xml"/><Relationship Id="rId5" Type="http://schemas.openxmlformats.org/officeDocument/2006/relationships/slide" Target="/ppt/slides/slide34.xml"/><Relationship Id="rId6" Type="http://schemas.openxmlformats.org/officeDocument/2006/relationships/slide" Target="/ppt/slides/slide33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slide" Target="/ppt/slides/slide32.xml"/><Relationship Id="rId4" Type="http://schemas.openxmlformats.org/officeDocument/2006/relationships/slide" Target="/ppt/slides/slide34.xml"/><Relationship Id="rId5" Type="http://schemas.openxmlformats.org/officeDocument/2006/relationships/slide" Target="/ppt/slides/slide26.xml"/><Relationship Id="rId6" Type="http://schemas.openxmlformats.org/officeDocument/2006/relationships/slide" Target="/ppt/slides/slide33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slide" Target="/ppt/slides/slide33.xml"/><Relationship Id="rId4" Type="http://schemas.openxmlformats.org/officeDocument/2006/relationships/slide" Target="/ppt/slides/slide26.xml"/><Relationship Id="rId5" Type="http://schemas.openxmlformats.org/officeDocument/2006/relationships/slide" Target="/ppt/slides/slide34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slide" Target="/ppt/slides/slide34.xml"/><Relationship Id="rId4" Type="http://schemas.openxmlformats.org/officeDocument/2006/relationships/slide" Target="/ppt/slides/slide3.xml"/><Relationship Id="rId5" Type="http://schemas.openxmlformats.org/officeDocument/2006/relationships/slide" Target="/ppt/slides/slide35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slide" Target="/ppt/slides/slide35.xml"/><Relationship Id="rId4" Type="http://schemas.openxmlformats.org/officeDocument/2006/relationships/slide" Target="/ppt/slides/slide36.xml"/><Relationship Id="rId5" Type="http://schemas.openxmlformats.org/officeDocument/2006/relationships/slide" Target="/ppt/slides/slide37.xml"/><Relationship Id="rId6" Type="http://schemas.openxmlformats.org/officeDocument/2006/relationships/slide" Target="/ppt/slides/slide38.xml"/><Relationship Id="rId7" Type="http://schemas.openxmlformats.org/officeDocument/2006/relationships/slide" Target="/ppt/slides/slide34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slide" Target="/ppt/slides/slide36.xml"/><Relationship Id="rId4" Type="http://schemas.openxmlformats.org/officeDocument/2006/relationships/slide" Target="/ppt/slides/slide39.xml"/><Relationship Id="rId5" Type="http://schemas.openxmlformats.org/officeDocument/2006/relationships/slide" Target="/ppt/slides/slide40.xml"/><Relationship Id="rId6" Type="http://schemas.openxmlformats.org/officeDocument/2006/relationships/slide" Target="/ppt/slides/slide34.xml"/><Relationship Id="rId7" Type="http://schemas.openxmlformats.org/officeDocument/2006/relationships/slide" Target="/ppt/slides/slide34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slide" Target="/ppt/slides/slide37.xml"/><Relationship Id="rId4" Type="http://schemas.openxmlformats.org/officeDocument/2006/relationships/slide" Target="/ppt/slides/slide39.xml"/><Relationship Id="rId5" Type="http://schemas.openxmlformats.org/officeDocument/2006/relationships/slide" Target="/ppt/slides/slide43.xml"/><Relationship Id="rId6" Type="http://schemas.openxmlformats.org/officeDocument/2006/relationships/slide" Target="/ppt/slides/slide34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slide" Target="/ppt/slides/slide38.xml"/><Relationship Id="rId4" Type="http://schemas.openxmlformats.org/officeDocument/2006/relationships/slide" Target="/ppt/slides/slide35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slide" Target="/ppt/slides/slide39.xml"/><Relationship Id="rId4" Type="http://schemas.openxmlformats.org/officeDocument/2006/relationships/slide" Target="/ppt/slides/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4.xml"/><Relationship Id="rId4" Type="http://schemas.openxmlformats.org/officeDocument/2006/relationships/slide" Target="/ppt/slides/slide6.xml"/><Relationship Id="rId5" Type="http://schemas.openxmlformats.org/officeDocument/2006/relationships/slide" Target="/ppt/slides/slide3.xml"/><Relationship Id="rId6" Type="http://schemas.openxmlformats.org/officeDocument/2006/relationships/slide" Target="/ppt/slides/slide5.xml"/><Relationship Id="rId7" Type="http://schemas.openxmlformats.org/officeDocument/2006/relationships/image" Target="../media/image5.jpg"/><Relationship Id="rId8" Type="http://schemas.openxmlformats.org/officeDocument/2006/relationships/image" Target="../media/image7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slide" Target="/ppt/slides/slide40.xml"/><Relationship Id="rId4" Type="http://schemas.openxmlformats.org/officeDocument/2006/relationships/slide" Target="/ppt/slides/slide35.xml"/><Relationship Id="rId5" Type="http://schemas.openxmlformats.org/officeDocument/2006/relationships/slide" Target="/ppt/slides/slide41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slide" Target="/ppt/slides/slide41.xml"/><Relationship Id="rId4" Type="http://schemas.openxmlformats.org/officeDocument/2006/relationships/slide" Target="/ppt/slides/slide42.xml"/><Relationship Id="rId5" Type="http://schemas.openxmlformats.org/officeDocument/2006/relationships/slide" Target="/ppt/slides/slide40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slide" Target="/ppt/slides/slide42.xml"/><Relationship Id="rId4" Type="http://schemas.openxmlformats.org/officeDocument/2006/relationships/slide" Target="/ppt/slides/slide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slide" Target="/ppt/slides/slide43.xml"/><Relationship Id="rId4" Type="http://schemas.openxmlformats.org/officeDocument/2006/relationships/hyperlink" Target="https://www.bing.com/ck/a?!&amp;&amp;p=4a58320c826f5d19JmltdHM9MTcxMDYzMzYwMCZpZ3VpZD0wZWI1MjdkMy05MzE4LTZiYjctMTUxMC0zMzkwOTIxZjZhMWQmaW5zaWQ9NTIxNA&amp;ptn=3&amp;ver=2&amp;hsh=3&amp;fclid=0eb527d3-9318-6bb7-1510-3390921f6a1d&amp;psq=google+maps&amp;u=a1aHR0cHM6Ly9tYXBzLmdvb2dsZS5jb20v&amp;ntb=1" TargetMode="External"/><Relationship Id="rId5" Type="http://schemas.openxmlformats.org/officeDocument/2006/relationships/slide" Target="/ppt/slides/slide44.xml"/><Relationship Id="rId6" Type="http://schemas.openxmlformats.org/officeDocument/2006/relationships/slide" Target="/ppt/slides/slide35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slide" Target="/ppt/slides/slide44.xml"/><Relationship Id="rId4" Type="http://schemas.openxmlformats.org/officeDocument/2006/relationships/slide" Target="/ppt/slides/slide45.xml"/><Relationship Id="rId5" Type="http://schemas.openxmlformats.org/officeDocument/2006/relationships/slide" Target="/ppt/slides/slide43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slide" Target="/ppt/slides/slide45.xml"/><Relationship Id="rId4" Type="http://schemas.openxmlformats.org/officeDocument/2006/relationships/slide" Target="/ppt/slides/slide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5.xml"/><Relationship Id="rId4" Type="http://schemas.openxmlformats.org/officeDocument/2006/relationships/slide" Target="/ppt/slides/slide6.xml"/><Relationship Id="rId5" Type="http://schemas.openxmlformats.org/officeDocument/2006/relationships/slide" Target="/ppt/slides/slide4.xml"/><Relationship Id="rId6" Type="http://schemas.openxmlformats.org/officeDocument/2006/relationships/slide" Target="/ppt/slides/slide5.xml"/><Relationship Id="rId7" Type="http://schemas.openxmlformats.org/officeDocument/2006/relationships/image" Target="../media/image5.jpg"/><Relationship Id="rId8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3.xml"/><Relationship Id="rId10" Type="http://schemas.openxmlformats.org/officeDocument/2006/relationships/slide" Target="/ppt/slides/slide1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6.xml"/><Relationship Id="rId4" Type="http://schemas.openxmlformats.org/officeDocument/2006/relationships/image" Target="../media/image4.jpg"/><Relationship Id="rId9" Type="http://schemas.openxmlformats.org/officeDocument/2006/relationships/slide" Target="/ppt/slides/slide9.xml"/><Relationship Id="rId5" Type="http://schemas.openxmlformats.org/officeDocument/2006/relationships/image" Target="../media/image2.jpg"/><Relationship Id="rId6" Type="http://schemas.openxmlformats.org/officeDocument/2006/relationships/image" Target="../media/image6.jpg"/><Relationship Id="rId7" Type="http://schemas.openxmlformats.org/officeDocument/2006/relationships/slide" Target="/ppt/slides/slide7.xml"/><Relationship Id="rId8" Type="http://schemas.openxmlformats.org/officeDocument/2006/relationships/slide" Target="/ppt/slides/slide8.xml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7.xml"/><Relationship Id="rId4" Type="http://schemas.openxmlformats.org/officeDocument/2006/relationships/image" Target="../media/image4.jpg"/><Relationship Id="rId9" Type="http://schemas.openxmlformats.org/officeDocument/2006/relationships/slide" Target="/ppt/slides/slide12.xml"/><Relationship Id="rId5" Type="http://schemas.openxmlformats.org/officeDocument/2006/relationships/image" Target="../media/image2.jpg"/><Relationship Id="rId6" Type="http://schemas.openxmlformats.org/officeDocument/2006/relationships/image" Target="../media/image6.jpg"/><Relationship Id="rId7" Type="http://schemas.openxmlformats.org/officeDocument/2006/relationships/slide" Target="/ppt/slides/slide11.xml"/><Relationship Id="rId8" Type="http://schemas.openxmlformats.org/officeDocument/2006/relationships/slide" Target="/ppt/slides/slide11.xml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8.xml"/><Relationship Id="rId4" Type="http://schemas.openxmlformats.org/officeDocument/2006/relationships/image" Target="../media/image4.jpg"/><Relationship Id="rId9" Type="http://schemas.openxmlformats.org/officeDocument/2006/relationships/slide" Target="/ppt/slides/slide12.xml"/><Relationship Id="rId5" Type="http://schemas.openxmlformats.org/officeDocument/2006/relationships/image" Target="../media/image2.jpg"/><Relationship Id="rId6" Type="http://schemas.openxmlformats.org/officeDocument/2006/relationships/image" Target="../media/image6.jpg"/><Relationship Id="rId7" Type="http://schemas.openxmlformats.org/officeDocument/2006/relationships/slide" Target="/ppt/slides/slide11.xml"/><Relationship Id="rId8" Type="http://schemas.openxmlformats.org/officeDocument/2006/relationships/slide" Target="/ppt/slides/slide11.xml"/></Relationships>
</file>

<file path=ppt/slides/_rels/slide9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9.xml"/><Relationship Id="rId4" Type="http://schemas.openxmlformats.org/officeDocument/2006/relationships/image" Target="../media/image4.jpg"/><Relationship Id="rId9" Type="http://schemas.openxmlformats.org/officeDocument/2006/relationships/slide" Target="/ppt/slides/slide12.xml"/><Relationship Id="rId5" Type="http://schemas.openxmlformats.org/officeDocument/2006/relationships/image" Target="../media/image2.jpg"/><Relationship Id="rId6" Type="http://schemas.openxmlformats.org/officeDocument/2006/relationships/image" Target="../media/image6.jpg"/><Relationship Id="rId7" Type="http://schemas.openxmlformats.org/officeDocument/2006/relationships/slide" Target="/ppt/slides/slide10.xml"/><Relationship Id="rId8" Type="http://schemas.openxmlformats.org/officeDocument/2006/relationships/slide" Target="/ppt/slides/slide10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/>
        </p:nvSpPr>
        <p:spPr>
          <a:xfrm>
            <a:off x="2686325" y="1655075"/>
            <a:ext cx="42906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https://docs.google.com/presentation/d/1M81uIcrc5L2PPXwpJF8sJgrFhAfzbBUbwG8_mUtUQAE/edit?usp=sharing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>
            <a:hlinkClick action="ppaction://hlinksldjump" r:id="rId3"/>
          </p:cNvPr>
          <p:cNvSpPr/>
          <p:nvPr/>
        </p:nvSpPr>
        <p:spPr>
          <a:xfrm>
            <a:off x="438750" y="161825"/>
            <a:ext cx="8266500" cy="438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973050" y="1971450"/>
            <a:ext cx="7197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Please select your pizza crust to continue !!!!!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74" name="Google Shape;174;p22">
            <a:hlinkClick action="ppaction://hlinksldjump" r:id="rId4"/>
          </p:cNvPr>
          <p:cNvSpPr/>
          <p:nvPr/>
        </p:nvSpPr>
        <p:spPr>
          <a:xfrm>
            <a:off x="3308775" y="3235600"/>
            <a:ext cx="1803300" cy="39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Select Crust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>
            <a:hlinkClick action="ppaction://hlinksldjump" r:id="rId3"/>
          </p:cNvPr>
          <p:cNvSpPr/>
          <p:nvPr/>
        </p:nvSpPr>
        <p:spPr>
          <a:xfrm>
            <a:off x="438750" y="161825"/>
            <a:ext cx="8266500" cy="438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878150" y="1971450"/>
            <a:ext cx="7197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You can only select one crust for Pizza!!!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81" name="Google Shape;181;p23">
            <a:hlinkClick action="ppaction://hlinksldjump" r:id="rId4"/>
          </p:cNvPr>
          <p:cNvSpPr/>
          <p:nvPr/>
        </p:nvSpPr>
        <p:spPr>
          <a:xfrm>
            <a:off x="3308775" y="3235600"/>
            <a:ext cx="1803300" cy="39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Select Crust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>
            <a:hlinkClick action="ppaction://hlinksldjump" r:id="rId3"/>
          </p:cNvPr>
          <p:cNvSpPr/>
          <p:nvPr/>
        </p:nvSpPr>
        <p:spPr>
          <a:xfrm>
            <a:off x="438750" y="161825"/>
            <a:ext cx="8266500" cy="438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 txBox="1"/>
          <p:nvPr/>
        </p:nvSpPr>
        <p:spPr>
          <a:xfrm>
            <a:off x="2493325" y="2059500"/>
            <a:ext cx="3700800" cy="15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❏"/>
            </a:pPr>
            <a:r>
              <a:rPr lang="en" sz="2500">
                <a:solidFill>
                  <a:schemeClr val="dk1"/>
                </a:solidFill>
              </a:rPr>
              <a:t>Alfredo Sauce</a:t>
            </a:r>
            <a:endParaRPr sz="2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❏"/>
            </a:pPr>
            <a:r>
              <a:rPr lang="en" sz="2500">
                <a:solidFill>
                  <a:schemeClr val="dk1"/>
                </a:solidFill>
              </a:rPr>
              <a:t>Garlic Sauce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2399250" y="1197025"/>
            <a:ext cx="32148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Select your Sauce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189" name="Google Shape;189;p24">
            <a:hlinkClick action="ppaction://hlinksldjump" r:id="rId4"/>
          </p:cNvPr>
          <p:cNvSpPr/>
          <p:nvPr/>
        </p:nvSpPr>
        <p:spPr>
          <a:xfrm>
            <a:off x="2565400" y="2242825"/>
            <a:ext cx="190500" cy="16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2571750" y="3016050"/>
            <a:ext cx="190500" cy="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>
            <a:hlinkClick action="ppaction://hlinksldjump" r:id="rId5"/>
          </p:cNvPr>
          <p:cNvSpPr/>
          <p:nvPr/>
        </p:nvSpPr>
        <p:spPr>
          <a:xfrm>
            <a:off x="2565400" y="3016050"/>
            <a:ext cx="190500" cy="16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>
            <a:hlinkClick action="ppaction://hlinksldjump" r:id="rId6"/>
          </p:cNvPr>
          <p:cNvSpPr/>
          <p:nvPr/>
        </p:nvSpPr>
        <p:spPr>
          <a:xfrm>
            <a:off x="2116975" y="4066700"/>
            <a:ext cx="1035000" cy="40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>
            <a:hlinkClick action="ppaction://hlinksldjump" r:id="rId7"/>
          </p:cNvPr>
          <p:cNvSpPr/>
          <p:nvPr/>
        </p:nvSpPr>
        <p:spPr>
          <a:xfrm>
            <a:off x="5587100" y="4074525"/>
            <a:ext cx="1030500" cy="39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>
            <a:hlinkClick action="ppaction://hlinksldjump" r:id="rId3"/>
          </p:cNvPr>
          <p:cNvSpPr/>
          <p:nvPr/>
        </p:nvSpPr>
        <p:spPr>
          <a:xfrm>
            <a:off x="438750" y="161825"/>
            <a:ext cx="8266500" cy="438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5"/>
          <p:cNvSpPr txBox="1"/>
          <p:nvPr/>
        </p:nvSpPr>
        <p:spPr>
          <a:xfrm>
            <a:off x="2493325" y="2059500"/>
            <a:ext cx="3700800" cy="15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✓"/>
            </a:pPr>
            <a:r>
              <a:rPr lang="en" sz="2500">
                <a:solidFill>
                  <a:schemeClr val="dk1"/>
                </a:solidFill>
              </a:rPr>
              <a:t>Alfredo Sauce</a:t>
            </a:r>
            <a:endParaRPr sz="2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❏"/>
            </a:pPr>
            <a:r>
              <a:rPr lang="en" sz="2500">
                <a:solidFill>
                  <a:schemeClr val="dk1"/>
                </a:solidFill>
              </a:rPr>
              <a:t>Garlic Sauce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2399250" y="1197025"/>
            <a:ext cx="32148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Select your Sauce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201" name="Google Shape;201;p25">
            <a:hlinkClick action="ppaction://hlinksldjump" r:id="rId4"/>
          </p:cNvPr>
          <p:cNvSpPr/>
          <p:nvPr/>
        </p:nvSpPr>
        <p:spPr>
          <a:xfrm>
            <a:off x="2565400" y="3016050"/>
            <a:ext cx="190500" cy="16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5">
            <a:hlinkClick action="ppaction://hlinksldjump" r:id="rId5"/>
          </p:cNvPr>
          <p:cNvSpPr/>
          <p:nvPr/>
        </p:nvSpPr>
        <p:spPr>
          <a:xfrm>
            <a:off x="2116975" y="4066700"/>
            <a:ext cx="1035000" cy="40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">
            <a:hlinkClick action="ppaction://hlinksldjump" r:id="rId6"/>
          </p:cNvPr>
          <p:cNvSpPr/>
          <p:nvPr/>
        </p:nvSpPr>
        <p:spPr>
          <a:xfrm>
            <a:off x="5587100" y="4074525"/>
            <a:ext cx="1030500" cy="39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>
            <a:hlinkClick action="ppaction://hlinksldjump" r:id="rId3"/>
          </p:cNvPr>
          <p:cNvSpPr/>
          <p:nvPr/>
        </p:nvSpPr>
        <p:spPr>
          <a:xfrm>
            <a:off x="438750" y="161825"/>
            <a:ext cx="8266500" cy="438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6"/>
          <p:cNvSpPr txBox="1"/>
          <p:nvPr/>
        </p:nvSpPr>
        <p:spPr>
          <a:xfrm>
            <a:off x="2493325" y="2059500"/>
            <a:ext cx="3700800" cy="15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❏"/>
            </a:pPr>
            <a:r>
              <a:rPr lang="en" sz="2500">
                <a:solidFill>
                  <a:schemeClr val="dk1"/>
                </a:solidFill>
              </a:rPr>
              <a:t>Alfredo Sauce</a:t>
            </a:r>
            <a:endParaRPr sz="2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✓"/>
            </a:pPr>
            <a:r>
              <a:rPr lang="en" sz="2500">
                <a:solidFill>
                  <a:schemeClr val="dk1"/>
                </a:solidFill>
              </a:rPr>
              <a:t>Garlic Sauce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2399250" y="1197025"/>
            <a:ext cx="32148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Select your Sauce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211" name="Google Shape;211;p26">
            <a:hlinkClick action="ppaction://hlinksldjump" r:id="rId4"/>
          </p:cNvPr>
          <p:cNvSpPr/>
          <p:nvPr/>
        </p:nvSpPr>
        <p:spPr>
          <a:xfrm>
            <a:off x="2565400" y="2242825"/>
            <a:ext cx="190500" cy="16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>
            <a:hlinkClick action="ppaction://hlinksldjump" r:id="rId5"/>
          </p:cNvPr>
          <p:cNvSpPr/>
          <p:nvPr/>
        </p:nvSpPr>
        <p:spPr>
          <a:xfrm>
            <a:off x="2116975" y="4066700"/>
            <a:ext cx="1035000" cy="40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>
            <a:hlinkClick action="ppaction://hlinksldjump" r:id="rId6"/>
          </p:cNvPr>
          <p:cNvSpPr/>
          <p:nvPr/>
        </p:nvSpPr>
        <p:spPr>
          <a:xfrm>
            <a:off x="5587100" y="4074525"/>
            <a:ext cx="1030500" cy="39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>
            <a:hlinkClick action="ppaction://hlinksldjump" r:id="rId3"/>
          </p:cNvPr>
          <p:cNvSpPr/>
          <p:nvPr/>
        </p:nvSpPr>
        <p:spPr>
          <a:xfrm>
            <a:off x="438750" y="161825"/>
            <a:ext cx="8266500" cy="438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7"/>
          <p:cNvSpPr txBox="1"/>
          <p:nvPr/>
        </p:nvSpPr>
        <p:spPr>
          <a:xfrm>
            <a:off x="2493325" y="2059500"/>
            <a:ext cx="3700800" cy="15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✓"/>
            </a:pPr>
            <a:r>
              <a:rPr lang="en" sz="2500">
                <a:solidFill>
                  <a:schemeClr val="dk1"/>
                </a:solidFill>
              </a:rPr>
              <a:t>Alfredo Sauce</a:t>
            </a:r>
            <a:endParaRPr sz="2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✓"/>
            </a:pPr>
            <a:r>
              <a:rPr lang="en" sz="2500">
                <a:solidFill>
                  <a:schemeClr val="dk1"/>
                </a:solidFill>
              </a:rPr>
              <a:t>Garlic Sauce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2399250" y="1197025"/>
            <a:ext cx="32148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Select your Sauce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221" name="Google Shape;221;p27">
            <a:hlinkClick action="ppaction://hlinksldjump" r:id="rId4"/>
          </p:cNvPr>
          <p:cNvSpPr/>
          <p:nvPr/>
        </p:nvSpPr>
        <p:spPr>
          <a:xfrm>
            <a:off x="2116975" y="4066700"/>
            <a:ext cx="1035000" cy="40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7">
            <a:hlinkClick action="ppaction://hlinksldjump" r:id="rId5"/>
          </p:cNvPr>
          <p:cNvSpPr/>
          <p:nvPr/>
        </p:nvSpPr>
        <p:spPr>
          <a:xfrm>
            <a:off x="5587100" y="4074525"/>
            <a:ext cx="1030500" cy="39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>
            <a:hlinkClick action="ppaction://hlinksldjump" r:id="rId3"/>
          </p:cNvPr>
          <p:cNvSpPr/>
          <p:nvPr/>
        </p:nvSpPr>
        <p:spPr>
          <a:xfrm>
            <a:off x="438750" y="161825"/>
            <a:ext cx="8266500" cy="438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8"/>
          <p:cNvSpPr txBox="1"/>
          <p:nvPr/>
        </p:nvSpPr>
        <p:spPr>
          <a:xfrm>
            <a:off x="1270200" y="1589050"/>
            <a:ext cx="68058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Please select atleast one sauce to proceed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229" name="Google Shape;229;p28">
            <a:hlinkClick action="ppaction://hlinksldjump" r:id="rId4"/>
          </p:cNvPr>
          <p:cNvSpPr/>
          <p:nvPr/>
        </p:nvSpPr>
        <p:spPr>
          <a:xfrm>
            <a:off x="3481275" y="3408075"/>
            <a:ext cx="16464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Select Sauce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>
            <a:hlinkClick action="ppaction://hlinksldjump" r:id="rId3"/>
          </p:cNvPr>
          <p:cNvSpPr/>
          <p:nvPr/>
        </p:nvSpPr>
        <p:spPr>
          <a:xfrm>
            <a:off x="438750" y="161825"/>
            <a:ext cx="8266500" cy="438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9"/>
          <p:cNvSpPr txBox="1"/>
          <p:nvPr/>
        </p:nvSpPr>
        <p:spPr>
          <a:xfrm>
            <a:off x="2540400" y="1197025"/>
            <a:ext cx="35754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Select your toppings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2540400" y="1936625"/>
            <a:ext cx="6225600" cy="1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Corn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Paneer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Ginger garlic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37" name="Google Shape;237;p29">
            <a:hlinkClick action="ppaction://hlinksldjump" r:id="rId4"/>
          </p:cNvPr>
          <p:cNvSpPr/>
          <p:nvPr/>
        </p:nvSpPr>
        <p:spPr>
          <a:xfrm>
            <a:off x="2684450" y="2092325"/>
            <a:ext cx="138000" cy="13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9">
            <a:hlinkClick action="ppaction://hlinksldjump" r:id="rId5"/>
          </p:cNvPr>
          <p:cNvSpPr/>
          <p:nvPr/>
        </p:nvSpPr>
        <p:spPr>
          <a:xfrm>
            <a:off x="2116975" y="4066700"/>
            <a:ext cx="1035000" cy="40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9">
            <a:hlinkClick action="ppaction://hlinksldjump" r:id="rId6"/>
          </p:cNvPr>
          <p:cNvSpPr/>
          <p:nvPr/>
        </p:nvSpPr>
        <p:spPr>
          <a:xfrm>
            <a:off x="5587100" y="4074525"/>
            <a:ext cx="1030500" cy="39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9">
            <a:hlinkClick action="ppaction://hlinksldjump" r:id="rId7"/>
          </p:cNvPr>
          <p:cNvSpPr/>
          <p:nvPr/>
        </p:nvSpPr>
        <p:spPr>
          <a:xfrm>
            <a:off x="2684475" y="2640025"/>
            <a:ext cx="138000" cy="13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9">
            <a:hlinkClick action="ppaction://hlinksldjump" r:id="rId8"/>
          </p:cNvPr>
          <p:cNvSpPr/>
          <p:nvPr/>
        </p:nvSpPr>
        <p:spPr>
          <a:xfrm>
            <a:off x="2686050" y="3186125"/>
            <a:ext cx="128700" cy="13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>
            <a:hlinkClick action="ppaction://hlinksldjump" r:id="rId3"/>
          </p:cNvPr>
          <p:cNvSpPr/>
          <p:nvPr/>
        </p:nvSpPr>
        <p:spPr>
          <a:xfrm>
            <a:off x="438750" y="161825"/>
            <a:ext cx="8266500" cy="438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0"/>
          <p:cNvSpPr txBox="1"/>
          <p:nvPr/>
        </p:nvSpPr>
        <p:spPr>
          <a:xfrm>
            <a:off x="2540400" y="1197025"/>
            <a:ext cx="35754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Select your toppings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248" name="Google Shape;248;p30"/>
          <p:cNvSpPr txBox="1"/>
          <p:nvPr/>
        </p:nvSpPr>
        <p:spPr>
          <a:xfrm>
            <a:off x="2540400" y="1936625"/>
            <a:ext cx="6225600" cy="1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lang="en" sz="1800">
                <a:solidFill>
                  <a:schemeClr val="dk1"/>
                </a:solidFill>
              </a:rPr>
              <a:t>Corn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Paneer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Ginger garlic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49" name="Google Shape;249;p30">
            <a:hlinkClick action="ppaction://hlinksldjump" r:id="rId4"/>
          </p:cNvPr>
          <p:cNvSpPr/>
          <p:nvPr/>
        </p:nvSpPr>
        <p:spPr>
          <a:xfrm>
            <a:off x="2116975" y="4066700"/>
            <a:ext cx="1035000" cy="40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>
            <a:hlinkClick action="ppaction://hlinksldjump" r:id="rId5"/>
          </p:cNvPr>
          <p:cNvSpPr/>
          <p:nvPr/>
        </p:nvSpPr>
        <p:spPr>
          <a:xfrm>
            <a:off x="5587100" y="4074525"/>
            <a:ext cx="1030500" cy="39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>
            <a:hlinkClick action="ppaction://hlinksldjump" r:id="rId6"/>
          </p:cNvPr>
          <p:cNvSpPr/>
          <p:nvPr/>
        </p:nvSpPr>
        <p:spPr>
          <a:xfrm>
            <a:off x="2684475" y="2640025"/>
            <a:ext cx="138000" cy="13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0">
            <a:hlinkClick action="ppaction://hlinksldjump" r:id="rId7"/>
          </p:cNvPr>
          <p:cNvSpPr/>
          <p:nvPr/>
        </p:nvSpPr>
        <p:spPr>
          <a:xfrm>
            <a:off x="2686050" y="3186125"/>
            <a:ext cx="128700" cy="13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>
            <a:hlinkClick action="ppaction://hlinksldjump" r:id="rId3"/>
          </p:cNvPr>
          <p:cNvSpPr/>
          <p:nvPr/>
        </p:nvSpPr>
        <p:spPr>
          <a:xfrm>
            <a:off x="438750" y="161825"/>
            <a:ext cx="8266500" cy="438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1"/>
          <p:cNvSpPr txBox="1"/>
          <p:nvPr/>
        </p:nvSpPr>
        <p:spPr>
          <a:xfrm>
            <a:off x="2540400" y="1197025"/>
            <a:ext cx="35754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Select your toppings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259" name="Google Shape;259;p31"/>
          <p:cNvSpPr txBox="1"/>
          <p:nvPr/>
        </p:nvSpPr>
        <p:spPr>
          <a:xfrm>
            <a:off x="2540400" y="1936625"/>
            <a:ext cx="6225600" cy="1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Corn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lang="en" sz="1800">
                <a:solidFill>
                  <a:schemeClr val="dk1"/>
                </a:solidFill>
              </a:rPr>
              <a:t>Paneer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Ginger garlic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60" name="Google Shape;260;p31">
            <a:hlinkClick action="ppaction://hlinksldjump" r:id="rId4"/>
          </p:cNvPr>
          <p:cNvSpPr/>
          <p:nvPr/>
        </p:nvSpPr>
        <p:spPr>
          <a:xfrm>
            <a:off x="2684450" y="2092325"/>
            <a:ext cx="138000" cy="13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1">
            <a:hlinkClick action="ppaction://hlinksldjump" r:id="rId5"/>
          </p:cNvPr>
          <p:cNvSpPr/>
          <p:nvPr/>
        </p:nvSpPr>
        <p:spPr>
          <a:xfrm>
            <a:off x="2686050" y="3186125"/>
            <a:ext cx="128700" cy="13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1">
            <a:hlinkClick action="ppaction://hlinksldjump" r:id="rId6"/>
          </p:cNvPr>
          <p:cNvSpPr/>
          <p:nvPr/>
        </p:nvSpPr>
        <p:spPr>
          <a:xfrm>
            <a:off x="2116975" y="4066700"/>
            <a:ext cx="1035000" cy="40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1">
            <a:hlinkClick action="ppaction://hlinksldjump" r:id="rId7"/>
          </p:cNvPr>
          <p:cNvSpPr/>
          <p:nvPr/>
        </p:nvSpPr>
        <p:spPr>
          <a:xfrm>
            <a:off x="5587100" y="4074525"/>
            <a:ext cx="1030500" cy="39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450" y="1300450"/>
            <a:ext cx="3259099" cy="21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535175" y="3599575"/>
            <a:ext cx="56946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acifico"/>
                <a:ea typeface="Pacifico"/>
                <a:cs typeface="Pacifico"/>
                <a:sym typeface="Pacifico"/>
              </a:rPr>
              <a:t>"Love is like pizza, it has all the toppings you choose.”</a:t>
            </a:r>
            <a:endParaRPr sz="1800">
              <a:solidFill>
                <a:schemeClr val="dk2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64" name="Google Shape;64;p14">
            <a:hlinkClick action="ppaction://hlinksldjump" r:id="rId4"/>
          </p:cNvPr>
          <p:cNvSpPr/>
          <p:nvPr/>
        </p:nvSpPr>
        <p:spPr>
          <a:xfrm>
            <a:off x="438750" y="161825"/>
            <a:ext cx="8266500" cy="438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>
            <a:hlinkClick action="ppaction://hlinksldjump" r:id="rId5"/>
          </p:cNvPr>
          <p:cNvSpPr/>
          <p:nvPr/>
        </p:nvSpPr>
        <p:spPr>
          <a:xfrm>
            <a:off x="708550" y="1867575"/>
            <a:ext cx="1758300" cy="35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a Pizza</a:t>
            </a:r>
            <a:endParaRPr/>
          </a:p>
        </p:txBody>
      </p:sp>
      <p:sp>
        <p:nvSpPr>
          <p:cNvPr id="66" name="Google Shape;66;p14">
            <a:hlinkClick action="ppaction://hlinksldjump" r:id="rId6"/>
          </p:cNvPr>
          <p:cNvSpPr/>
          <p:nvPr/>
        </p:nvSpPr>
        <p:spPr>
          <a:xfrm>
            <a:off x="6489925" y="1796925"/>
            <a:ext cx="1758300" cy="35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Delivery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>
            <a:hlinkClick action="ppaction://hlinksldjump" r:id="rId3"/>
          </p:cNvPr>
          <p:cNvSpPr/>
          <p:nvPr/>
        </p:nvSpPr>
        <p:spPr>
          <a:xfrm>
            <a:off x="438750" y="161825"/>
            <a:ext cx="8266500" cy="438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2"/>
          <p:cNvSpPr txBox="1"/>
          <p:nvPr/>
        </p:nvSpPr>
        <p:spPr>
          <a:xfrm>
            <a:off x="2540400" y="1197025"/>
            <a:ext cx="35754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Select your toppings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270" name="Google Shape;270;p32"/>
          <p:cNvSpPr txBox="1"/>
          <p:nvPr/>
        </p:nvSpPr>
        <p:spPr>
          <a:xfrm>
            <a:off x="2540400" y="1936625"/>
            <a:ext cx="6225600" cy="1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Corn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Paneer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lang="en" sz="1800">
                <a:solidFill>
                  <a:schemeClr val="dk1"/>
                </a:solidFill>
              </a:rPr>
              <a:t>Ginger garlic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71" name="Google Shape;271;p32">
            <a:hlinkClick action="ppaction://hlinksldjump" r:id="rId4"/>
          </p:cNvPr>
          <p:cNvSpPr/>
          <p:nvPr/>
        </p:nvSpPr>
        <p:spPr>
          <a:xfrm>
            <a:off x="2116975" y="4066700"/>
            <a:ext cx="1035000" cy="40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2">
            <a:hlinkClick action="ppaction://hlinksldjump" r:id="rId5"/>
          </p:cNvPr>
          <p:cNvSpPr/>
          <p:nvPr/>
        </p:nvSpPr>
        <p:spPr>
          <a:xfrm>
            <a:off x="5587100" y="4074525"/>
            <a:ext cx="1030500" cy="39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2">
            <a:hlinkClick action="ppaction://hlinksldjump" r:id="rId6"/>
          </p:cNvPr>
          <p:cNvSpPr/>
          <p:nvPr/>
        </p:nvSpPr>
        <p:spPr>
          <a:xfrm>
            <a:off x="2684450" y="2092325"/>
            <a:ext cx="138000" cy="13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">
            <a:hlinkClick action="ppaction://hlinksldjump" r:id="rId7"/>
          </p:cNvPr>
          <p:cNvSpPr/>
          <p:nvPr/>
        </p:nvSpPr>
        <p:spPr>
          <a:xfrm>
            <a:off x="2684475" y="2640025"/>
            <a:ext cx="138000" cy="13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">
            <a:hlinkClick action="ppaction://hlinksldjump" r:id="rId3"/>
          </p:cNvPr>
          <p:cNvSpPr/>
          <p:nvPr/>
        </p:nvSpPr>
        <p:spPr>
          <a:xfrm>
            <a:off x="438750" y="161825"/>
            <a:ext cx="8266500" cy="438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3"/>
          <p:cNvSpPr txBox="1"/>
          <p:nvPr/>
        </p:nvSpPr>
        <p:spPr>
          <a:xfrm>
            <a:off x="2540400" y="1197025"/>
            <a:ext cx="35754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Select your toppings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281" name="Google Shape;281;p33"/>
          <p:cNvSpPr txBox="1"/>
          <p:nvPr/>
        </p:nvSpPr>
        <p:spPr>
          <a:xfrm>
            <a:off x="2540400" y="1936625"/>
            <a:ext cx="6225600" cy="1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lang="en" sz="1800">
                <a:solidFill>
                  <a:schemeClr val="dk1"/>
                </a:solidFill>
              </a:rPr>
              <a:t>Corn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lang="en" sz="1800">
                <a:solidFill>
                  <a:schemeClr val="dk1"/>
                </a:solidFill>
              </a:rPr>
              <a:t>Paneer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Ginger garlic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82" name="Google Shape;282;p33">
            <a:hlinkClick action="ppaction://hlinksldjump" r:id="rId4"/>
          </p:cNvPr>
          <p:cNvSpPr/>
          <p:nvPr/>
        </p:nvSpPr>
        <p:spPr>
          <a:xfrm>
            <a:off x="2686050" y="3186125"/>
            <a:ext cx="128700" cy="13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3">
            <a:hlinkClick action="ppaction://hlinksldjump" r:id="rId5"/>
          </p:cNvPr>
          <p:cNvSpPr/>
          <p:nvPr/>
        </p:nvSpPr>
        <p:spPr>
          <a:xfrm>
            <a:off x="2116975" y="4066700"/>
            <a:ext cx="1035000" cy="40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3">
            <a:hlinkClick action="ppaction://hlinksldjump" r:id="rId6"/>
          </p:cNvPr>
          <p:cNvSpPr/>
          <p:nvPr/>
        </p:nvSpPr>
        <p:spPr>
          <a:xfrm>
            <a:off x="5587100" y="4074525"/>
            <a:ext cx="1030500" cy="39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>
            <a:hlinkClick action="ppaction://hlinksldjump" r:id="rId3"/>
          </p:cNvPr>
          <p:cNvSpPr/>
          <p:nvPr/>
        </p:nvSpPr>
        <p:spPr>
          <a:xfrm>
            <a:off x="438750" y="161825"/>
            <a:ext cx="8266500" cy="438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4"/>
          <p:cNvSpPr txBox="1"/>
          <p:nvPr/>
        </p:nvSpPr>
        <p:spPr>
          <a:xfrm>
            <a:off x="2540400" y="1197025"/>
            <a:ext cx="35754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Select your toppings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291" name="Google Shape;291;p34"/>
          <p:cNvSpPr txBox="1"/>
          <p:nvPr/>
        </p:nvSpPr>
        <p:spPr>
          <a:xfrm>
            <a:off x="2540400" y="1936625"/>
            <a:ext cx="6225600" cy="1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lang="en" sz="1800">
                <a:solidFill>
                  <a:schemeClr val="dk1"/>
                </a:solidFill>
              </a:rPr>
              <a:t>Corn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Paneer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lang="en" sz="1800">
                <a:solidFill>
                  <a:schemeClr val="dk1"/>
                </a:solidFill>
              </a:rPr>
              <a:t>Ginger garlic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92" name="Google Shape;292;p34">
            <a:hlinkClick action="ppaction://hlinksldjump" r:id="rId4"/>
          </p:cNvPr>
          <p:cNvSpPr/>
          <p:nvPr/>
        </p:nvSpPr>
        <p:spPr>
          <a:xfrm>
            <a:off x="2684475" y="2640025"/>
            <a:ext cx="138000" cy="13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4">
            <a:hlinkClick action="ppaction://hlinksldjump" r:id="rId5"/>
          </p:cNvPr>
          <p:cNvSpPr/>
          <p:nvPr/>
        </p:nvSpPr>
        <p:spPr>
          <a:xfrm>
            <a:off x="2116975" y="4066700"/>
            <a:ext cx="1035000" cy="40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4">
            <a:hlinkClick action="ppaction://hlinksldjump" r:id="rId6"/>
          </p:cNvPr>
          <p:cNvSpPr/>
          <p:nvPr/>
        </p:nvSpPr>
        <p:spPr>
          <a:xfrm>
            <a:off x="5587100" y="4074525"/>
            <a:ext cx="1030500" cy="39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>
            <a:hlinkClick action="ppaction://hlinksldjump" r:id="rId3"/>
          </p:cNvPr>
          <p:cNvSpPr/>
          <p:nvPr/>
        </p:nvSpPr>
        <p:spPr>
          <a:xfrm>
            <a:off x="438750" y="161825"/>
            <a:ext cx="8266500" cy="438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5"/>
          <p:cNvSpPr txBox="1"/>
          <p:nvPr/>
        </p:nvSpPr>
        <p:spPr>
          <a:xfrm>
            <a:off x="2540400" y="1197025"/>
            <a:ext cx="35754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Select your toppings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301" name="Google Shape;301;p35"/>
          <p:cNvSpPr txBox="1"/>
          <p:nvPr/>
        </p:nvSpPr>
        <p:spPr>
          <a:xfrm>
            <a:off x="2540400" y="1936625"/>
            <a:ext cx="6225600" cy="1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Corn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lang="en" sz="1800">
                <a:solidFill>
                  <a:schemeClr val="dk1"/>
                </a:solidFill>
              </a:rPr>
              <a:t>Paneer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lang="en" sz="1800">
                <a:solidFill>
                  <a:schemeClr val="dk1"/>
                </a:solidFill>
              </a:rPr>
              <a:t>Ginger garlic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02" name="Google Shape;302;p35">
            <a:hlinkClick action="ppaction://hlinksldjump" r:id="rId4"/>
          </p:cNvPr>
          <p:cNvSpPr/>
          <p:nvPr/>
        </p:nvSpPr>
        <p:spPr>
          <a:xfrm>
            <a:off x="5587100" y="4074525"/>
            <a:ext cx="1030500" cy="39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5">
            <a:hlinkClick action="ppaction://hlinksldjump" r:id="rId5"/>
          </p:cNvPr>
          <p:cNvSpPr/>
          <p:nvPr/>
        </p:nvSpPr>
        <p:spPr>
          <a:xfrm>
            <a:off x="2116975" y="4066700"/>
            <a:ext cx="1035000" cy="40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5">
            <a:hlinkClick action="ppaction://hlinksldjump" r:id="rId6"/>
          </p:cNvPr>
          <p:cNvSpPr/>
          <p:nvPr/>
        </p:nvSpPr>
        <p:spPr>
          <a:xfrm>
            <a:off x="2684450" y="2092325"/>
            <a:ext cx="138000" cy="13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6">
            <a:hlinkClick action="ppaction://hlinksldjump" r:id="rId3"/>
          </p:cNvPr>
          <p:cNvSpPr/>
          <p:nvPr/>
        </p:nvSpPr>
        <p:spPr>
          <a:xfrm>
            <a:off x="438750" y="161825"/>
            <a:ext cx="8266500" cy="438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6"/>
          <p:cNvSpPr txBox="1"/>
          <p:nvPr/>
        </p:nvSpPr>
        <p:spPr>
          <a:xfrm>
            <a:off x="2540400" y="1197025"/>
            <a:ext cx="35754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Select your toppings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311" name="Google Shape;311;p36"/>
          <p:cNvSpPr txBox="1"/>
          <p:nvPr/>
        </p:nvSpPr>
        <p:spPr>
          <a:xfrm>
            <a:off x="2540400" y="1936625"/>
            <a:ext cx="6225600" cy="1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lang="en" sz="1800">
                <a:solidFill>
                  <a:schemeClr val="dk1"/>
                </a:solidFill>
              </a:rPr>
              <a:t>Corn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lang="en" sz="1800">
                <a:solidFill>
                  <a:schemeClr val="dk1"/>
                </a:solidFill>
              </a:rPr>
              <a:t>Paneer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lang="en" sz="1800">
                <a:solidFill>
                  <a:schemeClr val="dk1"/>
                </a:solidFill>
              </a:rPr>
              <a:t>Ginger garlic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12" name="Google Shape;312;p36">
            <a:hlinkClick action="ppaction://hlinksldjump" r:id="rId4"/>
          </p:cNvPr>
          <p:cNvSpPr/>
          <p:nvPr/>
        </p:nvSpPr>
        <p:spPr>
          <a:xfrm>
            <a:off x="2116975" y="4066700"/>
            <a:ext cx="1035000" cy="40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6">
            <a:hlinkClick action="ppaction://hlinksldjump" r:id="rId5"/>
          </p:cNvPr>
          <p:cNvSpPr/>
          <p:nvPr/>
        </p:nvSpPr>
        <p:spPr>
          <a:xfrm>
            <a:off x="5587100" y="4074525"/>
            <a:ext cx="1030500" cy="39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">
            <a:hlinkClick action="ppaction://hlinksldjump" r:id="rId3"/>
          </p:cNvPr>
          <p:cNvSpPr/>
          <p:nvPr/>
        </p:nvSpPr>
        <p:spPr>
          <a:xfrm>
            <a:off x="438750" y="161825"/>
            <a:ext cx="8266500" cy="438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7"/>
          <p:cNvSpPr txBox="1"/>
          <p:nvPr/>
        </p:nvSpPr>
        <p:spPr>
          <a:xfrm>
            <a:off x="925200" y="1494975"/>
            <a:ext cx="74643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Please select atleast one topping to continue !!!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320" name="Google Shape;320;p37">
            <a:hlinkClick action="ppaction://hlinksldjump" r:id="rId4"/>
          </p:cNvPr>
          <p:cNvSpPr/>
          <p:nvPr/>
        </p:nvSpPr>
        <p:spPr>
          <a:xfrm>
            <a:off x="2979475" y="3439450"/>
            <a:ext cx="2336400" cy="4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Select Toppings</a:t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>
            <a:hlinkClick action="ppaction://hlinksldjump" r:id="rId3"/>
          </p:cNvPr>
          <p:cNvSpPr/>
          <p:nvPr/>
        </p:nvSpPr>
        <p:spPr>
          <a:xfrm>
            <a:off x="438750" y="161825"/>
            <a:ext cx="8266500" cy="438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8"/>
          <p:cNvSpPr txBox="1"/>
          <p:nvPr/>
        </p:nvSpPr>
        <p:spPr>
          <a:xfrm>
            <a:off x="2540400" y="1197025"/>
            <a:ext cx="35754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Select your toppings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327" name="Google Shape;327;p38"/>
          <p:cNvSpPr txBox="1"/>
          <p:nvPr/>
        </p:nvSpPr>
        <p:spPr>
          <a:xfrm>
            <a:off x="2540400" y="1936625"/>
            <a:ext cx="6225600" cy="1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Fish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Shrimp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Mutton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28" name="Google Shape;328;p38">
            <a:hlinkClick action="ppaction://hlinksldjump" r:id="rId4"/>
          </p:cNvPr>
          <p:cNvSpPr/>
          <p:nvPr/>
        </p:nvSpPr>
        <p:spPr>
          <a:xfrm>
            <a:off x="2116975" y="4066700"/>
            <a:ext cx="1035000" cy="40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8">
            <a:hlinkClick action="ppaction://hlinksldjump" r:id="rId5"/>
          </p:cNvPr>
          <p:cNvSpPr/>
          <p:nvPr/>
        </p:nvSpPr>
        <p:spPr>
          <a:xfrm>
            <a:off x="5587100" y="4074525"/>
            <a:ext cx="1030500" cy="39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8">
            <a:hlinkClick action="ppaction://hlinksldjump" r:id="rId6"/>
          </p:cNvPr>
          <p:cNvSpPr/>
          <p:nvPr/>
        </p:nvSpPr>
        <p:spPr>
          <a:xfrm>
            <a:off x="2684475" y="2097100"/>
            <a:ext cx="128700" cy="12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8">
            <a:hlinkClick action="ppaction://hlinksldjump" r:id="rId7"/>
          </p:cNvPr>
          <p:cNvSpPr/>
          <p:nvPr/>
        </p:nvSpPr>
        <p:spPr>
          <a:xfrm>
            <a:off x="2686050" y="2644775"/>
            <a:ext cx="123900" cy="12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8">
            <a:hlinkClick action="ppaction://hlinksldjump" r:id="rId8"/>
          </p:cNvPr>
          <p:cNvSpPr/>
          <p:nvPr/>
        </p:nvSpPr>
        <p:spPr>
          <a:xfrm>
            <a:off x="2681300" y="3186125"/>
            <a:ext cx="128700" cy="12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9">
            <a:hlinkClick action="ppaction://hlinksldjump" r:id="rId3"/>
          </p:cNvPr>
          <p:cNvSpPr/>
          <p:nvPr/>
        </p:nvSpPr>
        <p:spPr>
          <a:xfrm>
            <a:off x="438750" y="161825"/>
            <a:ext cx="8266500" cy="438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9"/>
          <p:cNvSpPr txBox="1"/>
          <p:nvPr/>
        </p:nvSpPr>
        <p:spPr>
          <a:xfrm>
            <a:off x="2540400" y="1197025"/>
            <a:ext cx="35754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Select your toppings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339" name="Google Shape;339;p39"/>
          <p:cNvSpPr txBox="1"/>
          <p:nvPr/>
        </p:nvSpPr>
        <p:spPr>
          <a:xfrm>
            <a:off x="2540400" y="1936625"/>
            <a:ext cx="6225600" cy="1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lang="en" sz="1800">
                <a:solidFill>
                  <a:schemeClr val="dk1"/>
                </a:solidFill>
              </a:rPr>
              <a:t>Fish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Shrimp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Mutton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40" name="Google Shape;340;p39">
            <a:hlinkClick action="ppaction://hlinksldjump" r:id="rId4"/>
          </p:cNvPr>
          <p:cNvSpPr/>
          <p:nvPr/>
        </p:nvSpPr>
        <p:spPr>
          <a:xfrm>
            <a:off x="5587100" y="4074525"/>
            <a:ext cx="1030500" cy="39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9">
            <a:hlinkClick action="ppaction://hlinksldjump" r:id="rId5"/>
          </p:cNvPr>
          <p:cNvSpPr/>
          <p:nvPr/>
        </p:nvSpPr>
        <p:spPr>
          <a:xfrm>
            <a:off x="2116975" y="4066700"/>
            <a:ext cx="1035000" cy="40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9">
            <a:hlinkClick action="ppaction://hlinksldjump" r:id="rId6"/>
          </p:cNvPr>
          <p:cNvSpPr/>
          <p:nvPr/>
        </p:nvSpPr>
        <p:spPr>
          <a:xfrm>
            <a:off x="2686050" y="2644775"/>
            <a:ext cx="123900" cy="12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9">
            <a:hlinkClick action="ppaction://hlinksldjump" r:id="rId7"/>
          </p:cNvPr>
          <p:cNvSpPr/>
          <p:nvPr/>
        </p:nvSpPr>
        <p:spPr>
          <a:xfrm>
            <a:off x="2681300" y="3186125"/>
            <a:ext cx="128700" cy="12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">
            <a:hlinkClick action="ppaction://hlinksldjump" r:id="rId3"/>
          </p:cNvPr>
          <p:cNvSpPr/>
          <p:nvPr/>
        </p:nvSpPr>
        <p:spPr>
          <a:xfrm>
            <a:off x="438750" y="161825"/>
            <a:ext cx="8266500" cy="438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0"/>
          <p:cNvSpPr txBox="1"/>
          <p:nvPr/>
        </p:nvSpPr>
        <p:spPr>
          <a:xfrm>
            <a:off x="2540400" y="1197025"/>
            <a:ext cx="35754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Select your toppings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350" name="Google Shape;350;p40"/>
          <p:cNvSpPr txBox="1"/>
          <p:nvPr/>
        </p:nvSpPr>
        <p:spPr>
          <a:xfrm>
            <a:off x="2540400" y="1936625"/>
            <a:ext cx="6225600" cy="1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Fish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lang="en" sz="1800">
                <a:solidFill>
                  <a:schemeClr val="dk1"/>
                </a:solidFill>
              </a:rPr>
              <a:t>Shrimp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Mutton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51" name="Google Shape;351;p40">
            <a:hlinkClick action="ppaction://hlinksldjump" r:id="rId4"/>
          </p:cNvPr>
          <p:cNvSpPr/>
          <p:nvPr/>
        </p:nvSpPr>
        <p:spPr>
          <a:xfrm>
            <a:off x="2116975" y="4066700"/>
            <a:ext cx="1035000" cy="40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0">
            <a:hlinkClick action="ppaction://hlinksldjump" r:id="rId5"/>
          </p:cNvPr>
          <p:cNvSpPr/>
          <p:nvPr/>
        </p:nvSpPr>
        <p:spPr>
          <a:xfrm>
            <a:off x="5587100" y="4074525"/>
            <a:ext cx="1030500" cy="39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0">
            <a:hlinkClick action="ppaction://hlinksldjump" r:id="rId6"/>
          </p:cNvPr>
          <p:cNvSpPr/>
          <p:nvPr/>
        </p:nvSpPr>
        <p:spPr>
          <a:xfrm>
            <a:off x="2684475" y="2097100"/>
            <a:ext cx="128700" cy="12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0">
            <a:hlinkClick action="ppaction://hlinksldjump" r:id="rId7"/>
          </p:cNvPr>
          <p:cNvSpPr/>
          <p:nvPr/>
        </p:nvSpPr>
        <p:spPr>
          <a:xfrm>
            <a:off x="2681300" y="3186125"/>
            <a:ext cx="128700" cy="12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1">
            <a:hlinkClick action="ppaction://hlinksldjump" r:id="rId3"/>
          </p:cNvPr>
          <p:cNvSpPr/>
          <p:nvPr/>
        </p:nvSpPr>
        <p:spPr>
          <a:xfrm>
            <a:off x="438750" y="161825"/>
            <a:ext cx="8266500" cy="438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1"/>
          <p:cNvSpPr txBox="1"/>
          <p:nvPr/>
        </p:nvSpPr>
        <p:spPr>
          <a:xfrm>
            <a:off x="2540400" y="1197025"/>
            <a:ext cx="35754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Select your toppings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361" name="Google Shape;361;p41"/>
          <p:cNvSpPr txBox="1"/>
          <p:nvPr/>
        </p:nvSpPr>
        <p:spPr>
          <a:xfrm>
            <a:off x="2540400" y="1936625"/>
            <a:ext cx="6225600" cy="1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Fish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Shrimp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lang="en" sz="1800">
                <a:solidFill>
                  <a:schemeClr val="dk1"/>
                </a:solidFill>
              </a:rPr>
              <a:t>Mutton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62" name="Google Shape;362;p41">
            <a:hlinkClick action="ppaction://hlinksldjump" r:id="rId4"/>
          </p:cNvPr>
          <p:cNvSpPr/>
          <p:nvPr/>
        </p:nvSpPr>
        <p:spPr>
          <a:xfrm>
            <a:off x="5587100" y="4074525"/>
            <a:ext cx="1030500" cy="39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1">
            <a:hlinkClick action="ppaction://hlinksldjump" r:id="rId5"/>
          </p:cNvPr>
          <p:cNvSpPr/>
          <p:nvPr/>
        </p:nvSpPr>
        <p:spPr>
          <a:xfrm>
            <a:off x="2116975" y="4066700"/>
            <a:ext cx="1035000" cy="40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1">
            <a:hlinkClick action="ppaction://hlinksldjump" r:id="rId6"/>
          </p:cNvPr>
          <p:cNvSpPr/>
          <p:nvPr/>
        </p:nvSpPr>
        <p:spPr>
          <a:xfrm>
            <a:off x="2684475" y="2097100"/>
            <a:ext cx="128700" cy="12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1">
            <a:hlinkClick action="ppaction://hlinksldjump" r:id="rId7"/>
          </p:cNvPr>
          <p:cNvSpPr/>
          <p:nvPr/>
        </p:nvSpPr>
        <p:spPr>
          <a:xfrm>
            <a:off x="2686050" y="2644775"/>
            <a:ext cx="123900" cy="12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>
            <a:hlinkClick action="ppaction://hlinksldjump" r:id="rId3"/>
          </p:cNvPr>
          <p:cNvSpPr/>
          <p:nvPr/>
        </p:nvSpPr>
        <p:spPr>
          <a:xfrm>
            <a:off x="438750" y="161825"/>
            <a:ext cx="8266500" cy="438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1489725" y="3376750"/>
            <a:ext cx="56295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You are hungry and what you are waiting for ??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3576300" y="3988300"/>
            <a:ext cx="1991400" cy="39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Book Pizza</a:t>
            </a:r>
            <a:endParaRPr b="1" sz="2000"/>
          </a:p>
        </p:txBody>
      </p:sp>
      <p:sp>
        <p:nvSpPr>
          <p:cNvPr id="74" name="Google Shape;74;p15">
            <a:hlinkClick action="ppaction://hlinksldjump" r:id="rId4"/>
          </p:cNvPr>
          <p:cNvSpPr/>
          <p:nvPr/>
        </p:nvSpPr>
        <p:spPr>
          <a:xfrm>
            <a:off x="1223150" y="1730175"/>
            <a:ext cx="690000" cy="627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>
            <a:hlinkClick action="ppaction://hlinksldjump" r:id="rId5"/>
          </p:cNvPr>
          <p:cNvSpPr/>
          <p:nvPr/>
        </p:nvSpPr>
        <p:spPr>
          <a:xfrm flipH="1">
            <a:off x="7459925" y="1730175"/>
            <a:ext cx="690000" cy="627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32425" y="1210500"/>
            <a:ext cx="3533950" cy="21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>
            <a:hlinkClick action="ppaction://hlinksldjump" r:id="rId7"/>
          </p:cNvPr>
          <p:cNvSpPr txBox="1"/>
          <p:nvPr/>
        </p:nvSpPr>
        <p:spPr>
          <a:xfrm>
            <a:off x="3606725" y="3972625"/>
            <a:ext cx="19131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2">
            <a:hlinkClick action="ppaction://hlinksldjump" r:id="rId3"/>
          </p:cNvPr>
          <p:cNvSpPr/>
          <p:nvPr/>
        </p:nvSpPr>
        <p:spPr>
          <a:xfrm>
            <a:off x="438750" y="161825"/>
            <a:ext cx="8266500" cy="438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2"/>
          <p:cNvSpPr txBox="1"/>
          <p:nvPr/>
        </p:nvSpPr>
        <p:spPr>
          <a:xfrm>
            <a:off x="2540400" y="1197025"/>
            <a:ext cx="35754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Select your toppings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372" name="Google Shape;372;p42"/>
          <p:cNvSpPr txBox="1"/>
          <p:nvPr/>
        </p:nvSpPr>
        <p:spPr>
          <a:xfrm>
            <a:off x="2540400" y="1936625"/>
            <a:ext cx="6225600" cy="1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lang="en" sz="1800">
                <a:solidFill>
                  <a:schemeClr val="dk1"/>
                </a:solidFill>
              </a:rPr>
              <a:t>Fish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lang="en" sz="1800">
                <a:solidFill>
                  <a:schemeClr val="dk1"/>
                </a:solidFill>
              </a:rPr>
              <a:t>Shrimp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Mutton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73" name="Google Shape;373;p42">
            <a:hlinkClick action="ppaction://hlinksldjump" r:id="rId4"/>
          </p:cNvPr>
          <p:cNvSpPr/>
          <p:nvPr/>
        </p:nvSpPr>
        <p:spPr>
          <a:xfrm>
            <a:off x="2116975" y="4066700"/>
            <a:ext cx="1035000" cy="40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2">
            <a:hlinkClick action="ppaction://hlinksldjump" r:id="rId5"/>
          </p:cNvPr>
          <p:cNvSpPr/>
          <p:nvPr/>
        </p:nvSpPr>
        <p:spPr>
          <a:xfrm>
            <a:off x="5587100" y="4074525"/>
            <a:ext cx="1030500" cy="39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2">
            <a:hlinkClick action="ppaction://hlinksldjump" r:id="rId6"/>
          </p:cNvPr>
          <p:cNvSpPr/>
          <p:nvPr/>
        </p:nvSpPr>
        <p:spPr>
          <a:xfrm>
            <a:off x="2681300" y="3186125"/>
            <a:ext cx="128700" cy="12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3">
            <a:hlinkClick action="ppaction://hlinksldjump" r:id="rId3"/>
          </p:cNvPr>
          <p:cNvSpPr/>
          <p:nvPr/>
        </p:nvSpPr>
        <p:spPr>
          <a:xfrm>
            <a:off x="438750" y="161825"/>
            <a:ext cx="8266500" cy="438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3"/>
          <p:cNvSpPr txBox="1"/>
          <p:nvPr/>
        </p:nvSpPr>
        <p:spPr>
          <a:xfrm>
            <a:off x="2540400" y="1197025"/>
            <a:ext cx="35754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Select your toppings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382" name="Google Shape;382;p43"/>
          <p:cNvSpPr txBox="1"/>
          <p:nvPr/>
        </p:nvSpPr>
        <p:spPr>
          <a:xfrm>
            <a:off x="2540400" y="1936625"/>
            <a:ext cx="6225600" cy="1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lang="en" sz="1800">
                <a:solidFill>
                  <a:schemeClr val="dk1"/>
                </a:solidFill>
              </a:rPr>
              <a:t>Fish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Shrimp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lang="en" sz="1800">
                <a:solidFill>
                  <a:schemeClr val="dk1"/>
                </a:solidFill>
              </a:rPr>
              <a:t>Mutton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83" name="Google Shape;383;p43">
            <a:hlinkClick action="ppaction://hlinksldjump" r:id="rId4"/>
          </p:cNvPr>
          <p:cNvSpPr/>
          <p:nvPr/>
        </p:nvSpPr>
        <p:spPr>
          <a:xfrm>
            <a:off x="5587100" y="4074525"/>
            <a:ext cx="1030500" cy="39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3">
            <a:hlinkClick action="ppaction://hlinksldjump" r:id="rId5"/>
          </p:cNvPr>
          <p:cNvSpPr/>
          <p:nvPr/>
        </p:nvSpPr>
        <p:spPr>
          <a:xfrm>
            <a:off x="2116975" y="4066700"/>
            <a:ext cx="1035000" cy="40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3">
            <a:hlinkClick action="ppaction://hlinksldjump" r:id="rId6"/>
          </p:cNvPr>
          <p:cNvSpPr/>
          <p:nvPr/>
        </p:nvSpPr>
        <p:spPr>
          <a:xfrm>
            <a:off x="2686050" y="2644775"/>
            <a:ext cx="123900" cy="12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4">
            <a:hlinkClick action="ppaction://hlinksldjump" r:id="rId3"/>
          </p:cNvPr>
          <p:cNvSpPr/>
          <p:nvPr/>
        </p:nvSpPr>
        <p:spPr>
          <a:xfrm>
            <a:off x="438750" y="161825"/>
            <a:ext cx="8266500" cy="438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4"/>
          <p:cNvSpPr txBox="1"/>
          <p:nvPr/>
        </p:nvSpPr>
        <p:spPr>
          <a:xfrm>
            <a:off x="2540400" y="1197025"/>
            <a:ext cx="35754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Select your toppings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392" name="Google Shape;392;p44"/>
          <p:cNvSpPr txBox="1"/>
          <p:nvPr/>
        </p:nvSpPr>
        <p:spPr>
          <a:xfrm>
            <a:off x="2540400" y="1936625"/>
            <a:ext cx="6225600" cy="1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Fish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lang="en" sz="1800">
                <a:solidFill>
                  <a:schemeClr val="dk1"/>
                </a:solidFill>
              </a:rPr>
              <a:t>Shrimp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lang="en" sz="1800">
                <a:solidFill>
                  <a:schemeClr val="dk1"/>
                </a:solidFill>
              </a:rPr>
              <a:t>Mutton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93" name="Google Shape;393;p44">
            <a:hlinkClick action="ppaction://hlinksldjump" r:id="rId4"/>
          </p:cNvPr>
          <p:cNvSpPr/>
          <p:nvPr/>
        </p:nvSpPr>
        <p:spPr>
          <a:xfrm>
            <a:off x="2116975" y="4066700"/>
            <a:ext cx="1035000" cy="40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4">
            <a:hlinkClick action="ppaction://hlinksldjump" r:id="rId5"/>
          </p:cNvPr>
          <p:cNvSpPr/>
          <p:nvPr/>
        </p:nvSpPr>
        <p:spPr>
          <a:xfrm>
            <a:off x="5587100" y="4074525"/>
            <a:ext cx="1030500" cy="39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4">
            <a:hlinkClick action="ppaction://hlinksldjump" r:id="rId6"/>
          </p:cNvPr>
          <p:cNvSpPr/>
          <p:nvPr/>
        </p:nvSpPr>
        <p:spPr>
          <a:xfrm>
            <a:off x="2684475" y="2097100"/>
            <a:ext cx="128700" cy="12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5">
            <a:hlinkClick action="ppaction://hlinksldjump" r:id="rId3"/>
          </p:cNvPr>
          <p:cNvSpPr/>
          <p:nvPr/>
        </p:nvSpPr>
        <p:spPr>
          <a:xfrm>
            <a:off x="438750" y="161825"/>
            <a:ext cx="8266500" cy="438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5"/>
          <p:cNvSpPr txBox="1"/>
          <p:nvPr/>
        </p:nvSpPr>
        <p:spPr>
          <a:xfrm>
            <a:off x="2540400" y="1197025"/>
            <a:ext cx="35754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Select your toppings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402" name="Google Shape;402;p45"/>
          <p:cNvSpPr txBox="1"/>
          <p:nvPr/>
        </p:nvSpPr>
        <p:spPr>
          <a:xfrm>
            <a:off x="2540400" y="1936625"/>
            <a:ext cx="6225600" cy="1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lang="en" sz="1800">
                <a:solidFill>
                  <a:schemeClr val="dk1"/>
                </a:solidFill>
              </a:rPr>
              <a:t>Fish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lang="en" sz="1800">
                <a:solidFill>
                  <a:schemeClr val="dk1"/>
                </a:solidFill>
              </a:rPr>
              <a:t>Shrimp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lang="en" sz="1800">
                <a:solidFill>
                  <a:schemeClr val="dk1"/>
                </a:solidFill>
              </a:rPr>
              <a:t>Mutton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03" name="Google Shape;403;p45">
            <a:hlinkClick action="ppaction://hlinksldjump" r:id="rId4"/>
          </p:cNvPr>
          <p:cNvSpPr/>
          <p:nvPr/>
        </p:nvSpPr>
        <p:spPr>
          <a:xfrm>
            <a:off x="5587100" y="4074525"/>
            <a:ext cx="1030500" cy="39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5">
            <a:hlinkClick action="ppaction://hlinksldjump" r:id="rId5"/>
          </p:cNvPr>
          <p:cNvSpPr/>
          <p:nvPr/>
        </p:nvSpPr>
        <p:spPr>
          <a:xfrm>
            <a:off x="2116975" y="4066700"/>
            <a:ext cx="1035000" cy="40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6">
            <a:hlinkClick action="ppaction://hlinksldjump" r:id="rId3"/>
          </p:cNvPr>
          <p:cNvSpPr/>
          <p:nvPr/>
        </p:nvSpPr>
        <p:spPr>
          <a:xfrm>
            <a:off x="438750" y="161825"/>
            <a:ext cx="8266500" cy="438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6"/>
          <p:cNvSpPr txBox="1"/>
          <p:nvPr/>
        </p:nvSpPr>
        <p:spPr>
          <a:xfrm>
            <a:off x="2807925" y="1261650"/>
            <a:ext cx="38706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Your pizza is ready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411" name="Google Shape;411;p46">
            <a:hlinkClick action="ppaction://hlinksldjump" r:id="rId4"/>
          </p:cNvPr>
          <p:cNvSpPr/>
          <p:nvPr/>
        </p:nvSpPr>
        <p:spPr>
          <a:xfrm>
            <a:off x="1145675" y="2869625"/>
            <a:ext cx="2147700" cy="39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Book Pizza</a:t>
            </a:r>
            <a:endParaRPr b="1" sz="1700"/>
          </a:p>
        </p:txBody>
      </p:sp>
      <p:sp>
        <p:nvSpPr>
          <p:cNvPr id="412" name="Google Shape;412;p46">
            <a:hlinkClick action="ppaction://hlinksldjump" r:id="rId5"/>
          </p:cNvPr>
          <p:cNvSpPr/>
          <p:nvPr/>
        </p:nvSpPr>
        <p:spPr>
          <a:xfrm>
            <a:off x="1145675" y="2112500"/>
            <a:ext cx="2147700" cy="39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Order</a:t>
            </a:r>
            <a:endParaRPr b="1" sz="2000"/>
          </a:p>
        </p:txBody>
      </p:sp>
      <p:sp>
        <p:nvSpPr>
          <p:cNvPr id="413" name="Google Shape;413;p46"/>
          <p:cNvSpPr txBox="1"/>
          <p:nvPr/>
        </p:nvSpPr>
        <p:spPr>
          <a:xfrm>
            <a:off x="3896475" y="2144088"/>
            <a:ext cx="2085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Head to check out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14" name="Google Shape;414;p46"/>
          <p:cNvSpPr txBox="1"/>
          <p:nvPr/>
        </p:nvSpPr>
        <p:spPr>
          <a:xfrm>
            <a:off x="3896475" y="2869650"/>
            <a:ext cx="2085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Choose again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7">
            <a:hlinkClick action="ppaction://hlinksldjump" r:id="rId3"/>
          </p:cNvPr>
          <p:cNvSpPr/>
          <p:nvPr/>
        </p:nvSpPr>
        <p:spPr>
          <a:xfrm>
            <a:off x="438750" y="161825"/>
            <a:ext cx="8266500" cy="438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7"/>
          <p:cNvSpPr txBox="1"/>
          <p:nvPr/>
        </p:nvSpPr>
        <p:spPr>
          <a:xfrm>
            <a:off x="3079050" y="1277150"/>
            <a:ext cx="32454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Order Placed !!!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421" name="Google Shape;421;p47"/>
          <p:cNvSpPr txBox="1"/>
          <p:nvPr/>
        </p:nvSpPr>
        <p:spPr>
          <a:xfrm>
            <a:off x="1180900" y="1867575"/>
            <a:ext cx="7137900" cy="1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22" name="Google Shape;422;p47"/>
          <p:cNvSpPr txBox="1"/>
          <p:nvPr/>
        </p:nvSpPr>
        <p:spPr>
          <a:xfrm>
            <a:off x="957850" y="1972550"/>
            <a:ext cx="7006800" cy="16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Select Mode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      Pickup                                            Delivery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423" name="Google Shape;423;p47">
            <a:hlinkClick action="ppaction://hlinksldjump" r:id="rId4"/>
          </p:cNvPr>
          <p:cNvSpPr/>
          <p:nvPr/>
        </p:nvSpPr>
        <p:spPr>
          <a:xfrm>
            <a:off x="1180900" y="2877900"/>
            <a:ext cx="262500" cy="23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7">
            <a:hlinkClick action="ppaction://hlinksldjump" r:id="rId5"/>
          </p:cNvPr>
          <p:cNvSpPr/>
          <p:nvPr/>
        </p:nvSpPr>
        <p:spPr>
          <a:xfrm>
            <a:off x="5850650" y="2877900"/>
            <a:ext cx="262500" cy="23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7">
            <a:hlinkClick action="ppaction://hlinksldjump" r:id="rId6"/>
          </p:cNvPr>
          <p:cNvSpPr/>
          <p:nvPr/>
        </p:nvSpPr>
        <p:spPr>
          <a:xfrm>
            <a:off x="2116975" y="4066700"/>
            <a:ext cx="1035000" cy="40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7">
            <a:hlinkClick action="ppaction://hlinksldjump" r:id="rId7"/>
          </p:cNvPr>
          <p:cNvSpPr/>
          <p:nvPr/>
        </p:nvSpPr>
        <p:spPr>
          <a:xfrm>
            <a:off x="5587100" y="4074525"/>
            <a:ext cx="1030500" cy="39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8">
            <a:hlinkClick action="ppaction://hlinksldjump" r:id="rId3"/>
          </p:cNvPr>
          <p:cNvSpPr/>
          <p:nvPr/>
        </p:nvSpPr>
        <p:spPr>
          <a:xfrm>
            <a:off x="438750" y="161825"/>
            <a:ext cx="8266500" cy="438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8"/>
          <p:cNvSpPr txBox="1"/>
          <p:nvPr/>
        </p:nvSpPr>
        <p:spPr>
          <a:xfrm>
            <a:off x="3079050" y="1277150"/>
            <a:ext cx="32454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Order Placed !!!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433" name="Google Shape;433;p48"/>
          <p:cNvSpPr txBox="1"/>
          <p:nvPr/>
        </p:nvSpPr>
        <p:spPr>
          <a:xfrm>
            <a:off x="1180900" y="1867575"/>
            <a:ext cx="7137900" cy="1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34" name="Google Shape;434;p48"/>
          <p:cNvSpPr txBox="1"/>
          <p:nvPr/>
        </p:nvSpPr>
        <p:spPr>
          <a:xfrm>
            <a:off x="957850" y="1972550"/>
            <a:ext cx="7006800" cy="16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Select Mode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      Pickup                                            Delivery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435" name="Google Shape;435;p48"/>
          <p:cNvSpPr/>
          <p:nvPr/>
        </p:nvSpPr>
        <p:spPr>
          <a:xfrm>
            <a:off x="1180900" y="2877900"/>
            <a:ext cx="262500" cy="236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8">
            <a:hlinkClick action="ppaction://hlinksldjump" r:id="rId4"/>
          </p:cNvPr>
          <p:cNvSpPr/>
          <p:nvPr/>
        </p:nvSpPr>
        <p:spPr>
          <a:xfrm>
            <a:off x="5850650" y="2877900"/>
            <a:ext cx="262500" cy="23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8">
            <a:hlinkClick action="ppaction://hlinksldjump" r:id="rId5"/>
          </p:cNvPr>
          <p:cNvSpPr/>
          <p:nvPr/>
        </p:nvSpPr>
        <p:spPr>
          <a:xfrm>
            <a:off x="2116975" y="4066700"/>
            <a:ext cx="1035000" cy="40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8">
            <a:hlinkClick action="ppaction://hlinksldjump" r:id="rId6"/>
          </p:cNvPr>
          <p:cNvSpPr/>
          <p:nvPr/>
        </p:nvSpPr>
        <p:spPr>
          <a:xfrm>
            <a:off x="5587100" y="4074525"/>
            <a:ext cx="1030500" cy="39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8">
            <a:hlinkClick action="ppaction://hlinksldjump" r:id="rId7"/>
          </p:cNvPr>
          <p:cNvSpPr/>
          <p:nvPr/>
        </p:nvSpPr>
        <p:spPr>
          <a:xfrm>
            <a:off x="5587100" y="4074500"/>
            <a:ext cx="1030500" cy="39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9">
            <a:hlinkClick action="ppaction://hlinksldjump" r:id="rId3"/>
          </p:cNvPr>
          <p:cNvSpPr/>
          <p:nvPr/>
        </p:nvSpPr>
        <p:spPr>
          <a:xfrm>
            <a:off x="438750" y="161825"/>
            <a:ext cx="8266500" cy="438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9"/>
          <p:cNvSpPr txBox="1"/>
          <p:nvPr/>
        </p:nvSpPr>
        <p:spPr>
          <a:xfrm>
            <a:off x="3079050" y="1277150"/>
            <a:ext cx="32454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Order Placed !!!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446" name="Google Shape;446;p49"/>
          <p:cNvSpPr txBox="1"/>
          <p:nvPr/>
        </p:nvSpPr>
        <p:spPr>
          <a:xfrm>
            <a:off x="1180900" y="1867575"/>
            <a:ext cx="7137900" cy="1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47" name="Google Shape;447;p49"/>
          <p:cNvSpPr txBox="1"/>
          <p:nvPr/>
        </p:nvSpPr>
        <p:spPr>
          <a:xfrm>
            <a:off x="957850" y="1972550"/>
            <a:ext cx="7006800" cy="16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Select Mode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      Pickup                                            Delivery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448" name="Google Shape;448;p49">
            <a:hlinkClick action="ppaction://hlinksldjump" r:id="rId4"/>
          </p:cNvPr>
          <p:cNvSpPr/>
          <p:nvPr/>
        </p:nvSpPr>
        <p:spPr>
          <a:xfrm>
            <a:off x="1180900" y="2877900"/>
            <a:ext cx="262500" cy="23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9"/>
          <p:cNvSpPr/>
          <p:nvPr/>
        </p:nvSpPr>
        <p:spPr>
          <a:xfrm>
            <a:off x="5850650" y="2877900"/>
            <a:ext cx="262500" cy="236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9">
            <a:hlinkClick action="ppaction://hlinksldjump" r:id="rId5"/>
          </p:cNvPr>
          <p:cNvSpPr/>
          <p:nvPr/>
        </p:nvSpPr>
        <p:spPr>
          <a:xfrm>
            <a:off x="2116975" y="4066700"/>
            <a:ext cx="1035000" cy="40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9">
            <a:hlinkClick action="ppaction://hlinksldjump" r:id="rId6"/>
          </p:cNvPr>
          <p:cNvSpPr/>
          <p:nvPr/>
        </p:nvSpPr>
        <p:spPr>
          <a:xfrm>
            <a:off x="5587100" y="4074525"/>
            <a:ext cx="1030500" cy="39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0">
            <a:hlinkClick action="ppaction://hlinksldjump" r:id="rId3"/>
          </p:cNvPr>
          <p:cNvSpPr/>
          <p:nvPr/>
        </p:nvSpPr>
        <p:spPr>
          <a:xfrm>
            <a:off x="438750" y="161825"/>
            <a:ext cx="8286900" cy="438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0"/>
          <p:cNvSpPr txBox="1"/>
          <p:nvPr/>
        </p:nvSpPr>
        <p:spPr>
          <a:xfrm>
            <a:off x="2086275" y="1749475"/>
            <a:ext cx="41856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Select any one of the mode to continue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58" name="Google Shape;458;p50">
            <a:hlinkClick action="ppaction://hlinksldjump" r:id="rId4"/>
          </p:cNvPr>
          <p:cNvSpPr/>
          <p:nvPr/>
        </p:nvSpPr>
        <p:spPr>
          <a:xfrm>
            <a:off x="3185475" y="2746675"/>
            <a:ext cx="19872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Select mode</a:t>
            </a:r>
            <a:endParaRPr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1">
            <a:hlinkClick action="ppaction://hlinksldjump" r:id="rId3"/>
          </p:cNvPr>
          <p:cNvSpPr/>
          <p:nvPr/>
        </p:nvSpPr>
        <p:spPr>
          <a:xfrm>
            <a:off x="438750" y="161825"/>
            <a:ext cx="8266500" cy="438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51"/>
          <p:cNvSpPr txBox="1"/>
          <p:nvPr/>
        </p:nvSpPr>
        <p:spPr>
          <a:xfrm>
            <a:off x="2086275" y="1749475"/>
            <a:ext cx="4723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 cannot select both pickup and delivery !!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Select any one mode to continue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65" name="Google Shape;465;p51">
            <a:hlinkClick action="ppaction://hlinksldjump" r:id="rId4"/>
          </p:cNvPr>
          <p:cNvSpPr/>
          <p:nvPr/>
        </p:nvSpPr>
        <p:spPr>
          <a:xfrm>
            <a:off x="3185475" y="2746675"/>
            <a:ext cx="19872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Select mode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>
            <a:hlinkClick action="ppaction://hlinksldjump" r:id="rId3"/>
          </p:cNvPr>
          <p:cNvSpPr/>
          <p:nvPr/>
        </p:nvSpPr>
        <p:spPr>
          <a:xfrm>
            <a:off x="438750" y="161825"/>
            <a:ext cx="8266500" cy="438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1489725" y="3376750"/>
            <a:ext cx="56295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You are hungry and what you are waiting for ??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84" name="Google Shape;84;p16">
            <a:hlinkClick action="ppaction://hlinksldjump" r:id="rId4"/>
          </p:cNvPr>
          <p:cNvSpPr/>
          <p:nvPr/>
        </p:nvSpPr>
        <p:spPr>
          <a:xfrm>
            <a:off x="3576300" y="3988300"/>
            <a:ext cx="1991400" cy="39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Book Pizza</a:t>
            </a:r>
            <a:endParaRPr b="1" sz="2000"/>
          </a:p>
        </p:txBody>
      </p:sp>
      <p:sp>
        <p:nvSpPr>
          <p:cNvPr id="85" name="Google Shape;85;p16">
            <a:hlinkClick action="ppaction://hlinksldjump" r:id="rId5"/>
          </p:cNvPr>
          <p:cNvSpPr/>
          <p:nvPr/>
        </p:nvSpPr>
        <p:spPr>
          <a:xfrm>
            <a:off x="1223150" y="1730175"/>
            <a:ext cx="690000" cy="627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>
            <a:hlinkClick action="ppaction://hlinksldjump" r:id="rId6"/>
          </p:cNvPr>
          <p:cNvSpPr/>
          <p:nvPr/>
        </p:nvSpPr>
        <p:spPr>
          <a:xfrm flipH="1">
            <a:off x="7459925" y="1730175"/>
            <a:ext cx="690000" cy="627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32425" y="1210500"/>
            <a:ext cx="3533950" cy="21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32425" y="1210500"/>
            <a:ext cx="3533950" cy="21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2">
            <a:hlinkClick action="ppaction://hlinksldjump" r:id="rId3"/>
          </p:cNvPr>
          <p:cNvSpPr/>
          <p:nvPr/>
        </p:nvSpPr>
        <p:spPr>
          <a:xfrm>
            <a:off x="438750" y="161825"/>
            <a:ext cx="8266500" cy="438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52"/>
          <p:cNvSpPr txBox="1"/>
          <p:nvPr/>
        </p:nvSpPr>
        <p:spPr>
          <a:xfrm>
            <a:off x="3529625" y="988450"/>
            <a:ext cx="12597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Pickup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472" name="Google Shape;472;p52"/>
          <p:cNvSpPr txBox="1"/>
          <p:nvPr/>
        </p:nvSpPr>
        <p:spPr>
          <a:xfrm>
            <a:off x="1246500" y="1670775"/>
            <a:ext cx="6993600" cy="19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 can </a:t>
            </a:r>
            <a:r>
              <a:rPr lang="en" sz="1800">
                <a:solidFill>
                  <a:schemeClr val="dk1"/>
                </a:solidFill>
              </a:rPr>
              <a:t>pick up</a:t>
            </a:r>
            <a:r>
              <a:rPr lang="en" sz="1800">
                <a:solidFill>
                  <a:schemeClr val="dk1"/>
                </a:solidFill>
              </a:rPr>
              <a:t> at our branch within two hours. If you do not pick up your order within 2 hours, You have to order again.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Our Branch Address: 4463 School House Cmns,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                            Harrisburg,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                            North Carolina, 28075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73" name="Google Shape;473;p52">
            <a:hlinkClick action="ppaction://hlinksldjump" r:id="rId4"/>
          </p:cNvPr>
          <p:cNvSpPr/>
          <p:nvPr/>
        </p:nvSpPr>
        <p:spPr>
          <a:xfrm>
            <a:off x="5587100" y="4074525"/>
            <a:ext cx="1030500" cy="39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2">
            <a:hlinkClick action="ppaction://hlinksldjump" r:id="rId5"/>
          </p:cNvPr>
          <p:cNvSpPr/>
          <p:nvPr/>
        </p:nvSpPr>
        <p:spPr>
          <a:xfrm>
            <a:off x="2116975" y="4066700"/>
            <a:ext cx="1035000" cy="40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3">
            <a:hlinkClick action="ppaction://hlinksldjump" r:id="rId3"/>
          </p:cNvPr>
          <p:cNvSpPr/>
          <p:nvPr/>
        </p:nvSpPr>
        <p:spPr>
          <a:xfrm>
            <a:off x="438750" y="161825"/>
            <a:ext cx="8266500" cy="438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3"/>
          <p:cNvSpPr txBox="1"/>
          <p:nvPr/>
        </p:nvSpPr>
        <p:spPr>
          <a:xfrm>
            <a:off x="4093800" y="1526425"/>
            <a:ext cx="506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81" name="Google Shape;481;p53"/>
          <p:cNvSpPr/>
          <p:nvPr/>
        </p:nvSpPr>
        <p:spPr>
          <a:xfrm>
            <a:off x="2374925" y="1513300"/>
            <a:ext cx="4749900" cy="2243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want to confirm Pickup ?</a:t>
            </a:r>
            <a:endParaRPr/>
          </a:p>
        </p:txBody>
      </p:sp>
      <p:sp>
        <p:nvSpPr>
          <p:cNvPr id="482" name="Google Shape;482;p53"/>
          <p:cNvSpPr/>
          <p:nvPr/>
        </p:nvSpPr>
        <p:spPr>
          <a:xfrm>
            <a:off x="2374925" y="1513300"/>
            <a:ext cx="4749900" cy="38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Confirmation Window</a:t>
            </a:r>
            <a:endParaRPr/>
          </a:p>
        </p:txBody>
      </p:sp>
      <p:sp>
        <p:nvSpPr>
          <p:cNvPr id="483" name="Google Shape;483;p53">
            <a:hlinkClick action="ppaction://hlinksldjump" r:id="rId4"/>
          </p:cNvPr>
          <p:cNvSpPr/>
          <p:nvPr/>
        </p:nvSpPr>
        <p:spPr>
          <a:xfrm>
            <a:off x="3359100" y="3114100"/>
            <a:ext cx="734700" cy="2886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484" name="Google Shape;484;p53">
            <a:hlinkClick action="ppaction://hlinksldjump" r:id="rId5"/>
          </p:cNvPr>
          <p:cNvSpPr/>
          <p:nvPr/>
        </p:nvSpPr>
        <p:spPr>
          <a:xfrm>
            <a:off x="5374600" y="3114100"/>
            <a:ext cx="734700" cy="2886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4">
            <a:hlinkClick action="ppaction://hlinksldjump" r:id="rId3"/>
          </p:cNvPr>
          <p:cNvSpPr/>
          <p:nvPr/>
        </p:nvSpPr>
        <p:spPr>
          <a:xfrm>
            <a:off x="438750" y="161825"/>
            <a:ext cx="8266500" cy="438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54"/>
          <p:cNvSpPr/>
          <p:nvPr/>
        </p:nvSpPr>
        <p:spPr>
          <a:xfrm>
            <a:off x="2046900" y="1565800"/>
            <a:ext cx="4946700" cy="23355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are waiting for you </a:t>
            </a:r>
            <a:endParaRPr sz="1600"/>
          </a:p>
        </p:txBody>
      </p:sp>
      <p:sp>
        <p:nvSpPr>
          <p:cNvPr id="491" name="Google Shape;491;p54"/>
          <p:cNvSpPr txBox="1"/>
          <p:nvPr/>
        </p:nvSpPr>
        <p:spPr>
          <a:xfrm>
            <a:off x="2099400" y="1565800"/>
            <a:ext cx="4841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Pick Up</a:t>
            </a:r>
            <a:r>
              <a:rPr b="1" lang="en" sz="2700">
                <a:solidFill>
                  <a:schemeClr val="dk1"/>
                </a:solidFill>
              </a:rPr>
              <a:t> Placed </a:t>
            </a:r>
            <a:r>
              <a:rPr b="1" lang="en" sz="2700">
                <a:solidFill>
                  <a:schemeClr val="dk1"/>
                </a:solidFill>
              </a:rPr>
              <a:t>Successfully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492" name="Google Shape;492;p54">
            <a:hlinkClick action="ppaction://hlinksldjump" r:id="rId4"/>
          </p:cNvPr>
          <p:cNvSpPr/>
          <p:nvPr/>
        </p:nvSpPr>
        <p:spPr>
          <a:xfrm>
            <a:off x="3700175" y="3153450"/>
            <a:ext cx="1482600" cy="288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Home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5">
            <a:hlinkClick action="ppaction://hlinksldjump" r:id="rId3"/>
          </p:cNvPr>
          <p:cNvSpPr/>
          <p:nvPr/>
        </p:nvSpPr>
        <p:spPr>
          <a:xfrm>
            <a:off x="438750" y="161825"/>
            <a:ext cx="8266500" cy="438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55"/>
          <p:cNvSpPr txBox="1"/>
          <p:nvPr/>
        </p:nvSpPr>
        <p:spPr>
          <a:xfrm>
            <a:off x="3359025" y="1054075"/>
            <a:ext cx="1672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Delivery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499" name="Google Shape;499;p55">
            <a:hlinkClick r:id="rId4"/>
          </p:cNvPr>
          <p:cNvSpPr/>
          <p:nvPr/>
        </p:nvSpPr>
        <p:spPr>
          <a:xfrm>
            <a:off x="826600" y="1631275"/>
            <a:ext cx="1128300" cy="35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Address</a:t>
            </a:r>
            <a:endParaRPr b="1"/>
          </a:p>
        </p:txBody>
      </p:sp>
      <p:sp>
        <p:nvSpPr>
          <p:cNvPr id="500" name="Google Shape;500;p55">
            <a:hlinkClick action="ppaction://hlinksldjump" r:id="rId5"/>
          </p:cNvPr>
          <p:cNvSpPr/>
          <p:nvPr/>
        </p:nvSpPr>
        <p:spPr>
          <a:xfrm>
            <a:off x="2116975" y="4066700"/>
            <a:ext cx="1035000" cy="40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5">
            <a:hlinkClick action="ppaction://hlinksldjump" r:id="rId6"/>
          </p:cNvPr>
          <p:cNvSpPr/>
          <p:nvPr/>
        </p:nvSpPr>
        <p:spPr>
          <a:xfrm>
            <a:off x="5587100" y="4074525"/>
            <a:ext cx="1030500" cy="39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5"/>
          <p:cNvSpPr txBox="1"/>
          <p:nvPr/>
        </p:nvSpPr>
        <p:spPr>
          <a:xfrm>
            <a:off x="2243725" y="1788850"/>
            <a:ext cx="5917800" cy="1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Steps to enter address: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Click on ‘Address’ button.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Select your address on Google Maps.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Click on save and save it to delivery address.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Order will be delivered to your saved </a:t>
            </a:r>
            <a:r>
              <a:rPr lang="en" sz="1800">
                <a:solidFill>
                  <a:schemeClr val="dk1"/>
                </a:solidFill>
              </a:rPr>
              <a:t>address.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6">
            <a:hlinkClick action="ppaction://hlinksldjump" r:id="rId3"/>
          </p:cNvPr>
          <p:cNvSpPr/>
          <p:nvPr/>
        </p:nvSpPr>
        <p:spPr>
          <a:xfrm>
            <a:off x="438750" y="161825"/>
            <a:ext cx="8266500" cy="438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6"/>
          <p:cNvSpPr/>
          <p:nvPr/>
        </p:nvSpPr>
        <p:spPr>
          <a:xfrm>
            <a:off x="2374925" y="1697000"/>
            <a:ext cx="4749900" cy="2243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you sure that address is correct ?</a:t>
            </a:r>
            <a:endParaRPr/>
          </a:p>
        </p:txBody>
      </p:sp>
      <p:sp>
        <p:nvSpPr>
          <p:cNvPr id="509" name="Google Shape;509;p56"/>
          <p:cNvSpPr txBox="1"/>
          <p:nvPr/>
        </p:nvSpPr>
        <p:spPr>
          <a:xfrm>
            <a:off x="4093800" y="1526425"/>
            <a:ext cx="506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10" name="Google Shape;510;p56"/>
          <p:cNvSpPr/>
          <p:nvPr/>
        </p:nvSpPr>
        <p:spPr>
          <a:xfrm>
            <a:off x="2374925" y="1513300"/>
            <a:ext cx="4749900" cy="38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Confirmation Window</a:t>
            </a:r>
            <a:endParaRPr/>
          </a:p>
        </p:txBody>
      </p:sp>
      <p:sp>
        <p:nvSpPr>
          <p:cNvPr id="511" name="Google Shape;511;p56">
            <a:hlinkClick action="ppaction://hlinksldjump" r:id="rId4"/>
          </p:cNvPr>
          <p:cNvSpPr/>
          <p:nvPr/>
        </p:nvSpPr>
        <p:spPr>
          <a:xfrm>
            <a:off x="3359100" y="3114100"/>
            <a:ext cx="734700" cy="2886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512" name="Google Shape;512;p56">
            <a:hlinkClick action="ppaction://hlinksldjump" r:id="rId5"/>
          </p:cNvPr>
          <p:cNvSpPr/>
          <p:nvPr/>
        </p:nvSpPr>
        <p:spPr>
          <a:xfrm>
            <a:off x="5217250" y="3114100"/>
            <a:ext cx="734700" cy="2886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7">
            <a:hlinkClick action="ppaction://hlinksldjump" r:id="rId3"/>
          </p:cNvPr>
          <p:cNvSpPr/>
          <p:nvPr/>
        </p:nvSpPr>
        <p:spPr>
          <a:xfrm>
            <a:off x="438750" y="161825"/>
            <a:ext cx="8266500" cy="438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57"/>
          <p:cNvSpPr/>
          <p:nvPr/>
        </p:nvSpPr>
        <p:spPr>
          <a:xfrm>
            <a:off x="2046900" y="1565800"/>
            <a:ext cx="4946700" cy="23355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You will get your order within 20 minutes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For any assistance, call: 7237222301</a:t>
            </a:r>
            <a:endParaRPr sz="1600"/>
          </a:p>
        </p:txBody>
      </p:sp>
      <p:sp>
        <p:nvSpPr>
          <p:cNvPr id="519" name="Google Shape;519;p57">
            <a:hlinkClick action="ppaction://hlinksldjump" r:id="rId4"/>
          </p:cNvPr>
          <p:cNvSpPr/>
          <p:nvPr/>
        </p:nvSpPr>
        <p:spPr>
          <a:xfrm>
            <a:off x="3700175" y="3153450"/>
            <a:ext cx="1482600" cy="288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Home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20" name="Google Shape;520;p57"/>
          <p:cNvSpPr txBox="1"/>
          <p:nvPr/>
        </p:nvSpPr>
        <p:spPr>
          <a:xfrm>
            <a:off x="2060025" y="1565800"/>
            <a:ext cx="4933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Delivery Placed </a:t>
            </a:r>
            <a:r>
              <a:rPr b="1" lang="en" sz="2700">
                <a:solidFill>
                  <a:schemeClr val="dk1"/>
                </a:solidFill>
              </a:rPr>
              <a:t>Successfully</a:t>
            </a:r>
            <a:endParaRPr b="1"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>
            <a:hlinkClick action="ppaction://hlinksldjump" r:id="rId3"/>
          </p:cNvPr>
          <p:cNvSpPr/>
          <p:nvPr/>
        </p:nvSpPr>
        <p:spPr>
          <a:xfrm>
            <a:off x="438750" y="161825"/>
            <a:ext cx="8266500" cy="438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1489725" y="3376750"/>
            <a:ext cx="56295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You are hungry and what you are waiting for ??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95" name="Google Shape;95;p17">
            <a:hlinkClick action="ppaction://hlinksldjump" r:id="rId4"/>
          </p:cNvPr>
          <p:cNvSpPr/>
          <p:nvPr/>
        </p:nvSpPr>
        <p:spPr>
          <a:xfrm>
            <a:off x="3576300" y="3988300"/>
            <a:ext cx="1991400" cy="39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Book Pizza</a:t>
            </a:r>
            <a:endParaRPr b="1" sz="2000"/>
          </a:p>
        </p:txBody>
      </p:sp>
      <p:sp>
        <p:nvSpPr>
          <p:cNvPr id="96" name="Google Shape;96;p17">
            <a:hlinkClick action="ppaction://hlinksldjump" r:id="rId5"/>
          </p:cNvPr>
          <p:cNvSpPr/>
          <p:nvPr/>
        </p:nvSpPr>
        <p:spPr>
          <a:xfrm>
            <a:off x="1223150" y="1730175"/>
            <a:ext cx="690000" cy="627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>
            <a:hlinkClick action="ppaction://hlinksldjump" r:id="rId6"/>
          </p:cNvPr>
          <p:cNvSpPr/>
          <p:nvPr/>
        </p:nvSpPr>
        <p:spPr>
          <a:xfrm flipH="1">
            <a:off x="7459925" y="1730175"/>
            <a:ext cx="690000" cy="627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32425" y="1210500"/>
            <a:ext cx="3533950" cy="21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32425" y="1210500"/>
            <a:ext cx="3533952" cy="2166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>
            <a:hlinkClick action="ppaction://hlinksldjump" r:id="rId3"/>
          </p:cNvPr>
          <p:cNvSpPr/>
          <p:nvPr/>
        </p:nvSpPr>
        <p:spPr>
          <a:xfrm>
            <a:off x="438750" y="161825"/>
            <a:ext cx="8266500" cy="438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5925" y="1773625"/>
            <a:ext cx="2153923" cy="14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075" y="1773625"/>
            <a:ext cx="2153925" cy="14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5875" y="1768950"/>
            <a:ext cx="2231199" cy="144600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2774000" y="1102925"/>
            <a:ext cx="3906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Select your pizza crust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678525" y="3376725"/>
            <a:ext cx="2037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Flatbread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3284388" y="3376725"/>
            <a:ext cx="2037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Gluten Free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5985863" y="3376725"/>
            <a:ext cx="2037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Stuffed Bread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2" name="Google Shape;112;p18">
            <a:hlinkClick action="ppaction://hlinksldjump" r:id="rId7"/>
          </p:cNvPr>
          <p:cNvSpPr/>
          <p:nvPr/>
        </p:nvSpPr>
        <p:spPr>
          <a:xfrm>
            <a:off x="2370525" y="3415875"/>
            <a:ext cx="345000" cy="32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>
            <a:hlinkClick action="ppaction://hlinksldjump" r:id="rId8"/>
          </p:cNvPr>
          <p:cNvSpPr/>
          <p:nvPr/>
        </p:nvSpPr>
        <p:spPr>
          <a:xfrm>
            <a:off x="4931813" y="3376725"/>
            <a:ext cx="345000" cy="32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>
            <a:hlinkClick action="ppaction://hlinksldjump" r:id="rId9"/>
          </p:cNvPr>
          <p:cNvSpPr/>
          <p:nvPr/>
        </p:nvSpPr>
        <p:spPr>
          <a:xfrm>
            <a:off x="7872075" y="3376725"/>
            <a:ext cx="345000" cy="32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>
            <a:hlinkClick action="ppaction://hlinksldjump" r:id="rId10"/>
          </p:cNvPr>
          <p:cNvSpPr/>
          <p:nvPr/>
        </p:nvSpPr>
        <p:spPr>
          <a:xfrm>
            <a:off x="2101300" y="4082400"/>
            <a:ext cx="1050600" cy="407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>
            <a:hlinkClick action="ppaction://hlinksldjump" r:id="rId11"/>
          </p:cNvPr>
          <p:cNvSpPr/>
          <p:nvPr/>
        </p:nvSpPr>
        <p:spPr>
          <a:xfrm>
            <a:off x="5613950" y="4051025"/>
            <a:ext cx="1050600" cy="43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>
            <a:hlinkClick action="ppaction://hlinksldjump" r:id="rId3"/>
          </p:cNvPr>
          <p:cNvSpPr/>
          <p:nvPr/>
        </p:nvSpPr>
        <p:spPr>
          <a:xfrm>
            <a:off x="438750" y="161825"/>
            <a:ext cx="8266500" cy="438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5925" y="1773625"/>
            <a:ext cx="2153923" cy="14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075" y="1773625"/>
            <a:ext cx="2153925" cy="14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5875" y="1768950"/>
            <a:ext cx="2231199" cy="144600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2774000" y="1102925"/>
            <a:ext cx="3906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Select your pizza crust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678525" y="3376725"/>
            <a:ext cx="2037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Flatbread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3284388" y="3376725"/>
            <a:ext cx="2037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Gluten Free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5985863" y="3376725"/>
            <a:ext cx="2037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Stuffed Bread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2370525" y="3415875"/>
            <a:ext cx="345000" cy="329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>
            <a:hlinkClick action="ppaction://hlinksldjump" r:id="rId7"/>
          </p:cNvPr>
          <p:cNvSpPr/>
          <p:nvPr/>
        </p:nvSpPr>
        <p:spPr>
          <a:xfrm>
            <a:off x="4931813" y="3376725"/>
            <a:ext cx="345000" cy="32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>
            <a:hlinkClick action="ppaction://hlinksldjump" r:id="rId8"/>
          </p:cNvPr>
          <p:cNvSpPr/>
          <p:nvPr/>
        </p:nvSpPr>
        <p:spPr>
          <a:xfrm>
            <a:off x="7872075" y="3376725"/>
            <a:ext cx="345000" cy="32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>
            <a:hlinkClick action="ppaction://hlinksldjump" r:id="rId9"/>
          </p:cNvPr>
          <p:cNvSpPr/>
          <p:nvPr/>
        </p:nvSpPr>
        <p:spPr>
          <a:xfrm>
            <a:off x="2132675" y="4066725"/>
            <a:ext cx="1093200" cy="40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>
            <a:hlinkClick action="ppaction://hlinksldjump" r:id="rId10"/>
          </p:cNvPr>
          <p:cNvSpPr/>
          <p:nvPr/>
        </p:nvSpPr>
        <p:spPr>
          <a:xfrm>
            <a:off x="5587100" y="4074525"/>
            <a:ext cx="1030500" cy="39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>
            <a:hlinkClick action="ppaction://hlinksldjump" r:id="rId3"/>
          </p:cNvPr>
          <p:cNvSpPr/>
          <p:nvPr/>
        </p:nvSpPr>
        <p:spPr>
          <a:xfrm>
            <a:off x="438750" y="161825"/>
            <a:ext cx="8266500" cy="438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5925" y="1773625"/>
            <a:ext cx="2153923" cy="14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075" y="1773625"/>
            <a:ext cx="2153925" cy="14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5875" y="1768950"/>
            <a:ext cx="2231199" cy="144600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2774000" y="1102925"/>
            <a:ext cx="3906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Select your pizza crust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678525" y="3376725"/>
            <a:ext cx="2037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Flatbread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3284388" y="3376725"/>
            <a:ext cx="2037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Gluten Free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5985863" y="3376725"/>
            <a:ext cx="2037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Stuffed Bread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6" name="Google Shape;146;p20">
            <a:hlinkClick action="ppaction://hlinksldjump" r:id="rId7"/>
          </p:cNvPr>
          <p:cNvSpPr/>
          <p:nvPr/>
        </p:nvSpPr>
        <p:spPr>
          <a:xfrm>
            <a:off x="2370525" y="3415875"/>
            <a:ext cx="345000" cy="32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4931813" y="3376725"/>
            <a:ext cx="345000" cy="329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>
            <a:hlinkClick action="ppaction://hlinksldjump" r:id="rId8"/>
          </p:cNvPr>
          <p:cNvSpPr/>
          <p:nvPr/>
        </p:nvSpPr>
        <p:spPr>
          <a:xfrm>
            <a:off x="7872075" y="3376725"/>
            <a:ext cx="345000" cy="32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>
            <a:hlinkClick action="ppaction://hlinksldjump" r:id="rId9"/>
          </p:cNvPr>
          <p:cNvSpPr/>
          <p:nvPr/>
        </p:nvSpPr>
        <p:spPr>
          <a:xfrm>
            <a:off x="2116975" y="4066700"/>
            <a:ext cx="1035000" cy="40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>
            <a:hlinkClick action="ppaction://hlinksldjump" r:id="rId10"/>
          </p:cNvPr>
          <p:cNvSpPr/>
          <p:nvPr/>
        </p:nvSpPr>
        <p:spPr>
          <a:xfrm>
            <a:off x="5587100" y="4074525"/>
            <a:ext cx="1030500" cy="39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>
            <a:hlinkClick action="ppaction://hlinksldjump" r:id="rId3"/>
          </p:cNvPr>
          <p:cNvSpPr/>
          <p:nvPr/>
        </p:nvSpPr>
        <p:spPr>
          <a:xfrm>
            <a:off x="438750" y="161825"/>
            <a:ext cx="8266500" cy="438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5925" y="1773625"/>
            <a:ext cx="2153923" cy="14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075" y="1773625"/>
            <a:ext cx="2153925" cy="14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5875" y="1768950"/>
            <a:ext cx="2231199" cy="144600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2774000" y="1102925"/>
            <a:ext cx="3906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Select your pizza crust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678525" y="3376725"/>
            <a:ext cx="2037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Flatbread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3284388" y="3376725"/>
            <a:ext cx="2037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Gluten Free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5985863" y="3376725"/>
            <a:ext cx="2037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Stuffed Bread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3" name="Google Shape;163;p21">
            <a:hlinkClick action="ppaction://hlinksldjump" r:id="rId7"/>
          </p:cNvPr>
          <p:cNvSpPr/>
          <p:nvPr/>
        </p:nvSpPr>
        <p:spPr>
          <a:xfrm>
            <a:off x="2370525" y="3415875"/>
            <a:ext cx="345000" cy="32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>
            <a:hlinkClick action="ppaction://hlinksldjump" r:id="rId8"/>
          </p:cNvPr>
          <p:cNvSpPr/>
          <p:nvPr/>
        </p:nvSpPr>
        <p:spPr>
          <a:xfrm>
            <a:off x="4931813" y="3376725"/>
            <a:ext cx="345000" cy="32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7872075" y="3376725"/>
            <a:ext cx="345000" cy="329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>
            <a:hlinkClick action="ppaction://hlinksldjump" r:id="rId9"/>
          </p:cNvPr>
          <p:cNvSpPr/>
          <p:nvPr/>
        </p:nvSpPr>
        <p:spPr>
          <a:xfrm>
            <a:off x="2116975" y="4066700"/>
            <a:ext cx="1035000" cy="40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>
            <a:hlinkClick action="ppaction://hlinksldjump" r:id="rId10"/>
          </p:cNvPr>
          <p:cNvSpPr/>
          <p:nvPr/>
        </p:nvSpPr>
        <p:spPr>
          <a:xfrm>
            <a:off x="5587100" y="4074525"/>
            <a:ext cx="1030500" cy="39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D966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