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8"/>
  </p:notesMasterIdLst>
  <p:handoutMasterIdLst>
    <p:handoutMasterId r:id="rId19"/>
  </p:handoutMasterIdLst>
  <p:sldIdLst>
    <p:sldId id="258" r:id="rId5"/>
    <p:sldId id="276" r:id="rId6"/>
    <p:sldId id="26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42" r:id="rId16"/>
    <p:sldId id="351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00"/>
    <a:srgbClr val="000000"/>
    <a:srgbClr val="FFD203"/>
    <a:srgbClr val="E6E6E6"/>
    <a:srgbClr val="EAEAEA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BA472-F02F-9755-4B7D-E457E56FB8F5}" v="805" dt="2020-02-10T23:31:39.123"/>
    <p1510:client id="{6E71FDED-0BE7-4645-A73B-88DE7825B859}" v="2" dt="2020-02-10T00:01:57.431"/>
    <p1510:client id="{B505D384-45F7-0745-8A5D-58D8CD53A09C}" v="53" dt="2020-02-12T18:56:36.852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3" autoAdjust="0"/>
    <p:restoredTop sz="79961" autoAdjust="0"/>
  </p:normalViewPr>
  <p:slideViewPr>
    <p:cSldViewPr snapToGrid="0" showGuides="1">
      <p:cViewPr varScale="1">
        <p:scale>
          <a:sx n="66" d="100"/>
          <a:sy n="66" d="100"/>
        </p:scale>
        <p:origin x="1459" y="53"/>
      </p:cViewPr>
      <p:guideLst>
        <p:guide orient="horz" pos="2160"/>
        <p:guide pos="4226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28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dor Vasic" userId="S::t.vasic@levi9.com::e0d8b448-5347-4dec-aa95-db1d3ac4fde2" providerId="AD" clId="Web-{6E71FDED-0BE7-4645-A73B-88DE7825B859}"/>
    <pc:docChg chg="modSld">
      <pc:chgData name="Teodor Vasic" userId="S::t.vasic@levi9.com::e0d8b448-5347-4dec-aa95-db1d3ac4fde2" providerId="AD" clId="Web-{6E71FDED-0BE7-4645-A73B-88DE7825B859}" dt="2020-02-10T00:01:57.431" v="1"/>
      <pc:docMkLst>
        <pc:docMk/>
      </pc:docMkLst>
      <pc:sldChg chg="delSp modSp">
        <pc:chgData name="Teodor Vasic" userId="S::t.vasic@levi9.com::e0d8b448-5347-4dec-aa95-db1d3ac4fde2" providerId="AD" clId="Web-{6E71FDED-0BE7-4645-A73B-88DE7825B859}" dt="2020-02-10T00:01:57.431" v="1"/>
        <pc:sldMkLst>
          <pc:docMk/>
          <pc:sldMk cId="3894980040" sldId="351"/>
        </pc:sldMkLst>
        <pc:spChg chg="del mod">
          <ac:chgData name="Teodor Vasic" userId="S::t.vasic@levi9.com::e0d8b448-5347-4dec-aa95-db1d3ac4fde2" providerId="AD" clId="Web-{6E71FDED-0BE7-4645-A73B-88DE7825B859}" dt="2020-02-10T00:01:57.431" v="1"/>
          <ac:spMkLst>
            <pc:docMk/>
            <pc:sldMk cId="3894980040" sldId="351"/>
            <ac:spMk id="3" creationId="{00000000-0000-0000-0000-000000000000}"/>
          </ac:spMkLst>
        </pc:spChg>
      </pc:sldChg>
    </pc:docChg>
  </pc:docChgLst>
  <pc:docChgLst>
    <pc:chgData name="Teodor Vasic" userId="S::t.vasic@levi9.com::e0d8b448-5347-4dec-aa95-db1d3ac4fde2" providerId="AD" clId="Web-{497BA472-F02F-9755-4B7D-E457E56FB8F5}"/>
    <pc:docChg chg="addSld delSld modSld sldOrd">
      <pc:chgData name="Teodor Vasic" userId="S::t.vasic@levi9.com::e0d8b448-5347-4dec-aa95-db1d3ac4fde2" providerId="AD" clId="Web-{497BA472-F02F-9755-4B7D-E457E56FB8F5}" dt="2020-02-10T23:31:39.123" v="805" actId="20577"/>
      <pc:docMkLst>
        <pc:docMk/>
      </pc:docMkLst>
      <pc:sldChg chg="modSp">
        <pc:chgData name="Teodor Vasic" userId="S::t.vasic@levi9.com::e0d8b448-5347-4dec-aa95-db1d3ac4fde2" providerId="AD" clId="Web-{497BA472-F02F-9755-4B7D-E457E56FB8F5}" dt="2020-02-10T23:31:39.123" v="805" actId="20577"/>
        <pc:sldMkLst>
          <pc:docMk/>
          <pc:sldMk cId="4127224032" sldId="261"/>
        </pc:sldMkLst>
        <pc:spChg chg="mod">
          <ac:chgData name="Teodor Vasic" userId="S::t.vasic@levi9.com::e0d8b448-5347-4dec-aa95-db1d3ac4fde2" providerId="AD" clId="Web-{497BA472-F02F-9755-4B7D-E457E56FB8F5}" dt="2020-02-10T23:31:39.123" v="805" actId="20577"/>
          <ac:spMkLst>
            <pc:docMk/>
            <pc:sldMk cId="4127224032" sldId="261"/>
            <ac:spMk id="2" creationId="{00000000-0000-0000-0000-000000000000}"/>
          </ac:spMkLst>
        </pc:spChg>
      </pc:sldChg>
      <pc:sldChg chg="addSp modSp">
        <pc:chgData name="Teodor Vasic" userId="S::t.vasic@levi9.com::e0d8b448-5347-4dec-aa95-db1d3ac4fde2" providerId="AD" clId="Web-{497BA472-F02F-9755-4B7D-E457E56FB8F5}" dt="2020-02-10T23:31:14.060" v="798" actId="20577"/>
        <pc:sldMkLst>
          <pc:docMk/>
          <pc:sldMk cId="1312253759" sldId="264"/>
        </pc:sldMkLst>
        <pc:spChg chg="add mod">
          <ac:chgData name="Teodor Vasic" userId="S::t.vasic@levi9.com::e0d8b448-5347-4dec-aa95-db1d3ac4fde2" providerId="AD" clId="Web-{497BA472-F02F-9755-4B7D-E457E56FB8F5}" dt="2020-02-10T22:48:33.275" v="663" actId="1076"/>
          <ac:spMkLst>
            <pc:docMk/>
            <pc:sldMk cId="1312253759" sldId="264"/>
            <ac:spMk id="4" creationId="{E2C2C4DE-0FE1-4D8E-A81A-ED74A3B411E2}"/>
          </ac:spMkLst>
        </pc:spChg>
        <pc:spChg chg="mod">
          <ac:chgData name="Teodor Vasic" userId="S::t.vasic@levi9.com::e0d8b448-5347-4dec-aa95-db1d3ac4fde2" providerId="AD" clId="Web-{497BA472-F02F-9755-4B7D-E457E56FB8F5}" dt="2020-02-10T23:31:14.060" v="798" actId="20577"/>
          <ac:spMkLst>
            <pc:docMk/>
            <pc:sldMk cId="1312253759" sldId="264"/>
            <ac:spMk id="5" creationId="{00000000-0000-0000-0000-000000000000}"/>
          </ac:spMkLst>
        </pc:spChg>
        <pc:spChg chg="mod">
          <ac:chgData name="Teodor Vasic" userId="S::t.vasic@levi9.com::e0d8b448-5347-4dec-aa95-db1d3ac4fde2" providerId="AD" clId="Web-{497BA472-F02F-9755-4B7D-E457E56FB8F5}" dt="2020-02-10T22:47:53.306" v="624" actId="14100"/>
          <ac:spMkLst>
            <pc:docMk/>
            <pc:sldMk cId="1312253759" sldId="264"/>
            <ac:spMk id="8" creationId="{00000000-0000-0000-0000-000000000000}"/>
          </ac:spMkLst>
        </pc:spChg>
      </pc:sldChg>
      <pc:sldChg chg="modSp">
        <pc:chgData name="Teodor Vasic" userId="S::t.vasic@levi9.com::e0d8b448-5347-4dec-aa95-db1d3ac4fde2" providerId="AD" clId="Web-{497BA472-F02F-9755-4B7D-E457E56FB8F5}" dt="2020-02-10T23:31:35.545" v="800" actId="20577"/>
        <pc:sldMkLst>
          <pc:docMk/>
          <pc:sldMk cId="1903795443" sldId="267"/>
        </pc:sldMkLst>
        <pc:spChg chg="mod">
          <ac:chgData name="Teodor Vasic" userId="S::t.vasic@levi9.com::e0d8b448-5347-4dec-aa95-db1d3ac4fde2" providerId="AD" clId="Web-{497BA472-F02F-9755-4B7D-E457E56FB8F5}" dt="2020-02-10T23:31:35.545" v="800" actId="20577"/>
          <ac:spMkLst>
            <pc:docMk/>
            <pc:sldMk cId="1903795443" sldId="267"/>
            <ac:spMk id="6" creationId="{00000000-0000-0000-0000-000000000000}"/>
          </ac:spMkLst>
        </pc:spChg>
      </pc:sldChg>
      <pc:sldChg chg="modSp">
        <pc:chgData name="Teodor Vasic" userId="S::t.vasic@levi9.com::e0d8b448-5347-4dec-aa95-db1d3ac4fde2" providerId="AD" clId="Web-{497BA472-F02F-9755-4B7D-E457E56FB8F5}" dt="2020-02-10T23:31:26.310" v="799" actId="20577"/>
        <pc:sldMkLst>
          <pc:docMk/>
          <pc:sldMk cId="3214354581" sldId="362"/>
        </pc:sldMkLst>
        <pc:spChg chg="mod">
          <ac:chgData name="Teodor Vasic" userId="S::t.vasic@levi9.com::e0d8b448-5347-4dec-aa95-db1d3ac4fde2" providerId="AD" clId="Web-{497BA472-F02F-9755-4B7D-E457E56FB8F5}" dt="2020-02-10T23:31:26.310" v="799" actId="20577"/>
          <ac:spMkLst>
            <pc:docMk/>
            <pc:sldMk cId="3214354581" sldId="362"/>
            <ac:spMk id="6" creationId="{00000000-0000-0000-0000-000000000000}"/>
          </ac:spMkLst>
        </pc:spChg>
      </pc:sldChg>
      <pc:sldChg chg="addSp modSp">
        <pc:chgData name="Teodor Vasic" userId="S::t.vasic@levi9.com::e0d8b448-5347-4dec-aa95-db1d3ac4fde2" providerId="AD" clId="Web-{497BA472-F02F-9755-4B7D-E457E56FB8F5}" dt="2020-02-10T21:23:23.180" v="72" actId="20577"/>
        <pc:sldMkLst>
          <pc:docMk/>
          <pc:sldMk cId="2093869093" sldId="363"/>
        </pc:sldMkLst>
        <pc:spChg chg="mod">
          <ac:chgData name="Teodor Vasic" userId="S::t.vasic@levi9.com::e0d8b448-5347-4dec-aa95-db1d3ac4fde2" providerId="AD" clId="Web-{497BA472-F02F-9755-4B7D-E457E56FB8F5}" dt="2020-02-10T21:23:10.617" v="71" actId="20577"/>
          <ac:spMkLst>
            <pc:docMk/>
            <pc:sldMk cId="2093869093" sldId="363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1:23:23.180" v="72" actId="20577"/>
          <ac:spMkLst>
            <pc:docMk/>
            <pc:sldMk cId="2093869093" sldId="363"/>
            <ac:spMk id="8" creationId="{A5586C92-7B50-4D6C-A426-E3B9A27584D3}"/>
          </ac:spMkLst>
        </pc:spChg>
        <pc:picChg chg="add mod">
          <ac:chgData name="Teodor Vasic" userId="S::t.vasic@levi9.com::e0d8b448-5347-4dec-aa95-db1d3ac4fde2" providerId="AD" clId="Web-{497BA472-F02F-9755-4B7D-E457E56FB8F5}" dt="2020-02-10T21:20:19.728" v="61" actId="1076"/>
          <ac:picMkLst>
            <pc:docMk/>
            <pc:sldMk cId="2093869093" sldId="363"/>
            <ac:picMk id="2" creationId="{879A2F6E-7B3B-4376-BE2B-BE3CAF17C8F2}"/>
          </ac:picMkLst>
        </pc:picChg>
      </pc:sldChg>
      <pc:sldChg chg="addSp modSp">
        <pc:chgData name="Teodor Vasic" userId="S::t.vasic@levi9.com::e0d8b448-5347-4dec-aa95-db1d3ac4fde2" providerId="AD" clId="Web-{497BA472-F02F-9755-4B7D-E457E56FB8F5}" dt="2020-02-10T21:16:10.105" v="43" actId="20577"/>
        <pc:sldMkLst>
          <pc:docMk/>
          <pc:sldMk cId="1489583434" sldId="366"/>
        </pc:sldMkLst>
        <pc:spChg chg="mod">
          <ac:chgData name="Teodor Vasic" userId="S::t.vasic@levi9.com::e0d8b448-5347-4dec-aa95-db1d3ac4fde2" providerId="AD" clId="Web-{497BA472-F02F-9755-4B7D-E457E56FB8F5}" dt="2020-02-10T21:16:10.105" v="43" actId="20577"/>
          <ac:spMkLst>
            <pc:docMk/>
            <pc:sldMk cId="1489583434" sldId="366"/>
            <ac:spMk id="4" creationId="{00000000-0000-0000-0000-000000000000}"/>
          </ac:spMkLst>
        </pc:spChg>
        <pc:picChg chg="add mod">
          <ac:chgData name="Teodor Vasic" userId="S::t.vasic@levi9.com::e0d8b448-5347-4dec-aa95-db1d3ac4fde2" providerId="AD" clId="Web-{497BA472-F02F-9755-4B7D-E457E56FB8F5}" dt="2020-02-10T21:14:05.778" v="29" actId="14100"/>
          <ac:picMkLst>
            <pc:docMk/>
            <pc:sldMk cId="1489583434" sldId="366"/>
            <ac:picMk id="6" creationId="{2BAB2181-931E-43DC-88A4-645ADB478744}"/>
          </ac:picMkLst>
        </pc:picChg>
        <pc:picChg chg="add mod">
          <ac:chgData name="Teodor Vasic" userId="S::t.vasic@levi9.com::e0d8b448-5347-4dec-aa95-db1d3ac4fde2" providerId="AD" clId="Web-{497BA472-F02F-9755-4B7D-E457E56FB8F5}" dt="2020-02-10T21:15:25.121" v="38" actId="1076"/>
          <ac:picMkLst>
            <pc:docMk/>
            <pc:sldMk cId="1489583434" sldId="366"/>
            <ac:picMk id="8" creationId="{8B297F60-2E94-4C3C-876D-DA7B7E9657DD}"/>
          </ac:picMkLst>
        </pc:picChg>
      </pc:sldChg>
      <pc:sldChg chg="addSp modSp add replId">
        <pc:chgData name="Teodor Vasic" userId="S::t.vasic@levi9.com::e0d8b448-5347-4dec-aa95-db1d3ac4fde2" providerId="AD" clId="Web-{497BA472-F02F-9755-4B7D-E457E56FB8F5}" dt="2020-02-10T21:49:50.816" v="139" actId="20577"/>
        <pc:sldMkLst>
          <pc:docMk/>
          <pc:sldMk cId="1428319150" sldId="367"/>
        </pc:sldMkLst>
        <pc:spChg chg="mod">
          <ac:chgData name="Teodor Vasic" userId="S::t.vasic@levi9.com::e0d8b448-5347-4dec-aa95-db1d3ac4fde2" providerId="AD" clId="Web-{497BA472-F02F-9755-4B7D-E457E56FB8F5}" dt="2020-02-10T21:49:50.816" v="139" actId="20577"/>
          <ac:spMkLst>
            <pc:docMk/>
            <pc:sldMk cId="1428319150" sldId="367"/>
            <ac:spMk id="4" creationId="{00000000-0000-0000-0000-000000000000}"/>
          </ac:spMkLst>
        </pc:spChg>
        <pc:picChg chg="add mod">
          <ac:chgData name="Teodor Vasic" userId="S::t.vasic@levi9.com::e0d8b448-5347-4dec-aa95-db1d3ac4fde2" providerId="AD" clId="Web-{497BA472-F02F-9755-4B7D-E457E56FB8F5}" dt="2020-02-10T21:49:30.535" v="134" actId="1076"/>
          <ac:picMkLst>
            <pc:docMk/>
            <pc:sldMk cId="1428319150" sldId="367"/>
            <ac:picMk id="2" creationId="{86DE2FD9-E193-4802-B9F6-8BC1C06DB139}"/>
          </ac:picMkLst>
        </pc:picChg>
      </pc:sldChg>
      <pc:sldChg chg="addSp delSp modSp add replId">
        <pc:chgData name="Teodor Vasic" userId="S::t.vasic@levi9.com::e0d8b448-5347-4dec-aa95-db1d3ac4fde2" providerId="AD" clId="Web-{497BA472-F02F-9755-4B7D-E457E56FB8F5}" dt="2020-02-10T22:11:29.256" v="174" actId="1076"/>
        <pc:sldMkLst>
          <pc:docMk/>
          <pc:sldMk cId="2031087016" sldId="368"/>
        </pc:sldMkLst>
        <pc:spChg chg="mod">
          <ac:chgData name="Teodor Vasic" userId="S::t.vasic@levi9.com::e0d8b448-5347-4dec-aa95-db1d3ac4fde2" providerId="AD" clId="Web-{497BA472-F02F-9755-4B7D-E457E56FB8F5}" dt="2020-02-10T21:59:44.035" v="155" actId="14100"/>
          <ac:spMkLst>
            <pc:docMk/>
            <pc:sldMk cId="2031087016" sldId="368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2:09:44.209" v="161" actId="14100"/>
          <ac:spMkLst>
            <pc:docMk/>
            <pc:sldMk cId="2031087016" sldId="368"/>
            <ac:spMk id="8" creationId="{9F5ECEAA-217A-48EE-823C-F62E1EA175FB}"/>
          </ac:spMkLst>
        </pc:spChg>
        <pc:spChg chg="add mod">
          <ac:chgData name="Teodor Vasic" userId="S::t.vasic@levi9.com::e0d8b448-5347-4dec-aa95-db1d3ac4fde2" providerId="AD" clId="Web-{497BA472-F02F-9755-4B7D-E457E56FB8F5}" dt="2020-02-10T22:11:23.990" v="173" actId="1076"/>
          <ac:spMkLst>
            <pc:docMk/>
            <pc:sldMk cId="2031087016" sldId="368"/>
            <ac:spMk id="13" creationId="{B9A50670-F3FF-4D1C-9D7A-40700D139AC2}"/>
          </ac:spMkLst>
        </pc:spChg>
        <pc:picChg chg="add mod">
          <ac:chgData name="Teodor Vasic" userId="S::t.vasic@levi9.com::e0d8b448-5347-4dec-aa95-db1d3ac4fde2" providerId="AD" clId="Web-{497BA472-F02F-9755-4B7D-E457E56FB8F5}" dt="2020-02-10T21:59:38.082" v="154" actId="1076"/>
          <ac:picMkLst>
            <pc:docMk/>
            <pc:sldMk cId="2031087016" sldId="368"/>
            <ac:picMk id="2" creationId="{9F3B21D8-6C37-4371-AFA9-81C5B125A4CE}"/>
          </ac:picMkLst>
        </pc:picChg>
        <pc:picChg chg="add mod">
          <ac:chgData name="Teodor Vasic" userId="S::t.vasic@levi9.com::e0d8b448-5347-4dec-aa95-db1d3ac4fde2" providerId="AD" clId="Web-{497BA472-F02F-9755-4B7D-E457E56FB8F5}" dt="2020-02-10T22:11:29.256" v="174" actId="1076"/>
          <ac:picMkLst>
            <pc:docMk/>
            <pc:sldMk cId="2031087016" sldId="368"/>
            <ac:picMk id="9" creationId="{07F5621B-6BE5-4952-9219-7EB8CE59D05A}"/>
          </ac:picMkLst>
        </pc:picChg>
        <pc:picChg chg="add del mod">
          <ac:chgData name="Teodor Vasic" userId="S::t.vasic@levi9.com::e0d8b448-5347-4dec-aa95-db1d3ac4fde2" providerId="AD" clId="Web-{497BA472-F02F-9755-4B7D-E457E56FB8F5}" dt="2020-02-10T22:10:20.256" v="166"/>
          <ac:picMkLst>
            <pc:docMk/>
            <pc:sldMk cId="2031087016" sldId="368"/>
            <ac:picMk id="11" creationId="{46899E16-B203-4584-9BE7-1B526C7DAED2}"/>
          </ac:picMkLst>
        </pc:picChg>
      </pc:sldChg>
      <pc:sldChg chg="modSp add replId">
        <pc:chgData name="Teodor Vasic" userId="S::t.vasic@levi9.com::e0d8b448-5347-4dec-aa95-db1d3ac4fde2" providerId="AD" clId="Web-{497BA472-F02F-9755-4B7D-E457E56FB8F5}" dt="2020-02-10T22:37:15.357" v="319" actId="20577"/>
        <pc:sldMkLst>
          <pc:docMk/>
          <pc:sldMk cId="3088647092" sldId="369"/>
        </pc:sldMkLst>
        <pc:spChg chg="mod">
          <ac:chgData name="Teodor Vasic" userId="S::t.vasic@levi9.com::e0d8b448-5347-4dec-aa95-db1d3ac4fde2" providerId="AD" clId="Web-{497BA472-F02F-9755-4B7D-E457E56FB8F5}" dt="2020-02-10T22:37:15.357" v="319" actId="20577"/>
          <ac:spMkLst>
            <pc:docMk/>
            <pc:sldMk cId="3088647092" sldId="369"/>
            <ac:spMk id="4" creationId="{00000000-0000-0000-0000-000000000000}"/>
          </ac:spMkLst>
        </pc:spChg>
      </pc:sldChg>
      <pc:sldChg chg="addSp modSp add replId">
        <pc:chgData name="Teodor Vasic" userId="S::t.vasic@levi9.com::e0d8b448-5347-4dec-aa95-db1d3ac4fde2" providerId="AD" clId="Web-{497BA472-F02F-9755-4B7D-E457E56FB8F5}" dt="2020-02-10T22:46:36.087" v="596" actId="1076"/>
        <pc:sldMkLst>
          <pc:docMk/>
          <pc:sldMk cId="3334161379" sldId="370"/>
        </pc:sldMkLst>
        <pc:spChg chg="mod">
          <ac:chgData name="Teodor Vasic" userId="S::t.vasic@levi9.com::e0d8b448-5347-4dec-aa95-db1d3ac4fde2" providerId="AD" clId="Web-{497BA472-F02F-9755-4B7D-E457E56FB8F5}" dt="2020-02-10T22:43:35.612" v="556" actId="14100"/>
          <ac:spMkLst>
            <pc:docMk/>
            <pc:sldMk cId="3334161379" sldId="370"/>
            <ac:spMk id="4" creationId="{00000000-0000-0000-0000-000000000000}"/>
          </ac:spMkLst>
        </pc:spChg>
        <pc:spChg chg="add mod">
          <ac:chgData name="Teodor Vasic" userId="S::t.vasic@levi9.com::e0d8b448-5347-4dec-aa95-db1d3ac4fde2" providerId="AD" clId="Web-{497BA472-F02F-9755-4B7D-E457E56FB8F5}" dt="2020-02-10T22:45:41.587" v="591" actId="14100"/>
          <ac:spMkLst>
            <pc:docMk/>
            <pc:sldMk cId="3334161379" sldId="370"/>
            <ac:spMk id="8" creationId="{8334BB52-C8EB-4861-9C4D-DE69070ACD2E}"/>
          </ac:spMkLst>
        </pc:spChg>
        <pc:picChg chg="add mod">
          <ac:chgData name="Teodor Vasic" userId="S::t.vasic@levi9.com::e0d8b448-5347-4dec-aa95-db1d3ac4fde2" providerId="AD" clId="Web-{497BA472-F02F-9755-4B7D-E457E56FB8F5}" dt="2020-02-10T22:43:22.815" v="555" actId="1076"/>
          <ac:picMkLst>
            <pc:docMk/>
            <pc:sldMk cId="3334161379" sldId="370"/>
            <ac:picMk id="2" creationId="{D2954FBD-ABB4-4EEF-93F8-39E034095083}"/>
          </ac:picMkLst>
        </pc:picChg>
        <pc:picChg chg="add mod">
          <ac:chgData name="Teodor Vasic" userId="S::t.vasic@levi9.com::e0d8b448-5347-4dec-aa95-db1d3ac4fde2" providerId="AD" clId="Web-{497BA472-F02F-9755-4B7D-E457E56FB8F5}" dt="2020-02-10T22:46:36.087" v="596" actId="1076"/>
          <ac:picMkLst>
            <pc:docMk/>
            <pc:sldMk cId="3334161379" sldId="370"/>
            <ac:picMk id="9" creationId="{C0B1623B-4700-49F6-8349-DDF555B1F336}"/>
          </ac:picMkLst>
        </pc:picChg>
      </pc:sldChg>
      <pc:sldChg chg="add del replId">
        <pc:chgData name="Teodor Vasic" userId="S::t.vasic@levi9.com::e0d8b448-5347-4dec-aa95-db1d3ac4fde2" providerId="AD" clId="Web-{497BA472-F02F-9755-4B7D-E457E56FB8F5}" dt="2020-02-10T23:30:50.669" v="795"/>
        <pc:sldMkLst>
          <pc:docMk/>
          <pc:sldMk cId="3807624959" sldId="371"/>
        </pc:sldMkLst>
      </pc:sldChg>
      <pc:sldChg chg="delSp modSp add ord replId">
        <pc:chgData name="Teodor Vasic" userId="S::t.vasic@levi9.com::e0d8b448-5347-4dec-aa95-db1d3ac4fde2" providerId="AD" clId="Web-{497BA472-F02F-9755-4B7D-E457E56FB8F5}" dt="2020-02-10T23:30:37.763" v="794" actId="20577"/>
        <pc:sldMkLst>
          <pc:docMk/>
          <pc:sldMk cId="1441542699" sldId="372"/>
        </pc:sldMkLst>
        <pc:spChg chg="mod">
          <ac:chgData name="Teodor Vasic" userId="S::t.vasic@levi9.com::e0d8b448-5347-4dec-aa95-db1d3ac4fde2" providerId="AD" clId="Web-{497BA472-F02F-9755-4B7D-E457E56FB8F5}" dt="2020-02-10T22:49:24.322" v="673" actId="20577"/>
          <ac:spMkLst>
            <pc:docMk/>
            <pc:sldMk cId="1441542699" sldId="372"/>
            <ac:spMk id="2" creationId="{00000000-0000-0000-0000-000000000000}"/>
          </ac:spMkLst>
        </pc:spChg>
        <pc:spChg chg="mod">
          <ac:chgData name="Teodor Vasic" userId="S::t.vasic@levi9.com::e0d8b448-5347-4dec-aa95-db1d3ac4fde2" providerId="AD" clId="Web-{497BA472-F02F-9755-4B7D-E457E56FB8F5}" dt="2020-02-10T23:30:37.763" v="794" actId="20577"/>
          <ac:spMkLst>
            <pc:docMk/>
            <pc:sldMk cId="1441542699" sldId="372"/>
            <ac:spMk id="4" creationId="{00000000-0000-0000-0000-000000000000}"/>
          </ac:spMkLst>
        </pc:spChg>
        <pc:picChg chg="del">
          <ac:chgData name="Teodor Vasic" userId="S::t.vasic@levi9.com::e0d8b448-5347-4dec-aa95-db1d3ac4fde2" providerId="AD" clId="Web-{497BA472-F02F-9755-4B7D-E457E56FB8F5}" dt="2020-02-10T22:49:32.150" v="676"/>
          <ac:picMkLst>
            <pc:docMk/>
            <pc:sldMk cId="1441542699" sldId="372"/>
            <ac:picMk id="6" creationId="{2BAB2181-931E-43DC-88A4-645ADB478744}"/>
          </ac:picMkLst>
        </pc:picChg>
        <pc:picChg chg="del">
          <ac:chgData name="Teodor Vasic" userId="S::t.vasic@levi9.com::e0d8b448-5347-4dec-aa95-db1d3ac4fde2" providerId="AD" clId="Web-{497BA472-F02F-9755-4B7D-E457E56FB8F5}" dt="2020-02-10T22:49:32.447" v="677"/>
          <ac:picMkLst>
            <pc:docMk/>
            <pc:sldMk cId="1441542699" sldId="372"/>
            <ac:picMk id="8" creationId="{8B297F60-2E94-4C3C-876D-DA7B7E9657DD}"/>
          </ac:picMkLst>
        </pc:picChg>
      </pc:sldChg>
    </pc:docChg>
  </pc:docChgLst>
  <pc:docChgLst>
    <pc:chgData name="Teodor Vasic" userId="S::t.vasic@levi9.com::e0d8b448-5347-4dec-aa95-db1d3ac4fde2" providerId="AD" clId="Web-{B505D384-45F7-0745-8A5D-58D8CD53A09C}"/>
    <pc:docChg chg="modSld">
      <pc:chgData name="Teodor Vasic" userId="S::t.vasic@levi9.com::e0d8b448-5347-4dec-aa95-db1d3ac4fde2" providerId="AD" clId="Web-{B505D384-45F7-0745-8A5D-58D8CD53A09C}" dt="2020-02-12T18:56:36.852" v="37" actId="20577"/>
      <pc:docMkLst>
        <pc:docMk/>
      </pc:docMkLst>
      <pc:sldChg chg="modSp">
        <pc:chgData name="Teodor Vasic" userId="S::t.vasic@levi9.com::e0d8b448-5347-4dec-aa95-db1d3ac4fde2" providerId="AD" clId="Web-{B505D384-45F7-0745-8A5D-58D8CD53A09C}" dt="2020-02-12T18:25:24.948" v="29"/>
        <pc:sldMkLst>
          <pc:docMk/>
          <pc:sldMk cId="2405855542" sldId="355"/>
        </pc:sldMkLst>
        <pc:graphicFrameChg chg="mod modGraphic">
          <ac:chgData name="Teodor Vasic" userId="S::t.vasic@levi9.com::e0d8b448-5347-4dec-aa95-db1d3ac4fde2" providerId="AD" clId="Web-{B505D384-45F7-0745-8A5D-58D8CD53A09C}" dt="2020-02-12T18:25:24.948" v="29"/>
          <ac:graphicFrameMkLst>
            <pc:docMk/>
            <pc:sldMk cId="2405855542" sldId="355"/>
            <ac:graphicFrameMk id="8" creationId="{00000000-0000-0000-0000-000000000000}"/>
          </ac:graphicFrameMkLst>
        </pc:graphicFrameChg>
      </pc:sldChg>
      <pc:sldChg chg="modSp">
        <pc:chgData name="Teodor Vasic" userId="S::t.vasic@levi9.com::e0d8b448-5347-4dec-aa95-db1d3ac4fde2" providerId="AD" clId="Web-{B505D384-45F7-0745-8A5D-58D8CD53A09C}" dt="2020-02-12T18:56:36.852" v="37" actId="20577"/>
        <pc:sldMkLst>
          <pc:docMk/>
          <pc:sldMk cId="713290609" sldId="365"/>
        </pc:sldMkLst>
        <pc:spChg chg="mod">
          <ac:chgData name="Teodor Vasic" userId="S::t.vasic@levi9.com::e0d8b448-5347-4dec-aa95-db1d3ac4fde2" providerId="AD" clId="Web-{B505D384-45F7-0745-8A5D-58D8CD53A09C}" dt="2020-02-12T18:56:36.852" v="37" actId="20577"/>
          <ac:spMkLst>
            <pc:docMk/>
            <pc:sldMk cId="713290609" sldId="365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12/05/2021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12/05/2021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https://www.sqlservertutorial.net/getting-started/what-is-sql-server/</a:t>
            </a:r>
            <a:r>
              <a:rPr lang="sr-Latn-RS" dirty="0"/>
              <a:t>  - Pogledaj ovde sta ti odgovara pa ako zelis prepravi slajd.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44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levi9 </a:t>
            </a:r>
            <a:r>
              <a:rPr lang="sr-Latn-RS" dirty="0"/>
              <a:t>CODE9 2021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Azure SQL databse</a:t>
            </a:r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r-Latn-RS" dirty="0"/>
              <a:t>Novi Sad</a:t>
            </a:r>
            <a:r>
              <a:rPr lang="en-GB" dirty="0"/>
              <a:t>, </a:t>
            </a:r>
            <a:r>
              <a:rPr lang="sr-Latn-RS" dirty="0"/>
              <a:t>24.05.2021</a:t>
            </a:r>
            <a:endParaRPr lang="nl-NL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sr-Latn-RS" dirty="0"/>
              <a:t>Ruzica Kersoja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0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2F8908-ABC7-4C31-ADE3-382B9CD10F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11135789" cy="1847743"/>
          </a:xfrm>
        </p:spPr>
        <p:txBody>
          <a:bodyPr/>
          <a:lstStyle/>
          <a:p>
            <a:r>
              <a:rPr lang="sr-Latn-RS" dirty="0"/>
              <a:t>Bank system have customers which have data (First Name, Last Name, JMBG etc...)</a:t>
            </a:r>
          </a:p>
          <a:p>
            <a:r>
              <a:rPr lang="sr-Latn-RS" dirty="0"/>
              <a:t>Every customer have accounts and payments</a:t>
            </a:r>
          </a:p>
          <a:p>
            <a:r>
              <a:rPr lang="sr-Latn-RS" dirty="0"/>
              <a:t>We are determining name journal for every change on customer data or on payment</a:t>
            </a:r>
          </a:p>
          <a:p>
            <a:r>
              <a:rPr lang="sr-Latn-RS" dirty="0"/>
              <a:t>As result we have next: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5792FC-6FE4-4836-824C-9B94C2D9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Examples of bad data models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1A6EF-ED54-4332-BC73-6400D8C67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92DE0-3BAE-4210-AE3E-09863D50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7" y="3570080"/>
            <a:ext cx="6096000" cy="2624450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C21356F-7D91-469C-BB4D-03BDD8047F4B}"/>
              </a:ext>
            </a:extLst>
          </p:cNvPr>
          <p:cNvSpPr txBox="1">
            <a:spLocks/>
          </p:cNvSpPr>
          <p:nvPr/>
        </p:nvSpPr>
        <p:spPr bwMode="auto">
          <a:xfrm>
            <a:off x="7020508" y="3567111"/>
            <a:ext cx="4547865" cy="2624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dirty="0"/>
              <a:t>15 seconds only for counts</a:t>
            </a:r>
            <a:endParaRPr lang="sr-Latn-RS" dirty="0"/>
          </a:p>
          <a:p>
            <a:pPr marL="457200" indent="-457200">
              <a:buFontTx/>
              <a:buChar char="-"/>
            </a:pPr>
            <a:r>
              <a:rPr lang="sr-Latn-RS" dirty="0"/>
              <a:t>For solving, indexes should be added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Use SOLID principles and patterns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Database should be only used for tables</a:t>
            </a:r>
          </a:p>
        </p:txBody>
      </p:sp>
    </p:spTree>
    <p:extLst>
      <p:ext uri="{BB962C8B-B14F-4D97-AF65-F5344CB8AC3E}">
        <p14:creationId xmlns:p14="http://schemas.microsoft.com/office/powerpoint/2010/main" val="257219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DBFC8E-C980-48B8-8BD1-9CF7E4C681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4" y="3183038"/>
            <a:ext cx="10591778" cy="2836762"/>
          </a:xfrm>
        </p:spPr>
        <p:txBody>
          <a:bodyPr/>
          <a:lstStyle/>
          <a:p>
            <a:r>
              <a:rPr lang="en-US" dirty="0"/>
              <a:t>How this can be implemented without iterator and switch case statements</a:t>
            </a:r>
            <a:r>
              <a:rPr lang="sr-Latn-RS" dirty="0"/>
              <a:t>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5D2A0B-AB0A-4B0D-B421-666B58E7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Think about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5C5EC-B8BC-4500-A790-66B8EA815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7772D-282E-442A-AE53-24D46AA3F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E3DD3-2C98-40A5-BC4C-5F146EF5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0" y="1594654"/>
            <a:ext cx="86963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0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Questions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81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Levi9 Global Sourcing Balkan d.o.o.</a:t>
            </a:r>
          </a:p>
          <a:p>
            <a:r>
              <a:rPr lang="sr-Latn-RS" dirty="0"/>
              <a:t>Novi Sad</a:t>
            </a:r>
            <a:r>
              <a:rPr lang="nl-NL" dirty="0"/>
              <a:t> Offices</a:t>
            </a:r>
          </a:p>
          <a:p>
            <a:r>
              <a:rPr lang="sr-Latn-RS" dirty="0"/>
              <a:t>Trifkovicev trg 6</a:t>
            </a:r>
            <a:endParaRPr lang="nl-NL" dirty="0"/>
          </a:p>
          <a:p>
            <a:r>
              <a:rPr lang="nl-NL" dirty="0"/>
              <a:t>2</a:t>
            </a:r>
            <a:r>
              <a:rPr lang="sr-Latn-RS" dirty="0"/>
              <a:t>1</a:t>
            </a:r>
            <a:r>
              <a:rPr lang="nl-NL" dirty="0"/>
              <a:t>000 </a:t>
            </a:r>
            <a:r>
              <a:rPr lang="sr-Latn-RS" dirty="0"/>
              <a:t>Novi Sad</a:t>
            </a:r>
            <a:r>
              <a:rPr lang="nl-NL" dirty="0"/>
              <a:t>, Serbia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Serbia / </a:t>
            </a:r>
            <a:r>
              <a:rPr lang="sr-Latn-RS" dirty="0"/>
              <a:t>Novi sad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498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 Slide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01</a:t>
            </a:r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02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262669" y="3015018"/>
            <a:ext cx="4671219" cy="665958"/>
          </a:xfrm>
        </p:spPr>
        <p:txBody>
          <a:bodyPr/>
          <a:lstStyle/>
          <a:p>
            <a:r>
              <a:rPr lang="sr-Latn-RS" dirty="0"/>
              <a:t>SQL DB intro</a:t>
            </a:r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480966" y="1385888"/>
            <a:ext cx="1150937" cy="957261"/>
          </a:xfrm>
        </p:spPr>
        <p:txBody>
          <a:bodyPr/>
          <a:lstStyle/>
          <a:p>
            <a:r>
              <a:rPr lang="en-GB" dirty="0"/>
              <a:t>03</a:t>
            </a:r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987540" y="1889072"/>
            <a:ext cx="4701539" cy="631879"/>
          </a:xfrm>
        </p:spPr>
        <p:txBody>
          <a:bodyPr/>
          <a:lstStyle/>
          <a:p>
            <a:r>
              <a:rPr lang="sr-Latn-RS" dirty="0"/>
              <a:t>Demonstration in Azure</a:t>
            </a:r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410994" y="2491264"/>
            <a:ext cx="1150937" cy="957261"/>
          </a:xfrm>
        </p:spPr>
        <p:txBody>
          <a:bodyPr/>
          <a:lstStyle/>
          <a:p>
            <a:r>
              <a:rPr lang="en-GB" dirty="0"/>
              <a:t>04</a:t>
            </a:r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986462" y="2888008"/>
            <a:ext cx="4671219" cy="665958"/>
          </a:xfrm>
        </p:spPr>
        <p:txBody>
          <a:bodyPr/>
          <a:lstStyle/>
          <a:p>
            <a:r>
              <a:rPr lang="nl-NL" dirty="0"/>
              <a:t>Questions and end slides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5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r-Latn-RS" dirty="0"/>
              <a:t>Ruzica Kresoja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01. About me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</p:spPr>
        <p:txBody>
          <a:bodyPr/>
          <a:lstStyle/>
          <a:p>
            <a:r>
              <a:rPr lang="en-US" dirty="0"/>
              <a:t>L</a:t>
            </a:r>
            <a:r>
              <a:rPr lang="sr-Latn-RS" dirty="0"/>
              <a:t>Code9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2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8FBDE5-6EF3-4E18-BD76-67E8037E97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4" y="1369908"/>
            <a:ext cx="8966200" cy="4649892"/>
          </a:xfrm>
        </p:spPr>
        <p:txBody>
          <a:bodyPr/>
          <a:lstStyle/>
          <a:p>
            <a:r>
              <a:rPr lang="sr-Latn-RS" dirty="0"/>
              <a:t>Relation database management system (RDMBS)</a:t>
            </a:r>
          </a:p>
          <a:p>
            <a:r>
              <a:rPr lang="sr-Latn-RS" dirty="0"/>
              <a:t>For accessing we are using SQL Management studio where we are using T-SQL</a:t>
            </a:r>
          </a:p>
          <a:p>
            <a:endParaRPr lang="sr-Latn-RS" dirty="0"/>
          </a:p>
          <a:p>
            <a:r>
              <a:rPr lang="en-US" b="1" dirty="0"/>
              <a:t>SQL Server Architecture</a:t>
            </a:r>
          </a:p>
          <a:p>
            <a:r>
              <a:rPr lang="sr-Latn-RS" dirty="0"/>
              <a:t>- </a:t>
            </a:r>
            <a:r>
              <a:rPr lang="en-US" dirty="0"/>
              <a:t>Database Engine</a:t>
            </a:r>
            <a:r>
              <a:rPr lang="sr-Latn-RS" dirty="0"/>
              <a:t> (</a:t>
            </a:r>
            <a:r>
              <a:rPr lang="en-US" dirty="0"/>
              <a:t>Database Engine</a:t>
            </a:r>
            <a:r>
              <a:rPr lang="sr-Latn-RS" b="1" dirty="0"/>
              <a:t>, </a:t>
            </a:r>
            <a:r>
              <a:rPr lang="en-US" dirty="0"/>
              <a:t>Relational Engine</a:t>
            </a:r>
            <a:r>
              <a:rPr lang="sr-Latn-RS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dirty="0"/>
              <a:t>SQLOS</a:t>
            </a:r>
            <a:endParaRPr lang="sr-Latn-RS" dirty="0"/>
          </a:p>
          <a:p>
            <a:pPr marL="457200" indent="-457200">
              <a:buFontTx/>
              <a:buChar char="-"/>
            </a:pPr>
            <a:endParaRPr lang="sr-Latn-RS" dirty="0"/>
          </a:p>
          <a:p>
            <a:r>
              <a:rPr lang="en-US" b="1" dirty="0"/>
              <a:t>SQL Server Services and Tools</a:t>
            </a:r>
          </a:p>
          <a:p>
            <a:pPr marL="457200" indent="-457200">
              <a:buFontTx/>
              <a:buChar char="-"/>
            </a:pPr>
            <a:r>
              <a:rPr lang="en-US" dirty="0"/>
              <a:t>SSIS</a:t>
            </a:r>
            <a:r>
              <a:rPr lang="sr-Latn-RS" dirty="0"/>
              <a:t> (</a:t>
            </a:r>
            <a:r>
              <a:rPr lang="en-US" dirty="0"/>
              <a:t>SQL Server Data Quality Services</a:t>
            </a:r>
            <a:r>
              <a:rPr lang="sr-Latn-RS" dirty="0"/>
              <a:t>) (example: for loading csv data into databse)</a:t>
            </a:r>
          </a:p>
          <a:p>
            <a:pPr marL="457200" indent="-457200">
              <a:buFontTx/>
              <a:buChar char="-"/>
            </a:pPr>
            <a:r>
              <a:rPr lang="en-US" dirty="0"/>
              <a:t>SSRS</a:t>
            </a:r>
            <a:r>
              <a:rPr lang="sr-Latn-RS" dirty="0"/>
              <a:t> (SQL Server Reporting Service)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SSMS (SQL Server Mangement Studio)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Etc...</a:t>
            </a:r>
            <a:endParaRPr lang="en-US" dirty="0"/>
          </a:p>
          <a:p>
            <a:endParaRPr lang="sr-Latn-R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F109CD-230F-49E9-BC5F-4177C8D9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01 SQL Database intro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6B836-D8CB-41F4-9861-6AB050DDD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99CF-4027-478B-85AA-CE4510E0F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49842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B721C3-C52C-453A-BE76-781EBC6450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6702685" cy="4475162"/>
          </a:xfrm>
        </p:spPr>
        <p:txBody>
          <a:bodyPr/>
          <a:lstStyle/>
          <a:p>
            <a:r>
              <a:rPr lang="sr-Latn-RS" dirty="0"/>
              <a:t>At he beginning</a:t>
            </a:r>
            <a:r>
              <a:rPr lang="en-US" dirty="0"/>
              <a:t> database was storing of</a:t>
            </a:r>
            <a:r>
              <a:rPr lang="sr-Latn-RS" dirty="0"/>
              <a:t> </a:t>
            </a:r>
            <a:r>
              <a:rPr lang="en-US" dirty="0"/>
              <a:t>physical servers</a:t>
            </a:r>
            <a:endParaRPr lang="sr-Latn-RS" dirty="0"/>
          </a:p>
          <a:p>
            <a:endParaRPr lang="sr-Latn-RS" dirty="0"/>
          </a:p>
          <a:p>
            <a:r>
              <a:rPr lang="sr-Latn-RS" dirty="0"/>
              <a:t>Issues: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How to add more memory?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How to add more processors cores?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How to replicate server?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783BB5-1271-4FDF-98B0-B51CA1FE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Storing database – Physical hardware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F0DE4-4BE4-42CC-82F0-C8B175713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0F32-7034-4DB8-B49B-49A4E8BBC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DA658-1188-48FF-A005-78FC13F81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602" y="1369908"/>
            <a:ext cx="4343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7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F9F6E-BB14-4A27-8A02-7077B5589A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6031353" cy="4475162"/>
          </a:xfrm>
        </p:spPr>
        <p:txBody>
          <a:bodyPr/>
          <a:lstStyle/>
          <a:p>
            <a:r>
              <a:rPr lang="sr-Latn-RS" dirty="0"/>
              <a:t>Advantages: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Add new memory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Adding more processors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Creating new VM</a:t>
            </a:r>
          </a:p>
          <a:p>
            <a:pPr marL="457200" indent="-457200">
              <a:buFontTx/>
              <a:buChar char="-"/>
            </a:pPr>
            <a:endParaRPr lang="sr-Latn-RS" dirty="0"/>
          </a:p>
          <a:p>
            <a:r>
              <a:rPr lang="sr-Latn-RS" dirty="0"/>
              <a:t>Disadvantages: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Limited with structure of storage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What about disasters?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Power supply costs?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38E60-2F64-4776-A388-31112717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Storing database – Storages and virtual machines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3A571-7370-4AD0-A0FB-D1B3990CE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75971-0E93-4B50-A549-BDBEFCEB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31" y="1533525"/>
            <a:ext cx="47168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7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FB63F-6432-474E-BF60-48C1C2DBEC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8966200" cy="4705691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Container data center all around the world</a:t>
            </a:r>
            <a:r>
              <a:rPr lang="sr-Latn-RS" dirty="0"/>
              <a:t>. Offer hudgde number of service, functionalities...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Unlimited resources</a:t>
            </a:r>
          </a:p>
          <a:p>
            <a:endParaRPr lang="sr-Latn-RS" dirty="0"/>
          </a:p>
          <a:p>
            <a:r>
              <a:rPr lang="sr-Latn-RS" b="1" dirty="0"/>
              <a:t>SQL Server on Azure VMs: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Virtual Machine resource is needed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SQL Database should be installed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Paying license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Maintenance of VM and Database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On premise migration is recommended</a:t>
            </a:r>
          </a:p>
          <a:p>
            <a:endParaRPr lang="sr-Latn-RS" dirty="0"/>
          </a:p>
          <a:p>
            <a:r>
              <a:rPr lang="sr-Latn-RS" b="1" dirty="0"/>
              <a:t>SQL Service as Service: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No VM</a:t>
            </a:r>
          </a:p>
          <a:p>
            <a:pPr marL="457200" indent="-457200">
              <a:buFontTx/>
              <a:buChar char="-"/>
            </a:pPr>
            <a:r>
              <a:rPr lang="en-US" dirty="0"/>
              <a:t>Underlying structure is maintained by Azure</a:t>
            </a:r>
            <a:endParaRPr lang="sr-Latn-RS" dirty="0"/>
          </a:p>
          <a:p>
            <a:pPr marL="457200" indent="-457200">
              <a:buFontTx/>
              <a:buChar char="-"/>
            </a:pPr>
            <a:r>
              <a:rPr lang="sr-Latn-RS" dirty="0"/>
              <a:t>On premise migration is not recommended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760A63-7786-437E-9827-1A3FA78B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Storing database – AZURE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E9E86-6A93-4E94-ADD0-029C48C23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D9DE9-8044-412E-92A7-13BB3ADC3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4401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3BDDCC-1A24-4BD0-9CE8-071E0CA934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1369908"/>
            <a:ext cx="10869571" cy="4649892"/>
          </a:xfrm>
        </p:spPr>
        <p:txBody>
          <a:bodyPr/>
          <a:lstStyle/>
          <a:p>
            <a:r>
              <a:rPr lang="sr-Latn-RS" dirty="0"/>
              <a:t>Staring from requirement:</a:t>
            </a:r>
          </a:p>
          <a:p>
            <a:endParaRPr lang="sr-Latn-RS" dirty="0"/>
          </a:p>
          <a:p>
            <a:pPr marL="457200" indent="-457200">
              <a:buFontTx/>
              <a:buChar char="-"/>
            </a:pPr>
            <a:r>
              <a:rPr lang="en-US" dirty="0"/>
              <a:t>Survey have time frame for which is open. After time expires survey is automatically closed or user which created can do that before time expires</a:t>
            </a:r>
            <a:endParaRPr lang="sr-Latn-R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Survey contains questions and offered </a:t>
            </a:r>
            <a:r>
              <a:rPr lang="en-US" dirty="0" err="1"/>
              <a:t>unswears</a:t>
            </a:r>
            <a:endParaRPr lang="sr-Latn-R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Participant needs to fill in next mandatory parameters before log into application: FirstName, </a:t>
            </a:r>
            <a:r>
              <a:rPr lang="en-US" dirty="0" err="1"/>
              <a:t>LastName</a:t>
            </a:r>
            <a:r>
              <a:rPr lang="en-US" dirty="0"/>
              <a:t>, Email and Password</a:t>
            </a:r>
            <a:endParaRPr lang="sr-Latn-RS" dirty="0"/>
          </a:p>
          <a:p>
            <a:endParaRPr lang="en-US" dirty="0"/>
          </a:p>
          <a:p>
            <a:r>
              <a:rPr lang="sr-Latn-RS" dirty="0"/>
              <a:t>-    </a:t>
            </a:r>
            <a:r>
              <a:rPr lang="en-US" dirty="0"/>
              <a:t>Creator of survey should have possibility to follow </a:t>
            </a:r>
            <a:r>
              <a:rPr lang="en-US" dirty="0" err="1"/>
              <a:t>unswears</a:t>
            </a:r>
            <a:r>
              <a:rPr lang="en-US" dirty="0"/>
              <a:t> on front end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E10A0F-3754-4D0C-B76C-BFE17FBC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02 Demonstration in AZURE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C00B6-BE5A-45E1-A888-FF0BFC3E4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13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1A969-21C0-462D-B745-EEBBBEBBD6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11066341" cy="4475162"/>
          </a:xfrm>
        </p:spPr>
        <p:txBody>
          <a:bodyPr/>
          <a:lstStyle/>
          <a:p>
            <a:r>
              <a:rPr lang="en-US" dirty="0"/>
              <a:t>Naming convention for creating database object should exist</a:t>
            </a:r>
            <a:endParaRPr lang="sr-Latn-RS" dirty="0"/>
          </a:p>
          <a:p>
            <a:r>
              <a:rPr lang="sr-Latn-RS" dirty="0"/>
              <a:t>-   Tables names must end with s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PimaryKeys: PK_&lt;TableName&gt;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Foreign Keys: FK_&lt;TableName&gt;_&lt;TableName2&gt;</a:t>
            </a:r>
          </a:p>
          <a:p>
            <a:pPr marL="457200" indent="-457200">
              <a:buFontTx/>
              <a:buChar char="-"/>
            </a:pPr>
            <a:r>
              <a:rPr lang="sr-Latn-RS" dirty="0"/>
              <a:t>Unique Indexes/Constraints: UN_&lt;TableName&gt;_&lt;Columns&gt;</a:t>
            </a:r>
          </a:p>
          <a:p>
            <a:pPr marL="457200" indent="-457200">
              <a:buFontTx/>
              <a:buChar char="-"/>
            </a:pPr>
            <a:endParaRPr lang="sr-Latn-RS" dirty="0"/>
          </a:p>
          <a:p>
            <a:r>
              <a:rPr lang="en-US" dirty="0"/>
              <a:t>Use schemas for grouping database objects</a:t>
            </a:r>
            <a:endParaRPr lang="sr-Latn-RS" dirty="0"/>
          </a:p>
          <a:p>
            <a:r>
              <a:rPr lang="en-US" dirty="0"/>
              <a:t>Use foreign key constraints to protect your data from garbage</a:t>
            </a:r>
            <a:endParaRPr lang="sr-Latn-RS" dirty="0"/>
          </a:p>
          <a:p>
            <a:r>
              <a:rPr lang="en-US" dirty="0"/>
              <a:t>Add auto-increment identity in most cases. Only on static table in not needed</a:t>
            </a:r>
            <a:r>
              <a:rPr lang="sr-Latn-RS" dirty="0"/>
              <a:t>.</a:t>
            </a:r>
          </a:p>
          <a:p>
            <a:r>
              <a:rPr lang="en-US" dirty="0"/>
              <a:t>In every table add columns for </a:t>
            </a:r>
            <a:r>
              <a:rPr lang="en-US" dirty="0" err="1"/>
              <a:t>informations</a:t>
            </a:r>
            <a:r>
              <a:rPr lang="en-US" dirty="0"/>
              <a:t> who created, updated row and dates for actions.</a:t>
            </a:r>
            <a:endParaRPr lang="sr-Latn-RS" dirty="0"/>
          </a:p>
          <a:p>
            <a:r>
              <a:rPr lang="sr-Latn-RS" dirty="0"/>
              <a:t>Build tables to suport milion of rows.</a:t>
            </a:r>
          </a:p>
          <a:p>
            <a:r>
              <a:rPr lang="sr-Latn-RS" dirty="0"/>
              <a:t>Decuple tables entries if it is possible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633A08-FF85-4FB3-BE9B-8AD49B7F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Database model - recommendations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C4C68-2815-4ED5-9D80-A7C293A15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066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24f63f4c78bde871e2d87b1fb16017e4933c2"/>
</p:tagLst>
</file>

<file path=ppt/theme/theme1.xml><?xml version="1.0" encoding="utf-8"?>
<a:theme xmlns:a="http://schemas.openxmlformats.org/drawingml/2006/main" name="Levi 9_2017_PPT [16x9 Template]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 9_2017_PPT [16x9 Template].potx" id="{280AFAC0-A5C9-4CC5-B91B-58E19DFD455B}" vid="{FD7A6A5D-D738-4C1A-BC80-5289F71C3D5F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44A1B3E8966438909DF27CE25B16A" ma:contentTypeVersion="2" ma:contentTypeDescription="Create a new document." ma:contentTypeScope="" ma:versionID="416e722a82aa183c304241e855d1b7e9">
  <xsd:schema xmlns:xsd="http://www.w3.org/2001/XMLSchema" xmlns:xs="http://www.w3.org/2001/XMLSchema" xmlns:p="http://schemas.microsoft.com/office/2006/metadata/properties" xmlns:ns2="19b1d0d4-9df3-478e-b867-953ef8725dfd" targetNamespace="http://schemas.microsoft.com/office/2006/metadata/properties" ma:root="true" ma:fieldsID="0b3664426134ce5e6687421de23a218d" ns2:_="">
    <xsd:import namespace="19b1d0d4-9df3-478e-b867-953ef8725d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1d0d4-9df3-478e-b867-953ef8725d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3FE637-87BA-4D19-A008-9CC966029ADC}">
  <ds:schemaRefs>
    <ds:schemaRef ds:uri="434af53a-1025-4c8c-9acf-b5fb1b4a7bd1"/>
    <ds:schemaRef ds:uri="88031489-7444-46d8-8f6b-40f85aac60c6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87BA1C-AF7E-41DC-A228-C1E5CEE8AB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b1d0d4-9df3-478e-b867-953ef8725d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7F9D6E-035B-494C-88E8-45A8427C6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 9_2017_PPT [16x9 Template]</Template>
  <TotalTime>3494</TotalTime>
  <Words>616</Words>
  <Application>Microsoft Office PowerPoint</Application>
  <PresentationFormat>Widescreen</PresentationFormat>
  <Paragraphs>119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Franklin Gothic Book</vt:lpstr>
      <vt:lpstr>ING Me</vt:lpstr>
      <vt:lpstr>Tw Cen MT</vt:lpstr>
      <vt:lpstr>Levi 9_2017_PPT [16x9 Template]</vt:lpstr>
      <vt:lpstr>levi9 CODE9 2021</vt:lpstr>
      <vt:lpstr>Agenda Slide</vt:lpstr>
      <vt:lpstr>01. About me</vt:lpstr>
      <vt:lpstr>01 SQL Database intro</vt:lpstr>
      <vt:lpstr>Storing database – Physical hardware</vt:lpstr>
      <vt:lpstr>Storing database – Storages and virtual machines</vt:lpstr>
      <vt:lpstr>Storing database – AZURE</vt:lpstr>
      <vt:lpstr>02 Demonstration in AZURE </vt:lpstr>
      <vt:lpstr>Database model - recommendations</vt:lpstr>
      <vt:lpstr>Examples of bad data models</vt:lpstr>
      <vt:lpstr>Think about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levi9 Winter workshop</dc:title>
  <dc:creator>Teodor Vasić</dc:creator>
  <cp:keywords>Levi 9 2017 PPT [16x9 Reference]</cp:keywords>
  <cp:lastModifiedBy>Vasilije Gavric</cp:lastModifiedBy>
  <cp:revision>509</cp:revision>
  <dcterms:created xsi:type="dcterms:W3CDTF">2020-02-09T14:20:30Z</dcterms:created>
  <dcterms:modified xsi:type="dcterms:W3CDTF">2021-05-12T13:30:16Z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0x010100A0844A1B3E8966438909DF27CE25B16A</vt:lpwstr>
  </property>
  <property fmtid="{D5CDD505-2E9C-101B-9397-08002B2CF9AE}" pid="3" name="_dlc_DocIdItemGuid">
    <vt:lpwstr>46cb83bc-a00f-443d-964b-6dcf4b90b25b</vt:lpwstr>
  </property>
</Properties>
</file>