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1"/>
  </p:notesMasterIdLst>
  <p:handoutMasterIdLst>
    <p:handoutMasterId r:id="rId22"/>
  </p:handoutMasterIdLst>
  <p:sldIdLst>
    <p:sldId id="258" r:id="rId5"/>
    <p:sldId id="276" r:id="rId6"/>
    <p:sldId id="261" r:id="rId7"/>
    <p:sldId id="373" r:id="rId8"/>
    <p:sldId id="267" r:id="rId9"/>
    <p:sldId id="374" r:id="rId10"/>
    <p:sldId id="375" r:id="rId11"/>
    <p:sldId id="378" r:id="rId12"/>
    <p:sldId id="376" r:id="rId13"/>
    <p:sldId id="377" r:id="rId14"/>
    <p:sldId id="382" r:id="rId15"/>
    <p:sldId id="379" r:id="rId16"/>
    <p:sldId id="380" r:id="rId17"/>
    <p:sldId id="381" r:id="rId18"/>
    <p:sldId id="342" r:id="rId19"/>
    <p:sldId id="351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0000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A472-F02F-9755-4B7D-E457E56FB8F5}" v="805" dt="2020-02-10T23:31:39.123"/>
    <p1510:client id="{6E71FDED-0BE7-4645-A73B-88DE7825B859}" v="2" dt="2020-02-10T00:01:57.431"/>
    <p1510:client id="{B505D384-45F7-0745-8A5D-58D8CD53A09C}" v="53" dt="2020-02-12T18:56:36.85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3" autoAdjust="0"/>
    <p:restoredTop sz="79961" autoAdjust="0"/>
  </p:normalViewPr>
  <p:slideViewPr>
    <p:cSldViewPr snapToGrid="0" showGuides="1">
      <p:cViewPr>
        <p:scale>
          <a:sx n="66" d="100"/>
          <a:sy n="66" d="100"/>
        </p:scale>
        <p:origin x="1550" y="53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 Vasic" userId="S::t.vasic@levi9.com::e0d8b448-5347-4dec-aa95-db1d3ac4fde2" providerId="AD" clId="Web-{6E71FDED-0BE7-4645-A73B-88DE7825B859}"/>
    <pc:docChg chg="modSld">
      <pc:chgData name="Teodor Vasic" userId="S::t.vasic@levi9.com::e0d8b448-5347-4dec-aa95-db1d3ac4fde2" providerId="AD" clId="Web-{6E71FDED-0BE7-4645-A73B-88DE7825B859}" dt="2020-02-10T00:01:57.431" v="1"/>
      <pc:docMkLst>
        <pc:docMk/>
      </pc:docMkLst>
      <pc:sldChg chg="delSp modSp">
        <pc:chgData name="Teodor Vasic" userId="S::t.vasic@levi9.com::e0d8b448-5347-4dec-aa95-db1d3ac4fde2" providerId="AD" clId="Web-{6E71FDED-0BE7-4645-A73B-88DE7825B859}" dt="2020-02-10T00:01:57.431" v="1"/>
        <pc:sldMkLst>
          <pc:docMk/>
          <pc:sldMk cId="3894980040" sldId="351"/>
        </pc:sldMkLst>
        <pc:spChg chg="del mod">
          <ac:chgData name="Teodor Vasic" userId="S::t.vasic@levi9.com::e0d8b448-5347-4dec-aa95-db1d3ac4fde2" providerId="AD" clId="Web-{6E71FDED-0BE7-4645-A73B-88DE7825B859}" dt="2020-02-10T00:01:57.431" v="1"/>
          <ac:spMkLst>
            <pc:docMk/>
            <pc:sldMk cId="3894980040" sldId="351"/>
            <ac:spMk id="3" creationId="{00000000-0000-0000-0000-000000000000}"/>
          </ac:spMkLst>
        </pc:spChg>
      </pc:sldChg>
    </pc:docChg>
  </pc:docChgLst>
  <pc:docChgLst>
    <pc:chgData name="Teodor Vasic" userId="S::t.vasic@levi9.com::e0d8b448-5347-4dec-aa95-db1d3ac4fde2" providerId="AD" clId="Web-{497BA472-F02F-9755-4B7D-E457E56FB8F5}"/>
    <pc:docChg chg="addSld delSld modSld sldOrd">
      <pc:chgData name="Teodor Vasic" userId="S::t.vasic@levi9.com::e0d8b448-5347-4dec-aa95-db1d3ac4fde2" providerId="AD" clId="Web-{497BA472-F02F-9755-4B7D-E457E56FB8F5}" dt="2020-02-10T23:31:39.123" v="805" actId="20577"/>
      <pc:docMkLst>
        <pc:docMk/>
      </pc:docMkLst>
      <pc:sldChg chg="modSp">
        <pc:chgData name="Teodor Vasic" userId="S::t.vasic@levi9.com::e0d8b448-5347-4dec-aa95-db1d3ac4fde2" providerId="AD" clId="Web-{497BA472-F02F-9755-4B7D-E457E56FB8F5}" dt="2020-02-10T23:31:39.123" v="805" actId="20577"/>
        <pc:sldMkLst>
          <pc:docMk/>
          <pc:sldMk cId="4127224032" sldId="261"/>
        </pc:sldMkLst>
        <pc:spChg chg="mod">
          <ac:chgData name="Teodor Vasic" userId="S::t.vasic@levi9.com::e0d8b448-5347-4dec-aa95-db1d3ac4fde2" providerId="AD" clId="Web-{497BA472-F02F-9755-4B7D-E457E56FB8F5}" dt="2020-02-10T23:31:39.123" v="805" actId="20577"/>
          <ac:spMkLst>
            <pc:docMk/>
            <pc:sldMk cId="4127224032" sldId="261"/>
            <ac:spMk id="2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3:31:14.060" v="798" actId="20577"/>
        <pc:sldMkLst>
          <pc:docMk/>
          <pc:sldMk cId="1312253759" sldId="264"/>
        </pc:sldMkLst>
        <pc:spChg chg="add mod">
          <ac:chgData name="Teodor Vasic" userId="S::t.vasic@levi9.com::e0d8b448-5347-4dec-aa95-db1d3ac4fde2" providerId="AD" clId="Web-{497BA472-F02F-9755-4B7D-E457E56FB8F5}" dt="2020-02-10T22:48:33.275" v="663" actId="1076"/>
          <ac:spMkLst>
            <pc:docMk/>
            <pc:sldMk cId="1312253759" sldId="264"/>
            <ac:spMk id="4" creationId="{E2C2C4DE-0FE1-4D8E-A81A-ED74A3B411E2}"/>
          </ac:spMkLst>
        </pc:spChg>
        <pc:spChg chg="mod">
          <ac:chgData name="Teodor Vasic" userId="S::t.vasic@levi9.com::e0d8b448-5347-4dec-aa95-db1d3ac4fde2" providerId="AD" clId="Web-{497BA472-F02F-9755-4B7D-E457E56FB8F5}" dt="2020-02-10T23:31:14.060" v="798" actId="20577"/>
          <ac:spMkLst>
            <pc:docMk/>
            <pc:sldMk cId="1312253759" sldId="264"/>
            <ac:spMk id="5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2:47:53.306" v="624" actId="14100"/>
          <ac:spMkLst>
            <pc:docMk/>
            <pc:sldMk cId="1312253759" sldId="264"/>
            <ac:spMk id="8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35.545" v="800" actId="20577"/>
        <pc:sldMkLst>
          <pc:docMk/>
          <pc:sldMk cId="1903795443" sldId="267"/>
        </pc:sldMkLst>
        <pc:spChg chg="mod">
          <ac:chgData name="Teodor Vasic" userId="S::t.vasic@levi9.com::e0d8b448-5347-4dec-aa95-db1d3ac4fde2" providerId="AD" clId="Web-{497BA472-F02F-9755-4B7D-E457E56FB8F5}" dt="2020-02-10T23:31:35.545" v="800" actId="20577"/>
          <ac:spMkLst>
            <pc:docMk/>
            <pc:sldMk cId="1903795443" sldId="267"/>
            <ac:spMk id="6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26.310" v="799" actId="20577"/>
        <pc:sldMkLst>
          <pc:docMk/>
          <pc:sldMk cId="3214354581" sldId="362"/>
        </pc:sldMkLst>
        <pc:spChg chg="mod">
          <ac:chgData name="Teodor Vasic" userId="S::t.vasic@levi9.com::e0d8b448-5347-4dec-aa95-db1d3ac4fde2" providerId="AD" clId="Web-{497BA472-F02F-9755-4B7D-E457E56FB8F5}" dt="2020-02-10T23:31:26.310" v="799" actId="20577"/>
          <ac:spMkLst>
            <pc:docMk/>
            <pc:sldMk cId="3214354581" sldId="362"/>
            <ac:spMk id="6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1:23:23.180" v="72" actId="20577"/>
        <pc:sldMkLst>
          <pc:docMk/>
          <pc:sldMk cId="2093869093" sldId="363"/>
        </pc:sldMkLst>
        <pc:spChg chg="mod">
          <ac:chgData name="Teodor Vasic" userId="S::t.vasic@levi9.com::e0d8b448-5347-4dec-aa95-db1d3ac4fde2" providerId="AD" clId="Web-{497BA472-F02F-9755-4B7D-E457E56FB8F5}" dt="2020-02-10T21:23:10.617" v="71" actId="20577"/>
          <ac:spMkLst>
            <pc:docMk/>
            <pc:sldMk cId="2093869093" sldId="363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1:23:23.180" v="72" actId="20577"/>
          <ac:spMkLst>
            <pc:docMk/>
            <pc:sldMk cId="2093869093" sldId="363"/>
            <ac:spMk id="8" creationId="{A5586C92-7B50-4D6C-A426-E3B9A27584D3}"/>
          </ac:spMkLst>
        </pc:spChg>
        <pc:picChg chg="add mod">
          <ac:chgData name="Teodor Vasic" userId="S::t.vasic@levi9.com::e0d8b448-5347-4dec-aa95-db1d3ac4fde2" providerId="AD" clId="Web-{497BA472-F02F-9755-4B7D-E457E56FB8F5}" dt="2020-02-10T21:20:19.728" v="61" actId="1076"/>
          <ac:picMkLst>
            <pc:docMk/>
            <pc:sldMk cId="2093869093" sldId="363"/>
            <ac:picMk id="2" creationId="{879A2F6E-7B3B-4376-BE2B-BE3CAF17C8F2}"/>
          </ac:picMkLst>
        </pc:picChg>
      </pc:sldChg>
      <pc:sldChg chg="addSp modSp">
        <pc:chgData name="Teodor Vasic" userId="S::t.vasic@levi9.com::e0d8b448-5347-4dec-aa95-db1d3ac4fde2" providerId="AD" clId="Web-{497BA472-F02F-9755-4B7D-E457E56FB8F5}" dt="2020-02-10T21:16:10.105" v="43" actId="20577"/>
        <pc:sldMkLst>
          <pc:docMk/>
          <pc:sldMk cId="1489583434" sldId="366"/>
        </pc:sldMkLst>
        <pc:spChg chg="mod">
          <ac:chgData name="Teodor Vasic" userId="S::t.vasic@levi9.com::e0d8b448-5347-4dec-aa95-db1d3ac4fde2" providerId="AD" clId="Web-{497BA472-F02F-9755-4B7D-E457E56FB8F5}" dt="2020-02-10T21:16:10.105" v="43" actId="20577"/>
          <ac:spMkLst>
            <pc:docMk/>
            <pc:sldMk cId="1489583434" sldId="366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14:05.778" v="29" actId="14100"/>
          <ac:picMkLst>
            <pc:docMk/>
            <pc:sldMk cId="1489583434" sldId="366"/>
            <ac:picMk id="6" creationId="{2BAB2181-931E-43DC-88A4-645ADB478744}"/>
          </ac:picMkLst>
        </pc:picChg>
        <pc:picChg chg="add mod">
          <ac:chgData name="Teodor Vasic" userId="S::t.vasic@levi9.com::e0d8b448-5347-4dec-aa95-db1d3ac4fde2" providerId="AD" clId="Web-{497BA472-F02F-9755-4B7D-E457E56FB8F5}" dt="2020-02-10T21:15:25.121" v="38" actId="1076"/>
          <ac:picMkLst>
            <pc:docMk/>
            <pc:sldMk cId="1489583434" sldId="366"/>
            <ac:picMk id="8" creationId="{8B297F60-2E94-4C3C-876D-DA7B7E9657DD}"/>
          </ac:picMkLst>
        </pc:picChg>
      </pc:sldChg>
      <pc:sldChg chg="addSp modSp add replId">
        <pc:chgData name="Teodor Vasic" userId="S::t.vasic@levi9.com::e0d8b448-5347-4dec-aa95-db1d3ac4fde2" providerId="AD" clId="Web-{497BA472-F02F-9755-4B7D-E457E56FB8F5}" dt="2020-02-10T21:49:50.816" v="139" actId="20577"/>
        <pc:sldMkLst>
          <pc:docMk/>
          <pc:sldMk cId="1428319150" sldId="367"/>
        </pc:sldMkLst>
        <pc:spChg chg="mod">
          <ac:chgData name="Teodor Vasic" userId="S::t.vasic@levi9.com::e0d8b448-5347-4dec-aa95-db1d3ac4fde2" providerId="AD" clId="Web-{497BA472-F02F-9755-4B7D-E457E56FB8F5}" dt="2020-02-10T21:49:50.816" v="139" actId="20577"/>
          <ac:spMkLst>
            <pc:docMk/>
            <pc:sldMk cId="1428319150" sldId="367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49:30.535" v="134" actId="1076"/>
          <ac:picMkLst>
            <pc:docMk/>
            <pc:sldMk cId="1428319150" sldId="367"/>
            <ac:picMk id="2" creationId="{86DE2FD9-E193-4802-B9F6-8BC1C06DB139}"/>
          </ac:picMkLst>
        </pc:picChg>
      </pc:sldChg>
      <pc:sldChg chg="addSp delSp modSp add replId">
        <pc:chgData name="Teodor Vasic" userId="S::t.vasic@levi9.com::e0d8b448-5347-4dec-aa95-db1d3ac4fde2" providerId="AD" clId="Web-{497BA472-F02F-9755-4B7D-E457E56FB8F5}" dt="2020-02-10T22:11:29.256" v="174" actId="1076"/>
        <pc:sldMkLst>
          <pc:docMk/>
          <pc:sldMk cId="2031087016" sldId="368"/>
        </pc:sldMkLst>
        <pc:spChg chg="mod">
          <ac:chgData name="Teodor Vasic" userId="S::t.vasic@levi9.com::e0d8b448-5347-4dec-aa95-db1d3ac4fde2" providerId="AD" clId="Web-{497BA472-F02F-9755-4B7D-E457E56FB8F5}" dt="2020-02-10T21:59:44.035" v="155" actId="14100"/>
          <ac:spMkLst>
            <pc:docMk/>
            <pc:sldMk cId="2031087016" sldId="368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09:44.209" v="161" actId="14100"/>
          <ac:spMkLst>
            <pc:docMk/>
            <pc:sldMk cId="2031087016" sldId="368"/>
            <ac:spMk id="8" creationId="{9F5ECEAA-217A-48EE-823C-F62E1EA175FB}"/>
          </ac:spMkLst>
        </pc:spChg>
        <pc:spChg chg="add mod">
          <ac:chgData name="Teodor Vasic" userId="S::t.vasic@levi9.com::e0d8b448-5347-4dec-aa95-db1d3ac4fde2" providerId="AD" clId="Web-{497BA472-F02F-9755-4B7D-E457E56FB8F5}" dt="2020-02-10T22:11:23.990" v="173" actId="1076"/>
          <ac:spMkLst>
            <pc:docMk/>
            <pc:sldMk cId="2031087016" sldId="368"/>
            <ac:spMk id="13" creationId="{B9A50670-F3FF-4D1C-9D7A-40700D139AC2}"/>
          </ac:spMkLst>
        </pc:spChg>
        <pc:picChg chg="add mod">
          <ac:chgData name="Teodor Vasic" userId="S::t.vasic@levi9.com::e0d8b448-5347-4dec-aa95-db1d3ac4fde2" providerId="AD" clId="Web-{497BA472-F02F-9755-4B7D-E457E56FB8F5}" dt="2020-02-10T21:59:38.082" v="154" actId="1076"/>
          <ac:picMkLst>
            <pc:docMk/>
            <pc:sldMk cId="2031087016" sldId="368"/>
            <ac:picMk id="2" creationId="{9F3B21D8-6C37-4371-AFA9-81C5B125A4CE}"/>
          </ac:picMkLst>
        </pc:picChg>
        <pc:picChg chg="add mod">
          <ac:chgData name="Teodor Vasic" userId="S::t.vasic@levi9.com::e0d8b448-5347-4dec-aa95-db1d3ac4fde2" providerId="AD" clId="Web-{497BA472-F02F-9755-4B7D-E457E56FB8F5}" dt="2020-02-10T22:11:29.256" v="174" actId="1076"/>
          <ac:picMkLst>
            <pc:docMk/>
            <pc:sldMk cId="2031087016" sldId="368"/>
            <ac:picMk id="9" creationId="{07F5621B-6BE5-4952-9219-7EB8CE59D05A}"/>
          </ac:picMkLst>
        </pc:picChg>
        <pc:picChg chg="add del mod">
          <ac:chgData name="Teodor Vasic" userId="S::t.vasic@levi9.com::e0d8b448-5347-4dec-aa95-db1d3ac4fde2" providerId="AD" clId="Web-{497BA472-F02F-9755-4B7D-E457E56FB8F5}" dt="2020-02-10T22:10:20.256" v="166"/>
          <ac:picMkLst>
            <pc:docMk/>
            <pc:sldMk cId="2031087016" sldId="368"/>
            <ac:picMk id="11" creationId="{46899E16-B203-4584-9BE7-1B526C7DAED2}"/>
          </ac:picMkLst>
        </pc:picChg>
      </pc:sldChg>
      <pc:sldChg chg="modSp add replId">
        <pc:chgData name="Teodor Vasic" userId="S::t.vasic@levi9.com::e0d8b448-5347-4dec-aa95-db1d3ac4fde2" providerId="AD" clId="Web-{497BA472-F02F-9755-4B7D-E457E56FB8F5}" dt="2020-02-10T22:37:15.357" v="319" actId="20577"/>
        <pc:sldMkLst>
          <pc:docMk/>
          <pc:sldMk cId="3088647092" sldId="369"/>
        </pc:sldMkLst>
        <pc:spChg chg="mod">
          <ac:chgData name="Teodor Vasic" userId="S::t.vasic@levi9.com::e0d8b448-5347-4dec-aa95-db1d3ac4fde2" providerId="AD" clId="Web-{497BA472-F02F-9755-4B7D-E457E56FB8F5}" dt="2020-02-10T22:37:15.357" v="319" actId="20577"/>
          <ac:spMkLst>
            <pc:docMk/>
            <pc:sldMk cId="3088647092" sldId="369"/>
            <ac:spMk id="4" creationId="{00000000-0000-0000-0000-000000000000}"/>
          </ac:spMkLst>
        </pc:spChg>
      </pc:sldChg>
      <pc:sldChg chg="addSp modSp add replId">
        <pc:chgData name="Teodor Vasic" userId="S::t.vasic@levi9.com::e0d8b448-5347-4dec-aa95-db1d3ac4fde2" providerId="AD" clId="Web-{497BA472-F02F-9755-4B7D-E457E56FB8F5}" dt="2020-02-10T22:46:36.087" v="596" actId="1076"/>
        <pc:sldMkLst>
          <pc:docMk/>
          <pc:sldMk cId="3334161379" sldId="370"/>
        </pc:sldMkLst>
        <pc:spChg chg="mod">
          <ac:chgData name="Teodor Vasic" userId="S::t.vasic@levi9.com::e0d8b448-5347-4dec-aa95-db1d3ac4fde2" providerId="AD" clId="Web-{497BA472-F02F-9755-4B7D-E457E56FB8F5}" dt="2020-02-10T22:43:35.612" v="556" actId="14100"/>
          <ac:spMkLst>
            <pc:docMk/>
            <pc:sldMk cId="3334161379" sldId="370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45:41.587" v="591" actId="14100"/>
          <ac:spMkLst>
            <pc:docMk/>
            <pc:sldMk cId="3334161379" sldId="370"/>
            <ac:spMk id="8" creationId="{8334BB52-C8EB-4861-9C4D-DE69070ACD2E}"/>
          </ac:spMkLst>
        </pc:spChg>
        <pc:picChg chg="add mod">
          <ac:chgData name="Teodor Vasic" userId="S::t.vasic@levi9.com::e0d8b448-5347-4dec-aa95-db1d3ac4fde2" providerId="AD" clId="Web-{497BA472-F02F-9755-4B7D-E457E56FB8F5}" dt="2020-02-10T22:43:22.815" v="555" actId="1076"/>
          <ac:picMkLst>
            <pc:docMk/>
            <pc:sldMk cId="3334161379" sldId="370"/>
            <ac:picMk id="2" creationId="{D2954FBD-ABB4-4EEF-93F8-39E034095083}"/>
          </ac:picMkLst>
        </pc:picChg>
        <pc:picChg chg="add mod">
          <ac:chgData name="Teodor Vasic" userId="S::t.vasic@levi9.com::e0d8b448-5347-4dec-aa95-db1d3ac4fde2" providerId="AD" clId="Web-{497BA472-F02F-9755-4B7D-E457E56FB8F5}" dt="2020-02-10T22:46:36.087" v="596" actId="1076"/>
          <ac:picMkLst>
            <pc:docMk/>
            <pc:sldMk cId="3334161379" sldId="370"/>
            <ac:picMk id="9" creationId="{C0B1623B-4700-49F6-8349-DDF555B1F336}"/>
          </ac:picMkLst>
        </pc:picChg>
      </pc:sldChg>
      <pc:sldChg chg="add del replId">
        <pc:chgData name="Teodor Vasic" userId="S::t.vasic@levi9.com::e0d8b448-5347-4dec-aa95-db1d3ac4fde2" providerId="AD" clId="Web-{497BA472-F02F-9755-4B7D-E457E56FB8F5}" dt="2020-02-10T23:30:50.669" v="795"/>
        <pc:sldMkLst>
          <pc:docMk/>
          <pc:sldMk cId="3807624959" sldId="371"/>
        </pc:sldMkLst>
      </pc:sldChg>
      <pc:sldChg chg="delSp modSp add ord replId">
        <pc:chgData name="Teodor Vasic" userId="S::t.vasic@levi9.com::e0d8b448-5347-4dec-aa95-db1d3ac4fde2" providerId="AD" clId="Web-{497BA472-F02F-9755-4B7D-E457E56FB8F5}" dt="2020-02-10T23:30:37.763" v="794" actId="20577"/>
        <pc:sldMkLst>
          <pc:docMk/>
          <pc:sldMk cId="1441542699" sldId="372"/>
        </pc:sldMkLst>
        <pc:spChg chg="mod">
          <ac:chgData name="Teodor Vasic" userId="S::t.vasic@levi9.com::e0d8b448-5347-4dec-aa95-db1d3ac4fde2" providerId="AD" clId="Web-{497BA472-F02F-9755-4B7D-E457E56FB8F5}" dt="2020-02-10T22:49:24.322" v="673" actId="20577"/>
          <ac:spMkLst>
            <pc:docMk/>
            <pc:sldMk cId="1441542699" sldId="372"/>
            <ac:spMk id="2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3:30:37.763" v="794" actId="20577"/>
          <ac:spMkLst>
            <pc:docMk/>
            <pc:sldMk cId="1441542699" sldId="372"/>
            <ac:spMk id="4" creationId="{00000000-0000-0000-0000-000000000000}"/>
          </ac:spMkLst>
        </pc:spChg>
        <pc:picChg chg="del">
          <ac:chgData name="Teodor Vasic" userId="S::t.vasic@levi9.com::e0d8b448-5347-4dec-aa95-db1d3ac4fde2" providerId="AD" clId="Web-{497BA472-F02F-9755-4B7D-E457E56FB8F5}" dt="2020-02-10T22:49:32.150" v="676"/>
          <ac:picMkLst>
            <pc:docMk/>
            <pc:sldMk cId="1441542699" sldId="372"/>
            <ac:picMk id="6" creationId="{2BAB2181-931E-43DC-88A4-645ADB478744}"/>
          </ac:picMkLst>
        </pc:picChg>
        <pc:picChg chg="del">
          <ac:chgData name="Teodor Vasic" userId="S::t.vasic@levi9.com::e0d8b448-5347-4dec-aa95-db1d3ac4fde2" providerId="AD" clId="Web-{497BA472-F02F-9755-4B7D-E457E56FB8F5}" dt="2020-02-10T22:49:32.447" v="677"/>
          <ac:picMkLst>
            <pc:docMk/>
            <pc:sldMk cId="1441542699" sldId="372"/>
            <ac:picMk id="8" creationId="{8B297F60-2E94-4C3C-876D-DA7B7E9657DD}"/>
          </ac:picMkLst>
        </pc:picChg>
      </pc:sldChg>
    </pc:docChg>
  </pc:docChgLst>
  <pc:docChgLst>
    <pc:chgData name="Teodor Vasic" userId="S::t.vasic@levi9.com::e0d8b448-5347-4dec-aa95-db1d3ac4fde2" providerId="AD" clId="Web-{B505D384-45F7-0745-8A5D-58D8CD53A09C}"/>
    <pc:docChg chg="modSld">
      <pc:chgData name="Teodor Vasic" userId="S::t.vasic@levi9.com::e0d8b448-5347-4dec-aa95-db1d3ac4fde2" providerId="AD" clId="Web-{B505D384-45F7-0745-8A5D-58D8CD53A09C}" dt="2020-02-12T18:56:36.852" v="37" actId="20577"/>
      <pc:docMkLst>
        <pc:docMk/>
      </pc:docMkLst>
      <pc:sldChg chg="modSp">
        <pc:chgData name="Teodor Vasic" userId="S::t.vasic@levi9.com::e0d8b448-5347-4dec-aa95-db1d3ac4fde2" providerId="AD" clId="Web-{B505D384-45F7-0745-8A5D-58D8CD53A09C}" dt="2020-02-12T18:25:24.948" v="29"/>
        <pc:sldMkLst>
          <pc:docMk/>
          <pc:sldMk cId="2405855542" sldId="355"/>
        </pc:sldMkLst>
        <pc:graphicFrameChg chg="mod modGraphic">
          <ac:chgData name="Teodor Vasic" userId="S::t.vasic@levi9.com::e0d8b448-5347-4dec-aa95-db1d3ac4fde2" providerId="AD" clId="Web-{B505D384-45F7-0745-8A5D-58D8CD53A09C}" dt="2020-02-12T18:25:24.948" v="29"/>
          <ac:graphicFrameMkLst>
            <pc:docMk/>
            <pc:sldMk cId="2405855542" sldId="355"/>
            <ac:graphicFrameMk id="8" creationId="{00000000-0000-0000-0000-000000000000}"/>
          </ac:graphicFrameMkLst>
        </pc:graphicFrameChg>
      </pc:sldChg>
      <pc:sldChg chg="modSp">
        <pc:chgData name="Teodor Vasic" userId="S::t.vasic@levi9.com::e0d8b448-5347-4dec-aa95-db1d3ac4fde2" providerId="AD" clId="Web-{B505D384-45F7-0745-8A5D-58D8CD53A09C}" dt="2020-02-12T18:56:36.852" v="37" actId="20577"/>
        <pc:sldMkLst>
          <pc:docMk/>
          <pc:sldMk cId="713290609" sldId="365"/>
        </pc:sldMkLst>
        <pc:spChg chg="mod">
          <ac:chgData name="Teodor Vasic" userId="S::t.vasic@levi9.com::e0d8b448-5347-4dec-aa95-db1d3ac4fde2" providerId="AD" clId="Web-{B505D384-45F7-0745-8A5D-58D8CD53A09C}" dt="2020-02-12T18:56:36.852" v="37" actId="20577"/>
          <ac:spMkLst>
            <pc:docMk/>
            <pc:sldMk cId="713290609" sldId="3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10/05/2021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10/05/2021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92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We can’t make 100% to use partitionKey but we could make most of that.</a:t>
            </a:r>
          </a:p>
          <a:p>
            <a:r>
              <a:rPr lang="sr-Latn-RS" dirty="0"/>
              <a:t>Partition key should be something which is not changed frequently.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51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92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72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levi9 </a:t>
            </a:r>
            <a:r>
              <a:rPr lang="sr-Latn-RS" dirty="0"/>
              <a:t>CODE9 2021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Azure Cosmos Database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 dirty="0"/>
              <a:t>Novi Sad</a:t>
            </a:r>
            <a:r>
              <a:rPr lang="en-GB" dirty="0"/>
              <a:t>, </a:t>
            </a:r>
            <a:r>
              <a:rPr lang="sr-Latn-RS" dirty="0"/>
              <a:t>24.05.2021</a:t>
            </a:r>
            <a:endParaRPr lang="nl-NL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r-Latn-RS" dirty="0"/>
              <a:t>Vasilije Gavrić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E76EB1-D180-4D7F-A0A0-9C23496E7B8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8814" y="1099596"/>
            <a:ext cx="10863260" cy="5578996"/>
          </a:xfrm>
        </p:spPr>
        <p:txBody>
          <a:bodyPr/>
          <a:lstStyle/>
          <a:p>
            <a:r>
              <a:rPr lang="sr-Latn-RS" dirty="0"/>
              <a:t>Creating CosmoDB: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Database account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Database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Container (Tables on SQL)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Item (Rows on SQL)</a:t>
            </a:r>
          </a:p>
          <a:p>
            <a:endParaRPr lang="sr-Latn-RS" dirty="0"/>
          </a:p>
          <a:p>
            <a:r>
              <a:rPr lang="sr-Latn-RS" dirty="0"/>
              <a:t>Partitioning of Cosmos DB: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Supports</a:t>
            </a:r>
            <a:r>
              <a:rPr lang="en-US" dirty="0"/>
              <a:t> unlimited number of partitions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sr-Latn-RS" dirty="0"/>
              <a:t>Partition can store up to 20GB of data</a:t>
            </a:r>
          </a:p>
          <a:p>
            <a:pPr marL="457200" indent="-457200">
              <a:buFontTx/>
              <a:buChar char="-"/>
            </a:pPr>
            <a:r>
              <a:rPr lang="en-US" dirty="0"/>
              <a:t>Partition key specified on container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en-US" dirty="0"/>
              <a:t>Select is using firstly by partition key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en-US" dirty="0"/>
              <a:t>Partition key can</a:t>
            </a:r>
            <a:r>
              <a:rPr lang="sr-Latn-RS" dirty="0"/>
              <a:t>’</a:t>
            </a:r>
            <a:r>
              <a:rPr lang="en-US" dirty="0"/>
              <a:t>t be changed. Another container should be created with different key and than migration to that container.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sr-Latn-RS" dirty="0"/>
              <a:t>Each partiotion have Logical partition where data are segregted.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r>
              <a:rPr lang="sr-Latn-RS" dirty="0"/>
              <a:t>Items: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Every item have id</a:t>
            </a:r>
          </a:p>
          <a:p>
            <a:pPr marL="457200" indent="-457200">
              <a:buFontTx/>
              <a:buChar char="-"/>
            </a:pPr>
            <a:r>
              <a:rPr lang="en-US" dirty="0"/>
              <a:t>Id and partition key is unique</a:t>
            </a:r>
            <a:endParaRPr lang="sr-Latn-R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0C4340-DDDD-4C80-AFB2-46A831BA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41" y="88794"/>
            <a:ext cx="10863261" cy="854075"/>
          </a:xfrm>
        </p:spPr>
        <p:txBody>
          <a:bodyPr/>
          <a:lstStyle/>
          <a:p>
            <a:r>
              <a:rPr lang="sr-Latn-RS" dirty="0"/>
              <a:t>03. Demonstration iN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86A30-ADE3-474C-97A0-3400612EEEB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8814" y="1369908"/>
            <a:ext cx="10996892" cy="4972259"/>
          </a:xfrm>
        </p:spPr>
        <p:txBody>
          <a:bodyPr/>
          <a:lstStyle/>
          <a:p>
            <a:r>
              <a:rPr lang="en-US" dirty="0"/>
              <a:t>{ "</a:t>
            </a:r>
            <a:r>
              <a:rPr lang="en-US" dirty="0" err="1"/>
              <a:t>customerid</a:t>
            </a:r>
            <a:r>
              <a:rPr lang="en-US" dirty="0"/>
              <a:t>": 1, "</a:t>
            </a:r>
            <a:r>
              <a:rPr lang="en-US" dirty="0" err="1"/>
              <a:t>customername</a:t>
            </a:r>
            <a:r>
              <a:rPr lang="en-US" dirty="0"/>
              <a:t>": "John", "city": "Miami" }</a:t>
            </a:r>
            <a:endParaRPr lang="sr-Latn-RS" dirty="0"/>
          </a:p>
          <a:p>
            <a:endParaRPr lang="en-US" dirty="0"/>
          </a:p>
          <a:p>
            <a:r>
              <a:rPr lang="en-US" dirty="0"/>
              <a:t>{ "</a:t>
            </a:r>
            <a:r>
              <a:rPr lang="en-US" dirty="0" err="1"/>
              <a:t>customerid</a:t>
            </a:r>
            <a:r>
              <a:rPr lang="en-US" dirty="0"/>
              <a:t>": 2, "</a:t>
            </a:r>
            <a:r>
              <a:rPr lang="en-US" dirty="0" err="1"/>
              <a:t>customername</a:t>
            </a:r>
            <a:r>
              <a:rPr lang="en-US" dirty="0"/>
              <a:t>": "Jane", "city": "New York" }</a:t>
            </a:r>
            <a:endParaRPr lang="sr-Latn-RS" dirty="0"/>
          </a:p>
          <a:p>
            <a:endParaRPr lang="en-US" dirty="0"/>
          </a:p>
          <a:p>
            <a:r>
              <a:rPr lang="en-US" dirty="0"/>
              <a:t>{ "</a:t>
            </a:r>
            <a:r>
              <a:rPr lang="en-US" dirty="0" err="1"/>
              <a:t>customerid</a:t>
            </a:r>
            <a:r>
              <a:rPr lang="en-US" dirty="0"/>
              <a:t>": 3, "</a:t>
            </a:r>
            <a:r>
              <a:rPr lang="en-US" dirty="0" err="1"/>
              <a:t>customername</a:t>
            </a:r>
            <a:r>
              <a:rPr lang="en-US" dirty="0"/>
              <a:t>": "Michael", "city": "</a:t>
            </a:r>
            <a:r>
              <a:rPr lang="en-US" dirty="0" err="1"/>
              <a:t>Florda</a:t>
            </a:r>
            <a:r>
              <a:rPr lang="en-US" dirty="0"/>
              <a:t>" }</a:t>
            </a:r>
            <a:endParaRPr lang="sr-Latn-RS" dirty="0"/>
          </a:p>
          <a:p>
            <a:endParaRPr lang="en-US" dirty="0"/>
          </a:p>
          <a:p>
            <a:r>
              <a:rPr lang="en-US" dirty="0"/>
              <a:t>{ "</a:t>
            </a:r>
            <a:r>
              <a:rPr lang="en-US" dirty="0" err="1"/>
              <a:t>customerid</a:t>
            </a:r>
            <a:r>
              <a:rPr lang="en-US" dirty="0"/>
              <a:t>": 4, "</a:t>
            </a:r>
            <a:r>
              <a:rPr lang="en-US" dirty="0" err="1"/>
              <a:t>customername</a:t>
            </a:r>
            <a:r>
              <a:rPr lang="en-US" dirty="0"/>
              <a:t>": "David", "city": "New York" }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457200" indent="-457200">
              <a:buFontTx/>
              <a:buChar char="-"/>
            </a:pPr>
            <a:r>
              <a:rPr lang="en-US" dirty="0"/>
              <a:t>Partition key is used for selecting data</a:t>
            </a:r>
            <a:endParaRPr lang="sr-Latn-RS" dirty="0"/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r>
              <a:rPr lang="sr-Latn-RS" dirty="0"/>
              <a:t>Field is not something which should be changed frequently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r>
              <a:rPr lang="sr-Latn-RS" dirty="0"/>
              <a:t>600 throughput (200 per partitioning key)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2079FC-E27A-461B-BDBA-CFA6D1C3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Partition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75631-B738-4231-B539-694870AA82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8813" y="1261641"/>
            <a:ext cx="10973743" cy="4618298"/>
          </a:xfrm>
        </p:spPr>
        <p:txBody>
          <a:bodyPr/>
          <a:lstStyle/>
          <a:p>
            <a:r>
              <a:rPr lang="en-US" dirty="0"/>
              <a:t>{ </a:t>
            </a:r>
            <a:endParaRPr lang="sr-Latn-RS" dirty="0"/>
          </a:p>
          <a:p>
            <a:r>
              <a:rPr lang="sr-Latn-RS" dirty="0"/>
              <a:t>	</a:t>
            </a:r>
            <a:r>
              <a:rPr lang="en-US" dirty="0"/>
              <a:t>"</a:t>
            </a:r>
            <a:r>
              <a:rPr lang="en-US" dirty="0" err="1"/>
              <a:t>customerid</a:t>
            </a:r>
            <a:r>
              <a:rPr lang="en-US" dirty="0"/>
              <a:t>": 1,      </a:t>
            </a:r>
            <a:endParaRPr lang="sr-Latn-RS" dirty="0"/>
          </a:p>
          <a:p>
            <a:r>
              <a:rPr lang="sr-Latn-RS" dirty="0"/>
              <a:t>	</a:t>
            </a:r>
            <a:r>
              <a:rPr lang="en-US" dirty="0"/>
              <a:t>"</a:t>
            </a:r>
            <a:r>
              <a:rPr lang="en-US" dirty="0" err="1"/>
              <a:t>customername</a:t>
            </a:r>
            <a:r>
              <a:rPr lang="en-US" dirty="0"/>
              <a:t>": "John",      </a:t>
            </a:r>
            <a:endParaRPr lang="sr-Latn-RS" dirty="0"/>
          </a:p>
          <a:p>
            <a:r>
              <a:rPr lang="sr-Latn-RS" dirty="0"/>
              <a:t>	</a:t>
            </a:r>
            <a:r>
              <a:rPr lang="en-US" dirty="0"/>
              <a:t>"city": "Miami",     </a:t>
            </a:r>
            <a:endParaRPr lang="sr-Latn-RS" dirty="0"/>
          </a:p>
          <a:p>
            <a:r>
              <a:rPr lang="sr-Latn-RS" dirty="0"/>
              <a:t>	</a:t>
            </a:r>
            <a:r>
              <a:rPr lang="en-US" dirty="0"/>
              <a:t>"orders" : [{         </a:t>
            </a:r>
            <a:endParaRPr lang="sr-Latn-RS" dirty="0"/>
          </a:p>
          <a:p>
            <a:r>
              <a:rPr lang="sr-Latn-RS" dirty="0"/>
              <a:t>		</a:t>
            </a:r>
            <a:r>
              <a:rPr lang="en-US" dirty="0"/>
              <a:t>"</a:t>
            </a:r>
            <a:r>
              <a:rPr lang="en-US" dirty="0" err="1"/>
              <a:t>orderId</a:t>
            </a:r>
            <a:r>
              <a:rPr lang="en-US" dirty="0"/>
              <a:t>": 1000,         </a:t>
            </a:r>
            <a:endParaRPr lang="sr-Latn-RS" dirty="0"/>
          </a:p>
          <a:p>
            <a:r>
              <a:rPr lang="sr-Latn-RS" dirty="0"/>
              <a:t>		</a:t>
            </a:r>
            <a:r>
              <a:rPr lang="en-US" dirty="0"/>
              <a:t>"</a:t>
            </a:r>
            <a:r>
              <a:rPr lang="en-US" dirty="0" err="1"/>
              <a:t>productId</a:t>
            </a:r>
            <a:r>
              <a:rPr lang="en-US" dirty="0"/>
              <a:t>": 100,         </a:t>
            </a:r>
            <a:endParaRPr lang="sr-Latn-RS" dirty="0"/>
          </a:p>
          <a:p>
            <a:r>
              <a:rPr lang="sr-Latn-RS" dirty="0"/>
              <a:t>		</a:t>
            </a:r>
            <a:r>
              <a:rPr lang="en-US" dirty="0"/>
              <a:t>"quantity": 2     </a:t>
            </a:r>
            <a:endParaRPr lang="sr-Latn-RS" dirty="0"/>
          </a:p>
          <a:p>
            <a:r>
              <a:rPr lang="en-US" dirty="0"/>
              <a:t>}] }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en-US" dirty="0"/>
              <a:t>No concept about foreign and primary key and relation between containers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en-US" dirty="0"/>
              <a:t>When there is relations between entities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en-US" dirty="0"/>
              <a:t>When we have multiple entities related to other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sr-Latn-RS" dirty="0"/>
              <a:t>When embedded data changes infrequently</a:t>
            </a:r>
          </a:p>
          <a:p>
            <a:endParaRPr lang="sr-Latn-R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824DA09-8B88-49D2-8789-E7819DC1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Embedding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B7AD-CBDC-413C-96B6-C0354395A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2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1849A-D7A0-43D0-9C80-53B8FE69625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8814" y="1145894"/>
            <a:ext cx="10863260" cy="4907665"/>
          </a:xfrm>
        </p:spPr>
        <p:txBody>
          <a:bodyPr/>
          <a:lstStyle/>
          <a:p>
            <a:r>
              <a:rPr lang="en-US" dirty="0"/>
              <a:t>{ </a:t>
            </a:r>
            <a:endParaRPr lang="sr-Latn-RS" dirty="0"/>
          </a:p>
          <a:p>
            <a:r>
              <a:rPr lang="sr-Latn-RS" dirty="0"/>
              <a:t>	</a:t>
            </a:r>
            <a:r>
              <a:rPr lang="en-US" dirty="0"/>
              <a:t>"</a:t>
            </a:r>
            <a:r>
              <a:rPr lang="en-US" dirty="0" err="1"/>
              <a:t>customerid</a:t>
            </a:r>
            <a:r>
              <a:rPr lang="en-US" dirty="0"/>
              <a:t>": 1, </a:t>
            </a:r>
            <a:endParaRPr lang="sr-Latn-RS" dirty="0"/>
          </a:p>
          <a:p>
            <a:r>
              <a:rPr lang="sr-Latn-RS" dirty="0"/>
              <a:t>	</a:t>
            </a:r>
            <a:r>
              <a:rPr lang="en-US" dirty="0"/>
              <a:t>"</a:t>
            </a:r>
            <a:r>
              <a:rPr lang="en-US" dirty="0" err="1"/>
              <a:t>customername</a:t>
            </a:r>
            <a:r>
              <a:rPr lang="en-US" dirty="0"/>
              <a:t>": "John", "city": "Miami", </a:t>
            </a:r>
            <a:endParaRPr lang="sr-Latn-RS" dirty="0"/>
          </a:p>
          <a:p>
            <a:r>
              <a:rPr lang="sr-Latn-RS" dirty="0"/>
              <a:t>	</a:t>
            </a:r>
            <a:r>
              <a:rPr lang="en-US" dirty="0"/>
              <a:t>"orders":[1000,1002] </a:t>
            </a:r>
            <a:endParaRPr lang="sr-Latn-RS" dirty="0"/>
          </a:p>
          <a:p>
            <a:r>
              <a:rPr lang="en-US" dirty="0"/>
              <a:t>}</a:t>
            </a:r>
            <a:endParaRPr lang="sr-Latn-RS" dirty="0"/>
          </a:p>
          <a:p>
            <a:endParaRPr lang="en-US" dirty="0"/>
          </a:p>
          <a:p>
            <a:r>
              <a:rPr lang="en-US" dirty="0"/>
              <a:t>{ "</a:t>
            </a:r>
            <a:r>
              <a:rPr lang="en-US" dirty="0" err="1"/>
              <a:t>orderId</a:t>
            </a:r>
            <a:r>
              <a:rPr lang="en-US" dirty="0"/>
              <a:t>": 1000, "</a:t>
            </a:r>
            <a:r>
              <a:rPr lang="en-US" dirty="0" err="1"/>
              <a:t>productId</a:t>
            </a:r>
            <a:r>
              <a:rPr lang="en-US" dirty="0"/>
              <a:t>": 100, "quantity": 2 }</a:t>
            </a:r>
            <a:endParaRPr lang="sr-Latn-RS" dirty="0"/>
          </a:p>
          <a:p>
            <a:endParaRPr lang="en-US" dirty="0"/>
          </a:p>
          <a:p>
            <a:r>
              <a:rPr lang="en-US" dirty="0"/>
              <a:t>{ "</a:t>
            </a:r>
            <a:r>
              <a:rPr lang="en-US" dirty="0" err="1"/>
              <a:t>orderId</a:t>
            </a:r>
            <a:r>
              <a:rPr lang="en-US" dirty="0"/>
              <a:t>": 1002, "</a:t>
            </a:r>
            <a:r>
              <a:rPr lang="en-US" dirty="0" err="1"/>
              <a:t>productId</a:t>
            </a:r>
            <a:r>
              <a:rPr lang="en-US" dirty="0"/>
              <a:t>": 101, "quantity": 4 }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- When representing one to many relations</a:t>
            </a:r>
          </a:p>
          <a:p>
            <a:r>
              <a:rPr lang="sr-Latn-RS" dirty="0"/>
              <a:t>- When representing many to many relations</a:t>
            </a:r>
          </a:p>
          <a:p>
            <a:r>
              <a:rPr lang="sr-Latn-RS" dirty="0"/>
              <a:t>- When there are related data changes</a:t>
            </a:r>
          </a:p>
          <a:p>
            <a:endParaRPr lang="en-US" dirty="0"/>
          </a:p>
          <a:p>
            <a:endParaRPr lang="sr-Latn-R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07CDCD-00E7-4B60-B713-A32CF17F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Referencing 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5CCFB-E33E-49E0-AAB1-265759675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24DE50-F57C-46DE-BE6B-7405DC56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BACK to SQL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36A03-C701-4351-BFED-0164ABFDF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1B8CBE-C0D7-4879-A519-EE921AE4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47" y="1369908"/>
            <a:ext cx="6447684" cy="44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7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Questions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81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Levi9 Global Sourcing Balkan d.o.o.</a:t>
            </a:r>
          </a:p>
          <a:p>
            <a:r>
              <a:rPr lang="sr-Latn-RS" dirty="0"/>
              <a:t>Novi Sad</a:t>
            </a:r>
            <a:r>
              <a:rPr lang="nl-NL" dirty="0"/>
              <a:t> Offices</a:t>
            </a:r>
          </a:p>
          <a:p>
            <a:r>
              <a:rPr lang="sr-Latn-RS" dirty="0"/>
              <a:t>Trifkovicev trg 6</a:t>
            </a:r>
            <a:endParaRPr lang="nl-NL" dirty="0"/>
          </a:p>
          <a:p>
            <a:r>
              <a:rPr lang="nl-NL" dirty="0"/>
              <a:t>2</a:t>
            </a:r>
            <a:r>
              <a:rPr lang="sr-Latn-RS" dirty="0"/>
              <a:t>1</a:t>
            </a:r>
            <a:r>
              <a:rPr lang="nl-NL" dirty="0"/>
              <a:t>000 </a:t>
            </a:r>
            <a:r>
              <a:rPr lang="sr-Latn-RS" dirty="0"/>
              <a:t>Novi Sad</a:t>
            </a:r>
            <a:r>
              <a:rPr lang="nl-NL" dirty="0"/>
              <a:t>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Serbia / </a:t>
            </a:r>
            <a:r>
              <a:rPr lang="sr-Latn-RS" dirty="0"/>
              <a:t>Novi sad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 Slide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62669" y="3015018"/>
            <a:ext cx="4671219" cy="665958"/>
          </a:xfrm>
        </p:spPr>
        <p:txBody>
          <a:bodyPr/>
          <a:lstStyle/>
          <a:p>
            <a:r>
              <a:rPr lang="sr-Latn-RS" dirty="0"/>
              <a:t>Cosmos DB intro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480966" y="1385888"/>
            <a:ext cx="1150937" cy="957261"/>
          </a:xfrm>
        </p:spPr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987540" y="1889072"/>
            <a:ext cx="4701539" cy="631879"/>
          </a:xfrm>
        </p:spPr>
        <p:txBody>
          <a:bodyPr/>
          <a:lstStyle/>
          <a:p>
            <a:r>
              <a:rPr lang="sr-Latn-RS" dirty="0"/>
              <a:t>Demonstration in Azure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410994" y="2491264"/>
            <a:ext cx="1150937" cy="957261"/>
          </a:xfrm>
        </p:spPr>
        <p:txBody>
          <a:bodyPr/>
          <a:lstStyle/>
          <a:p>
            <a:r>
              <a:rPr lang="en-GB" dirty="0"/>
              <a:t>04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986462" y="2888008"/>
            <a:ext cx="4671219" cy="665958"/>
          </a:xfrm>
        </p:spPr>
        <p:txBody>
          <a:bodyPr/>
          <a:lstStyle/>
          <a:p>
            <a:r>
              <a:rPr lang="nl-NL" dirty="0"/>
              <a:t>Questions and end slides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RS" dirty="0"/>
              <a:t>Vasilije Gavrić</a:t>
            </a:r>
          </a:p>
          <a:p>
            <a:endParaRPr lang="nl-NL" dirty="0"/>
          </a:p>
          <a:p>
            <a:r>
              <a:rPr lang="sr-Latn-RS" dirty="0"/>
              <a:t>- Senior .Net developer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r>
              <a:rPr lang="sr-Latn-RS" dirty="0"/>
              <a:t>- More than 10 years experience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r>
              <a:rPr lang="sr-Latn-RS" dirty="0"/>
              <a:t>- Financial domain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01. About me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</p:spPr>
        <p:txBody>
          <a:bodyPr/>
          <a:lstStyle/>
          <a:p>
            <a:r>
              <a:rPr lang="en-US" dirty="0"/>
              <a:t>L</a:t>
            </a:r>
            <a:r>
              <a:rPr lang="sr-Latn-RS" dirty="0"/>
              <a:t>Code9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C0085B-4F41-467A-8F3D-1524E641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1" y="1623061"/>
            <a:ext cx="5505450" cy="43211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EADA36-AB34-4D35-A18D-C3AA513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Hobby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A0EF-18A8-4B9B-A138-A9B3F3320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3DC5-743E-41BD-9B89-C88CF76DC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8348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dirty="0"/>
              <a:t>02. </a:t>
            </a:r>
            <a:r>
              <a:rPr lang="sr-Latn-RS" dirty="0"/>
              <a:t>Cosmos DB intro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sr-Latn-RS" dirty="0"/>
              <a:t>Comparison with SQL database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029CCF-5FF1-4A8F-986C-39AF7780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88" y="1937418"/>
            <a:ext cx="6447684" cy="44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9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F79CD-F939-4EA7-AA2E-9A7C671685E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8813" y="1544638"/>
            <a:ext cx="10672801" cy="4613094"/>
          </a:xfrm>
        </p:spPr>
        <p:txBody>
          <a:bodyPr/>
          <a:lstStyle/>
          <a:p>
            <a:r>
              <a:rPr lang="sr-Latn-RS" dirty="0"/>
              <a:t>- Document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endParaRPr lang="sr-Latn-RS" dirty="0"/>
          </a:p>
          <a:p>
            <a:endParaRPr lang="sr-Latn-RS" dirty="0"/>
          </a:p>
          <a:p>
            <a:r>
              <a:rPr lang="sr-Latn-RS" dirty="0"/>
              <a:t>- Key value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025D41-2E7A-4A26-A5A6-6B99E58E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Cosmos DB supported database MODELS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C32A7-AD5D-408F-8347-DCFD995E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D78E94-1A1C-434B-885D-DFC4117A0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Title of this presentation (Footer Text)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1F31A5-EA82-47CF-86FE-33F03795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369908"/>
            <a:ext cx="5067300" cy="2218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DF92FD-57D0-463D-B1AE-DDCDDF12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365" y="3755872"/>
            <a:ext cx="3619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0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BEBCD-4540-46CD-819C-9A581A83BE5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8814" y="1527858"/>
            <a:ext cx="10776974" cy="4722471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sr-Latn-RS"/>
              <a:t>Graph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0814A01-2440-4D9C-9B3D-D94F9A94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Cosmos DB supported database MODELS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D70F3-B27C-439A-B38D-9A22CA9A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D8541E-F2DA-4911-AE62-4991E94BEF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199" y="1747777"/>
            <a:ext cx="6100823" cy="42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1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CC13C3-EA71-4E1E-BAE0-7FC7AF3926F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1008152" y="1544638"/>
            <a:ext cx="4649608" cy="457835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49600-64C1-4B3C-85E1-BECAC1CBC8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173626" y="1544638"/>
            <a:ext cx="5348447" cy="457837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Unlimited elastic wright and scalability</a:t>
            </a:r>
            <a:endParaRPr lang="sr-Latn-RS" dirty="0"/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r>
              <a:rPr lang="en-US" dirty="0"/>
              <a:t>99.999% read and write availability all around the world</a:t>
            </a:r>
            <a:endParaRPr lang="sr-Latn-RS" dirty="0"/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r>
              <a:rPr lang="en-US" dirty="0"/>
              <a:t>Guaranteed reads and writes server in less than 10 milliseconds at the 99th </a:t>
            </a:r>
            <a:r>
              <a:rPr lang="en-US" dirty="0" err="1"/>
              <a:t>percents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27E31-B452-42BB-A286-C27F1A00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Globally distribution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15493-3071-4775-98B0-73839225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07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37B6-9833-45DD-8C72-F1C616B16CD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58814" y="1369908"/>
            <a:ext cx="10985318" cy="4649891"/>
          </a:xfrm>
        </p:spPr>
        <p:txBody>
          <a:bodyPr/>
          <a:lstStyle/>
          <a:p>
            <a:r>
              <a:rPr lang="sr-Latn-RS" dirty="0"/>
              <a:t>Server where we are installing mongoDB: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r>
              <a:rPr lang="sr-Latn-RS" dirty="0"/>
              <a:t>Maintaining server (VM machine under Azure)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Increase storage if it is needed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r>
              <a:rPr lang="sr-Latn-RS" dirty="0"/>
              <a:t>MongoDB as Service: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pPr marL="457200" indent="-457200">
              <a:buFontTx/>
              <a:buChar char="-"/>
            </a:pPr>
            <a:r>
              <a:rPr lang="sr-Latn-RS" dirty="0"/>
              <a:t>Azure will have automatically way to do this for us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We no need to worry about underlying structure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Automatically scale storage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Automatically scale compute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Also support many API’s: SQL(storing jsons), MongoDB (documents), Tables (ordinary tables). Gremlin (graph).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EA7DBA-30D5-42E6-89DE-092D6E2B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HOSTING vs MONGO AS SERVICE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9E356-6732-4105-928E-EDD8776BC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7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 9_2017_PPT [16x9 Template]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Template].potx" id="{280AFAC0-A5C9-4CC5-B91B-58E19DFD455B}" vid="{FD7A6A5D-D738-4C1A-BC80-5289F71C3D5F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4A1B3E8966438909DF27CE25B16A" ma:contentTypeVersion="2" ma:contentTypeDescription="Create a new document." ma:contentTypeScope="" ma:versionID="416e722a82aa183c304241e855d1b7e9">
  <xsd:schema xmlns:xsd="http://www.w3.org/2001/XMLSchema" xmlns:xs="http://www.w3.org/2001/XMLSchema" xmlns:p="http://schemas.microsoft.com/office/2006/metadata/properties" xmlns:ns2="19b1d0d4-9df3-478e-b867-953ef8725dfd" targetNamespace="http://schemas.microsoft.com/office/2006/metadata/properties" ma:root="true" ma:fieldsID="0b3664426134ce5e6687421de23a218d" ns2:_="">
    <xsd:import namespace="19b1d0d4-9df3-478e-b867-953ef8725d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1d0d4-9df3-478e-b867-953ef8725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87BA1C-AF7E-41DC-A228-C1E5CEE8A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1d0d4-9df3-478e-b867-953ef8725d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3FE637-87BA-4D19-A008-9CC966029ADC}">
  <ds:schemaRefs>
    <ds:schemaRef ds:uri="434af53a-1025-4c8c-9acf-b5fb1b4a7bd1"/>
    <ds:schemaRef ds:uri="88031489-7444-46d8-8f6b-40f85aac60c6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</Template>
  <TotalTime>2600</TotalTime>
  <Words>643</Words>
  <Application>Microsoft Office PowerPoint</Application>
  <PresentationFormat>Widescreen</PresentationFormat>
  <Paragraphs>146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ING Me</vt:lpstr>
      <vt:lpstr>Tw Cen MT</vt:lpstr>
      <vt:lpstr>Levi 9_2017_PPT [16x9 Template]</vt:lpstr>
      <vt:lpstr>levi9 CODE9 2021</vt:lpstr>
      <vt:lpstr>Agenda Slide</vt:lpstr>
      <vt:lpstr>01. About me</vt:lpstr>
      <vt:lpstr>Hobby</vt:lpstr>
      <vt:lpstr>02. Cosmos DB intro</vt:lpstr>
      <vt:lpstr>Cosmos DB supported database MODELS</vt:lpstr>
      <vt:lpstr>Cosmos DB supported database MODELS</vt:lpstr>
      <vt:lpstr>Globally distribution</vt:lpstr>
      <vt:lpstr>HOSTING vs MONGO AS SERVICE</vt:lpstr>
      <vt:lpstr>03. Demonstration iN azure</vt:lpstr>
      <vt:lpstr>Partition key</vt:lpstr>
      <vt:lpstr>Embedding data</vt:lpstr>
      <vt:lpstr>Referencing data</vt:lpstr>
      <vt:lpstr>BACK to SQL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levi9 Winter workshop</dc:title>
  <dc:creator>Teodor Vasić</dc:creator>
  <cp:keywords>Levi 9 2017 PPT [16x9 Reference]</cp:keywords>
  <cp:lastModifiedBy>Vasilije Gavric</cp:lastModifiedBy>
  <cp:revision>471</cp:revision>
  <dcterms:created xsi:type="dcterms:W3CDTF">2020-02-09T14:20:30Z</dcterms:created>
  <dcterms:modified xsi:type="dcterms:W3CDTF">2021-05-11T19:05:29Z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0x010100A0844A1B3E8966438909DF27CE25B16A</vt:lpwstr>
  </property>
  <property fmtid="{D5CDD505-2E9C-101B-9397-08002B2CF9AE}" pid="3" name="_dlc_DocIdItemGuid">
    <vt:lpwstr>46cb83bc-a00f-443d-964b-6dcf4b90b25b</vt:lpwstr>
  </property>
</Properties>
</file>