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9"/>
  </p:notesMasterIdLst>
  <p:handoutMasterIdLst>
    <p:handoutMasterId r:id="rId20"/>
  </p:handoutMasterIdLst>
  <p:sldIdLst>
    <p:sldId id="258" r:id="rId5"/>
    <p:sldId id="276" r:id="rId6"/>
    <p:sldId id="261" r:id="rId7"/>
    <p:sldId id="352" r:id="rId8"/>
    <p:sldId id="288" r:id="rId9"/>
    <p:sldId id="289" r:id="rId10"/>
    <p:sldId id="360" r:id="rId11"/>
    <p:sldId id="290" r:id="rId12"/>
    <p:sldId id="356" r:id="rId13"/>
    <p:sldId id="357" r:id="rId14"/>
    <p:sldId id="358" r:id="rId15"/>
    <p:sldId id="359" r:id="rId16"/>
    <p:sldId id="342" r:id="rId17"/>
    <p:sldId id="351"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0"/>
    <a:srgbClr val="0000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10F16-3481-4C76-9C98-8F8E0C66AD9A}" v="85" dt="2021-05-13T11:52:42.74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3" autoAdjust="0"/>
    <p:restoredTop sz="79961" autoAdjust="0"/>
  </p:normalViewPr>
  <p:slideViewPr>
    <p:cSldViewPr snapToGrid="0" showGuides="1">
      <p:cViewPr varScale="1">
        <p:scale>
          <a:sx n="102" d="100"/>
          <a:sy n="102" d="100"/>
        </p:scale>
        <p:origin x="1206" y="96"/>
      </p:cViewPr>
      <p:guideLst>
        <p:guide orient="horz" pos="2160"/>
        <p:guide pos="4226"/>
      </p:guideLst>
    </p:cSldViewPr>
  </p:slideViewPr>
  <p:outlineViewPr>
    <p:cViewPr>
      <p:scale>
        <a:sx n="33" d="100"/>
        <a:sy n="33" d="100"/>
      </p:scale>
      <p:origin x="0" y="-42581"/>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00" d="100"/>
          <a:sy n="100" d="100"/>
        </p:scale>
        <p:origin x="3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dor Vasic" userId="S::t.vasic@levi9.com::e0d8b448-5347-4dec-aa95-db1d3ac4fde2" providerId="AD" clId="Web-{6E71FDED-0BE7-4645-A73B-88DE7825B859}"/>
    <pc:docChg chg="modSld">
      <pc:chgData name="Teodor Vasic" userId="S::t.vasic@levi9.com::e0d8b448-5347-4dec-aa95-db1d3ac4fde2" providerId="AD" clId="Web-{6E71FDED-0BE7-4645-A73B-88DE7825B859}" dt="2020-02-10T00:01:57.431" v="1"/>
      <pc:docMkLst>
        <pc:docMk/>
      </pc:docMkLst>
      <pc:sldChg chg="delSp modSp">
        <pc:chgData name="Teodor Vasic" userId="S::t.vasic@levi9.com::e0d8b448-5347-4dec-aa95-db1d3ac4fde2" providerId="AD" clId="Web-{6E71FDED-0BE7-4645-A73B-88DE7825B859}" dt="2020-02-10T00:01:57.431" v="1"/>
        <pc:sldMkLst>
          <pc:docMk/>
          <pc:sldMk cId="3894980040" sldId="351"/>
        </pc:sldMkLst>
        <pc:spChg chg="del mod">
          <ac:chgData name="Teodor Vasic" userId="S::t.vasic@levi9.com::e0d8b448-5347-4dec-aa95-db1d3ac4fde2" providerId="AD" clId="Web-{6E71FDED-0BE7-4645-A73B-88DE7825B859}" dt="2020-02-10T00:01:57.431" v="1"/>
          <ac:spMkLst>
            <pc:docMk/>
            <pc:sldMk cId="3894980040" sldId="351"/>
            <ac:spMk id="3" creationId="{00000000-0000-0000-0000-000000000000}"/>
          </ac:spMkLst>
        </pc:spChg>
      </pc:sldChg>
    </pc:docChg>
  </pc:docChgLst>
  <pc:docChgLst>
    <pc:chgData name="Ruzica Kresoja" userId="a6268bfb-387f-411d-94f7-912cd66db9fe" providerId="ADAL" clId="{AAC88AB3-12BB-44ED-96F7-CCC374BA3939}"/>
    <pc:docChg chg="modSld">
      <pc:chgData name="Ruzica Kresoja" userId="a6268bfb-387f-411d-94f7-912cd66db9fe" providerId="ADAL" clId="{AAC88AB3-12BB-44ED-96F7-CCC374BA3939}" dt="2021-05-13T12:01:20.918" v="4" actId="20577"/>
      <pc:docMkLst>
        <pc:docMk/>
      </pc:docMkLst>
      <pc:sldChg chg="modSp mod">
        <pc:chgData name="Ruzica Kresoja" userId="a6268bfb-387f-411d-94f7-912cd66db9fe" providerId="ADAL" clId="{AAC88AB3-12BB-44ED-96F7-CCC374BA3939}" dt="2021-05-13T12:01:20.918" v="4" actId="20577"/>
        <pc:sldMkLst>
          <pc:docMk/>
          <pc:sldMk cId="2588802750" sldId="258"/>
        </pc:sldMkLst>
        <pc:spChg chg="mod">
          <ac:chgData name="Ruzica Kresoja" userId="a6268bfb-387f-411d-94f7-912cd66db9fe" providerId="ADAL" clId="{AAC88AB3-12BB-44ED-96F7-CCC374BA3939}" dt="2021-05-13T12:01:20.918" v="4" actId="20577"/>
          <ac:spMkLst>
            <pc:docMk/>
            <pc:sldMk cId="2588802750" sldId="258"/>
            <ac:spMk id="8" creationId="{00000000-0000-0000-0000-000000000000}"/>
          </ac:spMkLst>
        </pc:spChg>
      </pc:sldChg>
      <pc:sldChg chg="modSp mod">
        <pc:chgData name="Ruzica Kresoja" userId="a6268bfb-387f-411d-94f7-912cd66db9fe" providerId="ADAL" clId="{AAC88AB3-12BB-44ED-96F7-CCC374BA3939}" dt="2021-05-13T11:59:45.005" v="1" actId="20577"/>
        <pc:sldMkLst>
          <pc:docMk/>
          <pc:sldMk cId="4127224032" sldId="261"/>
        </pc:sldMkLst>
        <pc:spChg chg="mod">
          <ac:chgData name="Ruzica Kresoja" userId="a6268bfb-387f-411d-94f7-912cd66db9fe" providerId="ADAL" clId="{AAC88AB3-12BB-44ED-96F7-CCC374BA3939}" dt="2021-05-13T11:59:45.005" v="1" actId="20577"/>
          <ac:spMkLst>
            <pc:docMk/>
            <pc:sldMk cId="4127224032" sldId="261"/>
            <ac:spMk id="4" creationId="{00000000-0000-0000-0000-000000000000}"/>
          </ac:spMkLst>
        </pc:spChg>
      </pc:sldChg>
      <pc:sldChg chg="modSp mod">
        <pc:chgData name="Ruzica Kresoja" userId="a6268bfb-387f-411d-94f7-912cd66db9fe" providerId="ADAL" clId="{AAC88AB3-12BB-44ED-96F7-CCC374BA3939}" dt="2021-05-13T12:01:00.840" v="2" actId="2"/>
        <pc:sldMkLst>
          <pc:docMk/>
          <pc:sldMk cId="2021132093" sldId="356"/>
        </pc:sldMkLst>
        <pc:spChg chg="mod">
          <ac:chgData name="Ruzica Kresoja" userId="a6268bfb-387f-411d-94f7-912cd66db9fe" providerId="ADAL" clId="{AAC88AB3-12BB-44ED-96F7-CCC374BA3939}" dt="2021-05-13T12:01:00.840" v="2" actId="2"/>
          <ac:spMkLst>
            <pc:docMk/>
            <pc:sldMk cId="2021132093" sldId="356"/>
            <ac:spMk id="2" creationId="{B83BDDCC-1A24-4BD0-9CE8-071E0CA93406}"/>
          </ac:spMkLst>
        </pc:spChg>
      </pc:sldChg>
    </pc:docChg>
  </pc:docChgLst>
  <pc:docChgLst>
    <pc:chgData name="Ruzica Kresoja" userId="a6268bfb-387f-411d-94f7-912cd66db9fe" providerId="ADAL" clId="{D0410F16-3481-4C76-9C98-8F8E0C66AD9A}"/>
    <pc:docChg chg="undo redo custSel addSld delSld modSld sldOrd modShowInfo">
      <pc:chgData name="Ruzica Kresoja" userId="a6268bfb-387f-411d-94f7-912cd66db9fe" providerId="ADAL" clId="{D0410F16-3481-4C76-9C98-8F8E0C66AD9A}" dt="2021-05-13T11:52:42.741" v="352" actId="207"/>
      <pc:docMkLst>
        <pc:docMk/>
      </pc:docMkLst>
      <pc:sldChg chg="modSp mod">
        <pc:chgData name="Ruzica Kresoja" userId="a6268bfb-387f-411d-94f7-912cd66db9fe" providerId="ADAL" clId="{D0410F16-3481-4C76-9C98-8F8E0C66AD9A}" dt="2021-05-13T08:11:07.873" v="160" actId="20577"/>
        <pc:sldMkLst>
          <pc:docMk/>
          <pc:sldMk cId="2588802750" sldId="258"/>
        </pc:sldMkLst>
        <pc:spChg chg="mod">
          <ac:chgData name="Ruzica Kresoja" userId="a6268bfb-387f-411d-94f7-912cd66db9fe" providerId="ADAL" clId="{D0410F16-3481-4C76-9C98-8F8E0C66AD9A}" dt="2021-05-13T08:11:07.873" v="160" actId="20577"/>
          <ac:spMkLst>
            <pc:docMk/>
            <pc:sldMk cId="2588802750" sldId="258"/>
            <ac:spMk id="41" creationId="{00000000-0000-0000-0000-000000000000}"/>
          </ac:spMkLst>
        </pc:spChg>
      </pc:sldChg>
      <pc:sldChg chg="modSp mod">
        <pc:chgData name="Ruzica Kresoja" userId="a6268bfb-387f-411d-94f7-912cd66db9fe" providerId="ADAL" clId="{D0410F16-3481-4C76-9C98-8F8E0C66AD9A}" dt="2021-05-13T06:24:54.636" v="45" actId="20577"/>
        <pc:sldMkLst>
          <pc:docMk/>
          <pc:sldMk cId="4127224032" sldId="261"/>
        </pc:sldMkLst>
        <pc:spChg chg="mod">
          <ac:chgData name="Ruzica Kresoja" userId="a6268bfb-387f-411d-94f7-912cd66db9fe" providerId="ADAL" clId="{D0410F16-3481-4C76-9C98-8F8E0C66AD9A}" dt="2021-05-13T06:24:54.636" v="45" actId="20577"/>
          <ac:spMkLst>
            <pc:docMk/>
            <pc:sldMk cId="4127224032" sldId="261"/>
            <ac:spMk id="4" creationId="{00000000-0000-0000-0000-000000000000}"/>
          </ac:spMkLst>
        </pc:spChg>
      </pc:sldChg>
      <pc:sldChg chg="addSp delSp modSp mod ord delAnim">
        <pc:chgData name="Ruzica Kresoja" userId="a6268bfb-387f-411d-94f7-912cd66db9fe" providerId="ADAL" clId="{D0410F16-3481-4C76-9C98-8F8E0C66AD9A}" dt="2021-05-13T09:19:35.412" v="172"/>
        <pc:sldMkLst>
          <pc:docMk/>
          <pc:sldMk cId="140622124" sldId="288"/>
        </pc:sldMkLst>
        <pc:spChg chg="del">
          <ac:chgData name="Ruzica Kresoja" userId="a6268bfb-387f-411d-94f7-912cd66db9fe" providerId="ADAL" clId="{D0410F16-3481-4C76-9C98-8F8E0C66AD9A}" dt="2021-05-13T06:45:42.710" v="155" actId="478"/>
          <ac:spMkLst>
            <pc:docMk/>
            <pc:sldMk cId="140622124" sldId="288"/>
            <ac:spMk id="3" creationId="{00000000-0000-0000-0000-000000000000}"/>
          </ac:spMkLst>
        </pc:spChg>
        <pc:spChg chg="add del mod">
          <ac:chgData name="Ruzica Kresoja" userId="a6268bfb-387f-411d-94f7-912cd66db9fe" providerId="ADAL" clId="{D0410F16-3481-4C76-9C98-8F8E0C66AD9A}" dt="2021-05-13T06:29:46.686" v="59" actId="478"/>
          <ac:spMkLst>
            <pc:docMk/>
            <pc:sldMk cId="140622124" sldId="288"/>
            <ac:spMk id="4" creationId="{F3661BB1-68F3-4D7F-B15C-8FFA243D87D6}"/>
          </ac:spMkLst>
        </pc:spChg>
        <pc:spChg chg="del mod">
          <ac:chgData name="Ruzica Kresoja" userId="a6268bfb-387f-411d-94f7-912cd66db9fe" providerId="ADAL" clId="{D0410F16-3481-4C76-9C98-8F8E0C66AD9A}" dt="2021-05-13T06:33:30.547" v="109" actId="478"/>
          <ac:spMkLst>
            <pc:docMk/>
            <pc:sldMk cId="140622124" sldId="288"/>
            <ac:spMk id="10" creationId="{00000000-0000-0000-0000-000000000000}"/>
          </ac:spMkLst>
        </pc:spChg>
        <pc:spChg chg="mod">
          <ac:chgData name="Ruzica Kresoja" userId="a6268bfb-387f-411d-94f7-912cd66db9fe" providerId="ADAL" clId="{D0410F16-3481-4C76-9C98-8F8E0C66AD9A}" dt="2021-05-13T06:31:42.395" v="87" actId="13926"/>
          <ac:spMkLst>
            <pc:docMk/>
            <pc:sldMk cId="140622124" sldId="288"/>
            <ac:spMk id="24" creationId="{00000000-0000-0000-0000-000000000000}"/>
          </ac:spMkLst>
        </pc:spChg>
        <pc:spChg chg="del mod">
          <ac:chgData name="Ruzica Kresoja" userId="a6268bfb-387f-411d-94f7-912cd66db9fe" providerId="ADAL" clId="{D0410F16-3481-4C76-9C98-8F8E0C66AD9A}" dt="2021-05-13T06:33:26.905" v="105" actId="478"/>
          <ac:spMkLst>
            <pc:docMk/>
            <pc:sldMk cId="140622124" sldId="288"/>
            <ac:spMk id="69" creationId="{00000000-0000-0000-0000-000000000000}"/>
          </ac:spMkLst>
        </pc:spChg>
        <pc:spChg chg="add del mod">
          <ac:chgData name="Ruzica Kresoja" userId="a6268bfb-387f-411d-94f7-912cd66db9fe" providerId="ADAL" clId="{D0410F16-3481-4C76-9C98-8F8E0C66AD9A}" dt="2021-05-13T06:32:07.458" v="90" actId="478"/>
          <ac:spMkLst>
            <pc:docMk/>
            <pc:sldMk cId="140622124" sldId="288"/>
            <ac:spMk id="86" creationId="{E8955C27-8935-4C0D-BFD2-F71D4298E78C}"/>
          </ac:spMkLst>
        </pc:spChg>
        <pc:spChg chg="add mod">
          <ac:chgData name="Ruzica Kresoja" userId="a6268bfb-387f-411d-94f7-912cd66db9fe" providerId="ADAL" clId="{D0410F16-3481-4C76-9C98-8F8E0C66AD9A}" dt="2021-05-13T06:32:27.919" v="95" actId="207"/>
          <ac:spMkLst>
            <pc:docMk/>
            <pc:sldMk cId="140622124" sldId="288"/>
            <ac:spMk id="87" creationId="{DAFEB1D9-EBF4-4D44-9300-C4C037FA9550}"/>
          </ac:spMkLst>
        </pc:spChg>
        <pc:spChg chg="mod">
          <ac:chgData name="Ruzica Kresoja" userId="a6268bfb-387f-411d-94f7-912cd66db9fe" providerId="ADAL" clId="{D0410F16-3481-4C76-9C98-8F8E0C66AD9A}" dt="2021-05-13T06:32:31.447" v="96" actId="207"/>
          <ac:spMkLst>
            <pc:docMk/>
            <pc:sldMk cId="140622124" sldId="288"/>
            <ac:spMk id="94" creationId="{00000000-0000-0000-0000-000000000000}"/>
          </ac:spMkLst>
        </pc:spChg>
        <pc:spChg chg="del mod">
          <ac:chgData name="Ruzica Kresoja" userId="a6268bfb-387f-411d-94f7-912cd66db9fe" providerId="ADAL" clId="{D0410F16-3481-4C76-9C98-8F8E0C66AD9A}" dt="2021-05-13T06:29:21.727" v="55"/>
          <ac:spMkLst>
            <pc:docMk/>
            <pc:sldMk cId="140622124" sldId="288"/>
            <ac:spMk id="95" creationId="{00000000-0000-0000-0000-000000000000}"/>
          </ac:spMkLst>
        </pc:spChg>
        <pc:spChg chg="mod">
          <ac:chgData name="Ruzica Kresoja" userId="a6268bfb-387f-411d-94f7-912cd66db9fe" providerId="ADAL" clId="{D0410F16-3481-4C76-9C98-8F8E0C66AD9A}" dt="2021-05-13T06:32:35.306" v="97" actId="207"/>
          <ac:spMkLst>
            <pc:docMk/>
            <pc:sldMk cId="140622124" sldId="288"/>
            <ac:spMk id="96" creationId="{00000000-0000-0000-0000-000000000000}"/>
          </ac:spMkLst>
        </pc:spChg>
        <pc:spChg chg="mod">
          <ac:chgData name="Ruzica Kresoja" userId="a6268bfb-387f-411d-94f7-912cd66db9fe" providerId="ADAL" clId="{D0410F16-3481-4C76-9C98-8F8E0C66AD9A}" dt="2021-05-13T06:32:44.413" v="99" actId="207"/>
          <ac:spMkLst>
            <pc:docMk/>
            <pc:sldMk cId="140622124" sldId="288"/>
            <ac:spMk id="97" creationId="{00000000-0000-0000-0000-000000000000}"/>
          </ac:spMkLst>
        </pc:spChg>
        <pc:spChg chg="mod">
          <ac:chgData name="Ruzica Kresoja" userId="a6268bfb-387f-411d-94f7-912cd66db9fe" providerId="ADAL" clId="{D0410F16-3481-4C76-9C98-8F8E0C66AD9A}" dt="2021-05-13T06:32:11.283" v="92" actId="20577"/>
          <ac:spMkLst>
            <pc:docMk/>
            <pc:sldMk cId="140622124" sldId="288"/>
            <ac:spMk id="101" creationId="{00000000-0000-0000-0000-000000000000}"/>
          </ac:spMkLst>
        </pc:spChg>
        <pc:spChg chg="mod">
          <ac:chgData name="Ruzica Kresoja" userId="a6268bfb-387f-411d-94f7-912cd66db9fe" providerId="ADAL" clId="{D0410F16-3481-4C76-9C98-8F8E0C66AD9A}" dt="2021-05-13T06:32:48.036" v="100" actId="207"/>
          <ac:spMkLst>
            <pc:docMk/>
            <pc:sldMk cId="140622124" sldId="288"/>
            <ac:spMk id="103" creationId="{00000000-0000-0000-0000-000000000000}"/>
          </ac:spMkLst>
        </pc:spChg>
        <pc:spChg chg="del">
          <ac:chgData name="Ruzica Kresoja" userId="a6268bfb-387f-411d-94f7-912cd66db9fe" providerId="ADAL" clId="{D0410F16-3481-4C76-9C98-8F8E0C66AD9A}" dt="2021-05-13T06:33:27.808" v="106" actId="478"/>
          <ac:spMkLst>
            <pc:docMk/>
            <pc:sldMk cId="140622124" sldId="288"/>
            <ac:spMk id="112" creationId="{00000000-0000-0000-0000-000000000000}"/>
          </ac:spMkLst>
        </pc:spChg>
        <pc:grpChg chg="del mod">
          <ac:chgData name="Ruzica Kresoja" userId="a6268bfb-387f-411d-94f7-912cd66db9fe" providerId="ADAL" clId="{D0410F16-3481-4C76-9C98-8F8E0C66AD9A}" dt="2021-05-13T06:33:28.573" v="107" actId="478"/>
          <ac:grpSpMkLst>
            <pc:docMk/>
            <pc:sldMk cId="140622124" sldId="288"/>
            <ac:grpSpMk id="41" creationId="{00000000-0000-0000-0000-000000000000}"/>
          </ac:grpSpMkLst>
        </pc:grpChg>
        <pc:picChg chg="add mod">
          <ac:chgData name="Ruzica Kresoja" userId="a6268bfb-387f-411d-94f7-912cd66db9fe" providerId="ADAL" clId="{D0410F16-3481-4C76-9C98-8F8E0C66AD9A}" dt="2021-05-13T06:33:34.510" v="110" actId="1076"/>
          <ac:picMkLst>
            <pc:docMk/>
            <pc:sldMk cId="140622124" sldId="288"/>
            <ac:picMk id="5" creationId="{66F26DEE-7624-45E7-84E8-4D6B5D89141F}"/>
          </ac:picMkLst>
        </pc:picChg>
      </pc:sldChg>
      <pc:sldChg chg="delSp modSp mod modNotes">
        <pc:chgData name="Ruzica Kresoja" userId="a6268bfb-387f-411d-94f7-912cd66db9fe" providerId="ADAL" clId="{D0410F16-3481-4C76-9C98-8F8E0C66AD9A}" dt="2021-05-13T11:52:42.741" v="352" actId="207"/>
        <pc:sldMkLst>
          <pc:docMk/>
          <pc:sldMk cId="1088886599" sldId="289"/>
        </pc:sldMkLst>
        <pc:spChg chg="mod">
          <ac:chgData name="Ruzica Kresoja" userId="a6268bfb-387f-411d-94f7-912cd66db9fe" providerId="ADAL" clId="{D0410F16-3481-4C76-9C98-8F8E0C66AD9A}" dt="2021-05-13T11:52:42.741" v="352" actId="207"/>
          <ac:spMkLst>
            <pc:docMk/>
            <pc:sldMk cId="1088886599" sldId="289"/>
            <ac:spMk id="2" creationId="{00000000-0000-0000-0000-000000000000}"/>
          </ac:spMkLst>
        </pc:spChg>
        <pc:spChg chg="mod">
          <ac:chgData name="Ruzica Kresoja" userId="a6268bfb-387f-411d-94f7-912cd66db9fe" providerId="ADAL" clId="{D0410F16-3481-4C76-9C98-8F8E0C66AD9A}" dt="2021-05-13T06:37:51.120" v="128" actId="207"/>
          <ac:spMkLst>
            <pc:docMk/>
            <pc:sldMk cId="1088886599" sldId="289"/>
            <ac:spMk id="11" creationId="{00000000-0000-0000-0000-000000000000}"/>
          </ac:spMkLst>
        </pc:spChg>
        <pc:spChg chg="del mod">
          <ac:chgData name="Ruzica Kresoja" userId="a6268bfb-387f-411d-94f7-912cd66db9fe" providerId="ADAL" clId="{D0410F16-3481-4C76-9C98-8F8E0C66AD9A}" dt="2021-05-13T11:52:36.655" v="351" actId="478"/>
          <ac:spMkLst>
            <pc:docMk/>
            <pc:sldMk cId="1088886599" sldId="289"/>
            <ac:spMk id="14" creationId="{00000000-0000-0000-0000-000000000000}"/>
          </ac:spMkLst>
        </pc:spChg>
        <pc:spChg chg="mod">
          <ac:chgData name="Ruzica Kresoja" userId="a6268bfb-387f-411d-94f7-912cd66db9fe" providerId="ADAL" clId="{D0410F16-3481-4C76-9C98-8F8E0C66AD9A}" dt="2021-05-13T10:07:57.261" v="181" actId="1076"/>
          <ac:spMkLst>
            <pc:docMk/>
            <pc:sldMk cId="1088886599" sldId="289"/>
            <ac:spMk id="25" creationId="{00000000-0000-0000-0000-000000000000}"/>
          </ac:spMkLst>
        </pc:spChg>
      </pc:sldChg>
      <pc:sldChg chg="addSp delSp modSp mod">
        <pc:chgData name="Ruzica Kresoja" userId="a6268bfb-387f-411d-94f7-912cd66db9fe" providerId="ADAL" clId="{D0410F16-3481-4C76-9C98-8F8E0C66AD9A}" dt="2021-05-13T10:32:09.183" v="200" actId="478"/>
        <pc:sldMkLst>
          <pc:docMk/>
          <pc:sldMk cId="1206935872" sldId="290"/>
        </pc:sldMkLst>
        <pc:spChg chg="del mod">
          <ac:chgData name="Ruzica Kresoja" userId="a6268bfb-387f-411d-94f7-912cd66db9fe" providerId="ADAL" clId="{D0410F16-3481-4C76-9C98-8F8E0C66AD9A}" dt="2021-05-13T10:26:39.647" v="183" actId="478"/>
          <ac:spMkLst>
            <pc:docMk/>
            <pc:sldMk cId="1206935872" sldId="290"/>
            <ac:spMk id="3" creationId="{00000000-0000-0000-0000-000000000000}"/>
          </ac:spMkLst>
        </pc:spChg>
        <pc:spChg chg="del mod">
          <ac:chgData name="Ruzica Kresoja" userId="a6268bfb-387f-411d-94f7-912cd66db9fe" providerId="ADAL" clId="{D0410F16-3481-4C76-9C98-8F8E0C66AD9A}" dt="2021-05-13T10:32:09.183" v="200" actId="478"/>
          <ac:spMkLst>
            <pc:docMk/>
            <pc:sldMk cId="1206935872" sldId="290"/>
            <ac:spMk id="7" creationId="{00000000-0000-0000-0000-000000000000}"/>
          </ac:spMkLst>
        </pc:spChg>
        <pc:spChg chg="del mod">
          <ac:chgData name="Ruzica Kresoja" userId="a6268bfb-387f-411d-94f7-912cd66db9fe" providerId="ADAL" clId="{D0410F16-3481-4C76-9C98-8F8E0C66AD9A}" dt="2021-05-13T10:27:17.444" v="192" actId="478"/>
          <ac:spMkLst>
            <pc:docMk/>
            <pc:sldMk cId="1206935872" sldId="290"/>
            <ac:spMk id="9" creationId="{00000000-0000-0000-0000-000000000000}"/>
          </ac:spMkLst>
        </pc:spChg>
        <pc:spChg chg="add mod">
          <ac:chgData name="Ruzica Kresoja" userId="a6268bfb-387f-411d-94f7-912cd66db9fe" providerId="ADAL" clId="{D0410F16-3481-4C76-9C98-8F8E0C66AD9A}" dt="2021-05-13T10:26:40.624" v="184"/>
          <ac:spMkLst>
            <pc:docMk/>
            <pc:sldMk cId="1206935872" sldId="290"/>
            <ac:spMk id="32" creationId="{3970B325-48DA-4ADD-BBC1-34D1428B00BC}"/>
          </ac:spMkLst>
        </pc:spChg>
        <pc:spChg chg="add mod">
          <ac:chgData name="Ruzica Kresoja" userId="a6268bfb-387f-411d-94f7-912cd66db9fe" providerId="ADAL" clId="{D0410F16-3481-4C76-9C98-8F8E0C66AD9A}" dt="2021-05-13T10:27:35.345" v="197" actId="14100"/>
          <ac:spMkLst>
            <pc:docMk/>
            <pc:sldMk cId="1206935872" sldId="290"/>
            <ac:spMk id="33" creationId="{56A9EACD-0112-43D9-A5F8-8848ED54C444}"/>
          </ac:spMkLst>
        </pc:spChg>
        <pc:spChg chg="add mod">
          <ac:chgData name="Ruzica Kresoja" userId="a6268bfb-387f-411d-94f7-912cd66db9fe" providerId="ADAL" clId="{D0410F16-3481-4C76-9C98-8F8E0C66AD9A}" dt="2021-05-13T10:27:28.064" v="195" actId="14100"/>
          <ac:spMkLst>
            <pc:docMk/>
            <pc:sldMk cId="1206935872" sldId="290"/>
            <ac:spMk id="34" creationId="{80806B94-B057-4A19-A609-578953B74801}"/>
          </ac:spMkLst>
        </pc:spChg>
      </pc:sldChg>
      <pc:sldChg chg="modSp del modNotes">
        <pc:chgData name="Ruzica Kresoja" userId="a6268bfb-387f-411d-94f7-912cd66db9fe" providerId="ADAL" clId="{D0410F16-3481-4C76-9C98-8F8E0C66AD9A}" dt="2021-05-13T10:31:53.334" v="198" actId="2696"/>
        <pc:sldMkLst>
          <pc:docMk/>
          <pc:sldMk cId="1948217878" sldId="293"/>
        </pc:sldMkLst>
        <pc:spChg chg="mod">
          <ac:chgData name="Ruzica Kresoja" userId="a6268bfb-387f-411d-94f7-912cd66db9fe" providerId="ADAL" clId="{D0410F16-3481-4C76-9C98-8F8E0C66AD9A}" dt="2021-05-13T06:44:42.114" v="154" actId="207"/>
          <ac:spMkLst>
            <pc:docMk/>
            <pc:sldMk cId="1948217878" sldId="293"/>
            <ac:spMk id="3"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7"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8"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9"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0"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1"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2"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3" creationId="{00000000-0000-0000-0000-000000000000}"/>
          </ac:spMkLst>
        </pc:spChg>
        <pc:spChg chg="mod">
          <ac:chgData name="Ruzica Kresoja" userId="a6268bfb-387f-411d-94f7-912cd66db9fe" providerId="ADAL" clId="{D0410F16-3481-4C76-9C98-8F8E0C66AD9A}" dt="2021-05-13T06:42:39.809" v="133" actId="207"/>
          <ac:spMkLst>
            <pc:docMk/>
            <pc:sldMk cId="1948217878" sldId="293"/>
            <ac:spMk id="34" creationId="{00000000-0000-0000-0000-000000000000}"/>
          </ac:spMkLst>
        </pc:spChg>
        <pc:spChg chg="mod">
          <ac:chgData name="Ruzica Kresoja" userId="a6268bfb-387f-411d-94f7-912cd66db9fe" providerId="ADAL" clId="{D0410F16-3481-4C76-9C98-8F8E0C66AD9A}" dt="2021-05-13T06:42:33.309" v="132" actId="207"/>
          <ac:spMkLst>
            <pc:docMk/>
            <pc:sldMk cId="1948217878" sldId="293"/>
            <ac:spMk id="35" creationId="{00000000-0000-0000-0000-000000000000}"/>
          </ac:spMkLst>
        </pc:spChg>
        <pc:spChg chg="mod">
          <ac:chgData name="Ruzica Kresoja" userId="a6268bfb-387f-411d-94f7-912cd66db9fe" providerId="ADAL" clId="{D0410F16-3481-4C76-9C98-8F8E0C66AD9A}" dt="2021-05-13T06:43:02.110" v="137" actId="207"/>
          <ac:spMkLst>
            <pc:docMk/>
            <pc:sldMk cId="1948217878" sldId="293"/>
            <ac:spMk id="36" creationId="{00000000-0000-0000-0000-000000000000}"/>
          </ac:spMkLst>
        </pc:spChg>
      </pc:sldChg>
      <pc:sldChg chg="modSp mod modNotesTx">
        <pc:chgData name="Ruzica Kresoja" userId="a6268bfb-387f-411d-94f7-912cd66db9fe" providerId="ADAL" clId="{D0410F16-3481-4C76-9C98-8F8E0C66AD9A}" dt="2021-05-13T10:45:23.522" v="223" actId="20577"/>
        <pc:sldMkLst>
          <pc:docMk/>
          <pc:sldMk cId="1498423206" sldId="352"/>
        </pc:sldMkLst>
        <pc:spChg chg="mod">
          <ac:chgData name="Ruzica Kresoja" userId="a6268bfb-387f-411d-94f7-912cd66db9fe" providerId="ADAL" clId="{D0410F16-3481-4C76-9C98-8F8E0C66AD9A}" dt="2021-05-13T10:45:23.522" v="223" actId="20577"/>
          <ac:spMkLst>
            <pc:docMk/>
            <pc:sldMk cId="1498423206" sldId="352"/>
            <ac:spMk id="2" creationId="{0A8FBDE5-6EF3-4E18-BD76-67E8037E97ED}"/>
          </ac:spMkLst>
        </pc:spChg>
      </pc:sldChg>
      <pc:sldChg chg="del">
        <pc:chgData name="Ruzica Kresoja" userId="a6268bfb-387f-411d-94f7-912cd66db9fe" providerId="ADAL" clId="{D0410F16-3481-4C76-9C98-8F8E0C66AD9A}" dt="2021-05-13T09:27:21.815" v="173" actId="2696"/>
        <pc:sldMkLst>
          <pc:docMk/>
          <pc:sldMk cId="2037072212" sldId="353"/>
        </pc:sldMkLst>
      </pc:sldChg>
      <pc:sldChg chg="del">
        <pc:chgData name="Ruzica Kresoja" userId="a6268bfb-387f-411d-94f7-912cd66db9fe" providerId="ADAL" clId="{D0410F16-3481-4C76-9C98-8F8E0C66AD9A}" dt="2021-05-13T09:27:23.500" v="174" actId="2696"/>
        <pc:sldMkLst>
          <pc:docMk/>
          <pc:sldMk cId="3174571279" sldId="354"/>
        </pc:sldMkLst>
      </pc:sldChg>
      <pc:sldChg chg="del ord">
        <pc:chgData name="Ruzica Kresoja" userId="a6268bfb-387f-411d-94f7-912cd66db9fe" providerId="ADAL" clId="{D0410F16-3481-4C76-9C98-8F8E0C66AD9A}" dt="2021-05-13T09:58:33.516" v="177" actId="2696"/>
        <pc:sldMkLst>
          <pc:docMk/>
          <pc:sldMk cId="2044011576" sldId="355"/>
        </pc:sldMkLst>
      </pc:sldChg>
      <pc:sldChg chg="modSp mod">
        <pc:chgData name="Ruzica Kresoja" userId="a6268bfb-387f-411d-94f7-912cd66db9fe" providerId="ADAL" clId="{D0410F16-3481-4C76-9C98-8F8E0C66AD9A}" dt="2021-05-13T06:35:36.337" v="116"/>
        <pc:sldMkLst>
          <pc:docMk/>
          <pc:sldMk cId="2021132093" sldId="356"/>
        </pc:sldMkLst>
        <pc:spChg chg="mod">
          <ac:chgData name="Ruzica Kresoja" userId="a6268bfb-387f-411d-94f7-912cd66db9fe" providerId="ADAL" clId="{D0410F16-3481-4C76-9C98-8F8E0C66AD9A}" dt="2021-05-13T06:35:36.337" v="116"/>
          <ac:spMkLst>
            <pc:docMk/>
            <pc:sldMk cId="2021132093" sldId="356"/>
            <ac:spMk id="2" creationId="{B83BDDCC-1A24-4BD0-9CE8-071E0CA93406}"/>
          </ac:spMkLst>
        </pc:spChg>
      </pc:sldChg>
      <pc:sldChg chg="modSp mod">
        <pc:chgData name="Ruzica Kresoja" userId="a6268bfb-387f-411d-94f7-912cd66db9fe" providerId="ADAL" clId="{D0410F16-3481-4C76-9C98-8F8E0C66AD9A}" dt="2021-05-13T06:34:43.964" v="111" actId="313"/>
        <pc:sldMkLst>
          <pc:docMk/>
          <pc:sldMk cId="2328066344" sldId="357"/>
        </pc:sldMkLst>
        <pc:spChg chg="mod">
          <ac:chgData name="Ruzica Kresoja" userId="a6268bfb-387f-411d-94f7-912cd66db9fe" providerId="ADAL" clId="{D0410F16-3481-4C76-9C98-8F8E0C66AD9A}" dt="2021-05-13T06:34:43.964" v="111" actId="313"/>
          <ac:spMkLst>
            <pc:docMk/>
            <pc:sldMk cId="2328066344" sldId="357"/>
            <ac:spMk id="2" creationId="{93C1A969-21C0-462D-B745-EEBBBEBBD68C}"/>
          </ac:spMkLst>
        </pc:spChg>
      </pc:sldChg>
      <pc:sldChg chg="modSp add mod ord">
        <pc:chgData name="Ruzica Kresoja" userId="a6268bfb-387f-411d-94f7-912cd66db9fe" providerId="ADAL" clId="{D0410F16-3481-4C76-9C98-8F8E0C66AD9A}" dt="2021-05-13T11:01:53.094" v="350" actId="20577"/>
        <pc:sldMkLst>
          <pc:docMk/>
          <pc:sldMk cId="553888216" sldId="360"/>
        </pc:sldMkLst>
        <pc:spChg chg="mod">
          <ac:chgData name="Ruzica Kresoja" userId="a6268bfb-387f-411d-94f7-912cd66db9fe" providerId="ADAL" clId="{D0410F16-3481-4C76-9C98-8F8E0C66AD9A}" dt="2021-05-13T11:01:53.094" v="350" actId="20577"/>
          <ac:spMkLst>
            <pc:docMk/>
            <pc:sldMk cId="553888216" sldId="360"/>
            <ac:spMk id="2" creationId="{0A8FBDE5-6EF3-4E18-BD76-67E8037E97ED}"/>
          </ac:spMkLst>
        </pc:spChg>
        <pc:spChg chg="mod">
          <ac:chgData name="Ruzica Kresoja" userId="a6268bfb-387f-411d-94f7-912cd66db9fe" providerId="ADAL" clId="{D0410F16-3481-4C76-9C98-8F8E0C66AD9A}" dt="2021-05-13T10:53:10.221" v="251" actId="6549"/>
          <ac:spMkLst>
            <pc:docMk/>
            <pc:sldMk cId="553888216" sldId="360"/>
            <ac:spMk id="3" creationId="{12F109CD-230F-49E9-BC5F-4177C8D96E6A}"/>
          </ac:spMkLst>
        </pc:spChg>
      </pc:sldChg>
      <pc:sldMasterChg chg="delSldLayout">
        <pc:chgData name="Ruzica Kresoja" userId="a6268bfb-387f-411d-94f7-912cd66db9fe" providerId="ADAL" clId="{D0410F16-3481-4C76-9C98-8F8E0C66AD9A}" dt="2021-05-13T10:31:53.334" v="198" actId="2696"/>
        <pc:sldMasterMkLst>
          <pc:docMk/>
          <pc:sldMasterMk cId="4239967618" sldId="2147483662"/>
        </pc:sldMasterMkLst>
        <pc:sldLayoutChg chg="del">
          <pc:chgData name="Ruzica Kresoja" userId="a6268bfb-387f-411d-94f7-912cd66db9fe" providerId="ADAL" clId="{D0410F16-3481-4C76-9C98-8F8E0C66AD9A}" dt="2021-05-13T10:31:53.334" v="198" actId="2696"/>
          <pc:sldLayoutMkLst>
            <pc:docMk/>
            <pc:sldMasterMk cId="4239967618" sldId="2147483662"/>
            <pc:sldLayoutMk cId="2083050999" sldId="2147483792"/>
          </pc:sldLayoutMkLst>
        </pc:sldLayoutChg>
      </pc:sldMasterChg>
    </pc:docChg>
  </pc:docChgLst>
  <pc:docChgLst>
    <pc:chgData name="Teodor Vasic" userId="S::t.vasic@levi9.com::e0d8b448-5347-4dec-aa95-db1d3ac4fde2" providerId="AD" clId="Web-{497BA472-F02F-9755-4B7D-E457E56FB8F5}"/>
    <pc:docChg chg="addSld delSld modSld sldOrd">
      <pc:chgData name="Teodor Vasic" userId="S::t.vasic@levi9.com::e0d8b448-5347-4dec-aa95-db1d3ac4fde2" providerId="AD" clId="Web-{497BA472-F02F-9755-4B7D-E457E56FB8F5}" dt="2020-02-10T23:31:39.123" v="805" actId="20577"/>
      <pc:docMkLst>
        <pc:docMk/>
      </pc:docMkLst>
      <pc:sldChg chg="modSp">
        <pc:chgData name="Teodor Vasic" userId="S::t.vasic@levi9.com::e0d8b448-5347-4dec-aa95-db1d3ac4fde2" providerId="AD" clId="Web-{497BA472-F02F-9755-4B7D-E457E56FB8F5}" dt="2020-02-10T23:31:39.123" v="805" actId="20577"/>
        <pc:sldMkLst>
          <pc:docMk/>
          <pc:sldMk cId="4127224032" sldId="261"/>
        </pc:sldMkLst>
        <pc:spChg chg="mod">
          <ac:chgData name="Teodor Vasic" userId="S::t.vasic@levi9.com::e0d8b448-5347-4dec-aa95-db1d3ac4fde2" providerId="AD" clId="Web-{497BA472-F02F-9755-4B7D-E457E56FB8F5}" dt="2020-02-10T23:31:39.123" v="805" actId="20577"/>
          <ac:spMkLst>
            <pc:docMk/>
            <pc:sldMk cId="4127224032" sldId="261"/>
            <ac:spMk id="2" creationId="{00000000-0000-0000-0000-000000000000}"/>
          </ac:spMkLst>
        </pc:spChg>
      </pc:sldChg>
      <pc:sldChg chg="addSp modSp">
        <pc:chgData name="Teodor Vasic" userId="S::t.vasic@levi9.com::e0d8b448-5347-4dec-aa95-db1d3ac4fde2" providerId="AD" clId="Web-{497BA472-F02F-9755-4B7D-E457E56FB8F5}" dt="2020-02-10T23:31:14.060" v="798" actId="20577"/>
        <pc:sldMkLst>
          <pc:docMk/>
          <pc:sldMk cId="1312253759" sldId="264"/>
        </pc:sldMkLst>
        <pc:spChg chg="add mod">
          <ac:chgData name="Teodor Vasic" userId="S::t.vasic@levi9.com::e0d8b448-5347-4dec-aa95-db1d3ac4fde2" providerId="AD" clId="Web-{497BA472-F02F-9755-4B7D-E457E56FB8F5}" dt="2020-02-10T22:48:33.275" v="663" actId="1076"/>
          <ac:spMkLst>
            <pc:docMk/>
            <pc:sldMk cId="1312253759" sldId="264"/>
            <ac:spMk id="4" creationId="{E2C2C4DE-0FE1-4D8E-A81A-ED74A3B411E2}"/>
          </ac:spMkLst>
        </pc:spChg>
        <pc:spChg chg="mod">
          <ac:chgData name="Teodor Vasic" userId="S::t.vasic@levi9.com::e0d8b448-5347-4dec-aa95-db1d3ac4fde2" providerId="AD" clId="Web-{497BA472-F02F-9755-4B7D-E457E56FB8F5}" dt="2020-02-10T23:31:14.060" v="798" actId="20577"/>
          <ac:spMkLst>
            <pc:docMk/>
            <pc:sldMk cId="1312253759" sldId="264"/>
            <ac:spMk id="5" creationId="{00000000-0000-0000-0000-000000000000}"/>
          </ac:spMkLst>
        </pc:spChg>
        <pc:spChg chg="mod">
          <ac:chgData name="Teodor Vasic" userId="S::t.vasic@levi9.com::e0d8b448-5347-4dec-aa95-db1d3ac4fde2" providerId="AD" clId="Web-{497BA472-F02F-9755-4B7D-E457E56FB8F5}" dt="2020-02-10T22:47:53.306" v="624" actId="14100"/>
          <ac:spMkLst>
            <pc:docMk/>
            <pc:sldMk cId="1312253759" sldId="264"/>
            <ac:spMk id="8" creationId="{00000000-0000-0000-0000-000000000000}"/>
          </ac:spMkLst>
        </pc:spChg>
      </pc:sldChg>
      <pc:sldChg chg="modSp">
        <pc:chgData name="Teodor Vasic" userId="S::t.vasic@levi9.com::e0d8b448-5347-4dec-aa95-db1d3ac4fde2" providerId="AD" clId="Web-{497BA472-F02F-9755-4B7D-E457E56FB8F5}" dt="2020-02-10T23:31:35.545" v="800" actId="20577"/>
        <pc:sldMkLst>
          <pc:docMk/>
          <pc:sldMk cId="1903795443" sldId="267"/>
        </pc:sldMkLst>
        <pc:spChg chg="mod">
          <ac:chgData name="Teodor Vasic" userId="S::t.vasic@levi9.com::e0d8b448-5347-4dec-aa95-db1d3ac4fde2" providerId="AD" clId="Web-{497BA472-F02F-9755-4B7D-E457E56FB8F5}" dt="2020-02-10T23:31:35.545" v="800" actId="20577"/>
          <ac:spMkLst>
            <pc:docMk/>
            <pc:sldMk cId="1903795443" sldId="267"/>
            <ac:spMk id="6" creationId="{00000000-0000-0000-0000-000000000000}"/>
          </ac:spMkLst>
        </pc:spChg>
      </pc:sldChg>
      <pc:sldChg chg="modSp">
        <pc:chgData name="Teodor Vasic" userId="S::t.vasic@levi9.com::e0d8b448-5347-4dec-aa95-db1d3ac4fde2" providerId="AD" clId="Web-{497BA472-F02F-9755-4B7D-E457E56FB8F5}" dt="2020-02-10T23:31:26.310" v="799" actId="20577"/>
        <pc:sldMkLst>
          <pc:docMk/>
          <pc:sldMk cId="3214354581" sldId="362"/>
        </pc:sldMkLst>
        <pc:spChg chg="mod">
          <ac:chgData name="Teodor Vasic" userId="S::t.vasic@levi9.com::e0d8b448-5347-4dec-aa95-db1d3ac4fde2" providerId="AD" clId="Web-{497BA472-F02F-9755-4B7D-E457E56FB8F5}" dt="2020-02-10T23:31:26.310" v="799" actId="20577"/>
          <ac:spMkLst>
            <pc:docMk/>
            <pc:sldMk cId="3214354581" sldId="362"/>
            <ac:spMk id="6" creationId="{00000000-0000-0000-0000-000000000000}"/>
          </ac:spMkLst>
        </pc:spChg>
      </pc:sldChg>
      <pc:sldChg chg="addSp modSp">
        <pc:chgData name="Teodor Vasic" userId="S::t.vasic@levi9.com::e0d8b448-5347-4dec-aa95-db1d3ac4fde2" providerId="AD" clId="Web-{497BA472-F02F-9755-4B7D-E457E56FB8F5}" dt="2020-02-10T21:23:23.180" v="72" actId="20577"/>
        <pc:sldMkLst>
          <pc:docMk/>
          <pc:sldMk cId="2093869093" sldId="363"/>
        </pc:sldMkLst>
        <pc:spChg chg="mod">
          <ac:chgData name="Teodor Vasic" userId="S::t.vasic@levi9.com::e0d8b448-5347-4dec-aa95-db1d3ac4fde2" providerId="AD" clId="Web-{497BA472-F02F-9755-4B7D-E457E56FB8F5}" dt="2020-02-10T21:23:10.617" v="71" actId="20577"/>
          <ac:spMkLst>
            <pc:docMk/>
            <pc:sldMk cId="2093869093" sldId="363"/>
            <ac:spMk id="4" creationId="{00000000-0000-0000-0000-000000000000}"/>
          </ac:spMkLst>
        </pc:spChg>
        <pc:spChg chg="add mod">
          <ac:chgData name="Teodor Vasic" userId="S::t.vasic@levi9.com::e0d8b448-5347-4dec-aa95-db1d3ac4fde2" providerId="AD" clId="Web-{497BA472-F02F-9755-4B7D-E457E56FB8F5}" dt="2020-02-10T21:23:23.180" v="72" actId="20577"/>
          <ac:spMkLst>
            <pc:docMk/>
            <pc:sldMk cId="2093869093" sldId="363"/>
            <ac:spMk id="8" creationId="{A5586C92-7B50-4D6C-A426-E3B9A27584D3}"/>
          </ac:spMkLst>
        </pc:spChg>
        <pc:picChg chg="add mod">
          <ac:chgData name="Teodor Vasic" userId="S::t.vasic@levi9.com::e0d8b448-5347-4dec-aa95-db1d3ac4fde2" providerId="AD" clId="Web-{497BA472-F02F-9755-4B7D-E457E56FB8F5}" dt="2020-02-10T21:20:19.728" v="61" actId="1076"/>
          <ac:picMkLst>
            <pc:docMk/>
            <pc:sldMk cId="2093869093" sldId="363"/>
            <ac:picMk id="2" creationId="{879A2F6E-7B3B-4376-BE2B-BE3CAF17C8F2}"/>
          </ac:picMkLst>
        </pc:picChg>
      </pc:sldChg>
      <pc:sldChg chg="addSp modSp">
        <pc:chgData name="Teodor Vasic" userId="S::t.vasic@levi9.com::e0d8b448-5347-4dec-aa95-db1d3ac4fde2" providerId="AD" clId="Web-{497BA472-F02F-9755-4B7D-E457E56FB8F5}" dt="2020-02-10T21:16:10.105" v="43" actId="20577"/>
        <pc:sldMkLst>
          <pc:docMk/>
          <pc:sldMk cId="1489583434" sldId="366"/>
        </pc:sldMkLst>
        <pc:spChg chg="mod">
          <ac:chgData name="Teodor Vasic" userId="S::t.vasic@levi9.com::e0d8b448-5347-4dec-aa95-db1d3ac4fde2" providerId="AD" clId="Web-{497BA472-F02F-9755-4B7D-E457E56FB8F5}" dt="2020-02-10T21:16:10.105" v="43" actId="20577"/>
          <ac:spMkLst>
            <pc:docMk/>
            <pc:sldMk cId="1489583434" sldId="366"/>
            <ac:spMk id="4" creationId="{00000000-0000-0000-0000-000000000000}"/>
          </ac:spMkLst>
        </pc:spChg>
        <pc:picChg chg="add mod">
          <ac:chgData name="Teodor Vasic" userId="S::t.vasic@levi9.com::e0d8b448-5347-4dec-aa95-db1d3ac4fde2" providerId="AD" clId="Web-{497BA472-F02F-9755-4B7D-E457E56FB8F5}" dt="2020-02-10T21:14:05.778" v="29" actId="14100"/>
          <ac:picMkLst>
            <pc:docMk/>
            <pc:sldMk cId="1489583434" sldId="366"/>
            <ac:picMk id="6" creationId="{2BAB2181-931E-43DC-88A4-645ADB478744}"/>
          </ac:picMkLst>
        </pc:picChg>
        <pc:picChg chg="add mod">
          <ac:chgData name="Teodor Vasic" userId="S::t.vasic@levi9.com::e0d8b448-5347-4dec-aa95-db1d3ac4fde2" providerId="AD" clId="Web-{497BA472-F02F-9755-4B7D-E457E56FB8F5}" dt="2020-02-10T21:15:25.121" v="38" actId="1076"/>
          <ac:picMkLst>
            <pc:docMk/>
            <pc:sldMk cId="1489583434" sldId="366"/>
            <ac:picMk id="8" creationId="{8B297F60-2E94-4C3C-876D-DA7B7E9657DD}"/>
          </ac:picMkLst>
        </pc:picChg>
      </pc:sldChg>
      <pc:sldChg chg="addSp modSp add replId">
        <pc:chgData name="Teodor Vasic" userId="S::t.vasic@levi9.com::e0d8b448-5347-4dec-aa95-db1d3ac4fde2" providerId="AD" clId="Web-{497BA472-F02F-9755-4B7D-E457E56FB8F5}" dt="2020-02-10T21:49:50.816" v="139" actId="20577"/>
        <pc:sldMkLst>
          <pc:docMk/>
          <pc:sldMk cId="1428319150" sldId="367"/>
        </pc:sldMkLst>
        <pc:spChg chg="mod">
          <ac:chgData name="Teodor Vasic" userId="S::t.vasic@levi9.com::e0d8b448-5347-4dec-aa95-db1d3ac4fde2" providerId="AD" clId="Web-{497BA472-F02F-9755-4B7D-E457E56FB8F5}" dt="2020-02-10T21:49:50.816" v="139" actId="20577"/>
          <ac:spMkLst>
            <pc:docMk/>
            <pc:sldMk cId="1428319150" sldId="367"/>
            <ac:spMk id="4" creationId="{00000000-0000-0000-0000-000000000000}"/>
          </ac:spMkLst>
        </pc:spChg>
        <pc:picChg chg="add mod">
          <ac:chgData name="Teodor Vasic" userId="S::t.vasic@levi9.com::e0d8b448-5347-4dec-aa95-db1d3ac4fde2" providerId="AD" clId="Web-{497BA472-F02F-9755-4B7D-E457E56FB8F5}" dt="2020-02-10T21:49:30.535" v="134" actId="1076"/>
          <ac:picMkLst>
            <pc:docMk/>
            <pc:sldMk cId="1428319150" sldId="367"/>
            <ac:picMk id="2" creationId="{86DE2FD9-E193-4802-B9F6-8BC1C06DB139}"/>
          </ac:picMkLst>
        </pc:picChg>
      </pc:sldChg>
      <pc:sldChg chg="addSp delSp modSp add replId">
        <pc:chgData name="Teodor Vasic" userId="S::t.vasic@levi9.com::e0d8b448-5347-4dec-aa95-db1d3ac4fde2" providerId="AD" clId="Web-{497BA472-F02F-9755-4B7D-E457E56FB8F5}" dt="2020-02-10T22:11:29.256" v="174" actId="1076"/>
        <pc:sldMkLst>
          <pc:docMk/>
          <pc:sldMk cId="2031087016" sldId="368"/>
        </pc:sldMkLst>
        <pc:spChg chg="mod">
          <ac:chgData name="Teodor Vasic" userId="S::t.vasic@levi9.com::e0d8b448-5347-4dec-aa95-db1d3ac4fde2" providerId="AD" clId="Web-{497BA472-F02F-9755-4B7D-E457E56FB8F5}" dt="2020-02-10T21:59:44.035" v="155" actId="14100"/>
          <ac:spMkLst>
            <pc:docMk/>
            <pc:sldMk cId="2031087016" sldId="368"/>
            <ac:spMk id="4" creationId="{00000000-0000-0000-0000-000000000000}"/>
          </ac:spMkLst>
        </pc:spChg>
        <pc:spChg chg="add mod">
          <ac:chgData name="Teodor Vasic" userId="S::t.vasic@levi9.com::e0d8b448-5347-4dec-aa95-db1d3ac4fde2" providerId="AD" clId="Web-{497BA472-F02F-9755-4B7D-E457E56FB8F5}" dt="2020-02-10T22:09:44.209" v="161" actId="14100"/>
          <ac:spMkLst>
            <pc:docMk/>
            <pc:sldMk cId="2031087016" sldId="368"/>
            <ac:spMk id="8" creationId="{9F5ECEAA-217A-48EE-823C-F62E1EA175FB}"/>
          </ac:spMkLst>
        </pc:spChg>
        <pc:spChg chg="add mod">
          <ac:chgData name="Teodor Vasic" userId="S::t.vasic@levi9.com::e0d8b448-5347-4dec-aa95-db1d3ac4fde2" providerId="AD" clId="Web-{497BA472-F02F-9755-4B7D-E457E56FB8F5}" dt="2020-02-10T22:11:23.990" v="173" actId="1076"/>
          <ac:spMkLst>
            <pc:docMk/>
            <pc:sldMk cId="2031087016" sldId="368"/>
            <ac:spMk id="13" creationId="{B9A50670-F3FF-4D1C-9D7A-40700D139AC2}"/>
          </ac:spMkLst>
        </pc:spChg>
        <pc:picChg chg="add mod">
          <ac:chgData name="Teodor Vasic" userId="S::t.vasic@levi9.com::e0d8b448-5347-4dec-aa95-db1d3ac4fde2" providerId="AD" clId="Web-{497BA472-F02F-9755-4B7D-E457E56FB8F5}" dt="2020-02-10T21:59:38.082" v="154" actId="1076"/>
          <ac:picMkLst>
            <pc:docMk/>
            <pc:sldMk cId="2031087016" sldId="368"/>
            <ac:picMk id="2" creationId="{9F3B21D8-6C37-4371-AFA9-81C5B125A4CE}"/>
          </ac:picMkLst>
        </pc:picChg>
        <pc:picChg chg="add mod">
          <ac:chgData name="Teodor Vasic" userId="S::t.vasic@levi9.com::e0d8b448-5347-4dec-aa95-db1d3ac4fde2" providerId="AD" clId="Web-{497BA472-F02F-9755-4B7D-E457E56FB8F5}" dt="2020-02-10T22:11:29.256" v="174" actId="1076"/>
          <ac:picMkLst>
            <pc:docMk/>
            <pc:sldMk cId="2031087016" sldId="368"/>
            <ac:picMk id="9" creationId="{07F5621B-6BE5-4952-9219-7EB8CE59D05A}"/>
          </ac:picMkLst>
        </pc:picChg>
        <pc:picChg chg="add del mod">
          <ac:chgData name="Teodor Vasic" userId="S::t.vasic@levi9.com::e0d8b448-5347-4dec-aa95-db1d3ac4fde2" providerId="AD" clId="Web-{497BA472-F02F-9755-4B7D-E457E56FB8F5}" dt="2020-02-10T22:10:20.256" v="166"/>
          <ac:picMkLst>
            <pc:docMk/>
            <pc:sldMk cId="2031087016" sldId="368"/>
            <ac:picMk id="11" creationId="{46899E16-B203-4584-9BE7-1B526C7DAED2}"/>
          </ac:picMkLst>
        </pc:picChg>
      </pc:sldChg>
      <pc:sldChg chg="modSp add replId">
        <pc:chgData name="Teodor Vasic" userId="S::t.vasic@levi9.com::e0d8b448-5347-4dec-aa95-db1d3ac4fde2" providerId="AD" clId="Web-{497BA472-F02F-9755-4B7D-E457E56FB8F5}" dt="2020-02-10T22:37:15.357" v="319" actId="20577"/>
        <pc:sldMkLst>
          <pc:docMk/>
          <pc:sldMk cId="3088647092" sldId="369"/>
        </pc:sldMkLst>
        <pc:spChg chg="mod">
          <ac:chgData name="Teodor Vasic" userId="S::t.vasic@levi9.com::e0d8b448-5347-4dec-aa95-db1d3ac4fde2" providerId="AD" clId="Web-{497BA472-F02F-9755-4B7D-E457E56FB8F5}" dt="2020-02-10T22:37:15.357" v="319" actId="20577"/>
          <ac:spMkLst>
            <pc:docMk/>
            <pc:sldMk cId="3088647092" sldId="369"/>
            <ac:spMk id="4" creationId="{00000000-0000-0000-0000-000000000000}"/>
          </ac:spMkLst>
        </pc:spChg>
      </pc:sldChg>
      <pc:sldChg chg="addSp modSp add replId">
        <pc:chgData name="Teodor Vasic" userId="S::t.vasic@levi9.com::e0d8b448-5347-4dec-aa95-db1d3ac4fde2" providerId="AD" clId="Web-{497BA472-F02F-9755-4B7D-E457E56FB8F5}" dt="2020-02-10T22:46:36.087" v="596" actId="1076"/>
        <pc:sldMkLst>
          <pc:docMk/>
          <pc:sldMk cId="3334161379" sldId="370"/>
        </pc:sldMkLst>
        <pc:spChg chg="mod">
          <ac:chgData name="Teodor Vasic" userId="S::t.vasic@levi9.com::e0d8b448-5347-4dec-aa95-db1d3ac4fde2" providerId="AD" clId="Web-{497BA472-F02F-9755-4B7D-E457E56FB8F5}" dt="2020-02-10T22:43:35.612" v="556" actId="14100"/>
          <ac:spMkLst>
            <pc:docMk/>
            <pc:sldMk cId="3334161379" sldId="370"/>
            <ac:spMk id="4" creationId="{00000000-0000-0000-0000-000000000000}"/>
          </ac:spMkLst>
        </pc:spChg>
        <pc:spChg chg="add mod">
          <ac:chgData name="Teodor Vasic" userId="S::t.vasic@levi9.com::e0d8b448-5347-4dec-aa95-db1d3ac4fde2" providerId="AD" clId="Web-{497BA472-F02F-9755-4B7D-E457E56FB8F5}" dt="2020-02-10T22:45:41.587" v="591" actId="14100"/>
          <ac:spMkLst>
            <pc:docMk/>
            <pc:sldMk cId="3334161379" sldId="370"/>
            <ac:spMk id="8" creationId="{8334BB52-C8EB-4861-9C4D-DE69070ACD2E}"/>
          </ac:spMkLst>
        </pc:spChg>
        <pc:picChg chg="add mod">
          <ac:chgData name="Teodor Vasic" userId="S::t.vasic@levi9.com::e0d8b448-5347-4dec-aa95-db1d3ac4fde2" providerId="AD" clId="Web-{497BA472-F02F-9755-4B7D-E457E56FB8F5}" dt="2020-02-10T22:43:22.815" v="555" actId="1076"/>
          <ac:picMkLst>
            <pc:docMk/>
            <pc:sldMk cId="3334161379" sldId="370"/>
            <ac:picMk id="2" creationId="{D2954FBD-ABB4-4EEF-93F8-39E034095083}"/>
          </ac:picMkLst>
        </pc:picChg>
        <pc:picChg chg="add mod">
          <ac:chgData name="Teodor Vasic" userId="S::t.vasic@levi9.com::e0d8b448-5347-4dec-aa95-db1d3ac4fde2" providerId="AD" clId="Web-{497BA472-F02F-9755-4B7D-E457E56FB8F5}" dt="2020-02-10T22:46:36.087" v="596" actId="1076"/>
          <ac:picMkLst>
            <pc:docMk/>
            <pc:sldMk cId="3334161379" sldId="370"/>
            <ac:picMk id="9" creationId="{C0B1623B-4700-49F6-8349-DDF555B1F336}"/>
          </ac:picMkLst>
        </pc:picChg>
      </pc:sldChg>
      <pc:sldChg chg="add del replId">
        <pc:chgData name="Teodor Vasic" userId="S::t.vasic@levi9.com::e0d8b448-5347-4dec-aa95-db1d3ac4fde2" providerId="AD" clId="Web-{497BA472-F02F-9755-4B7D-E457E56FB8F5}" dt="2020-02-10T23:30:50.669" v="795"/>
        <pc:sldMkLst>
          <pc:docMk/>
          <pc:sldMk cId="3807624959" sldId="371"/>
        </pc:sldMkLst>
      </pc:sldChg>
      <pc:sldChg chg="delSp modSp add ord replId">
        <pc:chgData name="Teodor Vasic" userId="S::t.vasic@levi9.com::e0d8b448-5347-4dec-aa95-db1d3ac4fde2" providerId="AD" clId="Web-{497BA472-F02F-9755-4B7D-E457E56FB8F5}" dt="2020-02-10T23:30:37.763" v="794" actId="20577"/>
        <pc:sldMkLst>
          <pc:docMk/>
          <pc:sldMk cId="1441542699" sldId="372"/>
        </pc:sldMkLst>
        <pc:spChg chg="mod">
          <ac:chgData name="Teodor Vasic" userId="S::t.vasic@levi9.com::e0d8b448-5347-4dec-aa95-db1d3ac4fde2" providerId="AD" clId="Web-{497BA472-F02F-9755-4B7D-E457E56FB8F5}" dt="2020-02-10T22:49:24.322" v="673" actId="20577"/>
          <ac:spMkLst>
            <pc:docMk/>
            <pc:sldMk cId="1441542699" sldId="372"/>
            <ac:spMk id="2" creationId="{00000000-0000-0000-0000-000000000000}"/>
          </ac:spMkLst>
        </pc:spChg>
        <pc:spChg chg="mod">
          <ac:chgData name="Teodor Vasic" userId="S::t.vasic@levi9.com::e0d8b448-5347-4dec-aa95-db1d3ac4fde2" providerId="AD" clId="Web-{497BA472-F02F-9755-4B7D-E457E56FB8F5}" dt="2020-02-10T23:30:37.763" v="794" actId="20577"/>
          <ac:spMkLst>
            <pc:docMk/>
            <pc:sldMk cId="1441542699" sldId="372"/>
            <ac:spMk id="4" creationId="{00000000-0000-0000-0000-000000000000}"/>
          </ac:spMkLst>
        </pc:spChg>
        <pc:picChg chg="del">
          <ac:chgData name="Teodor Vasic" userId="S::t.vasic@levi9.com::e0d8b448-5347-4dec-aa95-db1d3ac4fde2" providerId="AD" clId="Web-{497BA472-F02F-9755-4B7D-E457E56FB8F5}" dt="2020-02-10T22:49:32.150" v="676"/>
          <ac:picMkLst>
            <pc:docMk/>
            <pc:sldMk cId="1441542699" sldId="372"/>
            <ac:picMk id="6" creationId="{2BAB2181-931E-43DC-88A4-645ADB478744}"/>
          </ac:picMkLst>
        </pc:picChg>
        <pc:picChg chg="del">
          <ac:chgData name="Teodor Vasic" userId="S::t.vasic@levi9.com::e0d8b448-5347-4dec-aa95-db1d3ac4fde2" providerId="AD" clId="Web-{497BA472-F02F-9755-4B7D-E457E56FB8F5}" dt="2020-02-10T22:49:32.447" v="677"/>
          <ac:picMkLst>
            <pc:docMk/>
            <pc:sldMk cId="1441542699" sldId="372"/>
            <ac:picMk id="8" creationId="{8B297F60-2E94-4C3C-876D-DA7B7E9657DD}"/>
          </ac:picMkLst>
        </pc:picChg>
      </pc:sldChg>
    </pc:docChg>
  </pc:docChgLst>
  <pc:docChgLst>
    <pc:chgData name="Teodor Vasic" userId="S::t.vasic@levi9.com::e0d8b448-5347-4dec-aa95-db1d3ac4fde2" providerId="AD" clId="Web-{B505D384-45F7-0745-8A5D-58D8CD53A09C}"/>
    <pc:docChg chg="modSld">
      <pc:chgData name="Teodor Vasic" userId="S::t.vasic@levi9.com::e0d8b448-5347-4dec-aa95-db1d3ac4fde2" providerId="AD" clId="Web-{B505D384-45F7-0745-8A5D-58D8CD53A09C}" dt="2020-02-12T18:56:36.852" v="37" actId="20577"/>
      <pc:docMkLst>
        <pc:docMk/>
      </pc:docMkLst>
      <pc:sldChg chg="modSp">
        <pc:chgData name="Teodor Vasic" userId="S::t.vasic@levi9.com::e0d8b448-5347-4dec-aa95-db1d3ac4fde2" providerId="AD" clId="Web-{B505D384-45F7-0745-8A5D-58D8CD53A09C}" dt="2020-02-12T18:25:24.948" v="29"/>
        <pc:sldMkLst>
          <pc:docMk/>
          <pc:sldMk cId="2405855542" sldId="355"/>
        </pc:sldMkLst>
        <pc:graphicFrameChg chg="mod modGraphic">
          <ac:chgData name="Teodor Vasic" userId="S::t.vasic@levi9.com::e0d8b448-5347-4dec-aa95-db1d3ac4fde2" providerId="AD" clId="Web-{B505D384-45F7-0745-8A5D-58D8CD53A09C}" dt="2020-02-12T18:25:24.948" v="29"/>
          <ac:graphicFrameMkLst>
            <pc:docMk/>
            <pc:sldMk cId="2405855542" sldId="355"/>
            <ac:graphicFrameMk id="8" creationId="{00000000-0000-0000-0000-000000000000}"/>
          </ac:graphicFrameMkLst>
        </pc:graphicFrameChg>
      </pc:sldChg>
      <pc:sldChg chg="modSp">
        <pc:chgData name="Teodor Vasic" userId="S::t.vasic@levi9.com::e0d8b448-5347-4dec-aa95-db1d3ac4fde2" providerId="AD" clId="Web-{B505D384-45F7-0745-8A5D-58D8CD53A09C}" dt="2020-02-12T18:56:36.852" v="37" actId="20577"/>
        <pc:sldMkLst>
          <pc:docMk/>
          <pc:sldMk cId="713290609" sldId="365"/>
        </pc:sldMkLst>
        <pc:spChg chg="mod">
          <ac:chgData name="Teodor Vasic" userId="S::t.vasic@levi9.com::e0d8b448-5347-4dec-aa95-db1d3ac4fde2" providerId="AD" clId="Web-{B505D384-45F7-0745-8A5D-58D8CD53A09C}" dt="2020-02-12T18:56:36.852" v="37" actId="20577"/>
          <ac:spMkLst>
            <pc:docMk/>
            <pc:sldMk cId="713290609" sldId="365"/>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13/05/2021</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13/05/2021</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51299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45244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147961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5/13/2021</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088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374478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dirty="0"/>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dirty="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dirty="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dirty="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dirty="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dirty="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78463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dirty="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dirty="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dirty="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sp>
        <p:nvSpPr>
          <p:cNvPr id="47" name="Rectangle 104"/>
          <p:cNvSpPr>
            <a:spLocks noChangeArrowheads="1"/>
          </p:cNvSpPr>
          <p:nvPr/>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6" name="Group 5"/>
          <p:cNvGrpSpPr/>
          <p:nvPr/>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4" name="Group 3"/>
          <p:cNvGrpSpPr/>
          <p:nvPr/>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55" name="Rectangle 104"/>
          <p:cNvSpPr>
            <a:spLocks noChangeArrowheads="1"/>
          </p:cNvSpPr>
          <p:nvPr/>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8" name="Group 7"/>
          <p:cNvGrpSpPr/>
          <p:nvPr/>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dirty="0">
                <a:solidFill>
                  <a:schemeClr val="tx1"/>
                </a:solidFill>
                <a:latin typeface="+mj-lt"/>
              </a:rPr>
              <a:t>TEXT LEVELS AND BULLETS</a:t>
            </a:r>
          </a:p>
          <a:p>
            <a:pPr algn="l"/>
            <a:r>
              <a:rPr lang="en-GB" sz="1000" b="0" noProof="0" dirty="0">
                <a:solidFill>
                  <a:schemeClr val="tx1"/>
                </a:solidFill>
              </a:rPr>
              <a:t>Only use the </a:t>
            </a:r>
            <a:r>
              <a:rPr lang="en-GB" sz="1000" b="0" u="sng" noProof="0" dirty="0">
                <a:solidFill>
                  <a:schemeClr val="tx1"/>
                </a:solidFill>
              </a:rPr>
              <a:t>List Level buttons</a:t>
            </a:r>
            <a:r>
              <a:rPr lang="en-GB" sz="1000" b="0" noProof="0" dirty="0">
                <a:solidFill>
                  <a:schemeClr val="tx1"/>
                </a:solidFill>
              </a:rPr>
              <a:t> to apply the</a:t>
            </a:r>
            <a:r>
              <a:rPr lang="en-GB" sz="1000" b="0" baseline="0" noProof="0" dirty="0">
                <a:solidFill>
                  <a:schemeClr val="tx1"/>
                </a:solidFill>
              </a:rPr>
              <a:t> </a:t>
            </a:r>
            <a:r>
              <a:rPr lang="en-GB" sz="1000" b="0" i="0" u="none" baseline="0" noProof="0" dirty="0">
                <a:solidFill>
                  <a:schemeClr val="tx1"/>
                </a:solidFill>
              </a:rPr>
              <a:t>correct text levels and Levi Nine coloured bullets. </a:t>
            </a:r>
          </a:p>
          <a:p>
            <a:pPr algn="l"/>
            <a:r>
              <a:rPr lang="en-GB" sz="1000" b="0" i="0" u="none" baseline="0" noProof="0" dirty="0">
                <a:solidFill>
                  <a:schemeClr val="tx1"/>
                </a:solidFill>
              </a:rPr>
              <a:t>Select your text and click on </a:t>
            </a:r>
            <a:r>
              <a:rPr lang="en-GB" sz="1000" b="1" i="0" u="none" baseline="0" noProof="0" dirty="0">
                <a:solidFill>
                  <a:schemeClr val="tx1"/>
                </a:solidFill>
              </a:rPr>
              <a:t>“Increase- or Decrease List Level”</a:t>
            </a: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900" b="0" i="0" u="none" baseline="0" noProof="0" dirty="0">
              <a:solidFill>
                <a:schemeClr val="tx1"/>
              </a:solidFill>
            </a:endParaRPr>
          </a:p>
          <a:p>
            <a:pPr algn="l"/>
            <a:r>
              <a:rPr lang="en-GB" sz="1200" b="1" kern="1200" noProof="0" dirty="0">
                <a:solidFill>
                  <a:schemeClr val="tx1"/>
                </a:solidFill>
                <a:latin typeface="+mj-lt"/>
                <a:ea typeface="+mn-ea"/>
                <a:cs typeface="+mn-cs"/>
              </a:rPr>
              <a:t>LIST LEVELS</a:t>
            </a:r>
          </a:p>
          <a:p>
            <a:pPr algn="l"/>
            <a:r>
              <a:rPr lang="en-GB" sz="2800" b="0" kern="1200" baseline="0" noProof="0" dirty="0">
                <a:solidFill>
                  <a:schemeClr val="tx2"/>
                </a:solidFill>
                <a:latin typeface="+mj-lt"/>
                <a:ea typeface="+mn-ea"/>
                <a:cs typeface="ING Me" pitchFamily="2" charset="0"/>
              </a:rPr>
              <a:t>Text Level 1</a:t>
            </a:r>
          </a:p>
          <a:p>
            <a:pPr algn="l"/>
            <a:r>
              <a:rPr lang="en-GB" sz="2000" b="0" kern="1200" baseline="0" noProof="0" dirty="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dirty="0">
                <a:solidFill>
                  <a:schemeClr val="tx1"/>
                </a:solidFill>
                <a:latin typeface="+mn-lt"/>
                <a:ea typeface="+mn-ea"/>
                <a:cs typeface="+mn-cs"/>
              </a:rPr>
              <a:t>Text Level 6</a:t>
            </a:r>
          </a:p>
        </p:txBody>
      </p:sp>
      <p:grpSp>
        <p:nvGrpSpPr>
          <p:cNvPr id="67" name="Group 66"/>
          <p:cNvGrpSpPr/>
          <p:nvPr/>
        </p:nvGrpSpPr>
        <p:grpSpPr bwMode="gray">
          <a:xfrm>
            <a:off x="-2924343" y="2561529"/>
            <a:ext cx="1594078" cy="949180"/>
            <a:chOff x="-1573454" y="1531453"/>
            <a:chExt cx="1335187" cy="795026"/>
          </a:xfrm>
        </p:grpSpPr>
        <p:pic>
          <p:nvPicPr>
            <p:cNvPr id="68" name="Picture 67"/>
            <p:cNvPicPr>
              <a:picLocks noChangeAspect="1"/>
            </p:cNvPicPr>
            <p:nvPr/>
          </p:nvPicPr>
          <p:blipFill>
            <a:blip r:embed="rId47"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a:p>
          </p:txBody>
        </p:sp>
      </p:grpSp>
      <p:grpSp>
        <p:nvGrpSpPr>
          <p:cNvPr id="82" name="Group 81"/>
          <p:cNvGrpSpPr/>
          <p:nvPr/>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93" name="Group 92"/>
          <p:cNvGrpSpPr/>
          <p:nvPr/>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 id="2147483791" r:id="rId45"/>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levi9 </a:t>
            </a:r>
            <a:r>
              <a:rPr lang="sr-Latn-RS" dirty="0"/>
              <a:t>CODE9 2021</a:t>
            </a:r>
            <a:endParaRPr lang="nl-NL" dirty="0"/>
          </a:p>
        </p:txBody>
      </p:sp>
      <p:sp>
        <p:nvSpPr>
          <p:cNvPr id="8" name="Text Placeholder 7"/>
          <p:cNvSpPr>
            <a:spLocks noGrp="1"/>
          </p:cNvSpPr>
          <p:nvPr>
            <p:ph type="body" sz="quarter" idx="11"/>
          </p:nvPr>
        </p:nvSpPr>
        <p:spPr/>
        <p:txBody>
          <a:bodyPr/>
          <a:lstStyle/>
          <a:p>
            <a:r>
              <a:rPr lang="sr-Latn-RS" dirty="0"/>
              <a:t>Azure </a:t>
            </a:r>
            <a:r>
              <a:rPr lang="sr-Latn-RS"/>
              <a:t>SQL database</a:t>
            </a:r>
            <a:endParaRPr lang="nl-NL" dirty="0"/>
          </a:p>
        </p:txBody>
      </p:sp>
      <p:sp>
        <p:nvSpPr>
          <p:cNvPr id="9" name="Text Placeholder 8"/>
          <p:cNvSpPr>
            <a:spLocks noGrp="1"/>
          </p:cNvSpPr>
          <p:nvPr>
            <p:ph type="body" sz="quarter" idx="14"/>
          </p:nvPr>
        </p:nvSpPr>
        <p:spPr/>
        <p:txBody>
          <a:bodyPr/>
          <a:lstStyle/>
          <a:p>
            <a:r>
              <a:rPr lang="sr-Latn-RS" dirty="0"/>
              <a:t>Novi Sad</a:t>
            </a:r>
            <a:r>
              <a:rPr lang="en-GB" dirty="0"/>
              <a:t>, </a:t>
            </a:r>
            <a:r>
              <a:rPr lang="sr-Latn-RS" dirty="0"/>
              <a:t>24.05.2021</a:t>
            </a:r>
            <a:endParaRPr lang="nl-NL" dirty="0"/>
          </a:p>
        </p:txBody>
      </p:sp>
      <p:sp>
        <p:nvSpPr>
          <p:cNvPr id="41" name="Text Placeholder 40"/>
          <p:cNvSpPr>
            <a:spLocks noGrp="1"/>
          </p:cNvSpPr>
          <p:nvPr>
            <p:ph type="body" sz="quarter" idx="15"/>
          </p:nvPr>
        </p:nvSpPr>
        <p:spPr/>
        <p:txBody>
          <a:bodyPr/>
          <a:lstStyle/>
          <a:p>
            <a:r>
              <a:rPr lang="sr-Latn-RS" dirty="0"/>
              <a:t>Ružica Kresoja</a:t>
            </a:r>
            <a:endParaRPr lang="en-GB" dirty="0"/>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C1A969-21C0-462D-B745-EEBBBEBBD68C}"/>
              </a:ext>
            </a:extLst>
          </p:cNvPr>
          <p:cNvSpPr>
            <a:spLocks noGrp="1"/>
          </p:cNvSpPr>
          <p:nvPr>
            <p:ph type="body" sz="quarter" idx="12"/>
          </p:nvPr>
        </p:nvSpPr>
        <p:spPr>
          <a:xfrm>
            <a:off x="658813" y="1544638"/>
            <a:ext cx="11066341" cy="4475162"/>
          </a:xfrm>
        </p:spPr>
        <p:txBody>
          <a:bodyPr/>
          <a:lstStyle/>
          <a:p>
            <a:r>
              <a:rPr lang="en-US" dirty="0"/>
              <a:t>Naming convention for creating database object should exist</a:t>
            </a:r>
            <a:endParaRPr lang="sr-Latn-RS" dirty="0"/>
          </a:p>
          <a:p>
            <a:r>
              <a:rPr lang="sr-Latn-RS" dirty="0"/>
              <a:t>-   Tables names must end with s</a:t>
            </a:r>
          </a:p>
          <a:p>
            <a:pPr marL="457200" indent="-457200">
              <a:buFontTx/>
              <a:buChar char="-"/>
            </a:pPr>
            <a:r>
              <a:rPr lang="sr-Latn-RS" dirty="0"/>
              <a:t>PimaryKeys: PK_&lt;TableName&gt;</a:t>
            </a:r>
          </a:p>
          <a:p>
            <a:pPr marL="457200" indent="-457200">
              <a:buFontTx/>
              <a:buChar char="-"/>
            </a:pPr>
            <a:r>
              <a:rPr lang="sr-Latn-RS" dirty="0"/>
              <a:t>Foreign Keys: FK_&lt;TableName&gt;_&lt;TableName2&gt;</a:t>
            </a:r>
          </a:p>
          <a:p>
            <a:pPr marL="457200" indent="-457200">
              <a:buFontTx/>
              <a:buChar char="-"/>
            </a:pPr>
            <a:r>
              <a:rPr lang="sr-Latn-RS" dirty="0"/>
              <a:t>Unique Indexes/Constraints: UN_&lt;TableName&gt;_&lt;Columns&gt;</a:t>
            </a:r>
          </a:p>
          <a:p>
            <a:pPr marL="457200" indent="-457200">
              <a:buFontTx/>
              <a:buChar char="-"/>
            </a:pPr>
            <a:endParaRPr lang="sr-Latn-RS" dirty="0"/>
          </a:p>
          <a:p>
            <a:r>
              <a:rPr lang="en-US" dirty="0"/>
              <a:t>Use schemas for grouping database objects</a:t>
            </a:r>
            <a:endParaRPr lang="sr-Latn-RS" dirty="0"/>
          </a:p>
          <a:p>
            <a:r>
              <a:rPr lang="en-US" dirty="0"/>
              <a:t>Use foreign key constraints to protect your data from garbage</a:t>
            </a:r>
            <a:endParaRPr lang="sr-Latn-RS" dirty="0"/>
          </a:p>
          <a:p>
            <a:r>
              <a:rPr lang="en-US" dirty="0"/>
              <a:t>Add auto-increment identity in most cases. Only on static table in not needed</a:t>
            </a:r>
            <a:r>
              <a:rPr lang="sr-Latn-RS" dirty="0"/>
              <a:t>.</a:t>
            </a:r>
          </a:p>
          <a:p>
            <a:r>
              <a:rPr lang="en-US" dirty="0"/>
              <a:t>In every table add columns for information who created, updated row and dates for actions.</a:t>
            </a:r>
            <a:endParaRPr lang="sr-Latn-RS" dirty="0"/>
          </a:p>
          <a:p>
            <a:r>
              <a:rPr lang="sr-Latn-RS" dirty="0"/>
              <a:t>Build tables to suport milion of rows.</a:t>
            </a:r>
          </a:p>
          <a:p>
            <a:r>
              <a:rPr lang="sr-Latn-RS" dirty="0"/>
              <a:t>Decuple tables entries if it is possible </a:t>
            </a:r>
            <a:endParaRPr lang="en-US" dirty="0"/>
          </a:p>
        </p:txBody>
      </p:sp>
      <p:sp>
        <p:nvSpPr>
          <p:cNvPr id="3" name="Title 2">
            <a:extLst>
              <a:ext uri="{FF2B5EF4-FFF2-40B4-BE49-F238E27FC236}">
                <a16:creationId xmlns:a16="http://schemas.microsoft.com/office/drawing/2014/main" id="{80633A08-FF85-4FB3-BE9B-8AD49B7F74CE}"/>
              </a:ext>
            </a:extLst>
          </p:cNvPr>
          <p:cNvSpPr>
            <a:spLocks noGrp="1"/>
          </p:cNvSpPr>
          <p:nvPr>
            <p:ph type="title"/>
          </p:nvPr>
        </p:nvSpPr>
        <p:spPr/>
        <p:txBody>
          <a:bodyPr/>
          <a:lstStyle/>
          <a:p>
            <a:r>
              <a:rPr lang="sr-Latn-RS" dirty="0"/>
              <a:t>Database model - recommendations</a:t>
            </a:r>
            <a:endParaRPr lang="en-US" dirty="0"/>
          </a:p>
        </p:txBody>
      </p:sp>
      <p:sp>
        <p:nvSpPr>
          <p:cNvPr id="4" name="Slide Number Placeholder 3">
            <a:extLst>
              <a:ext uri="{FF2B5EF4-FFF2-40B4-BE49-F238E27FC236}">
                <a16:creationId xmlns:a16="http://schemas.microsoft.com/office/drawing/2014/main" id="{1DAC4C68-2815-4ED5-9D80-A7C293A15427}"/>
              </a:ext>
            </a:extLst>
          </p:cNvPr>
          <p:cNvSpPr>
            <a:spLocks noGrp="1"/>
          </p:cNvSpPr>
          <p:nvPr>
            <p:ph type="sldNum" sz="quarter" idx="4"/>
          </p:nvPr>
        </p:nvSpPr>
        <p:spPr/>
        <p:txBody>
          <a:bodyPr/>
          <a:lstStyle/>
          <a:p>
            <a:fld id="{DDD2A080-DA64-4F5C-9131-47EB793B4410}" type="slidenum">
              <a:rPr lang="en-GB" smtClean="0"/>
              <a:pPr/>
              <a:t>10</a:t>
            </a:fld>
            <a:endParaRPr lang="en-GB" dirty="0"/>
          </a:p>
        </p:txBody>
      </p:sp>
    </p:spTree>
    <p:extLst>
      <p:ext uri="{BB962C8B-B14F-4D97-AF65-F5344CB8AC3E}">
        <p14:creationId xmlns:p14="http://schemas.microsoft.com/office/powerpoint/2010/main" val="23280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2F8908-ABC7-4C31-ADE3-382B9CD10FBA}"/>
              </a:ext>
            </a:extLst>
          </p:cNvPr>
          <p:cNvSpPr>
            <a:spLocks noGrp="1"/>
          </p:cNvSpPr>
          <p:nvPr>
            <p:ph type="body" sz="quarter" idx="12"/>
          </p:nvPr>
        </p:nvSpPr>
        <p:spPr>
          <a:xfrm>
            <a:off x="658813" y="1544638"/>
            <a:ext cx="11135789" cy="1847743"/>
          </a:xfrm>
        </p:spPr>
        <p:txBody>
          <a:bodyPr/>
          <a:lstStyle/>
          <a:p>
            <a:r>
              <a:rPr lang="sr-Latn-RS" dirty="0"/>
              <a:t>Bank system have customers which have data (First Name, Last Name, JMBG etc...)</a:t>
            </a:r>
          </a:p>
          <a:p>
            <a:r>
              <a:rPr lang="sr-Latn-RS" dirty="0"/>
              <a:t>Every customer have accounts and payments</a:t>
            </a:r>
          </a:p>
          <a:p>
            <a:r>
              <a:rPr lang="sr-Latn-RS" dirty="0"/>
              <a:t>We are determining name journal for every change on customer data or on payment</a:t>
            </a:r>
          </a:p>
          <a:p>
            <a:r>
              <a:rPr lang="sr-Latn-RS" dirty="0"/>
              <a:t>As result we have next:</a:t>
            </a:r>
          </a:p>
          <a:p>
            <a:endParaRPr lang="en-US" dirty="0"/>
          </a:p>
        </p:txBody>
      </p:sp>
      <p:sp>
        <p:nvSpPr>
          <p:cNvPr id="3" name="Title 2">
            <a:extLst>
              <a:ext uri="{FF2B5EF4-FFF2-40B4-BE49-F238E27FC236}">
                <a16:creationId xmlns:a16="http://schemas.microsoft.com/office/drawing/2014/main" id="{BA5792FC-6FE4-4836-824C-9B94C2D9A00E}"/>
              </a:ext>
            </a:extLst>
          </p:cNvPr>
          <p:cNvSpPr>
            <a:spLocks noGrp="1"/>
          </p:cNvSpPr>
          <p:nvPr>
            <p:ph type="title"/>
          </p:nvPr>
        </p:nvSpPr>
        <p:spPr/>
        <p:txBody>
          <a:bodyPr/>
          <a:lstStyle/>
          <a:p>
            <a:r>
              <a:rPr lang="sr-Latn-RS" dirty="0"/>
              <a:t>Examples of bad data models</a:t>
            </a:r>
            <a:endParaRPr lang="en-US" dirty="0"/>
          </a:p>
        </p:txBody>
      </p:sp>
      <p:sp>
        <p:nvSpPr>
          <p:cNvPr id="4" name="Slide Number Placeholder 3">
            <a:extLst>
              <a:ext uri="{FF2B5EF4-FFF2-40B4-BE49-F238E27FC236}">
                <a16:creationId xmlns:a16="http://schemas.microsoft.com/office/drawing/2014/main" id="{7FD1A6EF-ED54-4332-BC73-6400D8C671D7}"/>
              </a:ext>
            </a:extLst>
          </p:cNvPr>
          <p:cNvSpPr>
            <a:spLocks noGrp="1"/>
          </p:cNvSpPr>
          <p:nvPr>
            <p:ph type="sldNum" sz="quarter" idx="4"/>
          </p:nvPr>
        </p:nvSpPr>
        <p:spPr/>
        <p:txBody>
          <a:bodyPr/>
          <a:lstStyle/>
          <a:p>
            <a:fld id="{DDD2A080-DA64-4F5C-9131-47EB793B4410}" type="slidenum">
              <a:rPr lang="en-GB" smtClean="0"/>
              <a:pPr/>
              <a:t>11</a:t>
            </a:fld>
            <a:endParaRPr lang="en-GB" dirty="0"/>
          </a:p>
        </p:txBody>
      </p:sp>
      <p:pic>
        <p:nvPicPr>
          <p:cNvPr id="7" name="Picture 6">
            <a:extLst>
              <a:ext uri="{FF2B5EF4-FFF2-40B4-BE49-F238E27FC236}">
                <a16:creationId xmlns:a16="http://schemas.microsoft.com/office/drawing/2014/main" id="{3EA92DE0-3BAE-4210-AE3E-09863D50ABF3}"/>
              </a:ext>
            </a:extLst>
          </p:cNvPr>
          <p:cNvPicPr>
            <a:picLocks noChangeAspect="1"/>
          </p:cNvPicPr>
          <p:nvPr/>
        </p:nvPicPr>
        <p:blipFill>
          <a:blip r:embed="rId2"/>
          <a:stretch>
            <a:fillRect/>
          </a:stretch>
        </p:blipFill>
        <p:spPr>
          <a:xfrm>
            <a:off x="623627" y="3570080"/>
            <a:ext cx="6096000" cy="2624450"/>
          </a:xfrm>
          <a:prstGeom prst="rect">
            <a:avLst/>
          </a:prstGeom>
        </p:spPr>
      </p:pic>
      <p:sp>
        <p:nvSpPr>
          <p:cNvPr id="10" name="Text Placeholder 1">
            <a:extLst>
              <a:ext uri="{FF2B5EF4-FFF2-40B4-BE49-F238E27FC236}">
                <a16:creationId xmlns:a16="http://schemas.microsoft.com/office/drawing/2014/main" id="{4C21356F-7D91-469C-BB4D-03BDD8047F4B}"/>
              </a:ext>
            </a:extLst>
          </p:cNvPr>
          <p:cNvSpPr txBox="1">
            <a:spLocks/>
          </p:cNvSpPr>
          <p:nvPr/>
        </p:nvSpPr>
        <p:spPr bwMode="auto">
          <a:xfrm>
            <a:off x="7020508" y="3567111"/>
            <a:ext cx="4547865" cy="26244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Char char="-"/>
            </a:pPr>
            <a:r>
              <a:rPr lang="en-US" dirty="0"/>
              <a:t>15 seconds only for counts</a:t>
            </a:r>
            <a:endParaRPr lang="sr-Latn-RS" dirty="0"/>
          </a:p>
          <a:p>
            <a:pPr marL="457200" indent="-457200">
              <a:buFontTx/>
              <a:buChar char="-"/>
            </a:pPr>
            <a:r>
              <a:rPr lang="sr-Latn-RS" dirty="0"/>
              <a:t>For solving, indexes should be added</a:t>
            </a:r>
          </a:p>
          <a:p>
            <a:pPr marL="457200" indent="-457200">
              <a:buFontTx/>
              <a:buChar char="-"/>
            </a:pPr>
            <a:r>
              <a:rPr lang="sr-Latn-RS" dirty="0"/>
              <a:t>Use SOLID principles and patterns</a:t>
            </a:r>
          </a:p>
          <a:p>
            <a:pPr marL="457200" indent="-457200">
              <a:buFontTx/>
              <a:buChar char="-"/>
            </a:pPr>
            <a:r>
              <a:rPr lang="sr-Latn-RS" dirty="0"/>
              <a:t>Database should be only used for tables</a:t>
            </a:r>
          </a:p>
        </p:txBody>
      </p:sp>
    </p:spTree>
    <p:extLst>
      <p:ext uri="{BB962C8B-B14F-4D97-AF65-F5344CB8AC3E}">
        <p14:creationId xmlns:p14="http://schemas.microsoft.com/office/powerpoint/2010/main" val="257219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BFC8E-C980-48B8-8BD1-9CF7E4C681A4}"/>
              </a:ext>
            </a:extLst>
          </p:cNvPr>
          <p:cNvSpPr>
            <a:spLocks noGrp="1"/>
          </p:cNvSpPr>
          <p:nvPr>
            <p:ph type="body" sz="quarter" idx="12"/>
          </p:nvPr>
        </p:nvSpPr>
        <p:spPr>
          <a:xfrm>
            <a:off x="658814" y="3183038"/>
            <a:ext cx="10591778" cy="2836762"/>
          </a:xfrm>
        </p:spPr>
        <p:txBody>
          <a:bodyPr/>
          <a:lstStyle/>
          <a:p>
            <a:r>
              <a:rPr lang="en-US" dirty="0"/>
              <a:t>How this can be implemented without iterator and switch case statements</a:t>
            </a:r>
            <a:r>
              <a:rPr lang="sr-Latn-RS" dirty="0"/>
              <a:t>?</a:t>
            </a:r>
            <a:endParaRPr lang="en-US" dirty="0"/>
          </a:p>
        </p:txBody>
      </p:sp>
      <p:sp>
        <p:nvSpPr>
          <p:cNvPr id="3" name="Title 2">
            <a:extLst>
              <a:ext uri="{FF2B5EF4-FFF2-40B4-BE49-F238E27FC236}">
                <a16:creationId xmlns:a16="http://schemas.microsoft.com/office/drawing/2014/main" id="{695D2A0B-AB0A-4B0D-B421-666B58E7A237}"/>
              </a:ext>
            </a:extLst>
          </p:cNvPr>
          <p:cNvSpPr>
            <a:spLocks noGrp="1"/>
          </p:cNvSpPr>
          <p:nvPr>
            <p:ph type="title"/>
          </p:nvPr>
        </p:nvSpPr>
        <p:spPr/>
        <p:txBody>
          <a:bodyPr/>
          <a:lstStyle/>
          <a:p>
            <a:r>
              <a:rPr lang="sr-Latn-RS" dirty="0"/>
              <a:t>Think about</a:t>
            </a:r>
            <a:endParaRPr lang="en-US" dirty="0"/>
          </a:p>
        </p:txBody>
      </p:sp>
      <p:sp>
        <p:nvSpPr>
          <p:cNvPr id="4" name="Slide Number Placeholder 3">
            <a:extLst>
              <a:ext uri="{FF2B5EF4-FFF2-40B4-BE49-F238E27FC236}">
                <a16:creationId xmlns:a16="http://schemas.microsoft.com/office/drawing/2014/main" id="{8EF5C5EC-B8BC-4500-A790-66B8EA815D42}"/>
              </a:ext>
            </a:extLst>
          </p:cNvPr>
          <p:cNvSpPr>
            <a:spLocks noGrp="1"/>
          </p:cNvSpPr>
          <p:nvPr>
            <p:ph type="sldNum" sz="quarter" idx="4"/>
          </p:nvPr>
        </p:nvSpPr>
        <p:spPr/>
        <p:txBody>
          <a:bodyPr/>
          <a:lstStyle/>
          <a:p>
            <a:fld id="{DDD2A080-DA64-4F5C-9131-47EB793B4410}" type="slidenum">
              <a:rPr lang="en-GB" smtClean="0"/>
              <a:pPr/>
              <a:t>12</a:t>
            </a:fld>
            <a:endParaRPr lang="en-GB" dirty="0"/>
          </a:p>
        </p:txBody>
      </p:sp>
      <p:sp>
        <p:nvSpPr>
          <p:cNvPr id="5" name="Footer Placeholder 4">
            <a:extLst>
              <a:ext uri="{FF2B5EF4-FFF2-40B4-BE49-F238E27FC236}">
                <a16:creationId xmlns:a16="http://schemas.microsoft.com/office/drawing/2014/main" id="{5CE7772D-282E-442A-AE53-24D46AA3F8F2}"/>
              </a:ext>
            </a:extLst>
          </p:cNvPr>
          <p:cNvSpPr>
            <a:spLocks noGrp="1"/>
          </p:cNvSpPr>
          <p:nvPr>
            <p:ph type="ftr" sz="quarter" idx="3"/>
          </p:nvPr>
        </p:nvSpPr>
        <p:spPr/>
        <p:txBody>
          <a:bodyPr/>
          <a:lstStyle/>
          <a:p>
            <a:r>
              <a:rPr lang="en-GB" noProof="0" dirty="0"/>
              <a:t>Title of this presentation (Footer Text)</a:t>
            </a:r>
          </a:p>
        </p:txBody>
      </p:sp>
      <p:pic>
        <p:nvPicPr>
          <p:cNvPr id="6" name="Picture 5">
            <a:extLst>
              <a:ext uri="{FF2B5EF4-FFF2-40B4-BE49-F238E27FC236}">
                <a16:creationId xmlns:a16="http://schemas.microsoft.com/office/drawing/2014/main" id="{221E3DD3-2C98-40A5-BC4C-5F146EF553C9}"/>
              </a:ext>
            </a:extLst>
          </p:cNvPr>
          <p:cNvPicPr>
            <a:picLocks noChangeAspect="1"/>
          </p:cNvPicPr>
          <p:nvPr/>
        </p:nvPicPr>
        <p:blipFill>
          <a:blip r:embed="rId2"/>
          <a:stretch>
            <a:fillRect/>
          </a:stretch>
        </p:blipFill>
        <p:spPr>
          <a:xfrm>
            <a:off x="673690" y="1594654"/>
            <a:ext cx="8696325" cy="1466850"/>
          </a:xfrm>
          <a:prstGeom prst="rect">
            <a:avLst/>
          </a:prstGeom>
        </p:spPr>
      </p:pic>
    </p:spTree>
    <p:extLst>
      <p:ext uri="{BB962C8B-B14F-4D97-AF65-F5344CB8AC3E}">
        <p14:creationId xmlns:p14="http://schemas.microsoft.com/office/powerpoint/2010/main" val="85990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13</a:t>
            </a:fld>
            <a:endParaRPr lang="en-GB" dirty="0"/>
          </a:p>
        </p:txBody>
      </p:sp>
    </p:spTree>
    <p:extLst>
      <p:ext uri="{BB962C8B-B14F-4D97-AF65-F5344CB8AC3E}">
        <p14:creationId xmlns:p14="http://schemas.microsoft.com/office/powerpoint/2010/main" val="163081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endParaRPr lang="nl-NL" dirty="0"/>
          </a:p>
        </p:txBody>
      </p:sp>
      <p:sp>
        <p:nvSpPr>
          <p:cNvPr id="6" name="Text Placeholder 5"/>
          <p:cNvSpPr>
            <a:spLocks noGrp="1"/>
          </p:cNvSpPr>
          <p:nvPr>
            <p:ph type="body" sz="quarter" idx="12"/>
          </p:nvPr>
        </p:nvSpPr>
        <p:spPr/>
        <p:txBody>
          <a:bodyPr/>
          <a:lstStyle/>
          <a:p>
            <a:r>
              <a:rPr lang="nl-NL" dirty="0"/>
              <a:t>Levi9 Global Sourcing Balkan d.o.o.</a:t>
            </a:r>
          </a:p>
          <a:p>
            <a:r>
              <a:rPr lang="sr-Latn-RS" dirty="0"/>
              <a:t>Novi Sad</a:t>
            </a:r>
            <a:r>
              <a:rPr lang="nl-NL" dirty="0"/>
              <a:t> Offices</a:t>
            </a:r>
          </a:p>
          <a:p>
            <a:r>
              <a:rPr lang="sr-Latn-RS" dirty="0"/>
              <a:t>Trifkovicev trg 6</a:t>
            </a:r>
            <a:endParaRPr lang="nl-NL" dirty="0"/>
          </a:p>
          <a:p>
            <a:r>
              <a:rPr lang="nl-NL" dirty="0"/>
              <a:t>2</a:t>
            </a:r>
            <a:r>
              <a:rPr lang="sr-Latn-RS" dirty="0"/>
              <a:t>1</a:t>
            </a:r>
            <a:r>
              <a:rPr lang="nl-NL" dirty="0"/>
              <a:t>000 </a:t>
            </a:r>
            <a:r>
              <a:rPr lang="sr-Latn-RS" dirty="0"/>
              <a:t>Novi Sad</a:t>
            </a:r>
            <a:r>
              <a:rPr lang="nl-NL" dirty="0"/>
              <a:t>, Serbia</a:t>
            </a:r>
          </a:p>
        </p:txBody>
      </p:sp>
      <p:sp>
        <p:nvSpPr>
          <p:cNvPr id="7" name="Text Placeholder 6"/>
          <p:cNvSpPr>
            <a:spLocks noGrp="1"/>
          </p:cNvSpPr>
          <p:nvPr>
            <p:ph type="body" sz="quarter" idx="13"/>
          </p:nvPr>
        </p:nvSpPr>
        <p:spPr/>
        <p:txBody>
          <a:bodyPr/>
          <a:lstStyle/>
          <a:p>
            <a:r>
              <a:rPr lang="nl-NL" dirty="0"/>
              <a:t>Serbia / </a:t>
            </a:r>
            <a:r>
              <a:rPr lang="sr-Latn-RS" dirty="0"/>
              <a:t>Novi sad</a:t>
            </a:r>
            <a:endParaRPr lang="nl-NL" dirty="0"/>
          </a:p>
        </p:txBody>
      </p:sp>
    </p:spTree>
    <p:extLst>
      <p:ext uri="{BB962C8B-B14F-4D97-AF65-F5344CB8AC3E}">
        <p14:creationId xmlns:p14="http://schemas.microsoft.com/office/powerpoint/2010/main" val="389498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Slide</a:t>
            </a:r>
            <a:endParaRPr lang="nl-NL" dirty="0"/>
          </a:p>
        </p:txBody>
      </p:sp>
      <p:sp>
        <p:nvSpPr>
          <p:cNvPr id="5" name="Text Placeholder 4"/>
          <p:cNvSpPr>
            <a:spLocks noGrp="1"/>
          </p:cNvSpPr>
          <p:nvPr>
            <p:ph type="body" sz="quarter" idx="12"/>
          </p:nvPr>
        </p:nvSpPr>
        <p:spPr/>
        <p:txBody>
          <a:bodyPr/>
          <a:lstStyle/>
          <a:p>
            <a:r>
              <a:rPr lang="en-GB" dirty="0"/>
              <a:t>01</a:t>
            </a:r>
            <a:endParaRPr lang="nl-NL" dirty="0"/>
          </a:p>
        </p:txBody>
      </p:sp>
      <p:sp>
        <p:nvSpPr>
          <p:cNvPr id="6" name="Text Placeholder 5"/>
          <p:cNvSpPr>
            <a:spLocks noGrp="1"/>
          </p:cNvSpPr>
          <p:nvPr>
            <p:ph type="body" sz="quarter" idx="13"/>
          </p:nvPr>
        </p:nvSpPr>
        <p:spPr/>
        <p:txBody>
          <a:bodyPr/>
          <a:lstStyle/>
          <a:p>
            <a:r>
              <a:rPr lang="en-US" dirty="0"/>
              <a:t>About Me</a:t>
            </a:r>
            <a:endParaRPr lang="nl-NL" dirty="0"/>
          </a:p>
        </p:txBody>
      </p:sp>
      <p:sp>
        <p:nvSpPr>
          <p:cNvPr id="7" name="Text Placeholder 6"/>
          <p:cNvSpPr>
            <a:spLocks noGrp="1"/>
          </p:cNvSpPr>
          <p:nvPr>
            <p:ph type="body" sz="quarter" idx="14"/>
          </p:nvPr>
        </p:nvSpPr>
        <p:spPr/>
        <p:txBody>
          <a:bodyPr/>
          <a:lstStyle/>
          <a:p>
            <a:r>
              <a:rPr lang="en-GB" dirty="0"/>
              <a:t>02</a:t>
            </a:r>
            <a:endParaRPr lang="nl-NL" dirty="0"/>
          </a:p>
        </p:txBody>
      </p:sp>
      <p:sp>
        <p:nvSpPr>
          <p:cNvPr id="8" name="Text Placeholder 7"/>
          <p:cNvSpPr>
            <a:spLocks noGrp="1"/>
          </p:cNvSpPr>
          <p:nvPr>
            <p:ph type="body" sz="quarter" idx="15"/>
          </p:nvPr>
        </p:nvSpPr>
        <p:spPr>
          <a:xfrm>
            <a:off x="1262669" y="3015018"/>
            <a:ext cx="4671219" cy="665958"/>
          </a:xfrm>
        </p:spPr>
        <p:txBody>
          <a:bodyPr/>
          <a:lstStyle/>
          <a:p>
            <a:r>
              <a:rPr lang="sr-Latn-RS" dirty="0"/>
              <a:t>SQL DB intro</a:t>
            </a:r>
            <a:endParaRPr lang="nl-NL" dirty="0"/>
          </a:p>
        </p:txBody>
      </p:sp>
      <p:sp>
        <p:nvSpPr>
          <p:cNvPr id="9" name="Text Placeholder 8"/>
          <p:cNvSpPr>
            <a:spLocks noGrp="1"/>
          </p:cNvSpPr>
          <p:nvPr>
            <p:ph type="body" sz="quarter" idx="16"/>
          </p:nvPr>
        </p:nvSpPr>
        <p:spPr>
          <a:xfrm>
            <a:off x="6480966" y="1385888"/>
            <a:ext cx="1150937" cy="957261"/>
          </a:xfrm>
        </p:spPr>
        <p:txBody>
          <a:bodyPr/>
          <a:lstStyle/>
          <a:p>
            <a:r>
              <a:rPr lang="en-GB" dirty="0"/>
              <a:t>03</a:t>
            </a:r>
            <a:endParaRPr lang="nl-NL" dirty="0"/>
          </a:p>
        </p:txBody>
      </p:sp>
      <p:sp>
        <p:nvSpPr>
          <p:cNvPr id="10" name="Text Placeholder 9"/>
          <p:cNvSpPr>
            <a:spLocks noGrp="1"/>
          </p:cNvSpPr>
          <p:nvPr>
            <p:ph type="body" sz="quarter" idx="17"/>
          </p:nvPr>
        </p:nvSpPr>
        <p:spPr>
          <a:xfrm>
            <a:off x="6987540" y="1889072"/>
            <a:ext cx="4701539" cy="631879"/>
          </a:xfrm>
        </p:spPr>
        <p:txBody>
          <a:bodyPr/>
          <a:lstStyle/>
          <a:p>
            <a:r>
              <a:rPr lang="sr-Latn-RS" dirty="0"/>
              <a:t>Demonstration in Azure</a:t>
            </a:r>
            <a:endParaRPr lang="nl-NL" dirty="0"/>
          </a:p>
        </p:txBody>
      </p:sp>
      <p:sp>
        <p:nvSpPr>
          <p:cNvPr id="11" name="Text Placeholder 10"/>
          <p:cNvSpPr>
            <a:spLocks noGrp="1"/>
          </p:cNvSpPr>
          <p:nvPr>
            <p:ph type="body" sz="quarter" idx="18"/>
          </p:nvPr>
        </p:nvSpPr>
        <p:spPr>
          <a:xfrm>
            <a:off x="6410994" y="2491264"/>
            <a:ext cx="1150937" cy="957261"/>
          </a:xfrm>
        </p:spPr>
        <p:txBody>
          <a:bodyPr/>
          <a:lstStyle/>
          <a:p>
            <a:r>
              <a:rPr lang="en-GB" dirty="0"/>
              <a:t>04</a:t>
            </a:r>
            <a:endParaRPr lang="nl-NL" dirty="0"/>
          </a:p>
        </p:txBody>
      </p:sp>
      <p:sp>
        <p:nvSpPr>
          <p:cNvPr id="12" name="Text Placeholder 11"/>
          <p:cNvSpPr>
            <a:spLocks noGrp="1"/>
          </p:cNvSpPr>
          <p:nvPr>
            <p:ph type="body" sz="quarter" idx="19"/>
          </p:nvPr>
        </p:nvSpPr>
        <p:spPr>
          <a:xfrm>
            <a:off x="6986462" y="2888008"/>
            <a:ext cx="4671219" cy="665958"/>
          </a:xfrm>
        </p:spPr>
        <p:txBody>
          <a:bodyPr/>
          <a:lstStyle/>
          <a:p>
            <a:r>
              <a:rPr lang="nl-NL" dirty="0"/>
              <a:t>Questions and end slides</a:t>
            </a:r>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dirty="0"/>
          </a:p>
        </p:txBody>
      </p:sp>
    </p:spTree>
    <p:extLst>
      <p:ext uri="{BB962C8B-B14F-4D97-AF65-F5344CB8AC3E}">
        <p14:creationId xmlns:p14="http://schemas.microsoft.com/office/powerpoint/2010/main" val="39335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a:t>
            </a:fld>
            <a:endParaRPr lang="en-GB" noProof="0" dirty="0"/>
          </a:p>
        </p:txBody>
      </p:sp>
      <p:sp>
        <p:nvSpPr>
          <p:cNvPr id="4" name="Content Placeholder 3"/>
          <p:cNvSpPr>
            <a:spLocks noGrp="1"/>
          </p:cNvSpPr>
          <p:nvPr>
            <p:ph type="body" sz="quarter" idx="12"/>
          </p:nvPr>
        </p:nvSpPr>
        <p:spPr/>
        <p:txBody>
          <a:bodyPr/>
          <a:lstStyle/>
          <a:p>
            <a:r>
              <a:rPr lang="sr-Latn-RS" dirty="0"/>
              <a:t>Ružica Kresoja</a:t>
            </a:r>
            <a:endParaRPr lang="en-US" dirty="0"/>
          </a:p>
          <a:p>
            <a:endParaRPr lang="en-US" dirty="0"/>
          </a:p>
          <a:p>
            <a:r>
              <a:rPr lang="sr-Latn-RS" dirty="0"/>
              <a:t>- .Net </a:t>
            </a:r>
            <a:r>
              <a:rPr lang="en-US" dirty="0"/>
              <a:t>software </a:t>
            </a:r>
            <a:r>
              <a:rPr lang="sr-Latn-RS" dirty="0"/>
              <a:t>developer</a:t>
            </a:r>
          </a:p>
          <a:p>
            <a:pPr marL="457200" indent="-457200">
              <a:buFontTx/>
              <a:buChar char="-"/>
            </a:pPr>
            <a:endParaRPr lang="sr-Latn-RS" dirty="0"/>
          </a:p>
          <a:p>
            <a:r>
              <a:rPr lang="sr-Latn-RS" dirty="0"/>
              <a:t>- More than </a:t>
            </a:r>
            <a:r>
              <a:rPr lang="en-US" dirty="0"/>
              <a:t>10</a:t>
            </a:r>
            <a:r>
              <a:rPr lang="sr-Latn-RS" dirty="0"/>
              <a:t> years experience</a:t>
            </a:r>
            <a:r>
              <a:rPr lang="en-US" dirty="0"/>
              <a:t>, 5 years in IT industry</a:t>
            </a:r>
            <a:endParaRPr lang="sr-Latn-RS" dirty="0"/>
          </a:p>
          <a:p>
            <a:endParaRPr lang="sr-Latn-RS" dirty="0"/>
          </a:p>
          <a:p>
            <a:endParaRPr lang="nl-NL" dirty="0"/>
          </a:p>
          <a:p>
            <a:endParaRPr lang="nl-NL" dirty="0"/>
          </a:p>
        </p:txBody>
      </p:sp>
      <p:sp>
        <p:nvSpPr>
          <p:cNvPr id="2" name="Title 1"/>
          <p:cNvSpPr>
            <a:spLocks noGrp="1"/>
          </p:cNvSpPr>
          <p:nvPr>
            <p:ph type="title"/>
          </p:nvPr>
        </p:nvSpPr>
        <p:spPr/>
        <p:txBody>
          <a:bodyPr/>
          <a:lstStyle/>
          <a:p>
            <a:r>
              <a:rPr lang="en-GB" dirty="0"/>
              <a:t>01. About me</a:t>
            </a:r>
            <a:endParaRPr lang="nl-NL"/>
          </a:p>
        </p:txBody>
      </p:sp>
      <p:sp>
        <p:nvSpPr>
          <p:cNvPr id="5" name="Footer Placeholder 4"/>
          <p:cNvSpPr>
            <a:spLocks noGrp="1"/>
          </p:cNvSpPr>
          <p:nvPr>
            <p:ph type="ftr" sz="quarter" idx="3"/>
          </p:nvPr>
        </p:nvSpPr>
        <p:spPr>
          <a:xfrm>
            <a:off x="673691" y="6370641"/>
            <a:ext cx="7181850" cy="189708"/>
          </a:xfrm>
        </p:spPr>
        <p:txBody>
          <a:bodyPr/>
          <a:lstStyle/>
          <a:p>
            <a:r>
              <a:rPr lang="en-US" dirty="0"/>
              <a:t>L</a:t>
            </a:r>
            <a:r>
              <a:rPr lang="sr-Latn-RS" dirty="0"/>
              <a:t>Code9</a:t>
            </a:r>
            <a:endParaRPr lang="en-US" dirty="0"/>
          </a:p>
        </p:txBody>
      </p:sp>
    </p:spTree>
    <p:extLst>
      <p:ext uri="{BB962C8B-B14F-4D97-AF65-F5344CB8AC3E}">
        <p14:creationId xmlns:p14="http://schemas.microsoft.com/office/powerpoint/2010/main" val="412722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8FBDE5-6EF3-4E18-BD76-67E8037E97ED}"/>
              </a:ext>
            </a:extLst>
          </p:cNvPr>
          <p:cNvSpPr>
            <a:spLocks noGrp="1"/>
          </p:cNvSpPr>
          <p:nvPr>
            <p:ph type="body" sz="quarter" idx="12"/>
          </p:nvPr>
        </p:nvSpPr>
        <p:spPr>
          <a:xfrm>
            <a:off x="658814" y="1369908"/>
            <a:ext cx="8966200" cy="4649892"/>
          </a:xfrm>
        </p:spPr>
        <p:txBody>
          <a:bodyPr/>
          <a:lstStyle/>
          <a:p>
            <a:r>
              <a:rPr lang="sr-Latn-RS" dirty="0"/>
              <a:t>Relation database management system (RDMBS)</a:t>
            </a:r>
          </a:p>
          <a:p>
            <a:r>
              <a:rPr lang="sr-Latn-RS" dirty="0"/>
              <a:t>	-T-SQL (DDL, DML)</a:t>
            </a:r>
          </a:p>
          <a:p>
            <a:endParaRPr lang="sr-Latn-RS" dirty="0"/>
          </a:p>
          <a:p>
            <a:r>
              <a:rPr lang="en-US" b="1" dirty="0"/>
              <a:t>SQL Server Architecture</a:t>
            </a:r>
          </a:p>
          <a:p>
            <a:r>
              <a:rPr lang="sr-Latn-RS" dirty="0"/>
              <a:t>- </a:t>
            </a:r>
            <a:r>
              <a:rPr lang="en-US" dirty="0"/>
              <a:t>Database Engine</a:t>
            </a:r>
            <a:r>
              <a:rPr lang="sr-Latn-RS" dirty="0"/>
              <a:t> (</a:t>
            </a:r>
            <a:r>
              <a:rPr lang="en-US" dirty="0"/>
              <a:t>Database Engine</a:t>
            </a:r>
            <a:r>
              <a:rPr lang="sr-Latn-RS" b="1" dirty="0"/>
              <a:t>, </a:t>
            </a:r>
            <a:r>
              <a:rPr lang="en-US" dirty="0"/>
              <a:t>Relational Engine</a:t>
            </a:r>
            <a:r>
              <a:rPr lang="sr-Latn-RS" dirty="0"/>
              <a:t>)</a:t>
            </a:r>
          </a:p>
          <a:p>
            <a:r>
              <a:rPr lang="en-US" dirty="0"/>
              <a:t>- SQLOS</a:t>
            </a:r>
            <a:endParaRPr lang="sr-Latn-RS" dirty="0"/>
          </a:p>
          <a:p>
            <a:pPr marL="457200" indent="-457200">
              <a:buFontTx/>
              <a:buChar char="-"/>
            </a:pPr>
            <a:endParaRPr lang="sr-Latn-RS" dirty="0"/>
          </a:p>
          <a:p>
            <a:r>
              <a:rPr lang="en-US" b="1" dirty="0"/>
              <a:t>SQL Server Services and Tools</a:t>
            </a:r>
          </a:p>
          <a:p>
            <a:pPr marL="457200" indent="-457200">
              <a:buFontTx/>
              <a:buChar char="-"/>
            </a:pPr>
            <a:r>
              <a:rPr lang="en-US" dirty="0"/>
              <a:t>SSIS</a:t>
            </a:r>
            <a:r>
              <a:rPr lang="sr-Latn-RS" dirty="0"/>
              <a:t> (</a:t>
            </a:r>
            <a:r>
              <a:rPr lang="en-US" dirty="0"/>
              <a:t>SQL Server Data Quality Services</a:t>
            </a:r>
            <a:r>
              <a:rPr lang="sr-Latn-RS" dirty="0"/>
              <a:t>) (example: for loading csv data into databse)</a:t>
            </a:r>
          </a:p>
          <a:p>
            <a:pPr marL="457200" indent="-457200">
              <a:buFontTx/>
              <a:buChar char="-"/>
            </a:pPr>
            <a:r>
              <a:rPr lang="en-US" dirty="0"/>
              <a:t>SSRS</a:t>
            </a:r>
            <a:r>
              <a:rPr lang="sr-Latn-RS" dirty="0"/>
              <a:t> (SQL Server Reporting Service)</a:t>
            </a:r>
          </a:p>
          <a:p>
            <a:pPr marL="457200" indent="-457200">
              <a:buFontTx/>
              <a:buChar char="-"/>
            </a:pPr>
            <a:r>
              <a:rPr lang="sr-Latn-RS" dirty="0"/>
              <a:t>SSMS (SQL Server Mangement Studio)</a:t>
            </a:r>
          </a:p>
          <a:p>
            <a:pPr marL="457200" indent="-457200">
              <a:buFontTx/>
              <a:buChar char="-"/>
            </a:pPr>
            <a:r>
              <a:rPr lang="sr-Latn-RS" dirty="0"/>
              <a:t>Etc...</a:t>
            </a:r>
            <a:endParaRPr lang="en-US" dirty="0"/>
          </a:p>
          <a:p>
            <a:endParaRPr lang="sr-Latn-RS" dirty="0"/>
          </a:p>
          <a:p>
            <a:pPr marL="457200" indent="-457200">
              <a:buFontTx/>
              <a:buChar char="-"/>
            </a:pPr>
            <a:endParaRPr lang="en-US" dirty="0"/>
          </a:p>
        </p:txBody>
      </p:sp>
      <p:sp>
        <p:nvSpPr>
          <p:cNvPr id="3" name="Title 2">
            <a:extLst>
              <a:ext uri="{FF2B5EF4-FFF2-40B4-BE49-F238E27FC236}">
                <a16:creationId xmlns:a16="http://schemas.microsoft.com/office/drawing/2014/main" id="{12F109CD-230F-49E9-BC5F-4177C8D96E6A}"/>
              </a:ext>
            </a:extLst>
          </p:cNvPr>
          <p:cNvSpPr>
            <a:spLocks noGrp="1"/>
          </p:cNvSpPr>
          <p:nvPr>
            <p:ph type="title"/>
          </p:nvPr>
        </p:nvSpPr>
        <p:spPr/>
        <p:txBody>
          <a:bodyPr/>
          <a:lstStyle/>
          <a:p>
            <a:r>
              <a:rPr lang="sr-Latn-RS" dirty="0"/>
              <a:t>01 SQL Database intro</a:t>
            </a:r>
            <a:endParaRPr lang="en-US" dirty="0"/>
          </a:p>
        </p:txBody>
      </p:sp>
      <p:sp>
        <p:nvSpPr>
          <p:cNvPr id="4" name="Slide Number Placeholder 3">
            <a:extLst>
              <a:ext uri="{FF2B5EF4-FFF2-40B4-BE49-F238E27FC236}">
                <a16:creationId xmlns:a16="http://schemas.microsoft.com/office/drawing/2014/main" id="{AC36B836-D8CB-41F4-9861-6AB050DDD265}"/>
              </a:ext>
            </a:extLst>
          </p:cNvPr>
          <p:cNvSpPr>
            <a:spLocks noGrp="1"/>
          </p:cNvSpPr>
          <p:nvPr>
            <p:ph type="sldNum" sz="quarter" idx="4"/>
          </p:nvPr>
        </p:nvSpPr>
        <p:spPr/>
        <p:txBody>
          <a:bodyPr/>
          <a:lstStyle/>
          <a:p>
            <a:fld id="{DDD2A080-DA64-4F5C-9131-47EB793B4410}" type="slidenum">
              <a:rPr lang="en-GB" smtClean="0"/>
              <a:pPr/>
              <a:t>4</a:t>
            </a:fld>
            <a:endParaRPr lang="en-GB" dirty="0"/>
          </a:p>
        </p:txBody>
      </p:sp>
      <p:sp>
        <p:nvSpPr>
          <p:cNvPr id="5" name="Footer Placeholder 4">
            <a:extLst>
              <a:ext uri="{FF2B5EF4-FFF2-40B4-BE49-F238E27FC236}">
                <a16:creationId xmlns:a16="http://schemas.microsoft.com/office/drawing/2014/main" id="{2EB399CF-4027-478B-85AA-CE4510E0F36D}"/>
              </a:ext>
            </a:extLst>
          </p:cNvPr>
          <p:cNvSpPr>
            <a:spLocks noGrp="1"/>
          </p:cNvSpPr>
          <p:nvPr>
            <p:ph type="ftr" sz="quarter" idx="3"/>
          </p:nvPr>
        </p:nvSpPr>
        <p:spPr/>
        <p:txBody>
          <a:bodyPr/>
          <a:lstStyle/>
          <a:p>
            <a:r>
              <a:rPr lang="en-GB" noProof="0" dirty="0"/>
              <a:t>Title of this presentation (Footer Text)</a:t>
            </a:r>
          </a:p>
        </p:txBody>
      </p:sp>
    </p:spTree>
    <p:extLst>
      <p:ext uri="{BB962C8B-B14F-4D97-AF65-F5344CB8AC3E}">
        <p14:creationId xmlns:p14="http://schemas.microsoft.com/office/powerpoint/2010/main" val="14984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SQL Platform Continuum</a:t>
            </a:r>
          </a:p>
        </p:txBody>
      </p:sp>
      <p:cxnSp>
        <p:nvCxnSpPr>
          <p:cNvPr id="6" name="Straight Connector 5"/>
          <p:cNvCxnSpPr/>
          <p:nvPr/>
        </p:nvCxnSpPr>
        <p:spPr>
          <a:xfrm>
            <a:off x="2286195" y="1528966"/>
            <a:ext cx="0" cy="4677173"/>
          </a:xfrm>
          <a:prstGeom prst="line">
            <a:avLst/>
          </a:prstGeom>
          <a:ln w="19050">
            <a:solidFill>
              <a:schemeClr val="tx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195" y="6206139"/>
            <a:ext cx="7769015" cy="0"/>
          </a:xfrm>
          <a:prstGeom prst="line">
            <a:avLst/>
          </a:prstGeom>
          <a:ln w="19050">
            <a:solidFill>
              <a:schemeClr val="tx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2435599" y="5361131"/>
            <a:ext cx="3361593" cy="7257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692687" y="4306681"/>
            <a:ext cx="3978987" cy="645775"/>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975469" y="3173247"/>
            <a:ext cx="3585699" cy="717473"/>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394808" y="2068530"/>
            <a:ext cx="3510997" cy="68304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3692687" y="4011730"/>
            <a:ext cx="3978987" cy="24516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Virtual</a:t>
            </a:r>
          </a:p>
        </p:txBody>
      </p:sp>
      <p:sp>
        <p:nvSpPr>
          <p:cNvPr id="20" name="Rectangle 19"/>
          <p:cNvSpPr/>
          <p:nvPr/>
        </p:nvSpPr>
        <p:spPr bwMode="auto">
          <a:xfrm>
            <a:off x="4975469" y="2865178"/>
            <a:ext cx="3585699" cy="246341"/>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Infrastructure as a Service</a:t>
            </a:r>
          </a:p>
        </p:txBody>
      </p:sp>
      <p:sp>
        <p:nvSpPr>
          <p:cNvPr id="21" name="Rectangle 20"/>
          <p:cNvSpPr/>
          <p:nvPr/>
        </p:nvSpPr>
        <p:spPr bwMode="auto">
          <a:xfrm>
            <a:off x="6394808" y="1764348"/>
            <a:ext cx="3510997" cy="245160"/>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Platform as a Service</a:t>
            </a:r>
          </a:p>
        </p:txBody>
      </p:sp>
      <p:grpSp>
        <p:nvGrpSpPr>
          <p:cNvPr id="45" name="Group 44"/>
          <p:cNvGrpSpPr/>
          <p:nvPr/>
        </p:nvGrpSpPr>
        <p:grpSpPr>
          <a:xfrm>
            <a:off x="3854938" y="4363117"/>
            <a:ext cx="373510" cy="514132"/>
            <a:chOff x="2713037" y="5554662"/>
            <a:chExt cx="381000" cy="609600"/>
          </a:xfrm>
        </p:grpSpPr>
        <p:sp>
          <p:nvSpPr>
            <p:cNvPr id="47" name="Rounded Rectangle 46"/>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48" name="Straight Connector 47"/>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9" name="Straight Connector 48"/>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0" name="Straight Connector 49"/>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51" name="Group 50"/>
          <p:cNvGrpSpPr/>
          <p:nvPr/>
        </p:nvGrpSpPr>
        <p:grpSpPr>
          <a:xfrm>
            <a:off x="4262880" y="4363117"/>
            <a:ext cx="373510" cy="514132"/>
            <a:chOff x="2713037" y="5554662"/>
            <a:chExt cx="381000" cy="609600"/>
          </a:xfrm>
          <a:solidFill>
            <a:schemeClr val="accent1">
              <a:lumMod val="40000"/>
              <a:lumOff val="60000"/>
            </a:schemeClr>
          </a:solidFill>
        </p:grpSpPr>
        <p:sp>
          <p:nvSpPr>
            <p:cNvPr id="52" name="Rounded Rectangle 51"/>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53" name="Straight Connector 52"/>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4" name="Straight Connector 53"/>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5" name="Straight Connector 54"/>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56" name="Group 55"/>
          <p:cNvGrpSpPr/>
          <p:nvPr/>
        </p:nvGrpSpPr>
        <p:grpSpPr>
          <a:xfrm>
            <a:off x="4670822" y="4363117"/>
            <a:ext cx="373510" cy="514132"/>
            <a:chOff x="2713037" y="5554662"/>
            <a:chExt cx="381000" cy="609600"/>
          </a:xfrm>
        </p:grpSpPr>
        <p:sp>
          <p:nvSpPr>
            <p:cNvPr id="57" name="Rounded Rectangle 56"/>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58" name="Straight Connector 57"/>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9" name="Straight Connector 58"/>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70" name="Rectangle 69"/>
          <p:cNvSpPr/>
          <p:nvPr/>
        </p:nvSpPr>
        <p:spPr>
          <a:xfrm>
            <a:off x="5152313" y="4485511"/>
            <a:ext cx="2271776"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SQL Server Private Cloud</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Machines + Appliances</a:t>
            </a:r>
            <a:endParaRPr lang="en-US" sz="1176" dirty="0">
              <a:solidFill>
                <a:srgbClr val="FFFFFF"/>
              </a:solidFill>
            </a:endParaRPr>
          </a:p>
        </p:txBody>
      </p:sp>
      <p:grpSp>
        <p:nvGrpSpPr>
          <p:cNvPr id="71" name="Group 70"/>
          <p:cNvGrpSpPr/>
          <p:nvPr/>
        </p:nvGrpSpPr>
        <p:grpSpPr>
          <a:xfrm>
            <a:off x="5105996" y="3246936"/>
            <a:ext cx="373510" cy="547427"/>
            <a:chOff x="2713037" y="5554662"/>
            <a:chExt cx="381000" cy="609600"/>
          </a:xfrm>
        </p:grpSpPr>
        <p:sp>
          <p:nvSpPr>
            <p:cNvPr id="72" name="Rounded Rectangle 71"/>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73" name="Straight Connector 72"/>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5" name="Straight Connector 74"/>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76" name="Group 75"/>
          <p:cNvGrpSpPr/>
          <p:nvPr/>
        </p:nvGrpSpPr>
        <p:grpSpPr>
          <a:xfrm>
            <a:off x="5513938" y="3246936"/>
            <a:ext cx="373510" cy="547427"/>
            <a:chOff x="2713037" y="5554662"/>
            <a:chExt cx="381000" cy="609600"/>
          </a:xfrm>
          <a:solidFill>
            <a:schemeClr val="accent1">
              <a:lumMod val="40000"/>
              <a:lumOff val="60000"/>
            </a:schemeClr>
          </a:solidFill>
        </p:grpSpPr>
        <p:sp>
          <p:nvSpPr>
            <p:cNvPr id="77" name="Rounded Rectangle 76"/>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78" name="Straight Connector 77"/>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9" name="Straight Connector 78"/>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0" name="Straight Connector 79"/>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1" name="Group 80"/>
          <p:cNvGrpSpPr/>
          <p:nvPr/>
        </p:nvGrpSpPr>
        <p:grpSpPr>
          <a:xfrm>
            <a:off x="5921880" y="3246936"/>
            <a:ext cx="373510" cy="547427"/>
            <a:chOff x="2713037" y="5554662"/>
            <a:chExt cx="381000" cy="609600"/>
          </a:xfrm>
        </p:grpSpPr>
        <p:sp>
          <p:nvSpPr>
            <p:cNvPr id="82" name="Rounded Rectangle 81"/>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83" name="Straight Connector 82"/>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5" name="Straight Connector 84"/>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89" name="Rectangle 88"/>
          <p:cNvSpPr/>
          <p:nvPr/>
        </p:nvSpPr>
        <p:spPr>
          <a:xfrm>
            <a:off x="6426032" y="3397159"/>
            <a:ext cx="1648208"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SQL Server in Azure VM</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Machines</a:t>
            </a:r>
            <a:endParaRPr lang="en-US" sz="1176" dirty="0">
              <a:solidFill>
                <a:srgbClr val="FFFFFF"/>
              </a:solidFill>
            </a:endParaRPr>
          </a:p>
        </p:txBody>
      </p:sp>
      <p:sp>
        <p:nvSpPr>
          <p:cNvPr id="90" name="Rectangle 89"/>
          <p:cNvSpPr/>
          <p:nvPr/>
        </p:nvSpPr>
        <p:spPr>
          <a:xfrm>
            <a:off x="7513188" y="2268815"/>
            <a:ext cx="1521570"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Azure SQL Database</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Databases</a:t>
            </a:r>
            <a:endParaRPr lang="en-US" sz="1176" dirty="0">
              <a:solidFill>
                <a:srgbClr val="FFFFFF"/>
              </a:solidFill>
            </a:endParaRPr>
          </a:p>
        </p:txBody>
      </p:sp>
      <p:sp>
        <p:nvSpPr>
          <p:cNvPr id="91" name="Can 90"/>
          <p:cNvSpPr/>
          <p:nvPr/>
        </p:nvSpPr>
        <p:spPr bwMode="auto">
          <a:xfrm>
            <a:off x="6513068"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94" name="Rectangle 93"/>
          <p:cNvSpPr/>
          <p:nvPr/>
        </p:nvSpPr>
        <p:spPr>
          <a:xfrm>
            <a:off x="835647" y="5763150"/>
            <a:ext cx="1390344" cy="573280"/>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Dedicated Higher Cost</a:t>
            </a:r>
            <a:endParaRPr lang="en-US" sz="1568" dirty="0">
              <a:solidFill>
                <a:schemeClr val="accent1"/>
              </a:solidFill>
            </a:endParaRPr>
          </a:p>
        </p:txBody>
      </p:sp>
      <p:sp>
        <p:nvSpPr>
          <p:cNvPr id="96" name="Rectangle 95"/>
          <p:cNvSpPr/>
          <p:nvPr/>
        </p:nvSpPr>
        <p:spPr>
          <a:xfrm>
            <a:off x="2286194" y="6259656"/>
            <a:ext cx="2275494" cy="331899"/>
          </a:xfrm>
          <a:prstGeom prst="rect">
            <a:avLst/>
          </a:prstGeom>
        </p:spPr>
        <p:txBody>
          <a:bodyPr wrap="square">
            <a:spAutoFit/>
          </a:bodyPr>
          <a:lstStyle/>
          <a:p>
            <a:r>
              <a:rPr lang="en-US" sz="1568" dirty="0">
                <a:solidFill>
                  <a:schemeClr val="accent1"/>
                </a:solidFill>
                <a:ea typeface="Segoe UI" pitchFamily="34" charset="0"/>
                <a:cs typeface="Segoe UI" pitchFamily="34" charset="0"/>
              </a:rPr>
              <a:t>Higher Administration</a:t>
            </a:r>
            <a:endParaRPr lang="en-US" sz="1568" dirty="0">
              <a:solidFill>
                <a:schemeClr val="accent1"/>
              </a:solidFill>
            </a:endParaRPr>
          </a:p>
        </p:txBody>
      </p:sp>
      <p:sp>
        <p:nvSpPr>
          <p:cNvPr id="97" name="Rectangle 96"/>
          <p:cNvSpPr/>
          <p:nvPr/>
        </p:nvSpPr>
        <p:spPr>
          <a:xfrm>
            <a:off x="7888850" y="6259656"/>
            <a:ext cx="2241062" cy="331899"/>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Lower Administration</a:t>
            </a:r>
            <a:endParaRPr lang="en-US" sz="1568" dirty="0">
              <a:solidFill>
                <a:schemeClr val="accent1"/>
              </a:solidFill>
            </a:endParaRPr>
          </a:p>
        </p:txBody>
      </p:sp>
      <p:sp>
        <p:nvSpPr>
          <p:cNvPr id="99" name="Rectangle 98"/>
          <p:cNvSpPr/>
          <p:nvPr/>
        </p:nvSpPr>
        <p:spPr>
          <a:xfrm>
            <a:off x="5616376" y="1038534"/>
            <a:ext cx="1209731" cy="301727"/>
          </a:xfrm>
          <a:prstGeom prst="rect">
            <a:avLst/>
          </a:prstGeom>
        </p:spPr>
        <p:txBody>
          <a:bodyPr wrap="square">
            <a:spAutoFit/>
          </a:bodyPr>
          <a:lstStyle/>
          <a:p>
            <a:pPr algn="ctr"/>
            <a:r>
              <a:rPr lang="en-US" sz="1372" dirty="0">
                <a:solidFill>
                  <a:srgbClr val="0072C6">
                    <a:lumMod val="60000"/>
                    <a:lumOff val="40000"/>
                  </a:srgbClr>
                </a:solidFill>
                <a:ea typeface="Segoe UI" pitchFamily="34" charset="0"/>
                <a:cs typeface="Segoe UI" pitchFamily="34" charset="0"/>
              </a:rPr>
              <a:t>Hybrid Cloud</a:t>
            </a:r>
            <a:endParaRPr lang="en-US" sz="1372" dirty="0">
              <a:solidFill>
                <a:srgbClr val="0072C6">
                  <a:lumMod val="60000"/>
                  <a:lumOff val="40000"/>
                </a:srgbClr>
              </a:solidFill>
            </a:endParaRPr>
          </a:p>
        </p:txBody>
      </p:sp>
      <p:sp>
        <p:nvSpPr>
          <p:cNvPr id="101" name="Left Brace 100"/>
          <p:cNvSpPr/>
          <p:nvPr/>
        </p:nvSpPr>
        <p:spPr>
          <a:xfrm rot="5400000">
            <a:off x="6041023" y="-2308438"/>
            <a:ext cx="262470" cy="7467095"/>
          </a:xfrm>
          <a:prstGeom prst="leftBrace">
            <a:avLst>
              <a:gd name="adj1" fmla="val 31892"/>
              <a:gd name="adj2" fmla="val 50000"/>
            </a:avLst>
          </a:prstGeom>
          <a:ln w="1905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765" dirty="0">
                <a:solidFill>
                  <a:srgbClr val="FFFFFF"/>
                </a:solidFill>
              </a:rPr>
              <a:t> 	</a:t>
            </a:r>
          </a:p>
        </p:txBody>
      </p:sp>
      <p:sp>
        <p:nvSpPr>
          <p:cNvPr id="102" name="Rectangle 101"/>
          <p:cNvSpPr/>
          <p:nvPr/>
        </p:nvSpPr>
        <p:spPr>
          <a:xfrm>
            <a:off x="2437153" y="1550624"/>
            <a:ext cx="1429955" cy="331899"/>
          </a:xfrm>
          <a:prstGeom prst="rect">
            <a:avLst/>
          </a:prstGeom>
        </p:spPr>
        <p:txBody>
          <a:bodyPr wrap="square">
            <a:spAutoFit/>
          </a:bodyPr>
          <a:lstStyle/>
          <a:p>
            <a:r>
              <a:rPr lang="en-US" sz="1568" dirty="0">
                <a:solidFill>
                  <a:srgbClr val="FFFFFF"/>
                </a:solidFill>
                <a:ea typeface="Segoe UI" pitchFamily="34" charset="0"/>
                <a:cs typeface="Segoe UI" pitchFamily="34" charset="0"/>
              </a:rPr>
              <a:t>On Premises</a:t>
            </a:r>
            <a:endParaRPr lang="en-US" sz="1568" dirty="0">
              <a:solidFill>
                <a:srgbClr val="FFFFFF"/>
              </a:solidFill>
            </a:endParaRPr>
          </a:p>
        </p:txBody>
      </p:sp>
      <p:sp>
        <p:nvSpPr>
          <p:cNvPr id="103" name="Rectangle 102"/>
          <p:cNvSpPr/>
          <p:nvPr/>
        </p:nvSpPr>
        <p:spPr>
          <a:xfrm>
            <a:off x="8710574" y="5829710"/>
            <a:ext cx="1419339" cy="331899"/>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Off Premises</a:t>
            </a:r>
            <a:endParaRPr lang="en-US" sz="1568" dirty="0">
              <a:solidFill>
                <a:schemeClr val="accent1"/>
              </a:solidFill>
            </a:endParaRPr>
          </a:p>
        </p:txBody>
      </p:sp>
      <p:sp>
        <p:nvSpPr>
          <p:cNvPr id="104" name="Can 103"/>
          <p:cNvSpPr/>
          <p:nvPr/>
        </p:nvSpPr>
        <p:spPr bwMode="auto">
          <a:xfrm>
            <a:off x="6846441"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5" name="Can 104"/>
          <p:cNvSpPr/>
          <p:nvPr/>
        </p:nvSpPr>
        <p:spPr bwMode="auto">
          <a:xfrm>
            <a:off x="7179814"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6" name="Can 105"/>
          <p:cNvSpPr/>
          <p:nvPr/>
        </p:nvSpPr>
        <p:spPr bwMode="auto">
          <a:xfrm>
            <a:off x="5274277"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7" name="Can 106"/>
          <p:cNvSpPr/>
          <p:nvPr/>
        </p:nvSpPr>
        <p:spPr bwMode="auto">
          <a:xfrm>
            <a:off x="5674772"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8" name="Can 107"/>
          <p:cNvSpPr/>
          <p:nvPr/>
        </p:nvSpPr>
        <p:spPr bwMode="auto">
          <a:xfrm>
            <a:off x="6096000"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9" name="Can 108"/>
          <p:cNvSpPr/>
          <p:nvPr/>
        </p:nvSpPr>
        <p:spPr bwMode="auto">
          <a:xfrm>
            <a:off x="4049272"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110" name="Can 109"/>
          <p:cNvSpPr/>
          <p:nvPr/>
        </p:nvSpPr>
        <p:spPr bwMode="auto">
          <a:xfrm>
            <a:off x="4449767"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111" name="Can 110"/>
          <p:cNvSpPr/>
          <p:nvPr/>
        </p:nvSpPr>
        <p:spPr bwMode="auto">
          <a:xfrm>
            <a:off x="4870995"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87" name="Rectangle 86">
            <a:extLst>
              <a:ext uri="{FF2B5EF4-FFF2-40B4-BE49-F238E27FC236}">
                <a16:creationId xmlns:a16="http://schemas.microsoft.com/office/drawing/2014/main" id="{DAFEB1D9-EBF4-4D44-9300-C4C037FA9550}"/>
              </a:ext>
            </a:extLst>
          </p:cNvPr>
          <p:cNvSpPr/>
          <p:nvPr/>
        </p:nvSpPr>
        <p:spPr>
          <a:xfrm>
            <a:off x="1022104" y="1590135"/>
            <a:ext cx="1233989" cy="584775"/>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r>
              <a:rPr lang="en-US" sz="1600" dirty="0">
                <a:solidFill>
                  <a:schemeClr val="accent1"/>
                </a:solidFill>
                <a:ea typeface="Segoe UI" pitchFamily="34" charset="0"/>
                <a:cs typeface="Segoe UI" pitchFamily="34" charset="0"/>
              </a:rPr>
              <a:t>Shared Lower Cost</a:t>
            </a:r>
            <a:endParaRPr lang="en-US" sz="1600" dirty="0">
              <a:solidFill>
                <a:schemeClr val="accent1"/>
              </a:solidFill>
            </a:endParaRPr>
          </a:p>
        </p:txBody>
      </p:sp>
      <p:pic>
        <p:nvPicPr>
          <p:cNvPr id="5" name="Picture 4">
            <a:extLst>
              <a:ext uri="{FF2B5EF4-FFF2-40B4-BE49-F238E27FC236}">
                <a16:creationId xmlns:a16="http://schemas.microsoft.com/office/drawing/2014/main" id="{66F26DEE-7624-45E7-84E8-4D6B5D89141F}"/>
              </a:ext>
            </a:extLst>
          </p:cNvPr>
          <p:cNvPicPr>
            <a:picLocks noChangeAspect="1"/>
          </p:cNvPicPr>
          <p:nvPr/>
        </p:nvPicPr>
        <p:blipFill>
          <a:blip r:embed="rId3"/>
          <a:stretch>
            <a:fillRect/>
          </a:stretch>
        </p:blipFill>
        <p:spPr>
          <a:xfrm>
            <a:off x="2431757" y="5067748"/>
            <a:ext cx="3156883" cy="967432"/>
          </a:xfrm>
          <a:prstGeom prst="rect">
            <a:avLst/>
          </a:prstGeom>
        </p:spPr>
      </p:pic>
    </p:spTree>
    <p:extLst>
      <p:ext uri="{BB962C8B-B14F-4D97-AF65-F5344CB8AC3E}">
        <p14:creationId xmlns:p14="http://schemas.microsoft.com/office/powerpoint/2010/main" val="14062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SQL Database</a:t>
            </a:r>
          </a:p>
        </p:txBody>
      </p:sp>
      <p:sp>
        <p:nvSpPr>
          <p:cNvPr id="2" name="Text Placeholder 1"/>
          <p:cNvSpPr>
            <a:spLocks noGrp="1"/>
          </p:cNvSpPr>
          <p:nvPr>
            <p:ph type="body" sz="quarter" idx="11"/>
          </p:nvPr>
        </p:nvSpPr>
        <p:spPr>
          <a:xfrm>
            <a:off x="269239" y="1187938"/>
            <a:ext cx="10831799" cy="1231043"/>
          </a:xfrm>
        </p:spPr>
        <p:txBody>
          <a:bodyPr/>
          <a:lstStyle/>
          <a:p>
            <a:r>
              <a:rPr lang="en-US" sz="2353" dirty="0">
                <a:solidFill>
                  <a:schemeClr val="tx2"/>
                </a:solidFill>
              </a:rPr>
              <a:t>Relational database-as-a-service, fully managed by Microsoft</a:t>
            </a:r>
          </a:p>
          <a:p>
            <a:r>
              <a:rPr lang="en-US" sz="2353" dirty="0">
                <a:solidFill>
                  <a:schemeClr val="tx2"/>
                </a:solidFill>
              </a:rPr>
              <a:t>For cloud-designed apps when enterprise-grade features and near-zero administration are key </a:t>
            </a:r>
          </a:p>
        </p:txBody>
      </p:sp>
      <p:sp>
        <p:nvSpPr>
          <p:cNvPr id="11" name="Rectangle 10"/>
          <p:cNvSpPr/>
          <p:nvPr/>
        </p:nvSpPr>
        <p:spPr>
          <a:xfrm>
            <a:off x="3584839" y="5227624"/>
            <a:ext cx="7815008" cy="1176733"/>
          </a:xfrm>
          <a:prstGeom prst="rect">
            <a:avLst/>
          </a:prstGeom>
        </p:spPr>
        <p:txBody>
          <a:bodyPr wrap="square">
            <a:spAutoFit/>
          </a:bodyPr>
          <a:lstStyle/>
          <a:p>
            <a:pPr>
              <a:lnSpc>
                <a:spcPct val="90000"/>
              </a:lnSpc>
            </a:pPr>
            <a:r>
              <a:rPr lang="en-US" sz="3921" dirty="0">
                <a:solidFill>
                  <a:schemeClr val="tx2"/>
                </a:solidFill>
                <a:latin typeface="Segoe UI Light"/>
              </a:rPr>
              <a:t>Enterprise-grade database platform with cloud economics</a:t>
            </a:r>
          </a:p>
        </p:txBody>
      </p:sp>
      <p:sp>
        <p:nvSpPr>
          <p:cNvPr id="21" name="Rectangle 20"/>
          <p:cNvSpPr/>
          <p:nvPr/>
        </p:nvSpPr>
        <p:spPr bwMode="auto">
          <a:xfrm>
            <a:off x="7515339" y="2648116"/>
            <a:ext cx="3361593"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Self-managed and Familiar</a:t>
            </a:r>
          </a:p>
        </p:txBody>
      </p:sp>
      <p:sp>
        <p:nvSpPr>
          <p:cNvPr id="22" name="Rectangle 21"/>
          <p:cNvSpPr/>
          <p:nvPr/>
        </p:nvSpPr>
        <p:spPr bwMode="auto">
          <a:xfrm>
            <a:off x="4078170" y="2648116"/>
            <a:ext cx="3332023"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Business Continuity and Data Protection</a:t>
            </a:r>
          </a:p>
        </p:txBody>
      </p:sp>
      <p:sp>
        <p:nvSpPr>
          <p:cNvPr id="24" name="Rectangle 23"/>
          <p:cNvSpPr/>
          <p:nvPr/>
        </p:nvSpPr>
        <p:spPr bwMode="auto">
          <a:xfrm>
            <a:off x="418643" y="2648116"/>
            <a:ext cx="3555255"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Elastic Scale and Performance</a:t>
            </a:r>
          </a:p>
        </p:txBody>
      </p:sp>
      <p:sp>
        <p:nvSpPr>
          <p:cNvPr id="25" name="Rectangle 24"/>
          <p:cNvSpPr/>
          <p:nvPr/>
        </p:nvSpPr>
        <p:spPr bwMode="auto">
          <a:xfrm>
            <a:off x="418643" y="3630364"/>
            <a:ext cx="3555255"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Predictable performance levels</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Scale up/down &amp; out/in</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Dashboard views of DB metrics</a:t>
            </a:r>
          </a:p>
        </p:txBody>
      </p:sp>
      <p:sp>
        <p:nvSpPr>
          <p:cNvPr id="26" name="Rectangle 25"/>
          <p:cNvSpPr/>
          <p:nvPr/>
        </p:nvSpPr>
        <p:spPr bwMode="auto">
          <a:xfrm>
            <a:off x="4078170" y="3630361"/>
            <a:ext cx="3332023"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Self-service restore</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Disaster recovery</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Compliance-enabled</a:t>
            </a:r>
          </a:p>
        </p:txBody>
      </p:sp>
      <p:sp>
        <p:nvSpPr>
          <p:cNvPr id="27" name="Rectangle 26"/>
          <p:cNvSpPr/>
          <p:nvPr/>
        </p:nvSpPr>
        <p:spPr bwMode="auto">
          <a:xfrm>
            <a:off x="7514465" y="3630362"/>
            <a:ext cx="3361593"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Self-managed</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Programmatic APIs</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Familiar tools and language</a:t>
            </a:r>
          </a:p>
        </p:txBody>
      </p:sp>
    </p:spTree>
    <p:extLst>
      <p:ext uri="{BB962C8B-B14F-4D97-AF65-F5344CB8AC3E}">
        <p14:creationId xmlns:p14="http://schemas.microsoft.com/office/powerpoint/2010/main" val="1088886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8FBDE5-6EF3-4E18-BD76-67E8037E97ED}"/>
              </a:ext>
            </a:extLst>
          </p:cNvPr>
          <p:cNvSpPr>
            <a:spLocks noGrp="1"/>
          </p:cNvSpPr>
          <p:nvPr>
            <p:ph type="body" sz="quarter" idx="12"/>
          </p:nvPr>
        </p:nvSpPr>
        <p:spPr>
          <a:xfrm>
            <a:off x="658814" y="1369908"/>
            <a:ext cx="8966200" cy="4649892"/>
          </a:xfrm>
        </p:spPr>
        <p:txBody>
          <a:bodyPr/>
          <a:lstStyle/>
          <a:p>
            <a:endParaRPr lang="sr-Latn-RS" dirty="0"/>
          </a:p>
          <a:p>
            <a:pPr marL="457200" indent="-457200">
              <a:buFont typeface="Arial" panose="020B0604020202020204" pitchFamily="34" charset="0"/>
              <a:buChar char="•"/>
            </a:pPr>
            <a:r>
              <a:rPr lang="en-US" dirty="0"/>
              <a:t>Usability</a:t>
            </a:r>
            <a:r>
              <a:rPr lang="en-US" b="1" dirty="0"/>
              <a:t> </a:t>
            </a:r>
            <a:endParaRPr lang="sr-Latn-RS" dirty="0"/>
          </a:p>
          <a:p>
            <a:pPr marL="457200" indent="-457200">
              <a:buFont typeface="Arial" panose="020B0604020202020204" pitchFamily="34" charset="0"/>
              <a:buChar char="•"/>
            </a:pPr>
            <a:r>
              <a:rPr lang="en-US" dirty="0"/>
              <a:t>Scalability</a:t>
            </a:r>
            <a:endParaRPr lang="sr-Latn-RS" dirty="0"/>
          </a:p>
          <a:p>
            <a:pPr marL="457200" indent="-457200">
              <a:buFont typeface="Arial" panose="020B0604020202020204" pitchFamily="34" charset="0"/>
              <a:buChar char="•"/>
            </a:pPr>
            <a:r>
              <a:rPr lang="en-US" dirty="0"/>
              <a:t>Accessibility</a:t>
            </a:r>
            <a:endParaRPr lang="sr-Latn-RS" dirty="0"/>
          </a:p>
          <a:p>
            <a:pPr marL="457200" indent="-457200">
              <a:buFont typeface="Arial" panose="020B0604020202020204" pitchFamily="34" charset="0"/>
              <a:buChar char="•"/>
            </a:pPr>
            <a:r>
              <a:rPr lang="en-US" dirty="0"/>
              <a:t>Data-Loss Prevention</a:t>
            </a:r>
            <a:endParaRPr lang="sr-Latn-RS" dirty="0"/>
          </a:p>
          <a:p>
            <a:pPr marL="457200" indent="-457200">
              <a:buFont typeface="Arial" panose="020B0604020202020204" pitchFamily="34" charset="0"/>
              <a:buChar char="•"/>
            </a:pPr>
            <a:r>
              <a:rPr lang="en-US" dirty="0"/>
              <a:t>High Speed and minimal Down Time</a:t>
            </a:r>
          </a:p>
          <a:p>
            <a:pPr marL="457200" indent="-457200">
              <a:buFont typeface="Arial" panose="020B0604020202020204" pitchFamily="34" charset="0"/>
              <a:buChar char="•"/>
            </a:pPr>
            <a:r>
              <a:rPr lang="en-US" dirty="0"/>
              <a:t>Improved Usability</a:t>
            </a:r>
            <a:endParaRPr lang="sr-Latn-RS" dirty="0"/>
          </a:p>
          <a:p>
            <a:pPr marL="457200" indent="-457200">
              <a:buFont typeface="Arial" panose="020B0604020202020204" pitchFamily="34" charset="0"/>
              <a:buChar char="•"/>
            </a:pPr>
            <a:r>
              <a:rPr lang="en-US" dirty="0"/>
              <a:t>Easy-to-Use Migration Tools</a:t>
            </a:r>
            <a:endParaRPr lang="sr-Latn-RS" dirty="0"/>
          </a:p>
          <a:p>
            <a:pPr marL="457200" indent="-457200">
              <a:buFont typeface="Arial" panose="020B0604020202020204" pitchFamily="34" charset="0"/>
              <a:buChar char="•"/>
            </a:pPr>
            <a:r>
              <a:rPr lang="en-US" dirty="0"/>
              <a:t>Multiple user access 24 hours a day 365 days a year</a:t>
            </a:r>
            <a:endParaRPr lang="sr-Latn-RS" dirty="0"/>
          </a:p>
          <a:p>
            <a:pPr marL="457200" indent="-457200">
              <a:buFont typeface="Arial" panose="020B0604020202020204" pitchFamily="34" charset="0"/>
              <a:buChar char="•"/>
            </a:pPr>
            <a:r>
              <a:rPr lang="en-US" dirty="0"/>
              <a:t>Lower development costs</a:t>
            </a:r>
            <a:endParaRPr lang="sr-Latn-RS" dirty="0"/>
          </a:p>
          <a:p>
            <a:pPr marL="457200" indent="-457200">
              <a:buFont typeface="Arial" panose="020B0604020202020204" pitchFamily="34" charset="0"/>
              <a:buChar char="•"/>
            </a:pPr>
            <a:r>
              <a:rPr lang="sr-Latn-RS" dirty="0"/>
              <a:t>…</a:t>
            </a:r>
          </a:p>
          <a:p>
            <a:endParaRPr lang="sr-Latn-RS" dirty="0"/>
          </a:p>
          <a:p>
            <a:pPr marL="457200" indent="-457200">
              <a:buFontTx/>
              <a:buChar char="-"/>
            </a:pPr>
            <a:endParaRPr lang="sr-Latn-RS" dirty="0"/>
          </a:p>
          <a:p>
            <a:endParaRPr lang="sr-Latn-RS" dirty="0"/>
          </a:p>
          <a:p>
            <a:pPr marL="457200" indent="-457200">
              <a:buFontTx/>
              <a:buChar char="-"/>
            </a:pPr>
            <a:endParaRPr lang="en-US" dirty="0"/>
          </a:p>
        </p:txBody>
      </p:sp>
      <p:sp>
        <p:nvSpPr>
          <p:cNvPr id="3" name="Title 2">
            <a:extLst>
              <a:ext uri="{FF2B5EF4-FFF2-40B4-BE49-F238E27FC236}">
                <a16:creationId xmlns:a16="http://schemas.microsoft.com/office/drawing/2014/main" id="{12F109CD-230F-49E9-BC5F-4177C8D96E6A}"/>
              </a:ext>
            </a:extLst>
          </p:cNvPr>
          <p:cNvSpPr>
            <a:spLocks noGrp="1"/>
          </p:cNvSpPr>
          <p:nvPr>
            <p:ph type="title"/>
          </p:nvPr>
        </p:nvSpPr>
        <p:spPr/>
        <p:txBody>
          <a:bodyPr/>
          <a:lstStyle/>
          <a:p>
            <a:r>
              <a:rPr lang="en-US" dirty="0"/>
              <a:t>Advantages of Using Azure SQL Databases</a:t>
            </a:r>
          </a:p>
        </p:txBody>
      </p:sp>
      <p:sp>
        <p:nvSpPr>
          <p:cNvPr id="4" name="Slide Number Placeholder 3">
            <a:extLst>
              <a:ext uri="{FF2B5EF4-FFF2-40B4-BE49-F238E27FC236}">
                <a16:creationId xmlns:a16="http://schemas.microsoft.com/office/drawing/2014/main" id="{AC36B836-D8CB-41F4-9861-6AB050DDD265}"/>
              </a:ext>
            </a:extLst>
          </p:cNvPr>
          <p:cNvSpPr>
            <a:spLocks noGrp="1"/>
          </p:cNvSpPr>
          <p:nvPr>
            <p:ph type="sldNum" sz="quarter" idx="4"/>
          </p:nvPr>
        </p:nvSpPr>
        <p:spPr/>
        <p:txBody>
          <a:bodyPr/>
          <a:lstStyle/>
          <a:p>
            <a:fld id="{DDD2A080-DA64-4F5C-9131-47EB793B4410}" type="slidenum">
              <a:rPr lang="en-GB" smtClean="0"/>
              <a:pPr/>
              <a:t>7</a:t>
            </a:fld>
            <a:endParaRPr lang="en-GB" dirty="0"/>
          </a:p>
        </p:txBody>
      </p:sp>
      <p:sp>
        <p:nvSpPr>
          <p:cNvPr id="5" name="Footer Placeholder 4">
            <a:extLst>
              <a:ext uri="{FF2B5EF4-FFF2-40B4-BE49-F238E27FC236}">
                <a16:creationId xmlns:a16="http://schemas.microsoft.com/office/drawing/2014/main" id="{2EB399CF-4027-478B-85AA-CE4510E0F36D}"/>
              </a:ext>
            </a:extLst>
          </p:cNvPr>
          <p:cNvSpPr>
            <a:spLocks noGrp="1"/>
          </p:cNvSpPr>
          <p:nvPr>
            <p:ph type="ftr" sz="quarter" idx="3"/>
          </p:nvPr>
        </p:nvSpPr>
        <p:spPr/>
        <p:txBody>
          <a:bodyPr/>
          <a:lstStyle/>
          <a:p>
            <a:r>
              <a:rPr lang="en-GB" noProof="0" dirty="0"/>
              <a:t>Title of this presentation (Footer Text)</a:t>
            </a:r>
          </a:p>
        </p:txBody>
      </p:sp>
    </p:spTree>
    <p:extLst>
      <p:ext uri="{BB962C8B-B14F-4D97-AF65-F5344CB8AC3E}">
        <p14:creationId xmlns:p14="http://schemas.microsoft.com/office/powerpoint/2010/main" val="55388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81428" y="5371254"/>
            <a:ext cx="7694313" cy="1068111"/>
          </a:xfrm>
          <a:prstGeom prst="rect">
            <a:avLst/>
          </a:prstGeom>
        </p:spPr>
        <p:txBody>
          <a:bodyPr wrap="square">
            <a:spAutoFit/>
          </a:bodyPr>
          <a:lstStyle/>
          <a:p>
            <a:pPr>
              <a:lnSpc>
                <a:spcPct val="90000"/>
              </a:lnSpc>
            </a:pPr>
            <a:r>
              <a:rPr lang="en-US" sz="3529" dirty="0">
                <a:solidFill>
                  <a:srgbClr val="0072C6">
                    <a:lumMod val="60000"/>
                    <a:lumOff val="40000"/>
                  </a:srgbClr>
                </a:solidFill>
                <a:latin typeface="Segoe UI Light"/>
              </a:rPr>
              <a:t>Incremental performance and features with easy upgrade and downgrade</a:t>
            </a:r>
          </a:p>
        </p:txBody>
      </p:sp>
      <p:sp>
        <p:nvSpPr>
          <p:cNvPr id="5" name="Title 4"/>
          <p:cNvSpPr>
            <a:spLocks noGrp="1"/>
          </p:cNvSpPr>
          <p:nvPr>
            <p:ph type="title"/>
          </p:nvPr>
        </p:nvSpPr>
        <p:spPr>
          <a:xfrm>
            <a:off x="269241" y="289957"/>
            <a:ext cx="9935373" cy="899537"/>
          </a:xfrm>
        </p:spPr>
        <p:txBody>
          <a:bodyPr/>
          <a:lstStyle/>
          <a:p>
            <a:r>
              <a:rPr lang="en-US" dirty="0"/>
              <a:t>Azure SQL Database Service Tiers</a:t>
            </a:r>
          </a:p>
        </p:txBody>
      </p:sp>
      <p:sp>
        <p:nvSpPr>
          <p:cNvPr id="10" name="Rectangle 9"/>
          <p:cNvSpPr/>
          <p:nvPr/>
        </p:nvSpPr>
        <p:spPr bwMode="auto">
          <a:xfrm>
            <a:off x="8040253" y="1466712"/>
            <a:ext cx="2892482" cy="542949"/>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Premium</a:t>
            </a:r>
          </a:p>
        </p:txBody>
      </p:sp>
      <p:sp>
        <p:nvSpPr>
          <p:cNvPr id="12" name="Rectangle 11"/>
          <p:cNvSpPr/>
          <p:nvPr/>
        </p:nvSpPr>
        <p:spPr bwMode="auto">
          <a:xfrm>
            <a:off x="3033215"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Light transactional loads</a:t>
            </a:r>
          </a:p>
        </p:txBody>
      </p:sp>
      <p:sp>
        <p:nvSpPr>
          <p:cNvPr id="13" name="Rectangle 12"/>
          <p:cNvSpPr/>
          <p:nvPr/>
        </p:nvSpPr>
        <p:spPr bwMode="auto">
          <a:xfrm>
            <a:off x="5534978"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Go-to option for most business applications</a:t>
            </a:r>
          </a:p>
        </p:txBody>
      </p:sp>
      <p:sp>
        <p:nvSpPr>
          <p:cNvPr id="14" name="Rectangle 13"/>
          <p:cNvSpPr/>
          <p:nvPr/>
        </p:nvSpPr>
        <p:spPr bwMode="auto">
          <a:xfrm>
            <a:off x="8040253" y="205586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5" name="Rectangle 14"/>
          <p:cNvSpPr/>
          <p:nvPr/>
        </p:nvSpPr>
        <p:spPr bwMode="auto">
          <a:xfrm>
            <a:off x="1090962" y="205586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Intended Use</a:t>
            </a:r>
          </a:p>
        </p:txBody>
      </p:sp>
      <p:sp>
        <p:nvSpPr>
          <p:cNvPr id="16" name="Rectangle 15"/>
          <p:cNvSpPr/>
          <p:nvPr/>
        </p:nvSpPr>
        <p:spPr bwMode="auto">
          <a:xfrm>
            <a:off x="3033215" y="2645022"/>
            <a:ext cx="7899519"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99.99%</a:t>
            </a:r>
            <a:r>
              <a:rPr lang="en-US" sz="1765" baseline="30000" dirty="0">
                <a:gradFill>
                  <a:gsLst>
                    <a:gs pos="0">
                      <a:srgbClr val="FFFFFF"/>
                    </a:gs>
                    <a:gs pos="100000">
                      <a:srgbClr val="FFFFFF"/>
                    </a:gs>
                  </a:gsLst>
                  <a:lin ang="5400000" scaled="0"/>
                </a:gradFill>
                <a:ea typeface="Segoe UI" pitchFamily="34" charset="0"/>
                <a:cs typeface="Segoe UI" pitchFamily="34" charset="0"/>
              </a:rPr>
              <a:t>*</a:t>
            </a:r>
          </a:p>
        </p:txBody>
      </p:sp>
      <p:sp>
        <p:nvSpPr>
          <p:cNvPr id="19" name="Rectangle 18"/>
          <p:cNvSpPr/>
          <p:nvPr/>
        </p:nvSpPr>
        <p:spPr bwMode="auto">
          <a:xfrm>
            <a:off x="1090962" y="2645022"/>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Availability</a:t>
            </a:r>
          </a:p>
        </p:txBody>
      </p:sp>
      <p:sp>
        <p:nvSpPr>
          <p:cNvPr id="20" name="Rectangle 19"/>
          <p:cNvSpPr/>
          <p:nvPr/>
        </p:nvSpPr>
        <p:spPr bwMode="auto">
          <a:xfrm>
            <a:off x="3033215"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2 GB</a:t>
            </a:r>
          </a:p>
        </p:txBody>
      </p:sp>
      <p:sp>
        <p:nvSpPr>
          <p:cNvPr id="21" name="Rectangle 20"/>
          <p:cNvSpPr/>
          <p:nvPr/>
        </p:nvSpPr>
        <p:spPr bwMode="auto">
          <a:xfrm>
            <a:off x="5534978"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250 GB</a:t>
            </a:r>
          </a:p>
        </p:txBody>
      </p:sp>
      <p:sp>
        <p:nvSpPr>
          <p:cNvPr id="22" name="Rectangle 21"/>
          <p:cNvSpPr/>
          <p:nvPr/>
        </p:nvSpPr>
        <p:spPr bwMode="auto">
          <a:xfrm>
            <a:off x="8040253" y="323417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500 GB</a:t>
            </a:r>
          </a:p>
        </p:txBody>
      </p:sp>
      <p:sp>
        <p:nvSpPr>
          <p:cNvPr id="23" name="Rectangle 22"/>
          <p:cNvSpPr/>
          <p:nvPr/>
        </p:nvSpPr>
        <p:spPr bwMode="auto">
          <a:xfrm>
            <a:off x="1090962" y="323417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Size</a:t>
            </a:r>
          </a:p>
        </p:txBody>
      </p:sp>
      <p:sp>
        <p:nvSpPr>
          <p:cNvPr id="24" name="Rectangle 23"/>
          <p:cNvSpPr/>
          <p:nvPr/>
        </p:nvSpPr>
        <p:spPr bwMode="auto">
          <a:xfrm>
            <a:off x="3033215"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5" name="Rectangle 24"/>
          <p:cNvSpPr/>
          <p:nvPr/>
        </p:nvSpPr>
        <p:spPr bwMode="auto">
          <a:xfrm>
            <a:off x="5534978"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6" name="Rectangle 25"/>
          <p:cNvSpPr/>
          <p:nvPr/>
        </p:nvSpPr>
        <p:spPr bwMode="auto">
          <a:xfrm>
            <a:off x="8040253" y="3828288"/>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7" name="Rectangle 26"/>
          <p:cNvSpPr/>
          <p:nvPr/>
        </p:nvSpPr>
        <p:spPr bwMode="auto">
          <a:xfrm>
            <a:off x="1090962" y="3828288"/>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Performance</a:t>
            </a:r>
          </a:p>
        </p:txBody>
      </p:sp>
      <p:sp>
        <p:nvSpPr>
          <p:cNvPr id="28" name="Rectangle 27"/>
          <p:cNvSpPr/>
          <p:nvPr/>
        </p:nvSpPr>
        <p:spPr bwMode="auto">
          <a:xfrm>
            <a:off x="3033215"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9" name="Rectangle 28"/>
          <p:cNvSpPr/>
          <p:nvPr/>
        </p:nvSpPr>
        <p:spPr bwMode="auto">
          <a:xfrm>
            <a:off x="5534978"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30" name="Rectangle 29"/>
          <p:cNvSpPr/>
          <p:nvPr/>
        </p:nvSpPr>
        <p:spPr bwMode="auto">
          <a:xfrm>
            <a:off x="8040253" y="4417444"/>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31" name="Rectangle 30"/>
          <p:cNvSpPr/>
          <p:nvPr/>
        </p:nvSpPr>
        <p:spPr bwMode="auto">
          <a:xfrm>
            <a:off x="1090962" y="4417444"/>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Business Continuity</a:t>
            </a:r>
          </a:p>
        </p:txBody>
      </p:sp>
      <p:sp>
        <p:nvSpPr>
          <p:cNvPr id="32" name="Rectangle 31">
            <a:extLst>
              <a:ext uri="{FF2B5EF4-FFF2-40B4-BE49-F238E27FC236}">
                <a16:creationId xmlns:a16="http://schemas.microsoft.com/office/drawing/2014/main" id="{3970B325-48DA-4ADD-BBC1-34D1428B00BC}"/>
              </a:ext>
            </a:extLst>
          </p:cNvPr>
          <p:cNvSpPr/>
          <p:nvPr/>
        </p:nvSpPr>
        <p:spPr bwMode="auto">
          <a:xfrm>
            <a:off x="3094037" y="1495626"/>
            <a:ext cx="2514600" cy="553836"/>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Basic</a:t>
            </a:r>
          </a:p>
        </p:txBody>
      </p:sp>
      <p:sp>
        <p:nvSpPr>
          <p:cNvPr id="33" name="Rectangle 32">
            <a:extLst>
              <a:ext uri="{FF2B5EF4-FFF2-40B4-BE49-F238E27FC236}">
                <a16:creationId xmlns:a16="http://schemas.microsoft.com/office/drawing/2014/main" id="{56A9EACD-0112-43D9-A5F8-8848ED54C444}"/>
              </a:ext>
            </a:extLst>
          </p:cNvPr>
          <p:cNvSpPr/>
          <p:nvPr/>
        </p:nvSpPr>
        <p:spPr bwMode="auto">
          <a:xfrm>
            <a:off x="3033215" y="1466712"/>
            <a:ext cx="2465168" cy="529958"/>
          </a:xfrm>
          <a:prstGeom prst="rect">
            <a:avLst/>
          </a:prstGeom>
          <a:solidFill>
            <a:srgbClr val="DC3C00">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Basic</a:t>
            </a:r>
          </a:p>
        </p:txBody>
      </p:sp>
      <p:sp>
        <p:nvSpPr>
          <p:cNvPr id="34" name="Rectangle 33">
            <a:extLst>
              <a:ext uri="{FF2B5EF4-FFF2-40B4-BE49-F238E27FC236}">
                <a16:creationId xmlns:a16="http://schemas.microsoft.com/office/drawing/2014/main" id="{80806B94-B057-4A19-A609-578953B74801}"/>
              </a:ext>
            </a:extLst>
          </p:cNvPr>
          <p:cNvSpPr/>
          <p:nvPr/>
        </p:nvSpPr>
        <p:spPr bwMode="auto">
          <a:xfrm>
            <a:off x="5532894" y="1466712"/>
            <a:ext cx="2465168" cy="55383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Standard</a:t>
            </a:r>
          </a:p>
        </p:txBody>
      </p:sp>
    </p:spTree>
    <p:extLst>
      <p:ext uri="{BB962C8B-B14F-4D97-AF65-F5344CB8AC3E}">
        <p14:creationId xmlns:p14="http://schemas.microsoft.com/office/powerpoint/2010/main" val="12069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BDDCC-1A24-4BD0-9CE8-071E0CA93406}"/>
              </a:ext>
            </a:extLst>
          </p:cNvPr>
          <p:cNvSpPr>
            <a:spLocks noGrp="1"/>
          </p:cNvSpPr>
          <p:nvPr>
            <p:ph type="body" sz="quarter" idx="12"/>
          </p:nvPr>
        </p:nvSpPr>
        <p:spPr>
          <a:xfrm>
            <a:off x="658813" y="1369908"/>
            <a:ext cx="10869571" cy="4649892"/>
          </a:xfrm>
        </p:spPr>
        <p:txBody>
          <a:bodyPr/>
          <a:lstStyle/>
          <a:p>
            <a:r>
              <a:rPr lang="sr-Latn-RS" dirty="0"/>
              <a:t>Staring from requirement:</a:t>
            </a:r>
          </a:p>
          <a:p>
            <a:endParaRPr lang="sr-Latn-RS" dirty="0"/>
          </a:p>
          <a:p>
            <a:pPr marL="457200" indent="-457200">
              <a:buFontTx/>
              <a:buChar char="-"/>
            </a:pPr>
            <a:r>
              <a:rPr lang="en-US" dirty="0"/>
              <a:t>Survey have time frame for which is open. After time expires survey is automatically closed or user which created can do that before time expires</a:t>
            </a:r>
            <a:endParaRPr lang="sr-Latn-RS" dirty="0"/>
          </a:p>
          <a:p>
            <a:pPr marL="457200" indent="-457200">
              <a:buFontTx/>
              <a:buChar char="-"/>
            </a:pPr>
            <a:endParaRPr lang="en-US" dirty="0"/>
          </a:p>
          <a:p>
            <a:pPr marL="457200" indent="-457200">
              <a:buFontTx/>
              <a:buChar char="-"/>
            </a:pPr>
            <a:r>
              <a:rPr lang="en-US" dirty="0"/>
              <a:t>Survey contains questions and offered answers</a:t>
            </a:r>
            <a:endParaRPr lang="sr-Latn-RS" dirty="0"/>
          </a:p>
          <a:p>
            <a:pPr marL="457200" indent="-457200">
              <a:buFontTx/>
              <a:buChar char="-"/>
            </a:pPr>
            <a:endParaRPr lang="en-US" dirty="0"/>
          </a:p>
          <a:p>
            <a:pPr marL="457200" indent="-457200">
              <a:buFontTx/>
              <a:buChar char="-"/>
            </a:pPr>
            <a:r>
              <a:rPr lang="en-US" dirty="0"/>
              <a:t>Participant needs to fill in next mandatory parameters before log into application: FirstName, LastName, Email and Password</a:t>
            </a:r>
            <a:endParaRPr lang="sr-Latn-RS" dirty="0"/>
          </a:p>
          <a:p>
            <a:endParaRPr lang="en-US" dirty="0"/>
          </a:p>
          <a:p>
            <a:r>
              <a:rPr lang="sr-Latn-RS" dirty="0"/>
              <a:t>-    </a:t>
            </a:r>
            <a:r>
              <a:rPr lang="en-US" dirty="0"/>
              <a:t>Creator of survey should have possibility to follow answers on front end</a:t>
            </a:r>
          </a:p>
          <a:p>
            <a:endParaRPr lang="en-US" dirty="0"/>
          </a:p>
        </p:txBody>
      </p:sp>
      <p:sp>
        <p:nvSpPr>
          <p:cNvPr id="3" name="Title 2">
            <a:extLst>
              <a:ext uri="{FF2B5EF4-FFF2-40B4-BE49-F238E27FC236}">
                <a16:creationId xmlns:a16="http://schemas.microsoft.com/office/drawing/2014/main" id="{30E10A0F-3754-4D0C-B76C-BFE17FBCEC30}"/>
              </a:ext>
            </a:extLst>
          </p:cNvPr>
          <p:cNvSpPr>
            <a:spLocks noGrp="1"/>
          </p:cNvSpPr>
          <p:nvPr>
            <p:ph type="title"/>
          </p:nvPr>
        </p:nvSpPr>
        <p:spPr/>
        <p:txBody>
          <a:bodyPr/>
          <a:lstStyle/>
          <a:p>
            <a:r>
              <a:rPr lang="sr-Latn-RS" dirty="0"/>
              <a:t>02 Demonstration in AZURE </a:t>
            </a:r>
            <a:endParaRPr lang="en-US" dirty="0"/>
          </a:p>
        </p:txBody>
      </p:sp>
      <p:sp>
        <p:nvSpPr>
          <p:cNvPr id="4" name="Slide Number Placeholder 3">
            <a:extLst>
              <a:ext uri="{FF2B5EF4-FFF2-40B4-BE49-F238E27FC236}">
                <a16:creationId xmlns:a16="http://schemas.microsoft.com/office/drawing/2014/main" id="{C1FC00B6-BE5A-45E1-A888-FF0BFC3E41AE}"/>
              </a:ext>
            </a:extLst>
          </p:cNvPr>
          <p:cNvSpPr>
            <a:spLocks noGrp="1"/>
          </p:cNvSpPr>
          <p:nvPr>
            <p:ph type="sldNum" sz="quarter" idx="4"/>
          </p:nvPr>
        </p:nvSpPr>
        <p:spPr/>
        <p:txBody>
          <a:bodyPr/>
          <a:lstStyle/>
          <a:p>
            <a:fld id="{DDD2A080-DA64-4F5C-9131-47EB793B4410}" type="slidenum">
              <a:rPr lang="en-GB" smtClean="0"/>
              <a:pPr/>
              <a:t>9</a:t>
            </a:fld>
            <a:endParaRPr lang="en-GB" dirty="0"/>
          </a:p>
        </p:txBody>
      </p:sp>
    </p:spTree>
    <p:extLst>
      <p:ext uri="{BB962C8B-B14F-4D97-AF65-F5344CB8AC3E}">
        <p14:creationId xmlns:p14="http://schemas.microsoft.com/office/powerpoint/2010/main" val="2021132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 9_2017_PPT [16x9 Template]">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Template].potx" id="{280AFAC0-A5C9-4CC5-B91B-58E19DFD455B}" vid="{FD7A6A5D-D738-4C1A-BC80-5289F71C3D5F}"/>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44A1B3E8966438909DF27CE25B16A" ma:contentTypeVersion="2" ma:contentTypeDescription="Create a new document." ma:contentTypeScope="" ma:versionID="416e722a82aa183c304241e855d1b7e9">
  <xsd:schema xmlns:xsd="http://www.w3.org/2001/XMLSchema" xmlns:xs="http://www.w3.org/2001/XMLSchema" xmlns:p="http://schemas.microsoft.com/office/2006/metadata/properties" xmlns:ns2="19b1d0d4-9df3-478e-b867-953ef8725dfd" targetNamespace="http://schemas.microsoft.com/office/2006/metadata/properties" ma:root="true" ma:fieldsID="0b3664426134ce5e6687421de23a218d" ns2:_="">
    <xsd:import namespace="19b1d0d4-9df3-478e-b867-953ef8725d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1d0d4-9df3-478e-b867-953ef8725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3FE637-87BA-4D19-A008-9CC966029ADC}">
  <ds:schemaRefs>
    <ds:schemaRef ds:uri="434af53a-1025-4c8c-9acf-b5fb1b4a7bd1"/>
    <ds:schemaRef ds:uri="88031489-7444-46d8-8f6b-40f85aac60c6"/>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9B87BA1C-AF7E-41DC-A228-C1E5CEE8A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1d0d4-9df3-478e-b867-953ef8725d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7F9D6E-035B-494C-88E8-45A8427C6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Levi 9_2017_PPT [16x9 Template]</Template>
  <TotalTime>3711</TotalTime>
  <Words>807</Words>
  <Application>Microsoft Office PowerPoint</Application>
  <PresentationFormat>Widescreen</PresentationFormat>
  <Paragraphs>172</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Franklin Gothic Book</vt:lpstr>
      <vt:lpstr>ING Me</vt:lpstr>
      <vt:lpstr>Segoe UI</vt:lpstr>
      <vt:lpstr>Segoe UI Light</vt:lpstr>
      <vt:lpstr>Tw Cen MT</vt:lpstr>
      <vt:lpstr>Levi 9_2017_PPT [16x9 Template]</vt:lpstr>
      <vt:lpstr>levi9 CODE9 2021</vt:lpstr>
      <vt:lpstr>Agenda Slide</vt:lpstr>
      <vt:lpstr>01. About me</vt:lpstr>
      <vt:lpstr>01 SQL Database intro</vt:lpstr>
      <vt:lpstr>Microsoft SQL Platform Continuum</vt:lpstr>
      <vt:lpstr>Azure SQL Database</vt:lpstr>
      <vt:lpstr>Advantages of Using Azure SQL Databases</vt:lpstr>
      <vt:lpstr>Azure SQL Database Service Tiers</vt:lpstr>
      <vt:lpstr>02 Demonstration in AZURE </vt:lpstr>
      <vt:lpstr>Database model - recommendations</vt:lpstr>
      <vt:lpstr>Examples of bad data models</vt:lpstr>
      <vt:lpstr>Think about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levi9 Winter workshop</dc:title>
  <dc:creator>Teodor Vasić</dc:creator>
  <cp:keywords>Levi 9 2017 PPT [16x9 Reference]</cp:keywords>
  <cp:lastModifiedBy>Ruzica Kresoja</cp:lastModifiedBy>
  <cp:revision>509</cp:revision>
  <dcterms:created xsi:type="dcterms:W3CDTF">2020-02-09T14:20:30Z</dcterms:created>
  <dcterms:modified xsi:type="dcterms:W3CDTF">2021-05-13T12:01:22Z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0x010100A0844A1B3E8966438909DF27CE25B16A</vt:lpwstr>
  </property>
  <property fmtid="{D5CDD505-2E9C-101B-9397-08002B2CF9AE}" pid="3" name="_dlc_DocIdItemGuid">
    <vt:lpwstr>46cb83bc-a00f-443d-964b-6dcf4b90b25b</vt:lpwstr>
  </property>
</Properties>
</file>