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4"/>
  </p:sldMasterIdLst>
  <p:notesMasterIdLst>
    <p:notesMasterId r:id="rId19"/>
  </p:notesMasterIdLst>
  <p:handoutMasterIdLst>
    <p:handoutMasterId r:id="rId20"/>
  </p:handoutMasterIdLst>
  <p:sldIdLst>
    <p:sldId id="258" r:id="rId5"/>
    <p:sldId id="276" r:id="rId6"/>
    <p:sldId id="261" r:id="rId7"/>
    <p:sldId id="352" r:id="rId8"/>
    <p:sldId id="288" r:id="rId9"/>
    <p:sldId id="289" r:id="rId10"/>
    <p:sldId id="360" r:id="rId11"/>
    <p:sldId id="290" r:id="rId12"/>
    <p:sldId id="356" r:id="rId13"/>
    <p:sldId id="357" r:id="rId14"/>
    <p:sldId id="358" r:id="rId15"/>
    <p:sldId id="359" r:id="rId16"/>
    <p:sldId id="342" r:id="rId17"/>
    <p:sldId id="351" r:id="rId18"/>
  </p:sldIdLst>
  <p:sldSz cx="12192000" cy="6858000"/>
  <p:notesSz cx="6858000" cy="9144000"/>
  <p:custDataLst>
    <p:tags r:id="rId2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7" orient="horz" pos="2160" userDrawn="1">
          <p15:clr>
            <a:srgbClr val="A4A3A4"/>
          </p15:clr>
        </p15:guide>
        <p15:guide id="8" pos="4226"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ouwman, R. (Remke)" initials="RB" lastIdx="68" clrIdx="0"/>
  <p:cmAuthor id="2" name="CAV2" initials="C" lastIdx="5" clrIdx="1"/>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500"/>
    <a:srgbClr val="000000"/>
    <a:srgbClr val="FFD203"/>
    <a:srgbClr val="E6E6E6"/>
    <a:srgbClr val="EAEAEA"/>
    <a:srgbClr val="00A13A"/>
    <a:srgbClr val="FF6608"/>
    <a:srgbClr val="706F6F"/>
    <a:srgbClr val="009892"/>
    <a:srgbClr val="FF7D77"/>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83" autoAdjust="0"/>
    <p:restoredTop sz="79961" autoAdjust="0"/>
  </p:normalViewPr>
  <p:slideViewPr>
    <p:cSldViewPr snapToGrid="0" showGuides="1">
      <p:cViewPr varScale="1">
        <p:scale>
          <a:sx n="89" d="100"/>
          <a:sy n="89" d="100"/>
        </p:scale>
        <p:origin x="1686" y="78"/>
      </p:cViewPr>
      <p:guideLst>
        <p:guide orient="horz" pos="2160"/>
        <p:guide pos="4226"/>
      </p:guideLst>
    </p:cSldViewPr>
  </p:slideViewPr>
  <p:outlineViewPr>
    <p:cViewPr>
      <p:scale>
        <a:sx n="33" d="100"/>
        <a:sy n="33" d="100"/>
      </p:scale>
      <p:origin x="0" y="-42581"/>
    </p:cViewPr>
  </p:outlineViewPr>
  <p:notesTextViewPr>
    <p:cViewPr>
      <p:scale>
        <a:sx n="3" d="2"/>
        <a:sy n="3" d="2"/>
      </p:scale>
      <p:origin x="0" y="0"/>
    </p:cViewPr>
  </p:notesTextViewPr>
  <p:sorterViewPr>
    <p:cViewPr>
      <p:scale>
        <a:sx n="75" d="100"/>
        <a:sy n="75" d="100"/>
      </p:scale>
      <p:origin x="0" y="0"/>
    </p:cViewPr>
  </p:sorterViewPr>
  <p:notesViewPr>
    <p:cSldViewPr snapToGrid="0" showGuides="1">
      <p:cViewPr varScale="1">
        <p:scale>
          <a:sx n="100" d="100"/>
          <a:sy n="100" d="100"/>
        </p:scale>
        <p:origin x="3282"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eodor Vasic" userId="S::t.vasic@levi9.com::e0d8b448-5347-4dec-aa95-db1d3ac4fde2" providerId="AD" clId="Web-{6E71FDED-0BE7-4645-A73B-88DE7825B859}"/>
    <pc:docChg chg="modSld">
      <pc:chgData name="Teodor Vasic" userId="S::t.vasic@levi9.com::e0d8b448-5347-4dec-aa95-db1d3ac4fde2" providerId="AD" clId="Web-{6E71FDED-0BE7-4645-A73B-88DE7825B859}" dt="2020-02-10T00:01:57.431" v="1"/>
      <pc:docMkLst>
        <pc:docMk/>
      </pc:docMkLst>
      <pc:sldChg chg="delSp modSp">
        <pc:chgData name="Teodor Vasic" userId="S::t.vasic@levi9.com::e0d8b448-5347-4dec-aa95-db1d3ac4fde2" providerId="AD" clId="Web-{6E71FDED-0BE7-4645-A73B-88DE7825B859}" dt="2020-02-10T00:01:57.431" v="1"/>
        <pc:sldMkLst>
          <pc:docMk/>
          <pc:sldMk cId="3894980040" sldId="351"/>
        </pc:sldMkLst>
        <pc:spChg chg="del mod">
          <ac:chgData name="Teodor Vasic" userId="S::t.vasic@levi9.com::e0d8b448-5347-4dec-aa95-db1d3ac4fde2" providerId="AD" clId="Web-{6E71FDED-0BE7-4645-A73B-88DE7825B859}" dt="2020-02-10T00:01:57.431" v="1"/>
          <ac:spMkLst>
            <pc:docMk/>
            <pc:sldMk cId="3894980040" sldId="351"/>
            <ac:spMk id="3" creationId="{00000000-0000-0000-0000-000000000000}"/>
          </ac:spMkLst>
        </pc:spChg>
      </pc:sldChg>
    </pc:docChg>
  </pc:docChgLst>
  <pc:docChgLst>
    <pc:chgData name="Ruzica Kresoja" userId="a6268bfb-387f-411d-94f7-912cd66db9fe" providerId="ADAL" clId="{AAC88AB3-12BB-44ED-96F7-CCC374BA3939}"/>
    <pc:docChg chg="modSld">
      <pc:chgData name="Ruzica Kresoja" userId="a6268bfb-387f-411d-94f7-912cd66db9fe" providerId="ADAL" clId="{AAC88AB3-12BB-44ED-96F7-CCC374BA3939}" dt="2021-05-23T09:34:10.819" v="11" actId="20577"/>
      <pc:docMkLst>
        <pc:docMk/>
      </pc:docMkLst>
      <pc:sldChg chg="modSp mod">
        <pc:chgData name="Ruzica Kresoja" userId="a6268bfb-387f-411d-94f7-912cd66db9fe" providerId="ADAL" clId="{AAC88AB3-12BB-44ED-96F7-CCC374BA3939}" dt="2021-05-13T12:01:20.918" v="4" actId="20577"/>
        <pc:sldMkLst>
          <pc:docMk/>
          <pc:sldMk cId="2588802750" sldId="258"/>
        </pc:sldMkLst>
        <pc:spChg chg="mod">
          <ac:chgData name="Ruzica Kresoja" userId="a6268bfb-387f-411d-94f7-912cd66db9fe" providerId="ADAL" clId="{AAC88AB3-12BB-44ED-96F7-CCC374BA3939}" dt="2021-05-13T12:01:20.918" v="4" actId="20577"/>
          <ac:spMkLst>
            <pc:docMk/>
            <pc:sldMk cId="2588802750" sldId="258"/>
            <ac:spMk id="8" creationId="{00000000-0000-0000-0000-000000000000}"/>
          </ac:spMkLst>
        </pc:spChg>
      </pc:sldChg>
      <pc:sldChg chg="modSp mod">
        <pc:chgData name="Ruzica Kresoja" userId="a6268bfb-387f-411d-94f7-912cd66db9fe" providerId="ADAL" clId="{AAC88AB3-12BB-44ED-96F7-CCC374BA3939}" dt="2021-05-13T11:59:45.005" v="1" actId="20577"/>
        <pc:sldMkLst>
          <pc:docMk/>
          <pc:sldMk cId="4127224032" sldId="261"/>
        </pc:sldMkLst>
        <pc:spChg chg="mod">
          <ac:chgData name="Ruzica Kresoja" userId="a6268bfb-387f-411d-94f7-912cd66db9fe" providerId="ADAL" clId="{AAC88AB3-12BB-44ED-96F7-CCC374BA3939}" dt="2021-05-13T11:59:45.005" v="1" actId="20577"/>
          <ac:spMkLst>
            <pc:docMk/>
            <pc:sldMk cId="4127224032" sldId="261"/>
            <ac:spMk id="4" creationId="{00000000-0000-0000-0000-000000000000}"/>
          </ac:spMkLst>
        </pc:spChg>
      </pc:sldChg>
      <pc:sldChg chg="modSp mod">
        <pc:chgData name="Ruzica Kresoja" userId="a6268bfb-387f-411d-94f7-912cd66db9fe" providerId="ADAL" clId="{AAC88AB3-12BB-44ED-96F7-CCC374BA3939}" dt="2021-05-23T09:34:10.819" v="11" actId="20577"/>
        <pc:sldMkLst>
          <pc:docMk/>
          <pc:sldMk cId="1498423206" sldId="352"/>
        </pc:sldMkLst>
        <pc:spChg chg="mod">
          <ac:chgData name="Ruzica Kresoja" userId="a6268bfb-387f-411d-94f7-912cd66db9fe" providerId="ADAL" clId="{AAC88AB3-12BB-44ED-96F7-CCC374BA3939}" dt="2021-05-23T09:34:10.819" v="11" actId="20577"/>
          <ac:spMkLst>
            <pc:docMk/>
            <pc:sldMk cId="1498423206" sldId="352"/>
            <ac:spMk id="2" creationId="{0A8FBDE5-6EF3-4E18-BD76-67E8037E97ED}"/>
          </ac:spMkLst>
        </pc:spChg>
      </pc:sldChg>
      <pc:sldChg chg="modSp mod">
        <pc:chgData name="Ruzica Kresoja" userId="a6268bfb-387f-411d-94f7-912cd66db9fe" providerId="ADAL" clId="{AAC88AB3-12BB-44ED-96F7-CCC374BA3939}" dt="2021-05-13T12:01:00.840" v="2" actId="2"/>
        <pc:sldMkLst>
          <pc:docMk/>
          <pc:sldMk cId="2021132093" sldId="356"/>
        </pc:sldMkLst>
        <pc:spChg chg="mod">
          <ac:chgData name="Ruzica Kresoja" userId="a6268bfb-387f-411d-94f7-912cd66db9fe" providerId="ADAL" clId="{AAC88AB3-12BB-44ED-96F7-CCC374BA3939}" dt="2021-05-13T12:01:00.840" v="2" actId="2"/>
          <ac:spMkLst>
            <pc:docMk/>
            <pc:sldMk cId="2021132093" sldId="356"/>
            <ac:spMk id="2" creationId="{B83BDDCC-1A24-4BD0-9CE8-071E0CA93406}"/>
          </ac:spMkLst>
        </pc:spChg>
      </pc:sldChg>
    </pc:docChg>
  </pc:docChgLst>
  <pc:docChgLst>
    <pc:chgData name="Ruzica Kresoja" userId="a6268bfb-387f-411d-94f7-912cd66db9fe" providerId="ADAL" clId="{D0410F16-3481-4C76-9C98-8F8E0C66AD9A}"/>
    <pc:docChg chg="undo redo custSel addSld delSld modSld sldOrd modShowInfo">
      <pc:chgData name="Ruzica Kresoja" userId="a6268bfb-387f-411d-94f7-912cd66db9fe" providerId="ADAL" clId="{D0410F16-3481-4C76-9C98-8F8E0C66AD9A}" dt="2021-05-13T11:52:42.741" v="352" actId="207"/>
      <pc:docMkLst>
        <pc:docMk/>
      </pc:docMkLst>
      <pc:sldChg chg="modSp mod">
        <pc:chgData name="Ruzica Kresoja" userId="a6268bfb-387f-411d-94f7-912cd66db9fe" providerId="ADAL" clId="{D0410F16-3481-4C76-9C98-8F8E0C66AD9A}" dt="2021-05-13T08:11:07.873" v="160" actId="20577"/>
        <pc:sldMkLst>
          <pc:docMk/>
          <pc:sldMk cId="2588802750" sldId="258"/>
        </pc:sldMkLst>
        <pc:spChg chg="mod">
          <ac:chgData name="Ruzica Kresoja" userId="a6268bfb-387f-411d-94f7-912cd66db9fe" providerId="ADAL" clId="{D0410F16-3481-4C76-9C98-8F8E0C66AD9A}" dt="2021-05-13T08:11:07.873" v="160" actId="20577"/>
          <ac:spMkLst>
            <pc:docMk/>
            <pc:sldMk cId="2588802750" sldId="258"/>
            <ac:spMk id="41" creationId="{00000000-0000-0000-0000-000000000000}"/>
          </ac:spMkLst>
        </pc:spChg>
      </pc:sldChg>
      <pc:sldChg chg="modSp mod">
        <pc:chgData name="Ruzica Kresoja" userId="a6268bfb-387f-411d-94f7-912cd66db9fe" providerId="ADAL" clId="{D0410F16-3481-4C76-9C98-8F8E0C66AD9A}" dt="2021-05-13T06:24:54.636" v="45" actId="20577"/>
        <pc:sldMkLst>
          <pc:docMk/>
          <pc:sldMk cId="4127224032" sldId="261"/>
        </pc:sldMkLst>
        <pc:spChg chg="mod">
          <ac:chgData name="Ruzica Kresoja" userId="a6268bfb-387f-411d-94f7-912cd66db9fe" providerId="ADAL" clId="{D0410F16-3481-4C76-9C98-8F8E0C66AD9A}" dt="2021-05-13T06:24:54.636" v="45" actId="20577"/>
          <ac:spMkLst>
            <pc:docMk/>
            <pc:sldMk cId="4127224032" sldId="261"/>
            <ac:spMk id="4" creationId="{00000000-0000-0000-0000-000000000000}"/>
          </ac:spMkLst>
        </pc:spChg>
      </pc:sldChg>
      <pc:sldChg chg="addSp delSp modSp mod ord delAnim">
        <pc:chgData name="Ruzica Kresoja" userId="a6268bfb-387f-411d-94f7-912cd66db9fe" providerId="ADAL" clId="{D0410F16-3481-4C76-9C98-8F8E0C66AD9A}" dt="2021-05-13T09:19:35.412" v="172"/>
        <pc:sldMkLst>
          <pc:docMk/>
          <pc:sldMk cId="140622124" sldId="288"/>
        </pc:sldMkLst>
        <pc:spChg chg="del">
          <ac:chgData name="Ruzica Kresoja" userId="a6268bfb-387f-411d-94f7-912cd66db9fe" providerId="ADAL" clId="{D0410F16-3481-4C76-9C98-8F8E0C66AD9A}" dt="2021-05-13T06:45:42.710" v="155" actId="478"/>
          <ac:spMkLst>
            <pc:docMk/>
            <pc:sldMk cId="140622124" sldId="288"/>
            <ac:spMk id="3" creationId="{00000000-0000-0000-0000-000000000000}"/>
          </ac:spMkLst>
        </pc:spChg>
        <pc:spChg chg="add del mod">
          <ac:chgData name="Ruzica Kresoja" userId="a6268bfb-387f-411d-94f7-912cd66db9fe" providerId="ADAL" clId="{D0410F16-3481-4C76-9C98-8F8E0C66AD9A}" dt="2021-05-13T06:29:46.686" v="59" actId="478"/>
          <ac:spMkLst>
            <pc:docMk/>
            <pc:sldMk cId="140622124" sldId="288"/>
            <ac:spMk id="4" creationId="{F3661BB1-68F3-4D7F-B15C-8FFA243D87D6}"/>
          </ac:spMkLst>
        </pc:spChg>
        <pc:spChg chg="del mod">
          <ac:chgData name="Ruzica Kresoja" userId="a6268bfb-387f-411d-94f7-912cd66db9fe" providerId="ADAL" clId="{D0410F16-3481-4C76-9C98-8F8E0C66AD9A}" dt="2021-05-13T06:33:30.547" v="109" actId="478"/>
          <ac:spMkLst>
            <pc:docMk/>
            <pc:sldMk cId="140622124" sldId="288"/>
            <ac:spMk id="10" creationId="{00000000-0000-0000-0000-000000000000}"/>
          </ac:spMkLst>
        </pc:spChg>
        <pc:spChg chg="mod">
          <ac:chgData name="Ruzica Kresoja" userId="a6268bfb-387f-411d-94f7-912cd66db9fe" providerId="ADAL" clId="{D0410F16-3481-4C76-9C98-8F8E0C66AD9A}" dt="2021-05-13T06:31:42.395" v="87" actId="13926"/>
          <ac:spMkLst>
            <pc:docMk/>
            <pc:sldMk cId="140622124" sldId="288"/>
            <ac:spMk id="24" creationId="{00000000-0000-0000-0000-000000000000}"/>
          </ac:spMkLst>
        </pc:spChg>
        <pc:spChg chg="del mod">
          <ac:chgData name="Ruzica Kresoja" userId="a6268bfb-387f-411d-94f7-912cd66db9fe" providerId="ADAL" clId="{D0410F16-3481-4C76-9C98-8F8E0C66AD9A}" dt="2021-05-13T06:33:26.905" v="105" actId="478"/>
          <ac:spMkLst>
            <pc:docMk/>
            <pc:sldMk cId="140622124" sldId="288"/>
            <ac:spMk id="69" creationId="{00000000-0000-0000-0000-000000000000}"/>
          </ac:spMkLst>
        </pc:spChg>
        <pc:spChg chg="add del mod">
          <ac:chgData name="Ruzica Kresoja" userId="a6268bfb-387f-411d-94f7-912cd66db9fe" providerId="ADAL" clId="{D0410F16-3481-4C76-9C98-8F8E0C66AD9A}" dt="2021-05-13T06:32:07.458" v="90" actId="478"/>
          <ac:spMkLst>
            <pc:docMk/>
            <pc:sldMk cId="140622124" sldId="288"/>
            <ac:spMk id="86" creationId="{E8955C27-8935-4C0D-BFD2-F71D4298E78C}"/>
          </ac:spMkLst>
        </pc:spChg>
        <pc:spChg chg="add mod">
          <ac:chgData name="Ruzica Kresoja" userId="a6268bfb-387f-411d-94f7-912cd66db9fe" providerId="ADAL" clId="{D0410F16-3481-4C76-9C98-8F8E0C66AD9A}" dt="2021-05-13T06:32:27.919" v="95" actId="207"/>
          <ac:spMkLst>
            <pc:docMk/>
            <pc:sldMk cId="140622124" sldId="288"/>
            <ac:spMk id="87" creationId="{DAFEB1D9-EBF4-4D44-9300-C4C037FA9550}"/>
          </ac:spMkLst>
        </pc:spChg>
        <pc:spChg chg="mod">
          <ac:chgData name="Ruzica Kresoja" userId="a6268bfb-387f-411d-94f7-912cd66db9fe" providerId="ADAL" clId="{D0410F16-3481-4C76-9C98-8F8E0C66AD9A}" dt="2021-05-13T06:32:31.447" v="96" actId="207"/>
          <ac:spMkLst>
            <pc:docMk/>
            <pc:sldMk cId="140622124" sldId="288"/>
            <ac:spMk id="94" creationId="{00000000-0000-0000-0000-000000000000}"/>
          </ac:spMkLst>
        </pc:spChg>
        <pc:spChg chg="del mod">
          <ac:chgData name="Ruzica Kresoja" userId="a6268bfb-387f-411d-94f7-912cd66db9fe" providerId="ADAL" clId="{D0410F16-3481-4C76-9C98-8F8E0C66AD9A}" dt="2021-05-13T06:29:21.727" v="55"/>
          <ac:spMkLst>
            <pc:docMk/>
            <pc:sldMk cId="140622124" sldId="288"/>
            <ac:spMk id="95" creationId="{00000000-0000-0000-0000-000000000000}"/>
          </ac:spMkLst>
        </pc:spChg>
        <pc:spChg chg="mod">
          <ac:chgData name="Ruzica Kresoja" userId="a6268bfb-387f-411d-94f7-912cd66db9fe" providerId="ADAL" clId="{D0410F16-3481-4C76-9C98-8F8E0C66AD9A}" dt="2021-05-13T06:32:35.306" v="97" actId="207"/>
          <ac:spMkLst>
            <pc:docMk/>
            <pc:sldMk cId="140622124" sldId="288"/>
            <ac:spMk id="96" creationId="{00000000-0000-0000-0000-000000000000}"/>
          </ac:spMkLst>
        </pc:spChg>
        <pc:spChg chg="mod">
          <ac:chgData name="Ruzica Kresoja" userId="a6268bfb-387f-411d-94f7-912cd66db9fe" providerId="ADAL" clId="{D0410F16-3481-4C76-9C98-8F8E0C66AD9A}" dt="2021-05-13T06:32:44.413" v="99" actId="207"/>
          <ac:spMkLst>
            <pc:docMk/>
            <pc:sldMk cId="140622124" sldId="288"/>
            <ac:spMk id="97" creationId="{00000000-0000-0000-0000-000000000000}"/>
          </ac:spMkLst>
        </pc:spChg>
        <pc:spChg chg="mod">
          <ac:chgData name="Ruzica Kresoja" userId="a6268bfb-387f-411d-94f7-912cd66db9fe" providerId="ADAL" clId="{D0410F16-3481-4C76-9C98-8F8E0C66AD9A}" dt="2021-05-13T06:32:11.283" v="92" actId="20577"/>
          <ac:spMkLst>
            <pc:docMk/>
            <pc:sldMk cId="140622124" sldId="288"/>
            <ac:spMk id="101" creationId="{00000000-0000-0000-0000-000000000000}"/>
          </ac:spMkLst>
        </pc:spChg>
        <pc:spChg chg="mod">
          <ac:chgData name="Ruzica Kresoja" userId="a6268bfb-387f-411d-94f7-912cd66db9fe" providerId="ADAL" clId="{D0410F16-3481-4C76-9C98-8F8E0C66AD9A}" dt="2021-05-13T06:32:48.036" v="100" actId="207"/>
          <ac:spMkLst>
            <pc:docMk/>
            <pc:sldMk cId="140622124" sldId="288"/>
            <ac:spMk id="103" creationId="{00000000-0000-0000-0000-000000000000}"/>
          </ac:spMkLst>
        </pc:spChg>
        <pc:spChg chg="del">
          <ac:chgData name="Ruzica Kresoja" userId="a6268bfb-387f-411d-94f7-912cd66db9fe" providerId="ADAL" clId="{D0410F16-3481-4C76-9C98-8F8E0C66AD9A}" dt="2021-05-13T06:33:27.808" v="106" actId="478"/>
          <ac:spMkLst>
            <pc:docMk/>
            <pc:sldMk cId="140622124" sldId="288"/>
            <ac:spMk id="112" creationId="{00000000-0000-0000-0000-000000000000}"/>
          </ac:spMkLst>
        </pc:spChg>
        <pc:grpChg chg="del mod">
          <ac:chgData name="Ruzica Kresoja" userId="a6268bfb-387f-411d-94f7-912cd66db9fe" providerId="ADAL" clId="{D0410F16-3481-4C76-9C98-8F8E0C66AD9A}" dt="2021-05-13T06:33:28.573" v="107" actId="478"/>
          <ac:grpSpMkLst>
            <pc:docMk/>
            <pc:sldMk cId="140622124" sldId="288"/>
            <ac:grpSpMk id="41" creationId="{00000000-0000-0000-0000-000000000000}"/>
          </ac:grpSpMkLst>
        </pc:grpChg>
        <pc:picChg chg="add mod">
          <ac:chgData name="Ruzica Kresoja" userId="a6268bfb-387f-411d-94f7-912cd66db9fe" providerId="ADAL" clId="{D0410F16-3481-4C76-9C98-8F8E0C66AD9A}" dt="2021-05-13T06:33:34.510" v="110" actId="1076"/>
          <ac:picMkLst>
            <pc:docMk/>
            <pc:sldMk cId="140622124" sldId="288"/>
            <ac:picMk id="5" creationId="{66F26DEE-7624-45E7-84E8-4D6B5D89141F}"/>
          </ac:picMkLst>
        </pc:picChg>
      </pc:sldChg>
      <pc:sldChg chg="delSp modSp mod modNotes">
        <pc:chgData name="Ruzica Kresoja" userId="a6268bfb-387f-411d-94f7-912cd66db9fe" providerId="ADAL" clId="{D0410F16-3481-4C76-9C98-8F8E0C66AD9A}" dt="2021-05-13T11:52:42.741" v="352" actId="207"/>
        <pc:sldMkLst>
          <pc:docMk/>
          <pc:sldMk cId="1088886599" sldId="289"/>
        </pc:sldMkLst>
        <pc:spChg chg="mod">
          <ac:chgData name="Ruzica Kresoja" userId="a6268bfb-387f-411d-94f7-912cd66db9fe" providerId="ADAL" clId="{D0410F16-3481-4C76-9C98-8F8E0C66AD9A}" dt="2021-05-13T11:52:42.741" v="352" actId="207"/>
          <ac:spMkLst>
            <pc:docMk/>
            <pc:sldMk cId="1088886599" sldId="289"/>
            <ac:spMk id="2" creationId="{00000000-0000-0000-0000-000000000000}"/>
          </ac:spMkLst>
        </pc:spChg>
        <pc:spChg chg="mod">
          <ac:chgData name="Ruzica Kresoja" userId="a6268bfb-387f-411d-94f7-912cd66db9fe" providerId="ADAL" clId="{D0410F16-3481-4C76-9C98-8F8E0C66AD9A}" dt="2021-05-13T06:37:51.120" v="128" actId="207"/>
          <ac:spMkLst>
            <pc:docMk/>
            <pc:sldMk cId="1088886599" sldId="289"/>
            <ac:spMk id="11" creationId="{00000000-0000-0000-0000-000000000000}"/>
          </ac:spMkLst>
        </pc:spChg>
        <pc:spChg chg="del mod">
          <ac:chgData name="Ruzica Kresoja" userId="a6268bfb-387f-411d-94f7-912cd66db9fe" providerId="ADAL" clId="{D0410F16-3481-4C76-9C98-8F8E0C66AD9A}" dt="2021-05-13T11:52:36.655" v="351" actId="478"/>
          <ac:spMkLst>
            <pc:docMk/>
            <pc:sldMk cId="1088886599" sldId="289"/>
            <ac:spMk id="14" creationId="{00000000-0000-0000-0000-000000000000}"/>
          </ac:spMkLst>
        </pc:spChg>
        <pc:spChg chg="mod">
          <ac:chgData name="Ruzica Kresoja" userId="a6268bfb-387f-411d-94f7-912cd66db9fe" providerId="ADAL" clId="{D0410F16-3481-4C76-9C98-8F8E0C66AD9A}" dt="2021-05-13T10:07:57.261" v="181" actId="1076"/>
          <ac:spMkLst>
            <pc:docMk/>
            <pc:sldMk cId="1088886599" sldId="289"/>
            <ac:spMk id="25" creationId="{00000000-0000-0000-0000-000000000000}"/>
          </ac:spMkLst>
        </pc:spChg>
      </pc:sldChg>
      <pc:sldChg chg="addSp delSp modSp mod">
        <pc:chgData name="Ruzica Kresoja" userId="a6268bfb-387f-411d-94f7-912cd66db9fe" providerId="ADAL" clId="{D0410F16-3481-4C76-9C98-8F8E0C66AD9A}" dt="2021-05-13T10:32:09.183" v="200" actId="478"/>
        <pc:sldMkLst>
          <pc:docMk/>
          <pc:sldMk cId="1206935872" sldId="290"/>
        </pc:sldMkLst>
        <pc:spChg chg="del mod">
          <ac:chgData name="Ruzica Kresoja" userId="a6268bfb-387f-411d-94f7-912cd66db9fe" providerId="ADAL" clId="{D0410F16-3481-4C76-9C98-8F8E0C66AD9A}" dt="2021-05-13T10:26:39.647" v="183" actId="478"/>
          <ac:spMkLst>
            <pc:docMk/>
            <pc:sldMk cId="1206935872" sldId="290"/>
            <ac:spMk id="3" creationId="{00000000-0000-0000-0000-000000000000}"/>
          </ac:spMkLst>
        </pc:spChg>
        <pc:spChg chg="del mod">
          <ac:chgData name="Ruzica Kresoja" userId="a6268bfb-387f-411d-94f7-912cd66db9fe" providerId="ADAL" clId="{D0410F16-3481-4C76-9C98-8F8E0C66AD9A}" dt="2021-05-13T10:32:09.183" v="200" actId="478"/>
          <ac:spMkLst>
            <pc:docMk/>
            <pc:sldMk cId="1206935872" sldId="290"/>
            <ac:spMk id="7" creationId="{00000000-0000-0000-0000-000000000000}"/>
          </ac:spMkLst>
        </pc:spChg>
        <pc:spChg chg="del mod">
          <ac:chgData name="Ruzica Kresoja" userId="a6268bfb-387f-411d-94f7-912cd66db9fe" providerId="ADAL" clId="{D0410F16-3481-4C76-9C98-8F8E0C66AD9A}" dt="2021-05-13T10:27:17.444" v="192" actId="478"/>
          <ac:spMkLst>
            <pc:docMk/>
            <pc:sldMk cId="1206935872" sldId="290"/>
            <ac:spMk id="9" creationId="{00000000-0000-0000-0000-000000000000}"/>
          </ac:spMkLst>
        </pc:spChg>
        <pc:spChg chg="add mod">
          <ac:chgData name="Ruzica Kresoja" userId="a6268bfb-387f-411d-94f7-912cd66db9fe" providerId="ADAL" clId="{D0410F16-3481-4C76-9C98-8F8E0C66AD9A}" dt="2021-05-13T10:26:40.624" v="184"/>
          <ac:spMkLst>
            <pc:docMk/>
            <pc:sldMk cId="1206935872" sldId="290"/>
            <ac:spMk id="32" creationId="{3970B325-48DA-4ADD-BBC1-34D1428B00BC}"/>
          </ac:spMkLst>
        </pc:spChg>
        <pc:spChg chg="add mod">
          <ac:chgData name="Ruzica Kresoja" userId="a6268bfb-387f-411d-94f7-912cd66db9fe" providerId="ADAL" clId="{D0410F16-3481-4C76-9C98-8F8E0C66AD9A}" dt="2021-05-13T10:27:35.345" v="197" actId="14100"/>
          <ac:spMkLst>
            <pc:docMk/>
            <pc:sldMk cId="1206935872" sldId="290"/>
            <ac:spMk id="33" creationId="{56A9EACD-0112-43D9-A5F8-8848ED54C444}"/>
          </ac:spMkLst>
        </pc:spChg>
        <pc:spChg chg="add mod">
          <ac:chgData name="Ruzica Kresoja" userId="a6268bfb-387f-411d-94f7-912cd66db9fe" providerId="ADAL" clId="{D0410F16-3481-4C76-9C98-8F8E0C66AD9A}" dt="2021-05-13T10:27:28.064" v="195" actId="14100"/>
          <ac:spMkLst>
            <pc:docMk/>
            <pc:sldMk cId="1206935872" sldId="290"/>
            <ac:spMk id="34" creationId="{80806B94-B057-4A19-A609-578953B74801}"/>
          </ac:spMkLst>
        </pc:spChg>
      </pc:sldChg>
      <pc:sldChg chg="modSp del modNotes">
        <pc:chgData name="Ruzica Kresoja" userId="a6268bfb-387f-411d-94f7-912cd66db9fe" providerId="ADAL" clId="{D0410F16-3481-4C76-9C98-8F8E0C66AD9A}" dt="2021-05-13T10:31:53.334" v="198" actId="2696"/>
        <pc:sldMkLst>
          <pc:docMk/>
          <pc:sldMk cId="1948217878" sldId="293"/>
        </pc:sldMkLst>
        <pc:spChg chg="mod">
          <ac:chgData name="Ruzica Kresoja" userId="a6268bfb-387f-411d-94f7-912cd66db9fe" providerId="ADAL" clId="{D0410F16-3481-4C76-9C98-8F8E0C66AD9A}" dt="2021-05-13T06:44:42.114" v="154" actId="207"/>
          <ac:spMkLst>
            <pc:docMk/>
            <pc:sldMk cId="1948217878" sldId="293"/>
            <ac:spMk id="3" creationId="{00000000-0000-0000-0000-000000000000}"/>
          </ac:spMkLst>
        </pc:spChg>
        <pc:spChg chg="mod">
          <ac:chgData name="Ruzica Kresoja" userId="a6268bfb-387f-411d-94f7-912cd66db9fe" providerId="ADAL" clId="{D0410F16-3481-4C76-9C98-8F8E0C66AD9A}" dt="2021-05-13T06:42:30.417" v="131" actId="207"/>
          <ac:spMkLst>
            <pc:docMk/>
            <pc:sldMk cId="1948217878" sldId="293"/>
            <ac:spMk id="27" creationId="{00000000-0000-0000-0000-000000000000}"/>
          </ac:spMkLst>
        </pc:spChg>
        <pc:spChg chg="mod">
          <ac:chgData name="Ruzica Kresoja" userId="a6268bfb-387f-411d-94f7-912cd66db9fe" providerId="ADAL" clId="{D0410F16-3481-4C76-9C98-8F8E0C66AD9A}" dt="2021-05-13T06:42:30.417" v="131" actId="207"/>
          <ac:spMkLst>
            <pc:docMk/>
            <pc:sldMk cId="1948217878" sldId="293"/>
            <ac:spMk id="28" creationId="{00000000-0000-0000-0000-000000000000}"/>
          </ac:spMkLst>
        </pc:spChg>
        <pc:spChg chg="mod">
          <ac:chgData name="Ruzica Kresoja" userId="a6268bfb-387f-411d-94f7-912cd66db9fe" providerId="ADAL" clId="{D0410F16-3481-4C76-9C98-8F8E0C66AD9A}" dt="2021-05-13T06:42:30.417" v="131" actId="207"/>
          <ac:spMkLst>
            <pc:docMk/>
            <pc:sldMk cId="1948217878" sldId="293"/>
            <ac:spMk id="29" creationId="{00000000-0000-0000-0000-000000000000}"/>
          </ac:spMkLst>
        </pc:spChg>
        <pc:spChg chg="mod">
          <ac:chgData name="Ruzica Kresoja" userId="a6268bfb-387f-411d-94f7-912cd66db9fe" providerId="ADAL" clId="{D0410F16-3481-4C76-9C98-8F8E0C66AD9A}" dt="2021-05-13T06:42:30.417" v="131" actId="207"/>
          <ac:spMkLst>
            <pc:docMk/>
            <pc:sldMk cId="1948217878" sldId="293"/>
            <ac:spMk id="30" creationId="{00000000-0000-0000-0000-000000000000}"/>
          </ac:spMkLst>
        </pc:spChg>
        <pc:spChg chg="mod">
          <ac:chgData name="Ruzica Kresoja" userId="a6268bfb-387f-411d-94f7-912cd66db9fe" providerId="ADAL" clId="{D0410F16-3481-4C76-9C98-8F8E0C66AD9A}" dt="2021-05-13T06:42:30.417" v="131" actId="207"/>
          <ac:spMkLst>
            <pc:docMk/>
            <pc:sldMk cId="1948217878" sldId="293"/>
            <ac:spMk id="31" creationId="{00000000-0000-0000-0000-000000000000}"/>
          </ac:spMkLst>
        </pc:spChg>
        <pc:spChg chg="mod">
          <ac:chgData name="Ruzica Kresoja" userId="a6268bfb-387f-411d-94f7-912cd66db9fe" providerId="ADAL" clId="{D0410F16-3481-4C76-9C98-8F8E0C66AD9A}" dt="2021-05-13T06:42:30.417" v="131" actId="207"/>
          <ac:spMkLst>
            <pc:docMk/>
            <pc:sldMk cId="1948217878" sldId="293"/>
            <ac:spMk id="32" creationId="{00000000-0000-0000-0000-000000000000}"/>
          </ac:spMkLst>
        </pc:spChg>
        <pc:spChg chg="mod">
          <ac:chgData name="Ruzica Kresoja" userId="a6268bfb-387f-411d-94f7-912cd66db9fe" providerId="ADAL" clId="{D0410F16-3481-4C76-9C98-8F8E0C66AD9A}" dt="2021-05-13T06:42:30.417" v="131" actId="207"/>
          <ac:spMkLst>
            <pc:docMk/>
            <pc:sldMk cId="1948217878" sldId="293"/>
            <ac:spMk id="33" creationId="{00000000-0000-0000-0000-000000000000}"/>
          </ac:spMkLst>
        </pc:spChg>
        <pc:spChg chg="mod">
          <ac:chgData name="Ruzica Kresoja" userId="a6268bfb-387f-411d-94f7-912cd66db9fe" providerId="ADAL" clId="{D0410F16-3481-4C76-9C98-8F8E0C66AD9A}" dt="2021-05-13T06:42:39.809" v="133" actId="207"/>
          <ac:spMkLst>
            <pc:docMk/>
            <pc:sldMk cId="1948217878" sldId="293"/>
            <ac:spMk id="34" creationId="{00000000-0000-0000-0000-000000000000}"/>
          </ac:spMkLst>
        </pc:spChg>
        <pc:spChg chg="mod">
          <ac:chgData name="Ruzica Kresoja" userId="a6268bfb-387f-411d-94f7-912cd66db9fe" providerId="ADAL" clId="{D0410F16-3481-4C76-9C98-8F8E0C66AD9A}" dt="2021-05-13T06:42:33.309" v="132" actId="207"/>
          <ac:spMkLst>
            <pc:docMk/>
            <pc:sldMk cId="1948217878" sldId="293"/>
            <ac:spMk id="35" creationId="{00000000-0000-0000-0000-000000000000}"/>
          </ac:spMkLst>
        </pc:spChg>
        <pc:spChg chg="mod">
          <ac:chgData name="Ruzica Kresoja" userId="a6268bfb-387f-411d-94f7-912cd66db9fe" providerId="ADAL" clId="{D0410F16-3481-4C76-9C98-8F8E0C66AD9A}" dt="2021-05-13T06:43:02.110" v="137" actId="207"/>
          <ac:spMkLst>
            <pc:docMk/>
            <pc:sldMk cId="1948217878" sldId="293"/>
            <ac:spMk id="36" creationId="{00000000-0000-0000-0000-000000000000}"/>
          </ac:spMkLst>
        </pc:spChg>
      </pc:sldChg>
      <pc:sldChg chg="modSp mod modNotesTx">
        <pc:chgData name="Ruzica Kresoja" userId="a6268bfb-387f-411d-94f7-912cd66db9fe" providerId="ADAL" clId="{D0410F16-3481-4C76-9C98-8F8E0C66AD9A}" dt="2021-05-13T10:45:23.522" v="223" actId="20577"/>
        <pc:sldMkLst>
          <pc:docMk/>
          <pc:sldMk cId="1498423206" sldId="352"/>
        </pc:sldMkLst>
        <pc:spChg chg="mod">
          <ac:chgData name="Ruzica Kresoja" userId="a6268bfb-387f-411d-94f7-912cd66db9fe" providerId="ADAL" clId="{D0410F16-3481-4C76-9C98-8F8E0C66AD9A}" dt="2021-05-13T10:45:23.522" v="223" actId="20577"/>
          <ac:spMkLst>
            <pc:docMk/>
            <pc:sldMk cId="1498423206" sldId="352"/>
            <ac:spMk id="2" creationId="{0A8FBDE5-6EF3-4E18-BD76-67E8037E97ED}"/>
          </ac:spMkLst>
        </pc:spChg>
      </pc:sldChg>
      <pc:sldChg chg="del">
        <pc:chgData name="Ruzica Kresoja" userId="a6268bfb-387f-411d-94f7-912cd66db9fe" providerId="ADAL" clId="{D0410F16-3481-4C76-9C98-8F8E0C66AD9A}" dt="2021-05-13T09:27:21.815" v="173" actId="2696"/>
        <pc:sldMkLst>
          <pc:docMk/>
          <pc:sldMk cId="2037072212" sldId="353"/>
        </pc:sldMkLst>
      </pc:sldChg>
      <pc:sldChg chg="del">
        <pc:chgData name="Ruzica Kresoja" userId="a6268bfb-387f-411d-94f7-912cd66db9fe" providerId="ADAL" clId="{D0410F16-3481-4C76-9C98-8F8E0C66AD9A}" dt="2021-05-13T09:27:23.500" v="174" actId="2696"/>
        <pc:sldMkLst>
          <pc:docMk/>
          <pc:sldMk cId="3174571279" sldId="354"/>
        </pc:sldMkLst>
      </pc:sldChg>
      <pc:sldChg chg="del ord">
        <pc:chgData name="Ruzica Kresoja" userId="a6268bfb-387f-411d-94f7-912cd66db9fe" providerId="ADAL" clId="{D0410F16-3481-4C76-9C98-8F8E0C66AD9A}" dt="2021-05-13T09:58:33.516" v="177" actId="2696"/>
        <pc:sldMkLst>
          <pc:docMk/>
          <pc:sldMk cId="2044011576" sldId="355"/>
        </pc:sldMkLst>
      </pc:sldChg>
      <pc:sldChg chg="modSp mod">
        <pc:chgData name="Ruzica Kresoja" userId="a6268bfb-387f-411d-94f7-912cd66db9fe" providerId="ADAL" clId="{D0410F16-3481-4C76-9C98-8F8E0C66AD9A}" dt="2021-05-13T06:35:36.337" v="116"/>
        <pc:sldMkLst>
          <pc:docMk/>
          <pc:sldMk cId="2021132093" sldId="356"/>
        </pc:sldMkLst>
        <pc:spChg chg="mod">
          <ac:chgData name="Ruzica Kresoja" userId="a6268bfb-387f-411d-94f7-912cd66db9fe" providerId="ADAL" clId="{D0410F16-3481-4C76-9C98-8F8E0C66AD9A}" dt="2021-05-13T06:35:36.337" v="116"/>
          <ac:spMkLst>
            <pc:docMk/>
            <pc:sldMk cId="2021132093" sldId="356"/>
            <ac:spMk id="2" creationId="{B83BDDCC-1A24-4BD0-9CE8-071E0CA93406}"/>
          </ac:spMkLst>
        </pc:spChg>
      </pc:sldChg>
      <pc:sldChg chg="modSp mod">
        <pc:chgData name="Ruzica Kresoja" userId="a6268bfb-387f-411d-94f7-912cd66db9fe" providerId="ADAL" clId="{D0410F16-3481-4C76-9C98-8F8E0C66AD9A}" dt="2021-05-13T06:34:43.964" v="111" actId="313"/>
        <pc:sldMkLst>
          <pc:docMk/>
          <pc:sldMk cId="2328066344" sldId="357"/>
        </pc:sldMkLst>
        <pc:spChg chg="mod">
          <ac:chgData name="Ruzica Kresoja" userId="a6268bfb-387f-411d-94f7-912cd66db9fe" providerId="ADAL" clId="{D0410F16-3481-4C76-9C98-8F8E0C66AD9A}" dt="2021-05-13T06:34:43.964" v="111" actId="313"/>
          <ac:spMkLst>
            <pc:docMk/>
            <pc:sldMk cId="2328066344" sldId="357"/>
            <ac:spMk id="2" creationId="{93C1A969-21C0-462D-B745-EEBBBEBBD68C}"/>
          </ac:spMkLst>
        </pc:spChg>
      </pc:sldChg>
      <pc:sldChg chg="modSp add mod ord">
        <pc:chgData name="Ruzica Kresoja" userId="a6268bfb-387f-411d-94f7-912cd66db9fe" providerId="ADAL" clId="{D0410F16-3481-4C76-9C98-8F8E0C66AD9A}" dt="2021-05-13T11:01:53.094" v="350" actId="20577"/>
        <pc:sldMkLst>
          <pc:docMk/>
          <pc:sldMk cId="553888216" sldId="360"/>
        </pc:sldMkLst>
        <pc:spChg chg="mod">
          <ac:chgData name="Ruzica Kresoja" userId="a6268bfb-387f-411d-94f7-912cd66db9fe" providerId="ADAL" clId="{D0410F16-3481-4C76-9C98-8F8E0C66AD9A}" dt="2021-05-13T11:01:53.094" v="350" actId="20577"/>
          <ac:spMkLst>
            <pc:docMk/>
            <pc:sldMk cId="553888216" sldId="360"/>
            <ac:spMk id="2" creationId="{0A8FBDE5-6EF3-4E18-BD76-67E8037E97ED}"/>
          </ac:spMkLst>
        </pc:spChg>
        <pc:spChg chg="mod">
          <ac:chgData name="Ruzica Kresoja" userId="a6268bfb-387f-411d-94f7-912cd66db9fe" providerId="ADAL" clId="{D0410F16-3481-4C76-9C98-8F8E0C66AD9A}" dt="2021-05-13T10:53:10.221" v="251" actId="6549"/>
          <ac:spMkLst>
            <pc:docMk/>
            <pc:sldMk cId="553888216" sldId="360"/>
            <ac:spMk id="3" creationId="{12F109CD-230F-49E9-BC5F-4177C8D96E6A}"/>
          </ac:spMkLst>
        </pc:spChg>
      </pc:sldChg>
      <pc:sldMasterChg chg="delSldLayout">
        <pc:chgData name="Ruzica Kresoja" userId="a6268bfb-387f-411d-94f7-912cd66db9fe" providerId="ADAL" clId="{D0410F16-3481-4C76-9C98-8F8E0C66AD9A}" dt="2021-05-13T10:31:53.334" v="198" actId="2696"/>
        <pc:sldMasterMkLst>
          <pc:docMk/>
          <pc:sldMasterMk cId="4239967618" sldId="2147483662"/>
        </pc:sldMasterMkLst>
        <pc:sldLayoutChg chg="del">
          <pc:chgData name="Ruzica Kresoja" userId="a6268bfb-387f-411d-94f7-912cd66db9fe" providerId="ADAL" clId="{D0410F16-3481-4C76-9C98-8F8E0C66AD9A}" dt="2021-05-13T10:31:53.334" v="198" actId="2696"/>
          <pc:sldLayoutMkLst>
            <pc:docMk/>
            <pc:sldMasterMk cId="4239967618" sldId="2147483662"/>
            <pc:sldLayoutMk cId="2083050999" sldId="2147483792"/>
          </pc:sldLayoutMkLst>
        </pc:sldLayoutChg>
      </pc:sldMasterChg>
    </pc:docChg>
  </pc:docChgLst>
  <pc:docChgLst>
    <pc:chgData name="Teodor Vasic" userId="S::t.vasic@levi9.com::e0d8b448-5347-4dec-aa95-db1d3ac4fde2" providerId="AD" clId="Web-{497BA472-F02F-9755-4B7D-E457E56FB8F5}"/>
    <pc:docChg chg="addSld delSld modSld sldOrd">
      <pc:chgData name="Teodor Vasic" userId="S::t.vasic@levi9.com::e0d8b448-5347-4dec-aa95-db1d3ac4fde2" providerId="AD" clId="Web-{497BA472-F02F-9755-4B7D-E457E56FB8F5}" dt="2020-02-10T23:31:39.123" v="805" actId="20577"/>
      <pc:docMkLst>
        <pc:docMk/>
      </pc:docMkLst>
      <pc:sldChg chg="modSp">
        <pc:chgData name="Teodor Vasic" userId="S::t.vasic@levi9.com::e0d8b448-5347-4dec-aa95-db1d3ac4fde2" providerId="AD" clId="Web-{497BA472-F02F-9755-4B7D-E457E56FB8F5}" dt="2020-02-10T23:31:39.123" v="805" actId="20577"/>
        <pc:sldMkLst>
          <pc:docMk/>
          <pc:sldMk cId="4127224032" sldId="261"/>
        </pc:sldMkLst>
        <pc:spChg chg="mod">
          <ac:chgData name="Teodor Vasic" userId="S::t.vasic@levi9.com::e0d8b448-5347-4dec-aa95-db1d3ac4fde2" providerId="AD" clId="Web-{497BA472-F02F-9755-4B7D-E457E56FB8F5}" dt="2020-02-10T23:31:39.123" v="805" actId="20577"/>
          <ac:spMkLst>
            <pc:docMk/>
            <pc:sldMk cId="4127224032" sldId="261"/>
            <ac:spMk id="2" creationId="{00000000-0000-0000-0000-000000000000}"/>
          </ac:spMkLst>
        </pc:spChg>
      </pc:sldChg>
      <pc:sldChg chg="addSp modSp">
        <pc:chgData name="Teodor Vasic" userId="S::t.vasic@levi9.com::e0d8b448-5347-4dec-aa95-db1d3ac4fde2" providerId="AD" clId="Web-{497BA472-F02F-9755-4B7D-E457E56FB8F5}" dt="2020-02-10T23:31:14.060" v="798" actId="20577"/>
        <pc:sldMkLst>
          <pc:docMk/>
          <pc:sldMk cId="1312253759" sldId="264"/>
        </pc:sldMkLst>
        <pc:spChg chg="add mod">
          <ac:chgData name="Teodor Vasic" userId="S::t.vasic@levi9.com::e0d8b448-5347-4dec-aa95-db1d3ac4fde2" providerId="AD" clId="Web-{497BA472-F02F-9755-4B7D-E457E56FB8F5}" dt="2020-02-10T22:48:33.275" v="663" actId="1076"/>
          <ac:spMkLst>
            <pc:docMk/>
            <pc:sldMk cId="1312253759" sldId="264"/>
            <ac:spMk id="4" creationId="{E2C2C4DE-0FE1-4D8E-A81A-ED74A3B411E2}"/>
          </ac:spMkLst>
        </pc:spChg>
        <pc:spChg chg="mod">
          <ac:chgData name="Teodor Vasic" userId="S::t.vasic@levi9.com::e0d8b448-5347-4dec-aa95-db1d3ac4fde2" providerId="AD" clId="Web-{497BA472-F02F-9755-4B7D-E457E56FB8F5}" dt="2020-02-10T23:31:14.060" v="798" actId="20577"/>
          <ac:spMkLst>
            <pc:docMk/>
            <pc:sldMk cId="1312253759" sldId="264"/>
            <ac:spMk id="5" creationId="{00000000-0000-0000-0000-000000000000}"/>
          </ac:spMkLst>
        </pc:spChg>
        <pc:spChg chg="mod">
          <ac:chgData name="Teodor Vasic" userId="S::t.vasic@levi9.com::e0d8b448-5347-4dec-aa95-db1d3ac4fde2" providerId="AD" clId="Web-{497BA472-F02F-9755-4B7D-E457E56FB8F5}" dt="2020-02-10T22:47:53.306" v="624" actId="14100"/>
          <ac:spMkLst>
            <pc:docMk/>
            <pc:sldMk cId="1312253759" sldId="264"/>
            <ac:spMk id="8" creationId="{00000000-0000-0000-0000-000000000000}"/>
          </ac:spMkLst>
        </pc:spChg>
      </pc:sldChg>
      <pc:sldChg chg="modSp">
        <pc:chgData name="Teodor Vasic" userId="S::t.vasic@levi9.com::e0d8b448-5347-4dec-aa95-db1d3ac4fde2" providerId="AD" clId="Web-{497BA472-F02F-9755-4B7D-E457E56FB8F5}" dt="2020-02-10T23:31:35.545" v="800" actId="20577"/>
        <pc:sldMkLst>
          <pc:docMk/>
          <pc:sldMk cId="1903795443" sldId="267"/>
        </pc:sldMkLst>
        <pc:spChg chg="mod">
          <ac:chgData name="Teodor Vasic" userId="S::t.vasic@levi9.com::e0d8b448-5347-4dec-aa95-db1d3ac4fde2" providerId="AD" clId="Web-{497BA472-F02F-9755-4B7D-E457E56FB8F5}" dt="2020-02-10T23:31:35.545" v="800" actId="20577"/>
          <ac:spMkLst>
            <pc:docMk/>
            <pc:sldMk cId="1903795443" sldId="267"/>
            <ac:spMk id="6" creationId="{00000000-0000-0000-0000-000000000000}"/>
          </ac:spMkLst>
        </pc:spChg>
      </pc:sldChg>
      <pc:sldChg chg="modSp">
        <pc:chgData name="Teodor Vasic" userId="S::t.vasic@levi9.com::e0d8b448-5347-4dec-aa95-db1d3ac4fde2" providerId="AD" clId="Web-{497BA472-F02F-9755-4B7D-E457E56FB8F5}" dt="2020-02-10T23:31:26.310" v="799" actId="20577"/>
        <pc:sldMkLst>
          <pc:docMk/>
          <pc:sldMk cId="3214354581" sldId="362"/>
        </pc:sldMkLst>
        <pc:spChg chg="mod">
          <ac:chgData name="Teodor Vasic" userId="S::t.vasic@levi9.com::e0d8b448-5347-4dec-aa95-db1d3ac4fde2" providerId="AD" clId="Web-{497BA472-F02F-9755-4B7D-E457E56FB8F5}" dt="2020-02-10T23:31:26.310" v="799" actId="20577"/>
          <ac:spMkLst>
            <pc:docMk/>
            <pc:sldMk cId="3214354581" sldId="362"/>
            <ac:spMk id="6" creationId="{00000000-0000-0000-0000-000000000000}"/>
          </ac:spMkLst>
        </pc:spChg>
      </pc:sldChg>
      <pc:sldChg chg="addSp modSp">
        <pc:chgData name="Teodor Vasic" userId="S::t.vasic@levi9.com::e0d8b448-5347-4dec-aa95-db1d3ac4fde2" providerId="AD" clId="Web-{497BA472-F02F-9755-4B7D-E457E56FB8F5}" dt="2020-02-10T21:23:23.180" v="72" actId="20577"/>
        <pc:sldMkLst>
          <pc:docMk/>
          <pc:sldMk cId="2093869093" sldId="363"/>
        </pc:sldMkLst>
        <pc:spChg chg="mod">
          <ac:chgData name="Teodor Vasic" userId="S::t.vasic@levi9.com::e0d8b448-5347-4dec-aa95-db1d3ac4fde2" providerId="AD" clId="Web-{497BA472-F02F-9755-4B7D-E457E56FB8F5}" dt="2020-02-10T21:23:10.617" v="71" actId="20577"/>
          <ac:spMkLst>
            <pc:docMk/>
            <pc:sldMk cId="2093869093" sldId="363"/>
            <ac:spMk id="4" creationId="{00000000-0000-0000-0000-000000000000}"/>
          </ac:spMkLst>
        </pc:spChg>
        <pc:spChg chg="add mod">
          <ac:chgData name="Teodor Vasic" userId="S::t.vasic@levi9.com::e0d8b448-5347-4dec-aa95-db1d3ac4fde2" providerId="AD" clId="Web-{497BA472-F02F-9755-4B7D-E457E56FB8F5}" dt="2020-02-10T21:23:23.180" v="72" actId="20577"/>
          <ac:spMkLst>
            <pc:docMk/>
            <pc:sldMk cId="2093869093" sldId="363"/>
            <ac:spMk id="8" creationId="{A5586C92-7B50-4D6C-A426-E3B9A27584D3}"/>
          </ac:spMkLst>
        </pc:spChg>
        <pc:picChg chg="add mod">
          <ac:chgData name="Teodor Vasic" userId="S::t.vasic@levi9.com::e0d8b448-5347-4dec-aa95-db1d3ac4fde2" providerId="AD" clId="Web-{497BA472-F02F-9755-4B7D-E457E56FB8F5}" dt="2020-02-10T21:20:19.728" v="61" actId="1076"/>
          <ac:picMkLst>
            <pc:docMk/>
            <pc:sldMk cId="2093869093" sldId="363"/>
            <ac:picMk id="2" creationId="{879A2F6E-7B3B-4376-BE2B-BE3CAF17C8F2}"/>
          </ac:picMkLst>
        </pc:picChg>
      </pc:sldChg>
      <pc:sldChg chg="addSp modSp">
        <pc:chgData name="Teodor Vasic" userId="S::t.vasic@levi9.com::e0d8b448-5347-4dec-aa95-db1d3ac4fde2" providerId="AD" clId="Web-{497BA472-F02F-9755-4B7D-E457E56FB8F5}" dt="2020-02-10T21:16:10.105" v="43" actId="20577"/>
        <pc:sldMkLst>
          <pc:docMk/>
          <pc:sldMk cId="1489583434" sldId="366"/>
        </pc:sldMkLst>
        <pc:spChg chg="mod">
          <ac:chgData name="Teodor Vasic" userId="S::t.vasic@levi9.com::e0d8b448-5347-4dec-aa95-db1d3ac4fde2" providerId="AD" clId="Web-{497BA472-F02F-9755-4B7D-E457E56FB8F5}" dt="2020-02-10T21:16:10.105" v="43" actId="20577"/>
          <ac:spMkLst>
            <pc:docMk/>
            <pc:sldMk cId="1489583434" sldId="366"/>
            <ac:spMk id="4" creationId="{00000000-0000-0000-0000-000000000000}"/>
          </ac:spMkLst>
        </pc:spChg>
        <pc:picChg chg="add mod">
          <ac:chgData name="Teodor Vasic" userId="S::t.vasic@levi9.com::e0d8b448-5347-4dec-aa95-db1d3ac4fde2" providerId="AD" clId="Web-{497BA472-F02F-9755-4B7D-E457E56FB8F5}" dt="2020-02-10T21:14:05.778" v="29" actId="14100"/>
          <ac:picMkLst>
            <pc:docMk/>
            <pc:sldMk cId="1489583434" sldId="366"/>
            <ac:picMk id="6" creationId="{2BAB2181-931E-43DC-88A4-645ADB478744}"/>
          </ac:picMkLst>
        </pc:picChg>
        <pc:picChg chg="add mod">
          <ac:chgData name="Teodor Vasic" userId="S::t.vasic@levi9.com::e0d8b448-5347-4dec-aa95-db1d3ac4fde2" providerId="AD" clId="Web-{497BA472-F02F-9755-4B7D-E457E56FB8F5}" dt="2020-02-10T21:15:25.121" v="38" actId="1076"/>
          <ac:picMkLst>
            <pc:docMk/>
            <pc:sldMk cId="1489583434" sldId="366"/>
            <ac:picMk id="8" creationId="{8B297F60-2E94-4C3C-876D-DA7B7E9657DD}"/>
          </ac:picMkLst>
        </pc:picChg>
      </pc:sldChg>
      <pc:sldChg chg="addSp modSp add replId">
        <pc:chgData name="Teodor Vasic" userId="S::t.vasic@levi9.com::e0d8b448-5347-4dec-aa95-db1d3ac4fde2" providerId="AD" clId="Web-{497BA472-F02F-9755-4B7D-E457E56FB8F5}" dt="2020-02-10T21:49:50.816" v="139" actId="20577"/>
        <pc:sldMkLst>
          <pc:docMk/>
          <pc:sldMk cId="1428319150" sldId="367"/>
        </pc:sldMkLst>
        <pc:spChg chg="mod">
          <ac:chgData name="Teodor Vasic" userId="S::t.vasic@levi9.com::e0d8b448-5347-4dec-aa95-db1d3ac4fde2" providerId="AD" clId="Web-{497BA472-F02F-9755-4B7D-E457E56FB8F5}" dt="2020-02-10T21:49:50.816" v="139" actId="20577"/>
          <ac:spMkLst>
            <pc:docMk/>
            <pc:sldMk cId="1428319150" sldId="367"/>
            <ac:spMk id="4" creationId="{00000000-0000-0000-0000-000000000000}"/>
          </ac:spMkLst>
        </pc:spChg>
        <pc:picChg chg="add mod">
          <ac:chgData name="Teodor Vasic" userId="S::t.vasic@levi9.com::e0d8b448-5347-4dec-aa95-db1d3ac4fde2" providerId="AD" clId="Web-{497BA472-F02F-9755-4B7D-E457E56FB8F5}" dt="2020-02-10T21:49:30.535" v="134" actId="1076"/>
          <ac:picMkLst>
            <pc:docMk/>
            <pc:sldMk cId="1428319150" sldId="367"/>
            <ac:picMk id="2" creationId="{86DE2FD9-E193-4802-B9F6-8BC1C06DB139}"/>
          </ac:picMkLst>
        </pc:picChg>
      </pc:sldChg>
      <pc:sldChg chg="addSp delSp modSp add replId">
        <pc:chgData name="Teodor Vasic" userId="S::t.vasic@levi9.com::e0d8b448-5347-4dec-aa95-db1d3ac4fde2" providerId="AD" clId="Web-{497BA472-F02F-9755-4B7D-E457E56FB8F5}" dt="2020-02-10T22:11:29.256" v="174" actId="1076"/>
        <pc:sldMkLst>
          <pc:docMk/>
          <pc:sldMk cId="2031087016" sldId="368"/>
        </pc:sldMkLst>
        <pc:spChg chg="mod">
          <ac:chgData name="Teodor Vasic" userId="S::t.vasic@levi9.com::e0d8b448-5347-4dec-aa95-db1d3ac4fde2" providerId="AD" clId="Web-{497BA472-F02F-9755-4B7D-E457E56FB8F5}" dt="2020-02-10T21:59:44.035" v="155" actId="14100"/>
          <ac:spMkLst>
            <pc:docMk/>
            <pc:sldMk cId="2031087016" sldId="368"/>
            <ac:spMk id="4" creationId="{00000000-0000-0000-0000-000000000000}"/>
          </ac:spMkLst>
        </pc:spChg>
        <pc:spChg chg="add mod">
          <ac:chgData name="Teodor Vasic" userId="S::t.vasic@levi9.com::e0d8b448-5347-4dec-aa95-db1d3ac4fde2" providerId="AD" clId="Web-{497BA472-F02F-9755-4B7D-E457E56FB8F5}" dt="2020-02-10T22:09:44.209" v="161" actId="14100"/>
          <ac:spMkLst>
            <pc:docMk/>
            <pc:sldMk cId="2031087016" sldId="368"/>
            <ac:spMk id="8" creationId="{9F5ECEAA-217A-48EE-823C-F62E1EA175FB}"/>
          </ac:spMkLst>
        </pc:spChg>
        <pc:spChg chg="add mod">
          <ac:chgData name="Teodor Vasic" userId="S::t.vasic@levi9.com::e0d8b448-5347-4dec-aa95-db1d3ac4fde2" providerId="AD" clId="Web-{497BA472-F02F-9755-4B7D-E457E56FB8F5}" dt="2020-02-10T22:11:23.990" v="173" actId="1076"/>
          <ac:spMkLst>
            <pc:docMk/>
            <pc:sldMk cId="2031087016" sldId="368"/>
            <ac:spMk id="13" creationId="{B9A50670-F3FF-4D1C-9D7A-40700D139AC2}"/>
          </ac:spMkLst>
        </pc:spChg>
        <pc:picChg chg="add mod">
          <ac:chgData name="Teodor Vasic" userId="S::t.vasic@levi9.com::e0d8b448-5347-4dec-aa95-db1d3ac4fde2" providerId="AD" clId="Web-{497BA472-F02F-9755-4B7D-E457E56FB8F5}" dt="2020-02-10T21:59:38.082" v="154" actId="1076"/>
          <ac:picMkLst>
            <pc:docMk/>
            <pc:sldMk cId="2031087016" sldId="368"/>
            <ac:picMk id="2" creationId="{9F3B21D8-6C37-4371-AFA9-81C5B125A4CE}"/>
          </ac:picMkLst>
        </pc:picChg>
        <pc:picChg chg="add mod">
          <ac:chgData name="Teodor Vasic" userId="S::t.vasic@levi9.com::e0d8b448-5347-4dec-aa95-db1d3ac4fde2" providerId="AD" clId="Web-{497BA472-F02F-9755-4B7D-E457E56FB8F5}" dt="2020-02-10T22:11:29.256" v="174" actId="1076"/>
          <ac:picMkLst>
            <pc:docMk/>
            <pc:sldMk cId="2031087016" sldId="368"/>
            <ac:picMk id="9" creationId="{07F5621B-6BE5-4952-9219-7EB8CE59D05A}"/>
          </ac:picMkLst>
        </pc:picChg>
        <pc:picChg chg="add del mod">
          <ac:chgData name="Teodor Vasic" userId="S::t.vasic@levi9.com::e0d8b448-5347-4dec-aa95-db1d3ac4fde2" providerId="AD" clId="Web-{497BA472-F02F-9755-4B7D-E457E56FB8F5}" dt="2020-02-10T22:10:20.256" v="166"/>
          <ac:picMkLst>
            <pc:docMk/>
            <pc:sldMk cId="2031087016" sldId="368"/>
            <ac:picMk id="11" creationId="{46899E16-B203-4584-9BE7-1B526C7DAED2}"/>
          </ac:picMkLst>
        </pc:picChg>
      </pc:sldChg>
      <pc:sldChg chg="modSp add replId">
        <pc:chgData name="Teodor Vasic" userId="S::t.vasic@levi9.com::e0d8b448-5347-4dec-aa95-db1d3ac4fde2" providerId="AD" clId="Web-{497BA472-F02F-9755-4B7D-E457E56FB8F5}" dt="2020-02-10T22:37:15.357" v="319" actId="20577"/>
        <pc:sldMkLst>
          <pc:docMk/>
          <pc:sldMk cId="3088647092" sldId="369"/>
        </pc:sldMkLst>
        <pc:spChg chg="mod">
          <ac:chgData name="Teodor Vasic" userId="S::t.vasic@levi9.com::e0d8b448-5347-4dec-aa95-db1d3ac4fde2" providerId="AD" clId="Web-{497BA472-F02F-9755-4B7D-E457E56FB8F5}" dt="2020-02-10T22:37:15.357" v="319" actId="20577"/>
          <ac:spMkLst>
            <pc:docMk/>
            <pc:sldMk cId="3088647092" sldId="369"/>
            <ac:spMk id="4" creationId="{00000000-0000-0000-0000-000000000000}"/>
          </ac:spMkLst>
        </pc:spChg>
      </pc:sldChg>
      <pc:sldChg chg="addSp modSp add replId">
        <pc:chgData name="Teodor Vasic" userId="S::t.vasic@levi9.com::e0d8b448-5347-4dec-aa95-db1d3ac4fde2" providerId="AD" clId="Web-{497BA472-F02F-9755-4B7D-E457E56FB8F5}" dt="2020-02-10T22:46:36.087" v="596" actId="1076"/>
        <pc:sldMkLst>
          <pc:docMk/>
          <pc:sldMk cId="3334161379" sldId="370"/>
        </pc:sldMkLst>
        <pc:spChg chg="mod">
          <ac:chgData name="Teodor Vasic" userId="S::t.vasic@levi9.com::e0d8b448-5347-4dec-aa95-db1d3ac4fde2" providerId="AD" clId="Web-{497BA472-F02F-9755-4B7D-E457E56FB8F5}" dt="2020-02-10T22:43:35.612" v="556" actId="14100"/>
          <ac:spMkLst>
            <pc:docMk/>
            <pc:sldMk cId="3334161379" sldId="370"/>
            <ac:spMk id="4" creationId="{00000000-0000-0000-0000-000000000000}"/>
          </ac:spMkLst>
        </pc:spChg>
        <pc:spChg chg="add mod">
          <ac:chgData name="Teodor Vasic" userId="S::t.vasic@levi9.com::e0d8b448-5347-4dec-aa95-db1d3ac4fde2" providerId="AD" clId="Web-{497BA472-F02F-9755-4B7D-E457E56FB8F5}" dt="2020-02-10T22:45:41.587" v="591" actId="14100"/>
          <ac:spMkLst>
            <pc:docMk/>
            <pc:sldMk cId="3334161379" sldId="370"/>
            <ac:spMk id="8" creationId="{8334BB52-C8EB-4861-9C4D-DE69070ACD2E}"/>
          </ac:spMkLst>
        </pc:spChg>
        <pc:picChg chg="add mod">
          <ac:chgData name="Teodor Vasic" userId="S::t.vasic@levi9.com::e0d8b448-5347-4dec-aa95-db1d3ac4fde2" providerId="AD" clId="Web-{497BA472-F02F-9755-4B7D-E457E56FB8F5}" dt="2020-02-10T22:43:22.815" v="555" actId="1076"/>
          <ac:picMkLst>
            <pc:docMk/>
            <pc:sldMk cId="3334161379" sldId="370"/>
            <ac:picMk id="2" creationId="{D2954FBD-ABB4-4EEF-93F8-39E034095083}"/>
          </ac:picMkLst>
        </pc:picChg>
        <pc:picChg chg="add mod">
          <ac:chgData name="Teodor Vasic" userId="S::t.vasic@levi9.com::e0d8b448-5347-4dec-aa95-db1d3ac4fde2" providerId="AD" clId="Web-{497BA472-F02F-9755-4B7D-E457E56FB8F5}" dt="2020-02-10T22:46:36.087" v="596" actId="1076"/>
          <ac:picMkLst>
            <pc:docMk/>
            <pc:sldMk cId="3334161379" sldId="370"/>
            <ac:picMk id="9" creationId="{C0B1623B-4700-49F6-8349-DDF555B1F336}"/>
          </ac:picMkLst>
        </pc:picChg>
      </pc:sldChg>
      <pc:sldChg chg="add del replId">
        <pc:chgData name="Teodor Vasic" userId="S::t.vasic@levi9.com::e0d8b448-5347-4dec-aa95-db1d3ac4fde2" providerId="AD" clId="Web-{497BA472-F02F-9755-4B7D-E457E56FB8F5}" dt="2020-02-10T23:30:50.669" v="795"/>
        <pc:sldMkLst>
          <pc:docMk/>
          <pc:sldMk cId="3807624959" sldId="371"/>
        </pc:sldMkLst>
      </pc:sldChg>
      <pc:sldChg chg="delSp modSp add ord replId">
        <pc:chgData name="Teodor Vasic" userId="S::t.vasic@levi9.com::e0d8b448-5347-4dec-aa95-db1d3ac4fde2" providerId="AD" clId="Web-{497BA472-F02F-9755-4B7D-E457E56FB8F5}" dt="2020-02-10T23:30:37.763" v="794" actId="20577"/>
        <pc:sldMkLst>
          <pc:docMk/>
          <pc:sldMk cId="1441542699" sldId="372"/>
        </pc:sldMkLst>
        <pc:spChg chg="mod">
          <ac:chgData name="Teodor Vasic" userId="S::t.vasic@levi9.com::e0d8b448-5347-4dec-aa95-db1d3ac4fde2" providerId="AD" clId="Web-{497BA472-F02F-9755-4B7D-E457E56FB8F5}" dt="2020-02-10T22:49:24.322" v="673" actId="20577"/>
          <ac:spMkLst>
            <pc:docMk/>
            <pc:sldMk cId="1441542699" sldId="372"/>
            <ac:spMk id="2" creationId="{00000000-0000-0000-0000-000000000000}"/>
          </ac:spMkLst>
        </pc:spChg>
        <pc:spChg chg="mod">
          <ac:chgData name="Teodor Vasic" userId="S::t.vasic@levi9.com::e0d8b448-5347-4dec-aa95-db1d3ac4fde2" providerId="AD" clId="Web-{497BA472-F02F-9755-4B7D-E457E56FB8F5}" dt="2020-02-10T23:30:37.763" v="794" actId="20577"/>
          <ac:spMkLst>
            <pc:docMk/>
            <pc:sldMk cId="1441542699" sldId="372"/>
            <ac:spMk id="4" creationId="{00000000-0000-0000-0000-000000000000}"/>
          </ac:spMkLst>
        </pc:spChg>
        <pc:picChg chg="del">
          <ac:chgData name="Teodor Vasic" userId="S::t.vasic@levi9.com::e0d8b448-5347-4dec-aa95-db1d3ac4fde2" providerId="AD" clId="Web-{497BA472-F02F-9755-4B7D-E457E56FB8F5}" dt="2020-02-10T22:49:32.150" v="676"/>
          <ac:picMkLst>
            <pc:docMk/>
            <pc:sldMk cId="1441542699" sldId="372"/>
            <ac:picMk id="6" creationId="{2BAB2181-931E-43DC-88A4-645ADB478744}"/>
          </ac:picMkLst>
        </pc:picChg>
        <pc:picChg chg="del">
          <ac:chgData name="Teodor Vasic" userId="S::t.vasic@levi9.com::e0d8b448-5347-4dec-aa95-db1d3ac4fde2" providerId="AD" clId="Web-{497BA472-F02F-9755-4B7D-E457E56FB8F5}" dt="2020-02-10T22:49:32.447" v="677"/>
          <ac:picMkLst>
            <pc:docMk/>
            <pc:sldMk cId="1441542699" sldId="372"/>
            <ac:picMk id="8" creationId="{8B297F60-2E94-4C3C-876D-DA7B7E9657DD}"/>
          </ac:picMkLst>
        </pc:picChg>
      </pc:sldChg>
    </pc:docChg>
  </pc:docChgLst>
  <pc:docChgLst>
    <pc:chgData name="Teodor Vasic" userId="S::t.vasic@levi9.com::e0d8b448-5347-4dec-aa95-db1d3ac4fde2" providerId="AD" clId="Web-{B505D384-45F7-0745-8A5D-58D8CD53A09C}"/>
    <pc:docChg chg="modSld">
      <pc:chgData name="Teodor Vasic" userId="S::t.vasic@levi9.com::e0d8b448-5347-4dec-aa95-db1d3ac4fde2" providerId="AD" clId="Web-{B505D384-45F7-0745-8A5D-58D8CD53A09C}" dt="2020-02-12T18:56:36.852" v="37" actId="20577"/>
      <pc:docMkLst>
        <pc:docMk/>
      </pc:docMkLst>
      <pc:sldChg chg="modSp">
        <pc:chgData name="Teodor Vasic" userId="S::t.vasic@levi9.com::e0d8b448-5347-4dec-aa95-db1d3ac4fde2" providerId="AD" clId="Web-{B505D384-45F7-0745-8A5D-58D8CD53A09C}" dt="2020-02-12T18:25:24.948" v="29"/>
        <pc:sldMkLst>
          <pc:docMk/>
          <pc:sldMk cId="2405855542" sldId="355"/>
        </pc:sldMkLst>
        <pc:graphicFrameChg chg="mod modGraphic">
          <ac:chgData name="Teodor Vasic" userId="S::t.vasic@levi9.com::e0d8b448-5347-4dec-aa95-db1d3ac4fde2" providerId="AD" clId="Web-{B505D384-45F7-0745-8A5D-58D8CD53A09C}" dt="2020-02-12T18:25:24.948" v="29"/>
          <ac:graphicFrameMkLst>
            <pc:docMk/>
            <pc:sldMk cId="2405855542" sldId="355"/>
            <ac:graphicFrameMk id="8" creationId="{00000000-0000-0000-0000-000000000000}"/>
          </ac:graphicFrameMkLst>
        </pc:graphicFrameChg>
      </pc:sldChg>
      <pc:sldChg chg="modSp">
        <pc:chgData name="Teodor Vasic" userId="S::t.vasic@levi9.com::e0d8b448-5347-4dec-aa95-db1d3ac4fde2" providerId="AD" clId="Web-{B505D384-45F7-0745-8A5D-58D8CD53A09C}" dt="2020-02-12T18:56:36.852" v="37" actId="20577"/>
        <pc:sldMkLst>
          <pc:docMk/>
          <pc:sldMk cId="713290609" sldId="365"/>
        </pc:sldMkLst>
        <pc:spChg chg="mod">
          <ac:chgData name="Teodor Vasic" userId="S::t.vasic@levi9.com::e0d8b448-5347-4dec-aa95-db1d3ac4fde2" providerId="AD" clId="Web-{B505D384-45F7-0745-8A5D-58D8CD53A09C}" dt="2020-02-12T18:56:36.852" v="37" actId="20577"/>
          <ac:spMkLst>
            <pc:docMk/>
            <pc:sldMk cId="713290609" sldId="365"/>
            <ac:spMk id="4"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9DD6AA-DA07-4B49-84C4-DD15DC5E0A8E}" type="datetimeFigureOut">
              <a:rPr lang="en-GB" smtClean="0"/>
              <a:t>23/05/2021</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Tree>
    <p:extLst>
      <p:ext uri="{BB962C8B-B14F-4D97-AF65-F5344CB8AC3E}">
        <p14:creationId xmlns:p14="http://schemas.microsoft.com/office/powerpoint/2010/main" val="28952732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685800" y="0"/>
            <a:ext cx="4966198" cy="324000"/>
          </a:xfrm>
          <a:prstGeom prst="rect">
            <a:avLst/>
          </a:prstGeom>
        </p:spPr>
        <p:txBody>
          <a:bodyPr vert="horz" lIns="91440" tIns="45720" rIns="91440" bIns="45720" rtlCol="0"/>
          <a:lstStyle>
            <a:lvl1pPr algn="l">
              <a:defRPr sz="1000">
                <a:latin typeface="+mn-lt"/>
              </a:defRPr>
            </a:lvl1pPr>
          </a:lstStyle>
          <a:p>
            <a:endParaRPr lang="en-GB" dirty="0"/>
          </a:p>
        </p:txBody>
      </p:sp>
      <p:sp>
        <p:nvSpPr>
          <p:cNvPr id="3" name="Date Placeholder 2"/>
          <p:cNvSpPr>
            <a:spLocks noGrp="1"/>
          </p:cNvSpPr>
          <p:nvPr>
            <p:ph type="dt" idx="1"/>
          </p:nvPr>
        </p:nvSpPr>
        <p:spPr>
          <a:xfrm>
            <a:off x="5778000" y="0"/>
            <a:ext cx="1080000" cy="324000"/>
          </a:xfrm>
          <a:prstGeom prst="rect">
            <a:avLst/>
          </a:prstGeom>
        </p:spPr>
        <p:txBody>
          <a:bodyPr vert="horz" lIns="91440" tIns="45720" rIns="91440" bIns="45720" rtlCol="0"/>
          <a:lstStyle>
            <a:lvl1pPr algn="r">
              <a:defRPr sz="1000">
                <a:latin typeface="+mn-lt"/>
              </a:defRPr>
            </a:lvl1pPr>
          </a:lstStyle>
          <a:p>
            <a:fld id="{B6962210-35F6-42EB-A3B8-FCE6E13B30BA}" type="datetimeFigureOut">
              <a:rPr lang="en-GB" smtClean="0"/>
              <a:pPr/>
              <a:t>23/05/2021</a:t>
            </a:fld>
            <a:endParaRPr lang="en-GB" dirty="0"/>
          </a:p>
        </p:txBody>
      </p:sp>
      <p:sp>
        <p:nvSpPr>
          <p:cNvPr id="5" name="Notes Placeholder 4"/>
          <p:cNvSpPr>
            <a:spLocks noGrp="1"/>
          </p:cNvSpPr>
          <p:nvPr>
            <p:ph type="body" sz="quarter" idx="3"/>
          </p:nvPr>
        </p:nvSpPr>
        <p:spPr>
          <a:xfrm>
            <a:off x="685800" y="3938589"/>
            <a:ext cx="5486400" cy="4746624"/>
          </a:xfrm>
          <a:prstGeom prst="rect">
            <a:avLst/>
          </a:prstGeom>
        </p:spPr>
        <p:txBody>
          <a:bodyPr vert="horz" lIns="0" tIns="0" rIns="0" bIns="0" rtlCol="0"/>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Footer Placeholder 5"/>
          <p:cNvSpPr>
            <a:spLocks noGrp="1"/>
          </p:cNvSpPr>
          <p:nvPr>
            <p:ph type="ftr" sz="quarter" idx="4"/>
          </p:nvPr>
        </p:nvSpPr>
        <p:spPr>
          <a:xfrm>
            <a:off x="685799" y="8856661"/>
            <a:ext cx="4966199" cy="252000"/>
          </a:xfrm>
          <a:prstGeom prst="rect">
            <a:avLst/>
          </a:prstGeom>
        </p:spPr>
        <p:txBody>
          <a:bodyPr vert="horz" lIns="91440" tIns="45720" rIns="91440" bIns="45720" rtlCol="0" anchor="t" anchorCtr="0"/>
          <a:lstStyle>
            <a:lvl1pPr algn="l">
              <a:defRPr sz="1000">
                <a:latin typeface="+mn-lt"/>
              </a:defRPr>
            </a:lvl1pPr>
          </a:lstStyle>
          <a:p>
            <a:endParaRPr lang="en-GB" dirty="0"/>
          </a:p>
        </p:txBody>
      </p:sp>
      <p:sp>
        <p:nvSpPr>
          <p:cNvPr id="7" name="Slide Number Placeholder 6"/>
          <p:cNvSpPr>
            <a:spLocks noGrp="1"/>
          </p:cNvSpPr>
          <p:nvPr>
            <p:ph type="sldNum" sz="quarter" idx="5"/>
          </p:nvPr>
        </p:nvSpPr>
        <p:spPr>
          <a:xfrm>
            <a:off x="5778000" y="8856661"/>
            <a:ext cx="1080000" cy="252000"/>
          </a:xfrm>
          <a:prstGeom prst="rect">
            <a:avLst/>
          </a:prstGeom>
        </p:spPr>
        <p:txBody>
          <a:bodyPr vert="horz" lIns="91440" tIns="45720" rIns="91440" bIns="45720" rtlCol="0" anchor="t" anchorCtr="0"/>
          <a:lstStyle>
            <a:lvl1pPr algn="r">
              <a:defRPr sz="1000">
                <a:latin typeface="+mn-lt"/>
              </a:defRPr>
            </a:lvl1pPr>
          </a:lstStyle>
          <a:p>
            <a:fld id="{E762DFE1-544E-4AD0-8AE2-9ADF9877B110}" type="slidenum">
              <a:rPr lang="en-GB" smtClean="0"/>
              <a:pPr/>
              <a:t>‹#›</a:t>
            </a:fld>
            <a:endParaRPr lang="en-GB" dirty="0"/>
          </a:p>
        </p:txBody>
      </p:sp>
      <p:sp>
        <p:nvSpPr>
          <p:cNvPr id="8" name="Slide Image Placeholder 7"/>
          <p:cNvSpPr>
            <a:spLocks noGrp="1" noRot="1" noChangeAspect="1"/>
          </p:cNvSpPr>
          <p:nvPr>
            <p:ph type="sldImg" idx="2"/>
          </p:nvPr>
        </p:nvSpPr>
        <p:spPr>
          <a:xfrm>
            <a:off x="685800" y="681041"/>
            <a:ext cx="5486400" cy="3086100"/>
          </a:xfrm>
          <a:prstGeom prst="rect">
            <a:avLst/>
          </a:prstGeom>
          <a:noFill/>
          <a:ln w="12700">
            <a:solidFill>
              <a:prstClr val="black"/>
            </a:solidFill>
          </a:ln>
        </p:spPr>
        <p:txBody>
          <a:bodyPr vert="horz" lIns="91440" tIns="45720" rIns="91440" bIns="45720" rtlCol="0" anchor="ctr"/>
          <a:lstStyle/>
          <a:p>
            <a:endParaRPr lang="en-GB" dirty="0"/>
          </a:p>
        </p:txBody>
      </p:sp>
    </p:spTree>
    <p:extLst>
      <p:ext uri="{BB962C8B-B14F-4D97-AF65-F5344CB8AC3E}">
        <p14:creationId xmlns:p14="http://schemas.microsoft.com/office/powerpoint/2010/main" val="3708337847"/>
      </p:ext>
    </p:extLst>
  </p:cSld>
  <p:clrMap bg1="lt1" tx1="dk1" bg2="lt2" tx2="dk2" accent1="accent1" accent2="accent2" accent3="accent3" accent4="accent4" accent5="accent5" accent6="accent6" hlink="hlink" folHlink="folHlink"/>
  <p:notesStyle>
    <a:lvl1pPr marL="0" algn="l" defTabSz="914400" rtl="0" eaLnBrk="1" latinLnBrk="0" hangingPunct="1">
      <a:lnSpc>
        <a:spcPct val="110000"/>
      </a:lnSpc>
      <a:defRPr sz="1400" kern="1200">
        <a:solidFill>
          <a:schemeClr val="tx1"/>
        </a:solidFill>
        <a:latin typeface="+mn-lt"/>
        <a:ea typeface="+mn-ea"/>
        <a:cs typeface="+mn-cs"/>
      </a:defRPr>
    </a:lvl1pPr>
    <a:lvl2pPr marL="174625" indent="-174625" algn="l" defTabSz="914400" rtl="0" eaLnBrk="1" latinLnBrk="0" hangingPunct="1">
      <a:lnSpc>
        <a:spcPct val="110000"/>
      </a:lnSpc>
      <a:buFont typeface="ING Me" pitchFamily="2" charset="0"/>
      <a:buChar char="•"/>
      <a:defRPr sz="1400" kern="1200">
        <a:solidFill>
          <a:schemeClr val="tx1"/>
        </a:solidFill>
        <a:latin typeface="+mn-lt"/>
        <a:ea typeface="+mn-ea"/>
        <a:cs typeface="+mn-cs"/>
      </a:defRPr>
    </a:lvl2pPr>
    <a:lvl3pPr marL="360363" indent="-174625" algn="l" defTabSz="914400" rtl="0" eaLnBrk="1" latinLnBrk="0" hangingPunct="1">
      <a:lnSpc>
        <a:spcPct val="110000"/>
      </a:lnSpc>
      <a:buFont typeface="ING Me" pitchFamily="2" charset="0"/>
      <a:buChar char="•"/>
      <a:defRPr sz="1400" kern="1200">
        <a:solidFill>
          <a:schemeClr val="tx1"/>
        </a:solidFill>
        <a:latin typeface="+mn-lt"/>
        <a:ea typeface="+mn-ea"/>
        <a:cs typeface="+mn-cs"/>
      </a:defRPr>
    </a:lvl3pPr>
    <a:lvl4pPr marL="534988" indent="-174625" algn="l" defTabSz="914400" rtl="0" eaLnBrk="1" latinLnBrk="0" hangingPunct="1">
      <a:lnSpc>
        <a:spcPct val="110000"/>
      </a:lnSpc>
      <a:buFont typeface="ING Me" pitchFamily="2" charset="0"/>
      <a:buChar char="•"/>
      <a:defRPr sz="1400" kern="1200">
        <a:solidFill>
          <a:schemeClr val="tx1"/>
        </a:solidFill>
        <a:latin typeface="+mn-lt"/>
        <a:ea typeface="+mn-ea"/>
        <a:cs typeface="+mn-cs"/>
      </a:defRPr>
    </a:lvl4pPr>
    <a:lvl5pPr marL="719138" indent="-174625" algn="l" defTabSz="914400" rtl="0" eaLnBrk="1" latinLnBrk="0" hangingPunct="1">
      <a:lnSpc>
        <a:spcPct val="110000"/>
      </a:lnSpc>
      <a:buFont typeface="ING Me" pitchFamily="2" charset="0"/>
      <a:buChar char="•"/>
      <a:defRPr sz="14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376" userDrawn="1">
          <p15:clr>
            <a:srgbClr val="F26B43"/>
          </p15:clr>
        </p15:guide>
        <p15:guide id="2" orient="horz" pos="432" userDrawn="1">
          <p15:clr>
            <a:srgbClr val="F26B43"/>
          </p15:clr>
        </p15:guide>
        <p15:guide id="3" orient="horz" pos="2481"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62DFE1-544E-4AD0-8AE2-9ADF9877B110}" type="slidenum">
              <a:rPr lang="en-GB" smtClean="0"/>
              <a:pPr/>
              <a:t>1</a:t>
            </a:fld>
            <a:endParaRPr lang="en-GB" dirty="0"/>
          </a:p>
        </p:txBody>
      </p:sp>
    </p:spTree>
    <p:extLst>
      <p:ext uri="{BB962C8B-B14F-4D97-AF65-F5344CB8AC3E}">
        <p14:creationId xmlns:p14="http://schemas.microsoft.com/office/powerpoint/2010/main" val="2512997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62DFE1-544E-4AD0-8AE2-9ADF9877B110}" type="slidenum">
              <a:rPr lang="en-GB" smtClean="0"/>
              <a:pPr/>
              <a:t>4</a:t>
            </a:fld>
            <a:endParaRPr lang="en-GB" dirty="0"/>
          </a:p>
        </p:txBody>
      </p:sp>
    </p:spTree>
    <p:extLst>
      <p:ext uri="{BB962C8B-B14F-4D97-AF65-F5344CB8AC3E}">
        <p14:creationId xmlns:p14="http://schemas.microsoft.com/office/powerpoint/2010/main" val="24524456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62DFE1-544E-4AD0-8AE2-9ADF9877B110}" type="slidenum">
              <a:rPr lang="en-GB" smtClean="0"/>
              <a:pPr/>
              <a:t>5</a:t>
            </a:fld>
            <a:endParaRPr lang="en-GB" dirty="0"/>
          </a:p>
        </p:txBody>
      </p:sp>
    </p:spTree>
    <p:extLst>
      <p:ext uri="{BB962C8B-B14F-4D97-AF65-F5344CB8AC3E}">
        <p14:creationId xmlns:p14="http://schemas.microsoft.com/office/powerpoint/2010/main" val="1479616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5/23/2021</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308833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62DFE1-544E-4AD0-8AE2-9ADF9877B110}" type="slidenum">
              <a:rPr lang="en-GB" smtClean="0"/>
              <a:pPr/>
              <a:t>7</a:t>
            </a:fld>
            <a:endParaRPr lang="en-GB" dirty="0"/>
          </a:p>
        </p:txBody>
      </p:sp>
    </p:spTree>
    <p:extLst>
      <p:ext uri="{BB962C8B-B14F-4D97-AF65-F5344CB8AC3E}">
        <p14:creationId xmlns:p14="http://schemas.microsoft.com/office/powerpoint/2010/main" val="37447819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 Id="rId6" Type="http://schemas.openxmlformats.org/officeDocument/2006/relationships/image" Target="../media/image6.gif"/><Relationship Id="rId5" Type="http://schemas.openxmlformats.org/officeDocument/2006/relationships/image" Target="../media/image5.gif"/><Relationship Id="rId4" Type="http://schemas.openxmlformats.org/officeDocument/2006/relationships/image" Target="../media/image4.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 Id="rId6" Type="http://schemas.openxmlformats.org/officeDocument/2006/relationships/image" Target="../media/image6.gif"/><Relationship Id="rId5" Type="http://schemas.openxmlformats.org/officeDocument/2006/relationships/image" Target="../media/image5.gif"/><Relationship Id="rId4" Type="http://schemas.openxmlformats.org/officeDocument/2006/relationships/image" Target="../media/image4.gif"/></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 Id="rId6" Type="http://schemas.openxmlformats.org/officeDocument/2006/relationships/image" Target="../media/image6.gif"/><Relationship Id="rId5" Type="http://schemas.openxmlformats.org/officeDocument/2006/relationships/image" Target="../media/image5.gif"/><Relationship Id="rId4" Type="http://schemas.openxmlformats.org/officeDocument/2006/relationships/image" Target="../media/image4.gif"/></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 Id="rId6" Type="http://schemas.openxmlformats.org/officeDocument/2006/relationships/image" Target="../media/image6.gif"/><Relationship Id="rId5" Type="http://schemas.openxmlformats.org/officeDocument/2006/relationships/image" Target="../media/image5.gif"/><Relationship Id="rId4" Type="http://schemas.openxmlformats.org/officeDocument/2006/relationships/image" Target="../media/image4.gif"/></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 Id="rId6" Type="http://schemas.openxmlformats.org/officeDocument/2006/relationships/image" Target="../media/image6.gif"/><Relationship Id="rId5" Type="http://schemas.openxmlformats.org/officeDocument/2006/relationships/image" Target="../media/image5.gif"/><Relationship Id="rId4" Type="http://schemas.openxmlformats.org/officeDocument/2006/relationships/image" Target="../media/image4.gif"/></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 Id="rId6" Type="http://schemas.openxmlformats.org/officeDocument/2006/relationships/image" Target="../media/image6.gif"/><Relationship Id="rId5" Type="http://schemas.openxmlformats.org/officeDocument/2006/relationships/image" Target="../media/image5.gif"/><Relationship Id="rId4" Type="http://schemas.openxmlformats.org/officeDocument/2006/relationships/image" Target="../media/image4.gif"/></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 Id="rId6" Type="http://schemas.openxmlformats.org/officeDocument/2006/relationships/image" Target="../media/image6.gif"/><Relationship Id="rId5" Type="http://schemas.openxmlformats.org/officeDocument/2006/relationships/image" Target="../media/image5.gif"/><Relationship Id="rId4" Type="http://schemas.openxmlformats.org/officeDocument/2006/relationships/image" Target="../media/image4.gi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 Id="rId6" Type="http://schemas.openxmlformats.org/officeDocument/2006/relationships/image" Target="../media/image6.gif"/><Relationship Id="rId5" Type="http://schemas.openxmlformats.org/officeDocument/2006/relationships/image" Target="../media/image5.gif"/><Relationship Id="rId4" Type="http://schemas.openxmlformats.org/officeDocument/2006/relationships/image" Target="../media/image4.gif"/></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 Id="rId6" Type="http://schemas.openxmlformats.org/officeDocument/2006/relationships/image" Target="../media/image6.gif"/><Relationship Id="rId5" Type="http://schemas.openxmlformats.org/officeDocument/2006/relationships/image" Target="../media/image5.gif"/><Relationship Id="rId4" Type="http://schemas.openxmlformats.org/officeDocument/2006/relationships/image" Target="../media/image4.gif"/></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 Id="rId6" Type="http://schemas.openxmlformats.org/officeDocument/2006/relationships/image" Target="../media/image6.gif"/><Relationship Id="rId5" Type="http://schemas.openxmlformats.org/officeDocument/2006/relationships/image" Target="../media/image5.gif"/><Relationship Id="rId4" Type="http://schemas.openxmlformats.org/officeDocument/2006/relationships/image" Target="../media/image4.gif"/></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 Id="rId6" Type="http://schemas.openxmlformats.org/officeDocument/2006/relationships/image" Target="../media/image6.gif"/><Relationship Id="rId5" Type="http://schemas.openxmlformats.org/officeDocument/2006/relationships/image" Target="../media/image5.gif"/><Relationship Id="rId4" Type="http://schemas.openxmlformats.org/officeDocument/2006/relationships/image" Target="../media/image4.gi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 Id="rId6" Type="http://schemas.openxmlformats.org/officeDocument/2006/relationships/image" Target="../media/image6.gif"/><Relationship Id="rId5" Type="http://schemas.openxmlformats.org/officeDocument/2006/relationships/image" Target="../media/image5.gif"/><Relationship Id="rId4" Type="http://schemas.openxmlformats.org/officeDocument/2006/relationships/image" Target="../media/image4.gif"/></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 Id="rId6" Type="http://schemas.openxmlformats.org/officeDocument/2006/relationships/image" Target="../media/image6.gif"/><Relationship Id="rId5" Type="http://schemas.openxmlformats.org/officeDocument/2006/relationships/image" Target="../media/image5.gif"/><Relationship Id="rId4" Type="http://schemas.openxmlformats.org/officeDocument/2006/relationships/image" Target="../media/image4.gif"/></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 Id="rId6" Type="http://schemas.openxmlformats.org/officeDocument/2006/relationships/image" Target="../media/image6.gif"/><Relationship Id="rId5" Type="http://schemas.openxmlformats.org/officeDocument/2006/relationships/image" Target="../media/image5.gif"/><Relationship Id="rId4" Type="http://schemas.openxmlformats.org/officeDocument/2006/relationships/image" Target="../media/image4.gif"/></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 Id="rId6" Type="http://schemas.openxmlformats.org/officeDocument/2006/relationships/image" Target="../media/image6.gif"/><Relationship Id="rId5" Type="http://schemas.openxmlformats.org/officeDocument/2006/relationships/image" Target="../media/image5.gif"/><Relationship Id="rId4" Type="http://schemas.openxmlformats.org/officeDocument/2006/relationships/image" Target="../media/image4.gif"/></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 Id="rId6" Type="http://schemas.openxmlformats.org/officeDocument/2006/relationships/image" Target="../media/image6.gif"/><Relationship Id="rId5" Type="http://schemas.openxmlformats.org/officeDocument/2006/relationships/image" Target="../media/image5.gif"/><Relationship Id="rId4" Type="http://schemas.openxmlformats.org/officeDocument/2006/relationships/image" Target="../media/image4.gi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 Id="rId6" Type="http://schemas.openxmlformats.org/officeDocument/2006/relationships/image" Target="../media/image6.gif"/><Relationship Id="rId5" Type="http://schemas.openxmlformats.org/officeDocument/2006/relationships/image" Target="../media/image5.gif"/><Relationship Id="rId4" Type="http://schemas.openxmlformats.org/officeDocument/2006/relationships/image" Target="../media/image4.gi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Blue Title Slide">
    <p:spTree>
      <p:nvGrpSpPr>
        <p:cNvPr id="1" name=""/>
        <p:cNvGrpSpPr/>
        <p:nvPr/>
      </p:nvGrpSpPr>
      <p:grpSpPr>
        <a:xfrm>
          <a:off x="0" y="0"/>
          <a:ext cx="0" cy="0"/>
          <a:chOff x="0" y="0"/>
          <a:chExt cx="0" cy="0"/>
        </a:xfrm>
      </p:grpSpPr>
      <p:sp>
        <p:nvSpPr>
          <p:cNvPr id="114" name="Rectangle 104"/>
          <p:cNvSpPr>
            <a:spLocks noChangeArrowheads="1"/>
          </p:cNvSpPr>
          <p:nvPr userDrawn="1"/>
        </p:nvSpPr>
        <p:spPr bwMode="gray">
          <a:xfrm flipH="1">
            <a:off x="-3101345" y="5619201"/>
            <a:ext cx="3018793" cy="30742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NAME OF PRESENTER (ONE LINE)</a:t>
            </a:r>
          </a:p>
        </p:txBody>
      </p:sp>
      <p:sp>
        <p:nvSpPr>
          <p:cNvPr id="110" name="Rectangle 104"/>
          <p:cNvSpPr>
            <a:spLocks noChangeArrowheads="1"/>
          </p:cNvSpPr>
          <p:nvPr userDrawn="1"/>
        </p:nvSpPr>
        <p:spPr bwMode="gray">
          <a:xfrm flipH="1">
            <a:off x="-3101344" y="4680749"/>
            <a:ext cx="3018790" cy="729451"/>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SUBTITLE HERE NOT MORE THAN 2 LINES OF TEXT</a:t>
            </a:r>
          </a:p>
        </p:txBody>
      </p:sp>
      <p:sp>
        <p:nvSpPr>
          <p:cNvPr id="38"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2" name="Rectangle 1"/>
          <p:cNvSpPr/>
          <p:nvPr userDrawn="1"/>
        </p:nvSpPr>
        <p:spPr>
          <a:xfrm>
            <a:off x="334962" y="333375"/>
            <a:ext cx="11522076" cy="6191250"/>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sp>
        <p:nvSpPr>
          <p:cNvPr id="20" name="Title 1"/>
          <p:cNvSpPr>
            <a:spLocks noGrp="1"/>
          </p:cNvSpPr>
          <p:nvPr>
            <p:ph type="ctrTitle" hasCustomPrompt="1"/>
          </p:nvPr>
        </p:nvSpPr>
        <p:spPr bwMode="gray">
          <a:xfrm>
            <a:off x="995362" y="3329637"/>
            <a:ext cx="10537826" cy="1227573"/>
          </a:xfrm>
        </p:spPr>
        <p:txBody>
          <a:bodyPr anchor="b" anchorCtr="0">
            <a:noAutofit/>
          </a:bodyPr>
          <a:lstStyle>
            <a:lvl1pPr algn="l">
              <a:lnSpc>
                <a:spcPts val="4600"/>
              </a:lnSpc>
              <a:defRPr sz="5600" b="1">
                <a:solidFill>
                  <a:schemeClr val="bg1"/>
                </a:solidFill>
              </a:defRPr>
            </a:lvl1pPr>
          </a:lstStyle>
          <a:p>
            <a:r>
              <a:rPr lang="en-GB" noProof="0" dirty="0"/>
              <a:t>Click to edit </a:t>
            </a:r>
            <a:br>
              <a:rPr lang="en-GB" noProof="0" dirty="0"/>
            </a:br>
            <a:r>
              <a:rPr lang="en-GB" noProof="0" dirty="0"/>
              <a:t>Master title style</a:t>
            </a:r>
          </a:p>
        </p:txBody>
      </p:sp>
      <p:sp>
        <p:nvSpPr>
          <p:cNvPr id="36" name="Text Placeholder 6"/>
          <p:cNvSpPr>
            <a:spLocks noGrp="1"/>
          </p:cNvSpPr>
          <p:nvPr>
            <p:ph type="body" sz="quarter" idx="11" hasCustomPrompt="1"/>
          </p:nvPr>
        </p:nvSpPr>
        <p:spPr bwMode="gray">
          <a:xfrm>
            <a:off x="995362" y="4680750"/>
            <a:ext cx="10537826" cy="729450"/>
          </a:xfrm>
        </p:spPr>
        <p:txBody>
          <a:bodyPr>
            <a:noAutofit/>
          </a:bodyPr>
          <a:lstStyle>
            <a:lvl1pPr>
              <a:lnSpc>
                <a:spcPts val="2300"/>
              </a:lnSpc>
              <a:defRPr sz="2500">
                <a:solidFill>
                  <a:schemeClr val="bg1"/>
                </a:solidFill>
              </a:defRPr>
            </a:lvl1pPr>
          </a:lstStyle>
          <a:p>
            <a:pPr lvl="0"/>
            <a:r>
              <a:rPr lang="en-GB" noProof="0" dirty="0"/>
              <a:t>Click to edit Subtitle text styles</a:t>
            </a:r>
          </a:p>
        </p:txBody>
      </p:sp>
      <p:sp>
        <p:nvSpPr>
          <p:cNvPr id="37" name="Text Placeholder 2"/>
          <p:cNvSpPr>
            <a:spLocks noGrp="1"/>
          </p:cNvSpPr>
          <p:nvPr>
            <p:ph type="body" sz="quarter" idx="14" hasCustomPrompt="1"/>
          </p:nvPr>
        </p:nvSpPr>
        <p:spPr>
          <a:xfrm>
            <a:off x="995362" y="5901351"/>
            <a:ext cx="10537825" cy="275612"/>
          </a:xfrm>
        </p:spPr>
        <p:txBody>
          <a:bodyPr tIns="0" bIns="0" anchor="b"/>
          <a:lstStyle>
            <a:lvl1pPr marL="0" indent="0" algn="l">
              <a:lnSpc>
                <a:spcPct val="100000"/>
              </a:lnSpc>
              <a:buNone/>
              <a:defRPr sz="1500">
                <a:solidFill>
                  <a:schemeClr val="bg1"/>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location and date</a:t>
            </a:r>
          </a:p>
        </p:txBody>
      </p:sp>
      <p:grpSp>
        <p:nvGrpSpPr>
          <p:cNvPr id="60" name="Group 59"/>
          <p:cNvGrpSpPr/>
          <p:nvPr userDrawn="1"/>
        </p:nvGrpSpPr>
        <p:grpSpPr>
          <a:xfrm>
            <a:off x="994275" y="1309688"/>
            <a:ext cx="2975834" cy="1256727"/>
            <a:chOff x="12638090" y="1376363"/>
            <a:chExt cx="3984627" cy="1682751"/>
          </a:xfrm>
          <a:solidFill>
            <a:schemeClr val="bg1"/>
          </a:solidFill>
        </p:grpSpPr>
        <p:sp>
          <p:nvSpPr>
            <p:cNvPr id="61" name="Freeform 5"/>
            <p:cNvSpPr>
              <a:spLocks/>
            </p:cNvSpPr>
            <p:nvPr/>
          </p:nvSpPr>
          <p:spPr bwMode="auto">
            <a:xfrm>
              <a:off x="12638090" y="1376363"/>
              <a:ext cx="1346201" cy="1628775"/>
            </a:xfrm>
            <a:custGeom>
              <a:avLst/>
              <a:gdLst>
                <a:gd name="T0" fmla="*/ 358 w 423"/>
                <a:gd name="T1" fmla="*/ 55 h 509"/>
                <a:gd name="T2" fmla="*/ 209 w 423"/>
                <a:gd name="T3" fmla="*/ 0 h 509"/>
                <a:gd name="T4" fmla="*/ 61 w 423"/>
                <a:gd name="T5" fmla="*/ 61 h 509"/>
                <a:gd name="T6" fmla="*/ 0 w 423"/>
                <a:gd name="T7" fmla="*/ 206 h 509"/>
                <a:gd name="T8" fmla="*/ 141 w 423"/>
                <a:gd name="T9" fmla="*/ 398 h 509"/>
                <a:gd name="T10" fmla="*/ 184 w 423"/>
                <a:gd name="T11" fmla="*/ 330 h 509"/>
                <a:gd name="T12" fmla="*/ 79 w 423"/>
                <a:gd name="T13" fmla="*/ 205 h 509"/>
                <a:gd name="T14" fmla="*/ 210 w 423"/>
                <a:gd name="T15" fmla="*/ 76 h 509"/>
                <a:gd name="T16" fmla="*/ 344 w 423"/>
                <a:gd name="T17" fmla="*/ 202 h 509"/>
                <a:gd name="T18" fmla="*/ 310 w 423"/>
                <a:gd name="T19" fmla="*/ 299 h 509"/>
                <a:gd name="T20" fmla="*/ 310 w 423"/>
                <a:gd name="T21" fmla="*/ 299 h 509"/>
                <a:gd name="T22" fmla="*/ 310 w 423"/>
                <a:gd name="T23" fmla="*/ 300 h 509"/>
                <a:gd name="T24" fmla="*/ 168 w 423"/>
                <a:gd name="T25" fmla="*/ 509 h 509"/>
                <a:gd name="T26" fmla="*/ 241 w 423"/>
                <a:gd name="T27" fmla="*/ 509 h 509"/>
                <a:gd name="T28" fmla="*/ 274 w 423"/>
                <a:gd name="T29" fmla="*/ 491 h 509"/>
                <a:gd name="T30" fmla="*/ 352 w 423"/>
                <a:gd name="T31" fmla="*/ 366 h 509"/>
                <a:gd name="T32" fmla="*/ 366 w 423"/>
                <a:gd name="T33" fmla="*/ 343 h 509"/>
                <a:gd name="T34" fmla="*/ 423 w 423"/>
                <a:gd name="T35" fmla="*/ 200 h 509"/>
                <a:gd name="T36" fmla="*/ 358 w 423"/>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3" h="509">
                  <a:moveTo>
                    <a:pt x="358" y="55"/>
                  </a:moveTo>
                  <a:cubicBezTo>
                    <a:pt x="318" y="20"/>
                    <a:pt x="264" y="0"/>
                    <a:pt x="209" y="0"/>
                  </a:cubicBezTo>
                  <a:cubicBezTo>
                    <a:pt x="153" y="0"/>
                    <a:pt x="101" y="22"/>
                    <a:pt x="61" y="61"/>
                  </a:cubicBezTo>
                  <a:cubicBezTo>
                    <a:pt x="22" y="100"/>
                    <a:pt x="0" y="152"/>
                    <a:pt x="0" y="206"/>
                  </a:cubicBezTo>
                  <a:cubicBezTo>
                    <a:pt x="0" y="296"/>
                    <a:pt x="56" y="372"/>
                    <a:pt x="141" y="398"/>
                  </a:cubicBezTo>
                  <a:cubicBezTo>
                    <a:pt x="184" y="330"/>
                    <a:pt x="184" y="330"/>
                    <a:pt x="184" y="330"/>
                  </a:cubicBezTo>
                  <a:cubicBezTo>
                    <a:pt x="124" y="319"/>
                    <a:pt x="79" y="268"/>
                    <a:pt x="79" y="205"/>
                  </a:cubicBezTo>
                  <a:cubicBezTo>
                    <a:pt x="79" y="134"/>
                    <a:pt x="138" y="76"/>
                    <a:pt x="210" y="76"/>
                  </a:cubicBezTo>
                  <a:cubicBezTo>
                    <a:pt x="276" y="76"/>
                    <a:pt x="344" y="123"/>
                    <a:pt x="344" y="202"/>
                  </a:cubicBezTo>
                  <a:cubicBezTo>
                    <a:pt x="344" y="239"/>
                    <a:pt x="327" y="271"/>
                    <a:pt x="310" y="299"/>
                  </a:cubicBezTo>
                  <a:cubicBezTo>
                    <a:pt x="310" y="299"/>
                    <a:pt x="310" y="299"/>
                    <a:pt x="310" y="299"/>
                  </a:cubicBezTo>
                  <a:cubicBezTo>
                    <a:pt x="310" y="300"/>
                    <a:pt x="310" y="300"/>
                    <a:pt x="310" y="300"/>
                  </a:cubicBezTo>
                  <a:cubicBezTo>
                    <a:pt x="168" y="509"/>
                    <a:pt x="168" y="509"/>
                    <a:pt x="168" y="509"/>
                  </a:cubicBezTo>
                  <a:cubicBezTo>
                    <a:pt x="241" y="509"/>
                    <a:pt x="241" y="509"/>
                    <a:pt x="241" y="509"/>
                  </a:cubicBezTo>
                  <a:cubicBezTo>
                    <a:pt x="255" y="509"/>
                    <a:pt x="267" y="502"/>
                    <a:pt x="274" y="491"/>
                  </a:cubicBezTo>
                  <a:cubicBezTo>
                    <a:pt x="352" y="366"/>
                    <a:pt x="352" y="366"/>
                    <a:pt x="352" y="366"/>
                  </a:cubicBezTo>
                  <a:cubicBezTo>
                    <a:pt x="356" y="358"/>
                    <a:pt x="361" y="350"/>
                    <a:pt x="366" y="343"/>
                  </a:cubicBezTo>
                  <a:cubicBezTo>
                    <a:pt x="394" y="297"/>
                    <a:pt x="423" y="249"/>
                    <a:pt x="423" y="200"/>
                  </a:cubicBezTo>
                  <a:cubicBezTo>
                    <a:pt x="423" y="127"/>
                    <a:pt x="388" y="81"/>
                    <a:pt x="358" y="5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2" name="Oval 61"/>
            <p:cNvSpPr>
              <a:spLocks noChangeArrowheads="1"/>
            </p:cNvSpPr>
            <p:nvPr/>
          </p:nvSpPr>
          <p:spPr bwMode="auto">
            <a:xfrm>
              <a:off x="13134978" y="1836738"/>
              <a:ext cx="352425" cy="3556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3" name="Rectangle 62"/>
            <p:cNvSpPr>
              <a:spLocks noChangeArrowheads="1"/>
            </p:cNvSpPr>
            <p:nvPr/>
          </p:nvSpPr>
          <p:spPr bwMode="auto">
            <a:xfrm>
              <a:off x="14266866" y="1590676"/>
              <a:ext cx="134938" cy="534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4" name="Freeform 8"/>
            <p:cNvSpPr>
              <a:spLocks noEditPoints="1"/>
            </p:cNvSpPr>
            <p:nvPr/>
          </p:nvSpPr>
          <p:spPr bwMode="auto">
            <a:xfrm>
              <a:off x="14468478" y="1693863"/>
              <a:ext cx="444500" cy="444500"/>
            </a:xfrm>
            <a:custGeom>
              <a:avLst/>
              <a:gdLst>
                <a:gd name="T0" fmla="*/ 101 w 140"/>
                <a:gd name="T1" fmla="*/ 52 h 139"/>
                <a:gd name="T2" fmla="*/ 93 w 140"/>
                <a:gd name="T3" fmla="*/ 37 h 139"/>
                <a:gd name="T4" fmla="*/ 73 w 140"/>
                <a:gd name="T5" fmla="*/ 29 h 139"/>
                <a:gd name="T6" fmla="*/ 52 w 140"/>
                <a:gd name="T7" fmla="*/ 38 h 139"/>
                <a:gd name="T8" fmla="*/ 44 w 140"/>
                <a:gd name="T9" fmla="*/ 52 h 139"/>
                <a:gd name="T10" fmla="*/ 101 w 140"/>
                <a:gd name="T11" fmla="*/ 52 h 139"/>
                <a:gd name="T12" fmla="*/ 140 w 140"/>
                <a:gd name="T13" fmla="*/ 77 h 139"/>
                <a:gd name="T14" fmla="*/ 43 w 140"/>
                <a:gd name="T15" fmla="*/ 77 h 139"/>
                <a:gd name="T16" fmla="*/ 51 w 140"/>
                <a:gd name="T17" fmla="*/ 99 h 139"/>
                <a:gd name="T18" fmla="*/ 72 w 140"/>
                <a:gd name="T19" fmla="*/ 107 h 139"/>
                <a:gd name="T20" fmla="*/ 89 w 140"/>
                <a:gd name="T21" fmla="*/ 103 h 139"/>
                <a:gd name="T22" fmla="*/ 98 w 140"/>
                <a:gd name="T23" fmla="*/ 93 h 139"/>
                <a:gd name="T24" fmla="*/ 138 w 140"/>
                <a:gd name="T25" fmla="*/ 97 h 139"/>
                <a:gd name="T26" fmla="*/ 113 w 140"/>
                <a:gd name="T27" fmla="*/ 129 h 139"/>
                <a:gd name="T28" fmla="*/ 72 w 140"/>
                <a:gd name="T29" fmla="*/ 139 h 139"/>
                <a:gd name="T30" fmla="*/ 20 w 140"/>
                <a:gd name="T31" fmla="*/ 120 h 139"/>
                <a:gd name="T32" fmla="*/ 0 w 140"/>
                <a:gd name="T33" fmla="*/ 70 h 139"/>
                <a:gd name="T34" fmla="*/ 20 w 140"/>
                <a:gd name="T35" fmla="*/ 19 h 139"/>
                <a:gd name="T36" fmla="*/ 70 w 140"/>
                <a:gd name="T37" fmla="*/ 0 h 139"/>
                <a:gd name="T38" fmla="*/ 122 w 140"/>
                <a:gd name="T39" fmla="*/ 20 h 139"/>
                <a:gd name="T40" fmla="*/ 140 w 140"/>
                <a:gd name="T41" fmla="*/ 73 h 139"/>
                <a:gd name="T42" fmla="*/ 140 w 140"/>
                <a:gd name="T43" fmla="*/ 7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39">
                  <a:moveTo>
                    <a:pt x="101" y="52"/>
                  </a:moveTo>
                  <a:cubicBezTo>
                    <a:pt x="101" y="51"/>
                    <a:pt x="99" y="43"/>
                    <a:pt x="93" y="37"/>
                  </a:cubicBezTo>
                  <a:cubicBezTo>
                    <a:pt x="88" y="32"/>
                    <a:pt x="81" y="29"/>
                    <a:pt x="73" y="29"/>
                  </a:cubicBezTo>
                  <a:cubicBezTo>
                    <a:pt x="62" y="29"/>
                    <a:pt x="56" y="34"/>
                    <a:pt x="52" y="38"/>
                  </a:cubicBezTo>
                  <a:cubicBezTo>
                    <a:pt x="48" y="41"/>
                    <a:pt x="46" y="46"/>
                    <a:pt x="44" y="52"/>
                  </a:cubicBezTo>
                  <a:lnTo>
                    <a:pt x="101" y="52"/>
                  </a:lnTo>
                  <a:close/>
                  <a:moveTo>
                    <a:pt x="140" y="77"/>
                  </a:moveTo>
                  <a:cubicBezTo>
                    <a:pt x="43" y="77"/>
                    <a:pt x="43" y="77"/>
                    <a:pt x="43" y="77"/>
                  </a:cubicBezTo>
                  <a:cubicBezTo>
                    <a:pt x="43" y="84"/>
                    <a:pt x="46" y="93"/>
                    <a:pt x="51" y="99"/>
                  </a:cubicBezTo>
                  <a:cubicBezTo>
                    <a:pt x="57" y="106"/>
                    <a:pt x="66" y="107"/>
                    <a:pt x="72" y="107"/>
                  </a:cubicBezTo>
                  <a:cubicBezTo>
                    <a:pt x="78" y="107"/>
                    <a:pt x="85" y="106"/>
                    <a:pt x="89" y="103"/>
                  </a:cubicBezTo>
                  <a:cubicBezTo>
                    <a:pt x="90" y="103"/>
                    <a:pt x="95" y="100"/>
                    <a:pt x="98" y="93"/>
                  </a:cubicBezTo>
                  <a:cubicBezTo>
                    <a:pt x="138" y="97"/>
                    <a:pt x="138" y="97"/>
                    <a:pt x="138" y="97"/>
                  </a:cubicBezTo>
                  <a:cubicBezTo>
                    <a:pt x="132" y="115"/>
                    <a:pt x="120" y="125"/>
                    <a:pt x="113" y="129"/>
                  </a:cubicBezTo>
                  <a:cubicBezTo>
                    <a:pt x="100" y="137"/>
                    <a:pt x="86" y="139"/>
                    <a:pt x="72" y="139"/>
                  </a:cubicBezTo>
                  <a:cubicBezTo>
                    <a:pt x="52" y="139"/>
                    <a:pt x="35" y="136"/>
                    <a:pt x="20" y="120"/>
                  </a:cubicBezTo>
                  <a:cubicBezTo>
                    <a:pt x="9" y="109"/>
                    <a:pt x="0" y="92"/>
                    <a:pt x="0" y="70"/>
                  </a:cubicBezTo>
                  <a:cubicBezTo>
                    <a:pt x="0" y="52"/>
                    <a:pt x="7" y="32"/>
                    <a:pt x="20" y="19"/>
                  </a:cubicBezTo>
                  <a:cubicBezTo>
                    <a:pt x="36" y="3"/>
                    <a:pt x="55" y="0"/>
                    <a:pt x="70" y="0"/>
                  </a:cubicBezTo>
                  <a:cubicBezTo>
                    <a:pt x="85" y="0"/>
                    <a:pt x="106" y="3"/>
                    <a:pt x="122" y="20"/>
                  </a:cubicBezTo>
                  <a:cubicBezTo>
                    <a:pt x="137" y="36"/>
                    <a:pt x="140" y="57"/>
                    <a:pt x="140" y="73"/>
                  </a:cubicBezTo>
                  <a:lnTo>
                    <a:pt x="140"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5" name="Freeform 9"/>
            <p:cNvSpPr>
              <a:spLocks/>
            </p:cNvSpPr>
            <p:nvPr/>
          </p:nvSpPr>
          <p:spPr bwMode="auto">
            <a:xfrm>
              <a:off x="14928854" y="1709738"/>
              <a:ext cx="503238" cy="415925"/>
            </a:xfrm>
            <a:custGeom>
              <a:avLst/>
              <a:gdLst>
                <a:gd name="T0" fmla="*/ 93 w 317"/>
                <a:gd name="T1" fmla="*/ 0 h 262"/>
                <a:gd name="T2" fmla="*/ 159 w 317"/>
                <a:gd name="T3" fmla="*/ 139 h 262"/>
                <a:gd name="T4" fmla="*/ 225 w 317"/>
                <a:gd name="T5" fmla="*/ 0 h 262"/>
                <a:gd name="T6" fmla="*/ 317 w 317"/>
                <a:gd name="T7" fmla="*/ 0 h 262"/>
                <a:gd name="T8" fmla="*/ 185 w 317"/>
                <a:gd name="T9" fmla="*/ 262 h 262"/>
                <a:gd name="T10" fmla="*/ 133 w 317"/>
                <a:gd name="T11" fmla="*/ 262 h 262"/>
                <a:gd name="T12" fmla="*/ 0 w 317"/>
                <a:gd name="T13" fmla="*/ 0 h 262"/>
                <a:gd name="T14" fmla="*/ 93 w 317"/>
                <a:gd name="T15" fmla="*/ 0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7" h="262">
                  <a:moveTo>
                    <a:pt x="93" y="0"/>
                  </a:moveTo>
                  <a:lnTo>
                    <a:pt x="159" y="139"/>
                  </a:lnTo>
                  <a:lnTo>
                    <a:pt x="225" y="0"/>
                  </a:lnTo>
                  <a:lnTo>
                    <a:pt x="317" y="0"/>
                  </a:lnTo>
                  <a:lnTo>
                    <a:pt x="185" y="262"/>
                  </a:lnTo>
                  <a:lnTo>
                    <a:pt x="133" y="262"/>
                  </a:lnTo>
                  <a:lnTo>
                    <a:pt x="0" y="0"/>
                  </a:lnTo>
                  <a:lnTo>
                    <a:pt x="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6" name="Freeform 10"/>
            <p:cNvSpPr>
              <a:spLocks/>
            </p:cNvSpPr>
            <p:nvPr/>
          </p:nvSpPr>
          <p:spPr bwMode="auto">
            <a:xfrm>
              <a:off x="15476541" y="1709738"/>
              <a:ext cx="133350" cy="415925"/>
            </a:xfrm>
            <a:custGeom>
              <a:avLst/>
              <a:gdLst>
                <a:gd name="T0" fmla="*/ 42 w 42"/>
                <a:gd name="T1" fmla="*/ 0 h 130"/>
                <a:gd name="T2" fmla="*/ 42 w 42"/>
                <a:gd name="T3" fmla="*/ 97 h 130"/>
                <a:gd name="T4" fmla="*/ 9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7"/>
                    <a:pt x="42" y="97"/>
                    <a:pt x="42" y="97"/>
                  </a:cubicBezTo>
                  <a:cubicBezTo>
                    <a:pt x="42" y="115"/>
                    <a:pt x="27" y="130"/>
                    <a:pt x="9" y="130"/>
                  </a:cubicBezTo>
                  <a:cubicBezTo>
                    <a:pt x="0" y="130"/>
                    <a:pt x="0" y="130"/>
                    <a:pt x="0" y="130"/>
                  </a:cubicBezTo>
                  <a:cubicBezTo>
                    <a:pt x="0" y="0"/>
                    <a:pt x="0" y="0"/>
                    <a:pt x="0" y="0"/>
                  </a:cubicBezTo>
                  <a:lnTo>
                    <a:pt x="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7" name="Freeform 11"/>
            <p:cNvSpPr>
              <a:spLocks/>
            </p:cNvSpPr>
            <p:nvPr/>
          </p:nvSpPr>
          <p:spPr bwMode="auto">
            <a:xfrm>
              <a:off x="14263691" y="2220913"/>
              <a:ext cx="420688"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8" name="Freeform 12"/>
            <p:cNvSpPr>
              <a:spLocks/>
            </p:cNvSpPr>
            <p:nvPr/>
          </p:nvSpPr>
          <p:spPr bwMode="auto">
            <a:xfrm>
              <a:off x="14779629" y="2230438"/>
              <a:ext cx="133350" cy="415925"/>
            </a:xfrm>
            <a:custGeom>
              <a:avLst/>
              <a:gdLst>
                <a:gd name="T0" fmla="*/ 42 w 42"/>
                <a:gd name="T1" fmla="*/ 0 h 130"/>
                <a:gd name="T2" fmla="*/ 42 w 42"/>
                <a:gd name="T3" fmla="*/ 98 h 130"/>
                <a:gd name="T4" fmla="*/ 10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8"/>
                    <a:pt x="42" y="98"/>
                    <a:pt x="42" y="98"/>
                  </a:cubicBezTo>
                  <a:cubicBezTo>
                    <a:pt x="42" y="116"/>
                    <a:pt x="27" y="130"/>
                    <a:pt x="10" y="130"/>
                  </a:cubicBezTo>
                  <a:cubicBezTo>
                    <a:pt x="0" y="130"/>
                    <a:pt x="0" y="130"/>
                    <a:pt x="0" y="130"/>
                  </a:cubicBezTo>
                  <a:cubicBezTo>
                    <a:pt x="0" y="0"/>
                    <a:pt x="0" y="0"/>
                    <a:pt x="0" y="0"/>
                  </a:cubicBezTo>
                  <a:lnTo>
                    <a:pt x="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9" name="Freeform 13"/>
            <p:cNvSpPr>
              <a:spLocks/>
            </p:cNvSpPr>
            <p:nvPr/>
          </p:nvSpPr>
          <p:spPr bwMode="auto">
            <a:xfrm>
              <a:off x="15009816" y="2220913"/>
              <a:ext cx="419100"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0" name="Freeform 14"/>
            <p:cNvSpPr>
              <a:spLocks noEditPoints="1"/>
            </p:cNvSpPr>
            <p:nvPr/>
          </p:nvSpPr>
          <p:spPr bwMode="auto">
            <a:xfrm>
              <a:off x="15495591" y="2217738"/>
              <a:ext cx="442913" cy="441325"/>
            </a:xfrm>
            <a:custGeom>
              <a:avLst/>
              <a:gdLst>
                <a:gd name="T0" fmla="*/ 101 w 139"/>
                <a:gd name="T1" fmla="*/ 51 h 138"/>
                <a:gd name="T2" fmla="*/ 92 w 139"/>
                <a:gd name="T3" fmla="*/ 36 h 138"/>
                <a:gd name="T4" fmla="*/ 72 w 139"/>
                <a:gd name="T5" fmla="*/ 29 h 138"/>
                <a:gd name="T6" fmla="*/ 51 w 139"/>
                <a:gd name="T7" fmla="*/ 37 h 138"/>
                <a:gd name="T8" fmla="*/ 44 w 139"/>
                <a:gd name="T9" fmla="*/ 51 h 138"/>
                <a:gd name="T10" fmla="*/ 101 w 139"/>
                <a:gd name="T11" fmla="*/ 51 h 138"/>
                <a:gd name="T12" fmla="*/ 139 w 139"/>
                <a:gd name="T13" fmla="*/ 76 h 138"/>
                <a:gd name="T14" fmla="*/ 42 w 139"/>
                <a:gd name="T15" fmla="*/ 76 h 138"/>
                <a:gd name="T16" fmla="*/ 50 w 139"/>
                <a:gd name="T17" fmla="*/ 99 h 138"/>
                <a:gd name="T18" fmla="*/ 72 w 139"/>
                <a:gd name="T19" fmla="*/ 107 h 138"/>
                <a:gd name="T20" fmla="*/ 89 w 139"/>
                <a:gd name="T21" fmla="*/ 103 h 138"/>
                <a:gd name="T22" fmla="*/ 98 w 139"/>
                <a:gd name="T23" fmla="*/ 92 h 138"/>
                <a:gd name="T24" fmla="*/ 137 w 139"/>
                <a:gd name="T25" fmla="*/ 96 h 138"/>
                <a:gd name="T26" fmla="*/ 112 w 139"/>
                <a:gd name="T27" fmla="*/ 129 h 138"/>
                <a:gd name="T28" fmla="*/ 71 w 139"/>
                <a:gd name="T29" fmla="*/ 138 h 138"/>
                <a:gd name="T30" fmla="*/ 19 w 139"/>
                <a:gd name="T31" fmla="*/ 120 h 138"/>
                <a:gd name="T32" fmla="*/ 0 w 139"/>
                <a:gd name="T33" fmla="*/ 70 h 138"/>
                <a:gd name="T34" fmla="*/ 20 w 139"/>
                <a:gd name="T35" fmla="*/ 18 h 138"/>
                <a:gd name="T36" fmla="*/ 69 w 139"/>
                <a:gd name="T37" fmla="*/ 0 h 138"/>
                <a:gd name="T38" fmla="*/ 121 w 139"/>
                <a:gd name="T39" fmla="*/ 19 h 138"/>
                <a:gd name="T40" fmla="*/ 139 w 139"/>
                <a:gd name="T41" fmla="*/ 72 h 138"/>
                <a:gd name="T42" fmla="*/ 139 w 139"/>
                <a:gd name="T43" fmla="*/ 7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138">
                  <a:moveTo>
                    <a:pt x="101" y="51"/>
                  </a:moveTo>
                  <a:cubicBezTo>
                    <a:pt x="100" y="50"/>
                    <a:pt x="98" y="42"/>
                    <a:pt x="92" y="36"/>
                  </a:cubicBezTo>
                  <a:cubicBezTo>
                    <a:pt x="87" y="32"/>
                    <a:pt x="81" y="29"/>
                    <a:pt x="72" y="29"/>
                  </a:cubicBezTo>
                  <a:cubicBezTo>
                    <a:pt x="61" y="29"/>
                    <a:pt x="55" y="33"/>
                    <a:pt x="51" y="37"/>
                  </a:cubicBezTo>
                  <a:cubicBezTo>
                    <a:pt x="48" y="41"/>
                    <a:pt x="45" y="45"/>
                    <a:pt x="44" y="51"/>
                  </a:cubicBezTo>
                  <a:lnTo>
                    <a:pt x="101" y="51"/>
                  </a:lnTo>
                  <a:close/>
                  <a:moveTo>
                    <a:pt x="139" y="76"/>
                  </a:moveTo>
                  <a:cubicBezTo>
                    <a:pt x="42" y="76"/>
                    <a:pt x="42" y="76"/>
                    <a:pt x="42" y="76"/>
                  </a:cubicBezTo>
                  <a:cubicBezTo>
                    <a:pt x="42" y="83"/>
                    <a:pt x="45" y="93"/>
                    <a:pt x="50" y="99"/>
                  </a:cubicBezTo>
                  <a:cubicBezTo>
                    <a:pt x="57" y="106"/>
                    <a:pt x="65" y="107"/>
                    <a:pt x="72" y="107"/>
                  </a:cubicBezTo>
                  <a:cubicBezTo>
                    <a:pt x="78" y="107"/>
                    <a:pt x="84" y="106"/>
                    <a:pt x="89" y="103"/>
                  </a:cubicBezTo>
                  <a:cubicBezTo>
                    <a:pt x="89" y="103"/>
                    <a:pt x="94" y="99"/>
                    <a:pt x="98" y="92"/>
                  </a:cubicBezTo>
                  <a:cubicBezTo>
                    <a:pt x="137" y="96"/>
                    <a:pt x="137" y="96"/>
                    <a:pt x="137" y="96"/>
                  </a:cubicBezTo>
                  <a:cubicBezTo>
                    <a:pt x="131" y="115"/>
                    <a:pt x="120" y="124"/>
                    <a:pt x="112" y="129"/>
                  </a:cubicBezTo>
                  <a:cubicBezTo>
                    <a:pt x="100" y="136"/>
                    <a:pt x="86" y="138"/>
                    <a:pt x="71" y="138"/>
                  </a:cubicBezTo>
                  <a:cubicBezTo>
                    <a:pt x="52" y="138"/>
                    <a:pt x="34" y="135"/>
                    <a:pt x="19" y="120"/>
                  </a:cubicBezTo>
                  <a:cubicBezTo>
                    <a:pt x="8" y="108"/>
                    <a:pt x="0" y="91"/>
                    <a:pt x="0" y="70"/>
                  </a:cubicBezTo>
                  <a:cubicBezTo>
                    <a:pt x="0" y="51"/>
                    <a:pt x="6" y="32"/>
                    <a:pt x="20" y="18"/>
                  </a:cubicBezTo>
                  <a:cubicBezTo>
                    <a:pt x="35" y="3"/>
                    <a:pt x="55" y="0"/>
                    <a:pt x="69" y="0"/>
                  </a:cubicBezTo>
                  <a:cubicBezTo>
                    <a:pt x="84" y="0"/>
                    <a:pt x="105" y="2"/>
                    <a:pt x="121" y="19"/>
                  </a:cubicBezTo>
                  <a:cubicBezTo>
                    <a:pt x="136" y="36"/>
                    <a:pt x="139" y="56"/>
                    <a:pt x="139" y="72"/>
                  </a:cubicBezTo>
                  <a:lnTo>
                    <a:pt x="139"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1" name="Freeform 15"/>
            <p:cNvSpPr>
              <a:spLocks/>
            </p:cNvSpPr>
            <p:nvPr/>
          </p:nvSpPr>
          <p:spPr bwMode="auto">
            <a:xfrm>
              <a:off x="14270041" y="2822576"/>
              <a:ext cx="147638" cy="182563"/>
            </a:xfrm>
            <a:custGeom>
              <a:avLst/>
              <a:gdLst>
                <a:gd name="T0" fmla="*/ 93 w 93"/>
                <a:gd name="T1" fmla="*/ 0 h 115"/>
                <a:gd name="T2" fmla="*/ 93 w 93"/>
                <a:gd name="T3" fmla="*/ 14 h 115"/>
                <a:gd name="T4" fmla="*/ 55 w 93"/>
                <a:gd name="T5" fmla="*/ 14 h 115"/>
                <a:gd name="T6" fmla="*/ 55 w 93"/>
                <a:gd name="T7" fmla="*/ 115 h 115"/>
                <a:gd name="T8" fmla="*/ 39 w 93"/>
                <a:gd name="T9" fmla="*/ 115 h 115"/>
                <a:gd name="T10" fmla="*/ 39 w 93"/>
                <a:gd name="T11" fmla="*/ 14 h 115"/>
                <a:gd name="T12" fmla="*/ 0 w 93"/>
                <a:gd name="T13" fmla="*/ 14 h 115"/>
                <a:gd name="T14" fmla="*/ 0 w 93"/>
                <a:gd name="T15" fmla="*/ 0 h 115"/>
                <a:gd name="T16" fmla="*/ 93 w 9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115">
                  <a:moveTo>
                    <a:pt x="93" y="0"/>
                  </a:moveTo>
                  <a:lnTo>
                    <a:pt x="93" y="14"/>
                  </a:lnTo>
                  <a:lnTo>
                    <a:pt x="55" y="14"/>
                  </a:lnTo>
                  <a:lnTo>
                    <a:pt x="55" y="115"/>
                  </a:lnTo>
                  <a:lnTo>
                    <a:pt x="39" y="115"/>
                  </a:lnTo>
                  <a:lnTo>
                    <a:pt x="39" y="14"/>
                  </a:lnTo>
                  <a:lnTo>
                    <a:pt x="0" y="14"/>
                  </a:lnTo>
                  <a:lnTo>
                    <a:pt x="0" y="0"/>
                  </a:lnTo>
                  <a:lnTo>
                    <a:pt x="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2" name="Freeform 16"/>
            <p:cNvSpPr>
              <a:spLocks noEditPoints="1"/>
            </p:cNvSpPr>
            <p:nvPr/>
          </p:nvSpPr>
          <p:spPr bwMode="auto">
            <a:xfrm>
              <a:off x="14404978" y="2867026"/>
              <a:ext cx="117475" cy="141288"/>
            </a:xfrm>
            <a:custGeom>
              <a:avLst/>
              <a:gdLst>
                <a:gd name="T0" fmla="*/ 28 w 37"/>
                <a:gd name="T1" fmla="*/ 2 h 44"/>
                <a:gd name="T2" fmla="*/ 34 w 37"/>
                <a:gd name="T3" fmla="*/ 8 h 44"/>
                <a:gd name="T4" fmla="*/ 37 w 37"/>
                <a:gd name="T5" fmla="*/ 15 h 44"/>
                <a:gd name="T6" fmla="*/ 37 w 37"/>
                <a:gd name="T7" fmla="*/ 24 h 44"/>
                <a:gd name="T8" fmla="*/ 7 w 37"/>
                <a:gd name="T9" fmla="*/ 24 h 44"/>
                <a:gd name="T10" fmla="*/ 10 w 37"/>
                <a:gd name="T11" fmla="*/ 34 h 44"/>
                <a:gd name="T12" fmla="*/ 19 w 37"/>
                <a:gd name="T13" fmla="*/ 38 h 44"/>
                <a:gd name="T14" fmla="*/ 27 w 37"/>
                <a:gd name="T15" fmla="*/ 35 h 44"/>
                <a:gd name="T16" fmla="*/ 30 w 37"/>
                <a:gd name="T17" fmla="*/ 30 h 44"/>
                <a:gd name="T18" fmla="*/ 37 w 37"/>
                <a:gd name="T19" fmla="*/ 30 h 44"/>
                <a:gd name="T20" fmla="*/ 35 w 37"/>
                <a:gd name="T21" fmla="*/ 35 h 44"/>
                <a:gd name="T22" fmla="*/ 32 w 37"/>
                <a:gd name="T23" fmla="*/ 39 h 44"/>
                <a:gd name="T24" fmla="*/ 24 w 37"/>
                <a:gd name="T25" fmla="*/ 44 h 44"/>
                <a:gd name="T26" fmla="*/ 18 w 37"/>
                <a:gd name="T27" fmla="*/ 44 h 44"/>
                <a:gd name="T28" fmla="*/ 5 w 37"/>
                <a:gd name="T29" fmla="*/ 39 h 44"/>
                <a:gd name="T30" fmla="*/ 0 w 37"/>
                <a:gd name="T31" fmla="*/ 23 h 44"/>
                <a:gd name="T32" fmla="*/ 5 w 37"/>
                <a:gd name="T33" fmla="*/ 7 h 44"/>
                <a:gd name="T34" fmla="*/ 19 w 37"/>
                <a:gd name="T35" fmla="*/ 0 h 44"/>
                <a:gd name="T36" fmla="*/ 28 w 37"/>
                <a:gd name="T37" fmla="*/ 2 h 44"/>
                <a:gd name="T38" fmla="*/ 30 w 37"/>
                <a:gd name="T39" fmla="*/ 19 h 44"/>
                <a:gd name="T40" fmla="*/ 28 w 37"/>
                <a:gd name="T41" fmla="*/ 11 h 44"/>
                <a:gd name="T42" fmla="*/ 19 w 37"/>
                <a:gd name="T43" fmla="*/ 6 h 44"/>
                <a:gd name="T44" fmla="*/ 11 w 37"/>
                <a:gd name="T45" fmla="*/ 10 h 44"/>
                <a:gd name="T46" fmla="*/ 7 w 37"/>
                <a:gd name="T47" fmla="*/ 19 h 44"/>
                <a:gd name="T48" fmla="*/ 30 w 37"/>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44">
                  <a:moveTo>
                    <a:pt x="28" y="2"/>
                  </a:moveTo>
                  <a:cubicBezTo>
                    <a:pt x="31" y="4"/>
                    <a:pt x="33" y="6"/>
                    <a:pt x="34" y="8"/>
                  </a:cubicBezTo>
                  <a:cubicBezTo>
                    <a:pt x="35" y="10"/>
                    <a:pt x="36" y="12"/>
                    <a:pt x="37" y="15"/>
                  </a:cubicBezTo>
                  <a:cubicBezTo>
                    <a:pt x="37" y="17"/>
                    <a:pt x="37" y="20"/>
                    <a:pt x="37" y="24"/>
                  </a:cubicBezTo>
                  <a:cubicBezTo>
                    <a:pt x="7" y="24"/>
                    <a:pt x="7" y="24"/>
                    <a:pt x="7" y="24"/>
                  </a:cubicBezTo>
                  <a:cubicBezTo>
                    <a:pt x="7" y="29"/>
                    <a:pt x="8" y="32"/>
                    <a:pt x="10" y="34"/>
                  </a:cubicBezTo>
                  <a:cubicBezTo>
                    <a:pt x="12" y="37"/>
                    <a:pt x="15" y="38"/>
                    <a:pt x="19" y="38"/>
                  </a:cubicBezTo>
                  <a:cubicBezTo>
                    <a:pt x="22" y="38"/>
                    <a:pt x="25" y="37"/>
                    <a:pt x="27"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3" y="0"/>
                    <a:pt x="19" y="0"/>
                  </a:cubicBezTo>
                  <a:cubicBezTo>
                    <a:pt x="22" y="0"/>
                    <a:pt x="25" y="1"/>
                    <a:pt x="28" y="2"/>
                  </a:cubicBezTo>
                  <a:moveTo>
                    <a:pt x="30" y="19"/>
                  </a:moveTo>
                  <a:cubicBezTo>
                    <a:pt x="30" y="16"/>
                    <a:pt x="29" y="13"/>
                    <a:pt x="28" y="11"/>
                  </a:cubicBezTo>
                  <a:cubicBezTo>
                    <a:pt x="26" y="8"/>
                    <a:pt x="23" y="6"/>
                    <a:pt x="19" y="6"/>
                  </a:cubicBezTo>
                  <a:cubicBezTo>
                    <a:pt x="16" y="6"/>
                    <a:pt x="13" y="8"/>
                    <a:pt x="11" y="10"/>
                  </a:cubicBezTo>
                  <a:cubicBezTo>
                    <a:pt x="9" y="12"/>
                    <a:pt x="8" y="15"/>
                    <a:pt x="7"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3" name="Freeform 17"/>
            <p:cNvSpPr>
              <a:spLocks/>
            </p:cNvSpPr>
            <p:nvPr/>
          </p:nvSpPr>
          <p:spPr bwMode="auto">
            <a:xfrm>
              <a:off x="14544678" y="2867026"/>
              <a:ext cx="114300" cy="141288"/>
            </a:xfrm>
            <a:custGeom>
              <a:avLst/>
              <a:gdLst>
                <a:gd name="T0" fmla="*/ 31 w 36"/>
                <a:gd name="T1" fmla="*/ 3 h 44"/>
                <a:gd name="T2" fmla="*/ 36 w 36"/>
                <a:gd name="T3" fmla="*/ 15 h 44"/>
                <a:gd name="T4" fmla="*/ 29 w 36"/>
                <a:gd name="T5" fmla="*/ 15 h 44"/>
                <a:gd name="T6" fmla="*/ 26 w 36"/>
                <a:gd name="T7" fmla="*/ 9 h 44"/>
                <a:gd name="T8" fmla="*/ 19 w 36"/>
                <a:gd name="T9" fmla="*/ 6 h 44"/>
                <a:gd name="T10" fmla="*/ 10 w 36"/>
                <a:gd name="T11" fmla="*/ 13 h 44"/>
                <a:gd name="T12" fmla="*/ 8 w 36"/>
                <a:gd name="T13" fmla="*/ 23 h 44"/>
                <a:gd name="T14" fmla="*/ 10 w 36"/>
                <a:gd name="T15" fmla="*/ 34 h 44"/>
                <a:gd name="T16" fmla="*/ 19 w 36"/>
                <a:gd name="T17" fmla="*/ 38 h 44"/>
                <a:gd name="T18" fmla="*/ 26 w 36"/>
                <a:gd name="T19" fmla="*/ 35 h 44"/>
                <a:gd name="T20" fmla="*/ 29 w 36"/>
                <a:gd name="T21" fmla="*/ 28 h 44"/>
                <a:gd name="T22" fmla="*/ 36 w 36"/>
                <a:gd name="T23" fmla="*/ 28 h 44"/>
                <a:gd name="T24" fmla="*/ 30 w 36"/>
                <a:gd name="T25" fmla="*/ 40 h 44"/>
                <a:gd name="T26" fmla="*/ 18 w 36"/>
                <a:gd name="T27" fmla="*/ 44 h 44"/>
                <a:gd name="T28" fmla="*/ 5 w 36"/>
                <a:gd name="T29" fmla="*/ 38 h 44"/>
                <a:gd name="T30" fmla="*/ 0 w 36"/>
                <a:gd name="T31" fmla="*/ 23 h 44"/>
                <a:gd name="T32" fmla="*/ 6 w 36"/>
                <a:gd name="T33" fmla="*/ 6 h 44"/>
                <a:gd name="T34" fmla="*/ 19 w 36"/>
                <a:gd name="T35" fmla="*/ 0 h 44"/>
                <a:gd name="T36" fmla="*/ 31 w 36"/>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44">
                  <a:moveTo>
                    <a:pt x="31" y="3"/>
                  </a:moveTo>
                  <a:cubicBezTo>
                    <a:pt x="34" y="6"/>
                    <a:pt x="35" y="10"/>
                    <a:pt x="36" y="15"/>
                  </a:cubicBezTo>
                  <a:cubicBezTo>
                    <a:pt x="29" y="15"/>
                    <a:pt x="29" y="15"/>
                    <a:pt x="29" y="15"/>
                  </a:cubicBezTo>
                  <a:cubicBezTo>
                    <a:pt x="29" y="13"/>
                    <a:pt x="28" y="11"/>
                    <a:pt x="26" y="9"/>
                  </a:cubicBezTo>
                  <a:cubicBezTo>
                    <a:pt x="25" y="7"/>
                    <a:pt x="22" y="6"/>
                    <a:pt x="19" y="6"/>
                  </a:cubicBezTo>
                  <a:cubicBezTo>
                    <a:pt x="15" y="6"/>
                    <a:pt x="12" y="8"/>
                    <a:pt x="10" y="13"/>
                  </a:cubicBezTo>
                  <a:cubicBezTo>
                    <a:pt x="8" y="16"/>
                    <a:pt x="8" y="19"/>
                    <a:pt x="8" y="23"/>
                  </a:cubicBezTo>
                  <a:cubicBezTo>
                    <a:pt x="8" y="27"/>
                    <a:pt x="9" y="31"/>
                    <a:pt x="10" y="34"/>
                  </a:cubicBezTo>
                  <a:cubicBezTo>
                    <a:pt x="12" y="37"/>
                    <a:pt x="15" y="38"/>
                    <a:pt x="19" y="38"/>
                  </a:cubicBezTo>
                  <a:cubicBezTo>
                    <a:pt x="22" y="38"/>
                    <a:pt x="24" y="37"/>
                    <a:pt x="26" y="35"/>
                  </a:cubicBezTo>
                  <a:cubicBezTo>
                    <a:pt x="27" y="34"/>
                    <a:pt x="28" y="31"/>
                    <a:pt x="29" y="28"/>
                  </a:cubicBezTo>
                  <a:cubicBezTo>
                    <a:pt x="36" y="28"/>
                    <a:pt x="36" y="28"/>
                    <a:pt x="36" y="28"/>
                  </a:cubicBezTo>
                  <a:cubicBezTo>
                    <a:pt x="35" y="34"/>
                    <a:pt x="33" y="38"/>
                    <a:pt x="30" y="40"/>
                  </a:cubicBezTo>
                  <a:cubicBezTo>
                    <a:pt x="27" y="43"/>
                    <a:pt x="23" y="44"/>
                    <a:pt x="18" y="44"/>
                  </a:cubicBezTo>
                  <a:cubicBezTo>
                    <a:pt x="13" y="44"/>
                    <a:pt x="8" y="42"/>
                    <a:pt x="5" y="38"/>
                  </a:cubicBezTo>
                  <a:cubicBezTo>
                    <a:pt x="2" y="34"/>
                    <a:pt x="0" y="29"/>
                    <a:pt x="0" y="23"/>
                  </a:cubicBezTo>
                  <a:cubicBezTo>
                    <a:pt x="0" y="16"/>
                    <a:pt x="2" y="10"/>
                    <a:pt x="6" y="6"/>
                  </a:cubicBezTo>
                  <a:cubicBezTo>
                    <a:pt x="9" y="2"/>
                    <a:pt x="14" y="0"/>
                    <a:pt x="19" y="0"/>
                  </a:cubicBezTo>
                  <a:cubicBezTo>
                    <a:pt x="24" y="0"/>
                    <a:pt x="28" y="1"/>
                    <a:pt x="31"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4" name="Freeform 18"/>
            <p:cNvSpPr>
              <a:spLocks/>
            </p:cNvSpPr>
            <p:nvPr/>
          </p:nvSpPr>
          <p:spPr bwMode="auto">
            <a:xfrm>
              <a:off x="14684379" y="2822576"/>
              <a:ext cx="107950" cy="182563"/>
            </a:xfrm>
            <a:custGeom>
              <a:avLst/>
              <a:gdLst>
                <a:gd name="T0" fmla="*/ 0 w 34"/>
                <a:gd name="T1" fmla="*/ 0 h 57"/>
                <a:gd name="T2" fmla="*/ 7 w 34"/>
                <a:gd name="T3" fmla="*/ 0 h 57"/>
                <a:gd name="T4" fmla="*/ 7 w 34"/>
                <a:gd name="T5" fmla="*/ 21 h 57"/>
                <a:gd name="T6" fmla="*/ 11 w 34"/>
                <a:gd name="T7" fmla="*/ 16 h 57"/>
                <a:gd name="T8" fmla="*/ 20 w 34"/>
                <a:gd name="T9" fmla="*/ 14 h 57"/>
                <a:gd name="T10" fmla="*/ 32 w 34"/>
                <a:gd name="T11" fmla="*/ 21 h 57"/>
                <a:gd name="T12" fmla="*/ 34 w 34"/>
                <a:gd name="T13" fmla="*/ 30 h 57"/>
                <a:gd name="T14" fmla="*/ 34 w 34"/>
                <a:gd name="T15" fmla="*/ 57 h 57"/>
                <a:gd name="T16" fmla="*/ 26 w 34"/>
                <a:gd name="T17" fmla="*/ 57 h 57"/>
                <a:gd name="T18" fmla="*/ 26 w 34"/>
                <a:gd name="T19" fmla="*/ 31 h 57"/>
                <a:gd name="T20" fmla="*/ 25 w 34"/>
                <a:gd name="T21" fmla="*/ 24 h 57"/>
                <a:gd name="T22" fmla="*/ 18 w 34"/>
                <a:gd name="T23" fmla="*/ 21 h 57"/>
                <a:gd name="T24" fmla="*/ 10 w 34"/>
                <a:gd name="T25" fmla="*/ 23 h 57"/>
                <a:gd name="T26" fmla="*/ 7 w 34"/>
                <a:gd name="T27" fmla="*/ 35 h 57"/>
                <a:gd name="T28" fmla="*/ 7 w 34"/>
                <a:gd name="T29" fmla="*/ 57 h 57"/>
                <a:gd name="T30" fmla="*/ 0 w 34"/>
                <a:gd name="T31" fmla="*/ 57 h 57"/>
                <a:gd name="T32" fmla="*/ 0 w 34"/>
                <a:gd name="T3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57">
                  <a:moveTo>
                    <a:pt x="0" y="0"/>
                  </a:moveTo>
                  <a:cubicBezTo>
                    <a:pt x="7" y="0"/>
                    <a:pt x="7" y="0"/>
                    <a:pt x="7" y="0"/>
                  </a:cubicBezTo>
                  <a:cubicBezTo>
                    <a:pt x="7" y="21"/>
                    <a:pt x="7" y="21"/>
                    <a:pt x="7" y="21"/>
                  </a:cubicBezTo>
                  <a:cubicBezTo>
                    <a:pt x="8" y="19"/>
                    <a:pt x="10" y="17"/>
                    <a:pt x="11" y="16"/>
                  </a:cubicBezTo>
                  <a:cubicBezTo>
                    <a:pt x="13" y="15"/>
                    <a:pt x="16" y="14"/>
                    <a:pt x="20" y="14"/>
                  </a:cubicBezTo>
                  <a:cubicBezTo>
                    <a:pt x="26" y="14"/>
                    <a:pt x="30" y="16"/>
                    <a:pt x="32" y="21"/>
                  </a:cubicBezTo>
                  <a:cubicBezTo>
                    <a:pt x="33" y="23"/>
                    <a:pt x="34" y="26"/>
                    <a:pt x="34" y="30"/>
                  </a:cubicBezTo>
                  <a:cubicBezTo>
                    <a:pt x="34" y="57"/>
                    <a:pt x="34" y="57"/>
                    <a:pt x="34" y="57"/>
                  </a:cubicBezTo>
                  <a:cubicBezTo>
                    <a:pt x="26" y="57"/>
                    <a:pt x="26" y="57"/>
                    <a:pt x="26" y="57"/>
                  </a:cubicBezTo>
                  <a:cubicBezTo>
                    <a:pt x="26" y="31"/>
                    <a:pt x="26" y="31"/>
                    <a:pt x="26" y="31"/>
                  </a:cubicBezTo>
                  <a:cubicBezTo>
                    <a:pt x="26" y="28"/>
                    <a:pt x="26" y="25"/>
                    <a:pt x="25" y="24"/>
                  </a:cubicBezTo>
                  <a:cubicBezTo>
                    <a:pt x="24" y="22"/>
                    <a:pt x="22" y="21"/>
                    <a:pt x="18" y="21"/>
                  </a:cubicBezTo>
                  <a:cubicBezTo>
                    <a:pt x="15" y="21"/>
                    <a:pt x="13" y="22"/>
                    <a:pt x="10" y="23"/>
                  </a:cubicBezTo>
                  <a:cubicBezTo>
                    <a:pt x="8" y="25"/>
                    <a:pt x="7" y="29"/>
                    <a:pt x="7" y="35"/>
                  </a:cubicBezTo>
                  <a:cubicBezTo>
                    <a:pt x="7" y="57"/>
                    <a:pt x="7" y="57"/>
                    <a:pt x="7" y="57"/>
                  </a:cubicBezTo>
                  <a:cubicBezTo>
                    <a:pt x="0" y="57"/>
                    <a:pt x="0" y="57"/>
                    <a:pt x="0" y="57"/>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5" name="Freeform 19"/>
            <p:cNvSpPr>
              <a:spLocks/>
            </p:cNvSpPr>
            <p:nvPr/>
          </p:nvSpPr>
          <p:spPr bwMode="auto">
            <a:xfrm>
              <a:off x="14827254" y="2867026"/>
              <a:ext cx="107950" cy="138113"/>
            </a:xfrm>
            <a:custGeom>
              <a:avLst/>
              <a:gdLst>
                <a:gd name="T0" fmla="*/ 0 w 34"/>
                <a:gd name="T1" fmla="*/ 1 h 43"/>
                <a:gd name="T2" fmla="*/ 6 w 34"/>
                <a:gd name="T3" fmla="*/ 1 h 43"/>
                <a:gd name="T4" fmla="*/ 6 w 34"/>
                <a:gd name="T5" fmla="*/ 7 h 43"/>
                <a:gd name="T6" fmla="*/ 13 w 34"/>
                <a:gd name="T7" fmla="*/ 2 h 43"/>
                <a:gd name="T8" fmla="*/ 20 w 34"/>
                <a:gd name="T9" fmla="*/ 0 h 43"/>
                <a:gd name="T10" fmla="*/ 32 w 34"/>
                <a:gd name="T11" fmla="*/ 7 h 43"/>
                <a:gd name="T12" fmla="*/ 34 w 34"/>
                <a:gd name="T13" fmla="*/ 16 h 43"/>
                <a:gd name="T14" fmla="*/ 34 w 34"/>
                <a:gd name="T15" fmla="*/ 43 h 43"/>
                <a:gd name="T16" fmla="*/ 26 w 34"/>
                <a:gd name="T17" fmla="*/ 43 h 43"/>
                <a:gd name="T18" fmla="*/ 26 w 34"/>
                <a:gd name="T19" fmla="*/ 17 h 43"/>
                <a:gd name="T20" fmla="*/ 25 w 34"/>
                <a:gd name="T21" fmla="*/ 11 h 43"/>
                <a:gd name="T22" fmla="*/ 19 w 34"/>
                <a:gd name="T23" fmla="*/ 7 h 43"/>
                <a:gd name="T24" fmla="*/ 14 w 34"/>
                <a:gd name="T25" fmla="*/ 7 h 43"/>
                <a:gd name="T26" fmla="*/ 9 w 34"/>
                <a:gd name="T27" fmla="*/ 11 h 43"/>
                <a:gd name="T28" fmla="*/ 7 w 34"/>
                <a:gd name="T29" fmla="*/ 15 h 43"/>
                <a:gd name="T30" fmla="*/ 7 w 34"/>
                <a:gd name="T31" fmla="*/ 21 h 43"/>
                <a:gd name="T32" fmla="*/ 7 w 34"/>
                <a:gd name="T33" fmla="*/ 43 h 43"/>
                <a:gd name="T34" fmla="*/ 0 w 34"/>
                <a:gd name="T35" fmla="*/ 43 h 43"/>
                <a:gd name="T36" fmla="*/ 0 w 34"/>
                <a:gd name="T37"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43">
                  <a:moveTo>
                    <a:pt x="0" y="1"/>
                  </a:moveTo>
                  <a:cubicBezTo>
                    <a:pt x="6" y="1"/>
                    <a:pt x="6" y="1"/>
                    <a:pt x="6" y="1"/>
                  </a:cubicBezTo>
                  <a:cubicBezTo>
                    <a:pt x="6" y="7"/>
                    <a:pt x="6" y="7"/>
                    <a:pt x="6" y="7"/>
                  </a:cubicBezTo>
                  <a:cubicBezTo>
                    <a:pt x="8" y="5"/>
                    <a:pt x="10" y="3"/>
                    <a:pt x="13" y="2"/>
                  </a:cubicBezTo>
                  <a:cubicBezTo>
                    <a:pt x="15" y="1"/>
                    <a:pt x="17" y="0"/>
                    <a:pt x="20" y="0"/>
                  </a:cubicBezTo>
                  <a:cubicBezTo>
                    <a:pt x="26" y="0"/>
                    <a:pt x="30" y="2"/>
                    <a:pt x="32" y="7"/>
                  </a:cubicBezTo>
                  <a:cubicBezTo>
                    <a:pt x="33" y="9"/>
                    <a:pt x="34" y="12"/>
                    <a:pt x="34" y="16"/>
                  </a:cubicBezTo>
                  <a:cubicBezTo>
                    <a:pt x="34" y="43"/>
                    <a:pt x="34" y="43"/>
                    <a:pt x="34" y="43"/>
                  </a:cubicBezTo>
                  <a:cubicBezTo>
                    <a:pt x="26" y="43"/>
                    <a:pt x="26" y="43"/>
                    <a:pt x="26" y="43"/>
                  </a:cubicBezTo>
                  <a:cubicBezTo>
                    <a:pt x="26" y="17"/>
                    <a:pt x="26" y="17"/>
                    <a:pt x="26" y="17"/>
                  </a:cubicBezTo>
                  <a:cubicBezTo>
                    <a:pt x="26" y="14"/>
                    <a:pt x="26" y="12"/>
                    <a:pt x="25" y="11"/>
                  </a:cubicBezTo>
                  <a:cubicBezTo>
                    <a:pt x="24" y="8"/>
                    <a:pt x="22" y="7"/>
                    <a:pt x="19" y="7"/>
                  </a:cubicBezTo>
                  <a:cubicBezTo>
                    <a:pt x="17" y="7"/>
                    <a:pt x="16" y="7"/>
                    <a:pt x="14" y="7"/>
                  </a:cubicBezTo>
                  <a:cubicBezTo>
                    <a:pt x="13" y="8"/>
                    <a:pt x="11" y="9"/>
                    <a:pt x="9" y="11"/>
                  </a:cubicBezTo>
                  <a:cubicBezTo>
                    <a:pt x="8" y="12"/>
                    <a:pt x="8" y="13"/>
                    <a:pt x="7" y="15"/>
                  </a:cubicBezTo>
                  <a:cubicBezTo>
                    <a:pt x="7" y="16"/>
                    <a:pt x="7" y="18"/>
                    <a:pt x="7" y="21"/>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6" name="Freeform 20"/>
            <p:cNvSpPr>
              <a:spLocks noEditPoints="1"/>
            </p:cNvSpPr>
            <p:nvPr/>
          </p:nvSpPr>
          <p:spPr bwMode="auto">
            <a:xfrm>
              <a:off x="14960604" y="2867026"/>
              <a:ext cx="122238" cy="141288"/>
            </a:xfrm>
            <a:custGeom>
              <a:avLst/>
              <a:gdLst>
                <a:gd name="T0" fmla="*/ 33 w 38"/>
                <a:gd name="T1" fmla="*/ 5 h 44"/>
                <a:gd name="T2" fmla="*/ 38 w 38"/>
                <a:gd name="T3" fmla="*/ 21 h 44"/>
                <a:gd name="T4" fmla="*/ 33 w 38"/>
                <a:gd name="T5" fmla="*/ 38 h 44"/>
                <a:gd name="T6" fmla="*/ 18 w 38"/>
                <a:gd name="T7" fmla="*/ 44 h 44"/>
                <a:gd name="T8" fmla="*/ 5 w 38"/>
                <a:gd name="T9" fmla="*/ 39 h 44"/>
                <a:gd name="T10" fmla="*/ 0 w 38"/>
                <a:gd name="T11" fmla="*/ 23 h 44"/>
                <a:gd name="T12" fmla="*/ 5 w 38"/>
                <a:gd name="T13" fmla="*/ 6 h 44"/>
                <a:gd name="T14" fmla="*/ 19 w 38"/>
                <a:gd name="T15" fmla="*/ 0 h 44"/>
                <a:gd name="T16" fmla="*/ 33 w 38"/>
                <a:gd name="T17" fmla="*/ 5 h 44"/>
                <a:gd name="T18" fmla="*/ 28 w 38"/>
                <a:gd name="T19" fmla="*/ 33 h 44"/>
                <a:gd name="T20" fmla="*/ 31 w 38"/>
                <a:gd name="T21" fmla="*/ 21 h 44"/>
                <a:gd name="T22" fmla="*/ 29 w 38"/>
                <a:gd name="T23" fmla="*/ 12 h 44"/>
                <a:gd name="T24" fmla="*/ 19 w 38"/>
                <a:gd name="T25" fmla="*/ 6 h 44"/>
                <a:gd name="T26" fmla="*/ 10 w 38"/>
                <a:gd name="T27" fmla="*/ 11 h 44"/>
                <a:gd name="T28" fmla="*/ 7 w 38"/>
                <a:gd name="T29" fmla="*/ 23 h 44"/>
                <a:gd name="T30" fmla="*/ 10 w 38"/>
                <a:gd name="T31" fmla="*/ 34 h 44"/>
                <a:gd name="T32" fmla="*/ 19 w 38"/>
                <a:gd name="T33" fmla="*/ 38 h 44"/>
                <a:gd name="T34" fmla="*/ 28 w 38"/>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44">
                  <a:moveTo>
                    <a:pt x="33" y="5"/>
                  </a:moveTo>
                  <a:cubicBezTo>
                    <a:pt x="36" y="9"/>
                    <a:pt x="38" y="14"/>
                    <a:pt x="38" y="21"/>
                  </a:cubicBezTo>
                  <a:cubicBezTo>
                    <a:pt x="38" y="28"/>
                    <a:pt x="37" y="33"/>
                    <a:pt x="33" y="38"/>
                  </a:cubicBezTo>
                  <a:cubicBezTo>
                    <a:pt x="30" y="42"/>
                    <a:pt x="25" y="44"/>
                    <a:pt x="18" y="44"/>
                  </a:cubicBezTo>
                  <a:cubicBezTo>
                    <a:pt x="13" y="44"/>
                    <a:pt x="8" y="42"/>
                    <a:pt x="5" y="39"/>
                  </a:cubicBezTo>
                  <a:cubicBezTo>
                    <a:pt x="2" y="35"/>
                    <a:pt x="0" y="29"/>
                    <a:pt x="0" y="23"/>
                  </a:cubicBezTo>
                  <a:cubicBezTo>
                    <a:pt x="0" y="16"/>
                    <a:pt x="2" y="10"/>
                    <a:pt x="5" y="6"/>
                  </a:cubicBezTo>
                  <a:cubicBezTo>
                    <a:pt x="9" y="2"/>
                    <a:pt x="13" y="0"/>
                    <a:pt x="19" y="0"/>
                  </a:cubicBezTo>
                  <a:cubicBezTo>
                    <a:pt x="25" y="0"/>
                    <a:pt x="29" y="2"/>
                    <a:pt x="33" y="5"/>
                  </a:cubicBezTo>
                  <a:moveTo>
                    <a:pt x="28" y="33"/>
                  </a:moveTo>
                  <a:cubicBezTo>
                    <a:pt x="30" y="30"/>
                    <a:pt x="31" y="26"/>
                    <a:pt x="31" y="21"/>
                  </a:cubicBezTo>
                  <a:cubicBezTo>
                    <a:pt x="31" y="17"/>
                    <a:pt x="30" y="14"/>
                    <a:pt x="29" y="12"/>
                  </a:cubicBezTo>
                  <a:cubicBezTo>
                    <a:pt x="27" y="8"/>
                    <a:pt x="24" y="6"/>
                    <a:pt x="19" y="6"/>
                  </a:cubicBezTo>
                  <a:cubicBezTo>
                    <a:pt x="15" y="6"/>
                    <a:pt x="12" y="8"/>
                    <a:pt x="10" y="11"/>
                  </a:cubicBezTo>
                  <a:cubicBezTo>
                    <a:pt x="8" y="14"/>
                    <a:pt x="7" y="18"/>
                    <a:pt x="7" y="23"/>
                  </a:cubicBezTo>
                  <a:cubicBezTo>
                    <a:pt x="7" y="27"/>
                    <a:pt x="8" y="31"/>
                    <a:pt x="10" y="34"/>
                  </a:cubicBezTo>
                  <a:cubicBezTo>
                    <a:pt x="12" y="37"/>
                    <a:pt x="15" y="38"/>
                    <a:pt x="19" y="38"/>
                  </a:cubicBezTo>
                  <a:cubicBezTo>
                    <a:pt x="24" y="38"/>
                    <a:pt x="27" y="37"/>
                    <a:pt x="28"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7" name="Rectangle 76"/>
            <p:cNvSpPr>
              <a:spLocks noChangeArrowheads="1"/>
            </p:cNvSpPr>
            <p:nvPr/>
          </p:nvSpPr>
          <p:spPr bwMode="auto">
            <a:xfrm>
              <a:off x="15114591" y="2822576"/>
              <a:ext cx="22225" cy="182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8" name="Freeform 22"/>
            <p:cNvSpPr>
              <a:spLocks noEditPoints="1"/>
            </p:cNvSpPr>
            <p:nvPr/>
          </p:nvSpPr>
          <p:spPr bwMode="auto">
            <a:xfrm>
              <a:off x="15162216" y="2867026"/>
              <a:ext cx="123825" cy="141288"/>
            </a:xfrm>
            <a:custGeom>
              <a:avLst/>
              <a:gdLst>
                <a:gd name="T0" fmla="*/ 33 w 39"/>
                <a:gd name="T1" fmla="*/ 5 h 44"/>
                <a:gd name="T2" fmla="*/ 39 w 39"/>
                <a:gd name="T3" fmla="*/ 21 h 44"/>
                <a:gd name="T4" fmla="*/ 34 w 39"/>
                <a:gd name="T5" fmla="*/ 38 h 44"/>
                <a:gd name="T6" fmla="*/ 19 w 39"/>
                <a:gd name="T7" fmla="*/ 44 h 44"/>
                <a:gd name="T8" fmla="*/ 5 w 39"/>
                <a:gd name="T9" fmla="*/ 39 h 44"/>
                <a:gd name="T10" fmla="*/ 0 w 39"/>
                <a:gd name="T11" fmla="*/ 23 h 44"/>
                <a:gd name="T12" fmla="*/ 6 w 39"/>
                <a:gd name="T13" fmla="*/ 6 h 44"/>
                <a:gd name="T14" fmla="*/ 20 w 39"/>
                <a:gd name="T15" fmla="*/ 0 h 44"/>
                <a:gd name="T16" fmla="*/ 33 w 39"/>
                <a:gd name="T17" fmla="*/ 5 h 44"/>
                <a:gd name="T18" fmla="*/ 29 w 39"/>
                <a:gd name="T19" fmla="*/ 33 h 44"/>
                <a:gd name="T20" fmla="*/ 31 w 39"/>
                <a:gd name="T21" fmla="*/ 21 h 44"/>
                <a:gd name="T22" fmla="*/ 30 w 39"/>
                <a:gd name="T23" fmla="*/ 12 h 44"/>
                <a:gd name="T24" fmla="*/ 20 w 39"/>
                <a:gd name="T25" fmla="*/ 6 h 44"/>
                <a:gd name="T26" fmla="*/ 10 w 39"/>
                <a:gd name="T27" fmla="*/ 11 h 44"/>
                <a:gd name="T28" fmla="*/ 7 w 39"/>
                <a:gd name="T29" fmla="*/ 23 h 44"/>
                <a:gd name="T30" fmla="*/ 10 w 39"/>
                <a:gd name="T31" fmla="*/ 34 h 44"/>
                <a:gd name="T32" fmla="*/ 20 w 39"/>
                <a:gd name="T33" fmla="*/ 38 h 44"/>
                <a:gd name="T34" fmla="*/ 29 w 39"/>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44">
                  <a:moveTo>
                    <a:pt x="33" y="5"/>
                  </a:moveTo>
                  <a:cubicBezTo>
                    <a:pt x="37" y="9"/>
                    <a:pt x="39" y="14"/>
                    <a:pt x="39" y="21"/>
                  </a:cubicBezTo>
                  <a:cubicBezTo>
                    <a:pt x="39" y="28"/>
                    <a:pt x="37" y="33"/>
                    <a:pt x="34" y="38"/>
                  </a:cubicBezTo>
                  <a:cubicBezTo>
                    <a:pt x="31" y="42"/>
                    <a:pt x="26" y="44"/>
                    <a:pt x="19" y="44"/>
                  </a:cubicBezTo>
                  <a:cubicBezTo>
                    <a:pt x="13" y="44"/>
                    <a:pt x="9" y="42"/>
                    <a:pt x="5" y="39"/>
                  </a:cubicBezTo>
                  <a:cubicBezTo>
                    <a:pt x="2" y="35"/>
                    <a:pt x="0" y="29"/>
                    <a:pt x="0" y="23"/>
                  </a:cubicBezTo>
                  <a:cubicBezTo>
                    <a:pt x="0" y="16"/>
                    <a:pt x="2" y="10"/>
                    <a:pt x="6" y="6"/>
                  </a:cubicBezTo>
                  <a:cubicBezTo>
                    <a:pt x="9" y="2"/>
                    <a:pt x="14" y="0"/>
                    <a:pt x="20" y="0"/>
                  </a:cubicBezTo>
                  <a:cubicBezTo>
                    <a:pt x="25" y="0"/>
                    <a:pt x="30" y="2"/>
                    <a:pt x="33" y="5"/>
                  </a:cubicBezTo>
                  <a:moveTo>
                    <a:pt x="29" y="33"/>
                  </a:moveTo>
                  <a:cubicBezTo>
                    <a:pt x="31" y="30"/>
                    <a:pt x="31" y="26"/>
                    <a:pt x="31" y="21"/>
                  </a:cubicBezTo>
                  <a:cubicBezTo>
                    <a:pt x="31" y="17"/>
                    <a:pt x="31" y="14"/>
                    <a:pt x="30" y="12"/>
                  </a:cubicBezTo>
                  <a:cubicBezTo>
                    <a:pt x="28" y="8"/>
                    <a:pt x="24" y="6"/>
                    <a:pt x="20" y="6"/>
                  </a:cubicBezTo>
                  <a:cubicBezTo>
                    <a:pt x="15" y="6"/>
                    <a:pt x="12" y="8"/>
                    <a:pt x="10" y="11"/>
                  </a:cubicBezTo>
                  <a:cubicBezTo>
                    <a:pt x="8" y="14"/>
                    <a:pt x="7" y="18"/>
                    <a:pt x="7" y="23"/>
                  </a:cubicBezTo>
                  <a:cubicBezTo>
                    <a:pt x="7" y="27"/>
                    <a:pt x="8" y="31"/>
                    <a:pt x="10" y="34"/>
                  </a:cubicBezTo>
                  <a:cubicBezTo>
                    <a:pt x="12" y="37"/>
                    <a:pt x="15" y="38"/>
                    <a:pt x="20" y="38"/>
                  </a:cubicBezTo>
                  <a:cubicBezTo>
                    <a:pt x="24" y="38"/>
                    <a:pt x="27" y="37"/>
                    <a:pt x="29"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9" name="Freeform 23"/>
            <p:cNvSpPr>
              <a:spLocks noEditPoints="1"/>
            </p:cNvSpPr>
            <p:nvPr/>
          </p:nvSpPr>
          <p:spPr bwMode="auto">
            <a:xfrm>
              <a:off x="15305091" y="2870201"/>
              <a:ext cx="117475" cy="188913"/>
            </a:xfrm>
            <a:custGeom>
              <a:avLst/>
              <a:gdLst>
                <a:gd name="T0" fmla="*/ 26 w 37"/>
                <a:gd name="T1" fmla="*/ 2 h 59"/>
                <a:gd name="T2" fmla="*/ 30 w 37"/>
                <a:gd name="T3" fmla="*/ 6 h 59"/>
                <a:gd name="T4" fmla="*/ 30 w 37"/>
                <a:gd name="T5" fmla="*/ 1 h 59"/>
                <a:gd name="T6" fmla="*/ 37 w 37"/>
                <a:gd name="T7" fmla="*/ 1 h 59"/>
                <a:gd name="T8" fmla="*/ 37 w 37"/>
                <a:gd name="T9" fmla="*/ 38 h 59"/>
                <a:gd name="T10" fmla="*/ 34 w 37"/>
                <a:gd name="T11" fmla="*/ 51 h 59"/>
                <a:gd name="T12" fmla="*/ 18 w 37"/>
                <a:gd name="T13" fmla="*/ 59 h 59"/>
                <a:gd name="T14" fmla="*/ 7 w 37"/>
                <a:gd name="T15" fmla="*/ 56 h 59"/>
                <a:gd name="T16" fmla="*/ 2 w 37"/>
                <a:gd name="T17" fmla="*/ 47 h 59"/>
                <a:gd name="T18" fmla="*/ 9 w 37"/>
                <a:gd name="T19" fmla="*/ 47 h 59"/>
                <a:gd name="T20" fmla="*/ 11 w 37"/>
                <a:gd name="T21" fmla="*/ 51 h 59"/>
                <a:gd name="T22" fmla="*/ 18 w 37"/>
                <a:gd name="T23" fmla="*/ 54 h 59"/>
                <a:gd name="T24" fmla="*/ 29 w 37"/>
                <a:gd name="T25" fmla="*/ 48 h 59"/>
                <a:gd name="T26" fmla="*/ 30 w 37"/>
                <a:gd name="T27" fmla="*/ 36 h 59"/>
                <a:gd name="T28" fmla="*/ 25 w 37"/>
                <a:gd name="T29" fmla="*/ 41 h 59"/>
                <a:gd name="T30" fmla="*/ 17 w 37"/>
                <a:gd name="T31" fmla="*/ 42 h 59"/>
                <a:gd name="T32" fmla="*/ 5 w 37"/>
                <a:gd name="T33" fmla="*/ 38 h 59"/>
                <a:gd name="T34" fmla="*/ 0 w 37"/>
                <a:gd name="T35" fmla="*/ 22 h 59"/>
                <a:gd name="T36" fmla="*/ 5 w 37"/>
                <a:gd name="T37" fmla="*/ 5 h 59"/>
                <a:gd name="T38" fmla="*/ 18 w 37"/>
                <a:gd name="T39" fmla="*/ 0 h 59"/>
                <a:gd name="T40" fmla="*/ 26 w 37"/>
                <a:gd name="T41" fmla="*/ 2 h 59"/>
                <a:gd name="T42" fmla="*/ 27 w 37"/>
                <a:gd name="T43" fmla="*/ 9 h 59"/>
                <a:gd name="T44" fmla="*/ 19 w 37"/>
                <a:gd name="T45" fmla="*/ 6 h 59"/>
                <a:gd name="T46" fmla="*/ 9 w 37"/>
                <a:gd name="T47" fmla="*/ 13 h 59"/>
                <a:gd name="T48" fmla="*/ 8 w 37"/>
                <a:gd name="T49" fmla="*/ 22 h 59"/>
                <a:gd name="T50" fmla="*/ 10 w 37"/>
                <a:gd name="T51" fmla="*/ 33 h 59"/>
                <a:gd name="T52" fmla="*/ 18 w 37"/>
                <a:gd name="T53" fmla="*/ 37 h 59"/>
                <a:gd name="T54" fmla="*/ 29 w 37"/>
                <a:gd name="T55" fmla="*/ 30 h 59"/>
                <a:gd name="T56" fmla="*/ 30 w 37"/>
                <a:gd name="T57" fmla="*/ 21 h 59"/>
                <a:gd name="T58" fmla="*/ 27 w 37"/>
                <a:gd name="T59" fmla="*/ 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 h="59">
                  <a:moveTo>
                    <a:pt x="26" y="2"/>
                  </a:moveTo>
                  <a:cubicBezTo>
                    <a:pt x="28" y="3"/>
                    <a:pt x="29" y="4"/>
                    <a:pt x="30" y="6"/>
                  </a:cubicBezTo>
                  <a:cubicBezTo>
                    <a:pt x="30" y="1"/>
                    <a:pt x="30" y="1"/>
                    <a:pt x="30" y="1"/>
                  </a:cubicBezTo>
                  <a:cubicBezTo>
                    <a:pt x="37" y="1"/>
                    <a:pt x="37" y="1"/>
                    <a:pt x="37" y="1"/>
                  </a:cubicBezTo>
                  <a:cubicBezTo>
                    <a:pt x="37" y="38"/>
                    <a:pt x="37" y="38"/>
                    <a:pt x="37" y="38"/>
                  </a:cubicBezTo>
                  <a:cubicBezTo>
                    <a:pt x="37" y="44"/>
                    <a:pt x="36" y="48"/>
                    <a:pt x="34" y="51"/>
                  </a:cubicBezTo>
                  <a:cubicBezTo>
                    <a:pt x="32" y="57"/>
                    <a:pt x="26" y="59"/>
                    <a:pt x="18" y="59"/>
                  </a:cubicBezTo>
                  <a:cubicBezTo>
                    <a:pt x="14" y="59"/>
                    <a:pt x="10" y="58"/>
                    <a:pt x="7" y="56"/>
                  </a:cubicBezTo>
                  <a:cubicBezTo>
                    <a:pt x="4" y="54"/>
                    <a:pt x="2" y="51"/>
                    <a:pt x="2" y="47"/>
                  </a:cubicBezTo>
                  <a:cubicBezTo>
                    <a:pt x="9" y="47"/>
                    <a:pt x="9" y="47"/>
                    <a:pt x="9" y="47"/>
                  </a:cubicBezTo>
                  <a:cubicBezTo>
                    <a:pt x="9" y="49"/>
                    <a:pt x="10" y="50"/>
                    <a:pt x="11" y="51"/>
                  </a:cubicBezTo>
                  <a:cubicBezTo>
                    <a:pt x="12" y="53"/>
                    <a:pt x="15" y="54"/>
                    <a:pt x="18" y="54"/>
                  </a:cubicBezTo>
                  <a:cubicBezTo>
                    <a:pt x="24" y="54"/>
                    <a:pt x="27" y="52"/>
                    <a:pt x="29" y="48"/>
                  </a:cubicBezTo>
                  <a:cubicBezTo>
                    <a:pt x="30" y="46"/>
                    <a:pt x="30" y="42"/>
                    <a:pt x="30" y="36"/>
                  </a:cubicBezTo>
                  <a:cubicBezTo>
                    <a:pt x="29" y="38"/>
                    <a:pt x="27" y="40"/>
                    <a:pt x="25" y="41"/>
                  </a:cubicBezTo>
                  <a:cubicBezTo>
                    <a:pt x="23" y="42"/>
                    <a:pt x="20" y="42"/>
                    <a:pt x="17" y="42"/>
                  </a:cubicBezTo>
                  <a:cubicBezTo>
                    <a:pt x="13" y="42"/>
                    <a:pt x="9" y="41"/>
                    <a:pt x="5" y="38"/>
                  </a:cubicBezTo>
                  <a:cubicBezTo>
                    <a:pt x="2" y="34"/>
                    <a:pt x="0" y="29"/>
                    <a:pt x="0" y="22"/>
                  </a:cubicBezTo>
                  <a:cubicBezTo>
                    <a:pt x="0" y="15"/>
                    <a:pt x="2" y="9"/>
                    <a:pt x="5" y="5"/>
                  </a:cubicBezTo>
                  <a:cubicBezTo>
                    <a:pt x="9" y="1"/>
                    <a:pt x="13" y="0"/>
                    <a:pt x="18" y="0"/>
                  </a:cubicBezTo>
                  <a:cubicBezTo>
                    <a:pt x="21" y="0"/>
                    <a:pt x="24" y="0"/>
                    <a:pt x="26" y="2"/>
                  </a:cubicBezTo>
                  <a:moveTo>
                    <a:pt x="27" y="9"/>
                  </a:moveTo>
                  <a:cubicBezTo>
                    <a:pt x="25" y="7"/>
                    <a:pt x="22" y="6"/>
                    <a:pt x="19" y="6"/>
                  </a:cubicBezTo>
                  <a:cubicBezTo>
                    <a:pt x="14" y="6"/>
                    <a:pt x="11" y="8"/>
                    <a:pt x="9" y="13"/>
                  </a:cubicBezTo>
                  <a:cubicBezTo>
                    <a:pt x="8" y="15"/>
                    <a:pt x="8" y="18"/>
                    <a:pt x="8" y="22"/>
                  </a:cubicBezTo>
                  <a:cubicBezTo>
                    <a:pt x="8" y="27"/>
                    <a:pt x="9" y="31"/>
                    <a:pt x="10" y="33"/>
                  </a:cubicBezTo>
                  <a:cubicBezTo>
                    <a:pt x="12" y="35"/>
                    <a:pt x="15" y="37"/>
                    <a:pt x="18" y="37"/>
                  </a:cubicBezTo>
                  <a:cubicBezTo>
                    <a:pt x="23" y="37"/>
                    <a:pt x="27" y="34"/>
                    <a:pt x="29" y="30"/>
                  </a:cubicBezTo>
                  <a:cubicBezTo>
                    <a:pt x="30" y="27"/>
                    <a:pt x="30" y="24"/>
                    <a:pt x="30" y="21"/>
                  </a:cubicBezTo>
                  <a:cubicBezTo>
                    <a:pt x="30" y="16"/>
                    <a:pt x="29" y="12"/>
                    <a:pt x="27"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0" name="Freeform 24"/>
            <p:cNvSpPr>
              <a:spLocks/>
            </p:cNvSpPr>
            <p:nvPr/>
          </p:nvSpPr>
          <p:spPr bwMode="auto">
            <a:xfrm>
              <a:off x="15444791" y="2870201"/>
              <a:ext cx="120650" cy="188913"/>
            </a:xfrm>
            <a:custGeom>
              <a:avLst/>
              <a:gdLst>
                <a:gd name="T0" fmla="*/ 30 w 38"/>
                <a:gd name="T1" fmla="*/ 0 h 59"/>
                <a:gd name="T2" fmla="*/ 38 w 38"/>
                <a:gd name="T3" fmla="*/ 0 h 59"/>
                <a:gd name="T4" fmla="*/ 31 w 38"/>
                <a:gd name="T5" fmla="*/ 19 h 59"/>
                <a:gd name="T6" fmla="*/ 25 w 38"/>
                <a:gd name="T7" fmla="*/ 36 h 59"/>
                <a:gd name="T8" fmla="*/ 16 w 38"/>
                <a:gd name="T9" fmla="*/ 55 h 59"/>
                <a:gd name="T10" fmla="*/ 8 w 38"/>
                <a:gd name="T11" fmla="*/ 59 h 59"/>
                <a:gd name="T12" fmla="*/ 6 w 38"/>
                <a:gd name="T13" fmla="*/ 59 h 59"/>
                <a:gd name="T14" fmla="*/ 4 w 38"/>
                <a:gd name="T15" fmla="*/ 58 h 59"/>
                <a:gd name="T16" fmla="*/ 4 w 38"/>
                <a:gd name="T17" fmla="*/ 52 h 59"/>
                <a:gd name="T18" fmla="*/ 6 w 38"/>
                <a:gd name="T19" fmla="*/ 53 h 59"/>
                <a:gd name="T20" fmla="*/ 8 w 38"/>
                <a:gd name="T21" fmla="*/ 53 h 59"/>
                <a:gd name="T22" fmla="*/ 11 w 38"/>
                <a:gd name="T23" fmla="*/ 52 h 59"/>
                <a:gd name="T24" fmla="*/ 12 w 38"/>
                <a:gd name="T25" fmla="*/ 51 h 59"/>
                <a:gd name="T26" fmla="*/ 13 w 38"/>
                <a:gd name="T27" fmla="*/ 47 h 59"/>
                <a:gd name="T28" fmla="*/ 15 w 38"/>
                <a:gd name="T29" fmla="*/ 43 h 59"/>
                <a:gd name="T30" fmla="*/ 0 w 38"/>
                <a:gd name="T31" fmla="*/ 0 h 59"/>
                <a:gd name="T32" fmla="*/ 8 w 38"/>
                <a:gd name="T33" fmla="*/ 0 h 59"/>
                <a:gd name="T34" fmla="*/ 19 w 38"/>
                <a:gd name="T35" fmla="*/ 34 h 59"/>
                <a:gd name="T36" fmla="*/ 30 w 38"/>
                <a:gd name="T3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59">
                  <a:moveTo>
                    <a:pt x="30" y="0"/>
                  </a:moveTo>
                  <a:cubicBezTo>
                    <a:pt x="38" y="0"/>
                    <a:pt x="38" y="0"/>
                    <a:pt x="38" y="0"/>
                  </a:cubicBezTo>
                  <a:cubicBezTo>
                    <a:pt x="37" y="3"/>
                    <a:pt x="35" y="9"/>
                    <a:pt x="31" y="19"/>
                  </a:cubicBezTo>
                  <a:cubicBezTo>
                    <a:pt x="29" y="26"/>
                    <a:pt x="27" y="31"/>
                    <a:pt x="25" y="36"/>
                  </a:cubicBezTo>
                  <a:cubicBezTo>
                    <a:pt x="21" y="47"/>
                    <a:pt x="18" y="53"/>
                    <a:pt x="16" y="55"/>
                  </a:cubicBezTo>
                  <a:cubicBezTo>
                    <a:pt x="15" y="58"/>
                    <a:pt x="12" y="59"/>
                    <a:pt x="8" y="59"/>
                  </a:cubicBezTo>
                  <a:cubicBezTo>
                    <a:pt x="7" y="59"/>
                    <a:pt x="6" y="59"/>
                    <a:pt x="6" y="59"/>
                  </a:cubicBezTo>
                  <a:cubicBezTo>
                    <a:pt x="5" y="59"/>
                    <a:pt x="4" y="59"/>
                    <a:pt x="4" y="58"/>
                  </a:cubicBezTo>
                  <a:cubicBezTo>
                    <a:pt x="4" y="52"/>
                    <a:pt x="4" y="52"/>
                    <a:pt x="4" y="52"/>
                  </a:cubicBezTo>
                  <a:cubicBezTo>
                    <a:pt x="5" y="52"/>
                    <a:pt x="6" y="53"/>
                    <a:pt x="6" y="53"/>
                  </a:cubicBezTo>
                  <a:cubicBezTo>
                    <a:pt x="7" y="53"/>
                    <a:pt x="7" y="53"/>
                    <a:pt x="8" y="53"/>
                  </a:cubicBezTo>
                  <a:cubicBezTo>
                    <a:pt x="9" y="53"/>
                    <a:pt x="10" y="52"/>
                    <a:pt x="11" y="52"/>
                  </a:cubicBezTo>
                  <a:cubicBezTo>
                    <a:pt x="11" y="52"/>
                    <a:pt x="12" y="51"/>
                    <a:pt x="12" y="51"/>
                  </a:cubicBezTo>
                  <a:cubicBezTo>
                    <a:pt x="12" y="50"/>
                    <a:pt x="13" y="49"/>
                    <a:pt x="13" y="47"/>
                  </a:cubicBezTo>
                  <a:cubicBezTo>
                    <a:pt x="14" y="45"/>
                    <a:pt x="15" y="44"/>
                    <a:pt x="15" y="43"/>
                  </a:cubicBezTo>
                  <a:cubicBezTo>
                    <a:pt x="0" y="0"/>
                    <a:pt x="0" y="0"/>
                    <a:pt x="0" y="0"/>
                  </a:cubicBezTo>
                  <a:cubicBezTo>
                    <a:pt x="8" y="0"/>
                    <a:pt x="8" y="0"/>
                    <a:pt x="8" y="0"/>
                  </a:cubicBezTo>
                  <a:cubicBezTo>
                    <a:pt x="19" y="34"/>
                    <a:pt x="19" y="34"/>
                    <a:pt x="19" y="34"/>
                  </a:cubicBezTo>
                  <a:lnTo>
                    <a:pt x="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1" name="Freeform 25"/>
            <p:cNvSpPr>
              <a:spLocks/>
            </p:cNvSpPr>
            <p:nvPr/>
          </p:nvSpPr>
          <p:spPr bwMode="auto">
            <a:xfrm>
              <a:off x="15655929" y="2816226"/>
              <a:ext cx="142875" cy="195263"/>
            </a:xfrm>
            <a:custGeom>
              <a:avLst/>
              <a:gdLst>
                <a:gd name="T0" fmla="*/ 8 w 45"/>
                <a:gd name="T1" fmla="*/ 40 h 61"/>
                <a:gd name="T2" fmla="*/ 10 w 45"/>
                <a:gd name="T3" fmla="*/ 48 h 61"/>
                <a:gd name="T4" fmla="*/ 23 w 45"/>
                <a:gd name="T5" fmla="*/ 54 h 61"/>
                <a:gd name="T6" fmla="*/ 30 w 45"/>
                <a:gd name="T7" fmla="*/ 53 h 61"/>
                <a:gd name="T8" fmla="*/ 37 w 45"/>
                <a:gd name="T9" fmla="*/ 44 h 61"/>
                <a:gd name="T10" fmla="*/ 34 w 45"/>
                <a:gd name="T11" fmla="*/ 37 h 61"/>
                <a:gd name="T12" fmla="*/ 25 w 45"/>
                <a:gd name="T13" fmla="*/ 34 h 61"/>
                <a:gd name="T14" fmla="*/ 18 w 45"/>
                <a:gd name="T15" fmla="*/ 32 h 61"/>
                <a:gd name="T16" fmla="*/ 7 w 45"/>
                <a:gd name="T17" fmla="*/ 29 h 61"/>
                <a:gd name="T18" fmla="*/ 2 w 45"/>
                <a:gd name="T19" fmla="*/ 18 h 61"/>
                <a:gd name="T20" fmla="*/ 7 w 45"/>
                <a:gd name="T21" fmla="*/ 5 h 61"/>
                <a:gd name="T22" fmla="*/ 22 w 45"/>
                <a:gd name="T23" fmla="*/ 0 h 61"/>
                <a:gd name="T24" fmla="*/ 37 w 45"/>
                <a:gd name="T25" fmla="*/ 5 h 61"/>
                <a:gd name="T26" fmla="*/ 43 w 45"/>
                <a:gd name="T27" fmla="*/ 19 h 61"/>
                <a:gd name="T28" fmla="*/ 36 w 45"/>
                <a:gd name="T29" fmla="*/ 19 h 61"/>
                <a:gd name="T30" fmla="*/ 33 w 45"/>
                <a:gd name="T31" fmla="*/ 12 h 61"/>
                <a:gd name="T32" fmla="*/ 22 w 45"/>
                <a:gd name="T33" fmla="*/ 7 h 61"/>
                <a:gd name="T34" fmla="*/ 12 w 45"/>
                <a:gd name="T35" fmla="*/ 10 h 61"/>
                <a:gd name="T36" fmla="*/ 10 w 45"/>
                <a:gd name="T37" fmla="*/ 17 h 61"/>
                <a:gd name="T38" fmla="*/ 13 w 45"/>
                <a:gd name="T39" fmla="*/ 23 h 61"/>
                <a:gd name="T40" fmla="*/ 23 w 45"/>
                <a:gd name="T41" fmla="*/ 26 h 61"/>
                <a:gd name="T42" fmla="*/ 31 w 45"/>
                <a:gd name="T43" fmla="*/ 28 h 61"/>
                <a:gd name="T44" fmla="*/ 39 w 45"/>
                <a:gd name="T45" fmla="*/ 31 h 61"/>
                <a:gd name="T46" fmla="*/ 45 w 45"/>
                <a:gd name="T47" fmla="*/ 43 h 61"/>
                <a:gd name="T48" fmla="*/ 38 w 45"/>
                <a:gd name="T49" fmla="*/ 56 h 61"/>
                <a:gd name="T50" fmla="*/ 22 w 45"/>
                <a:gd name="T51" fmla="*/ 61 h 61"/>
                <a:gd name="T52" fmla="*/ 6 w 45"/>
                <a:gd name="T53" fmla="*/ 55 h 61"/>
                <a:gd name="T54" fmla="*/ 0 w 45"/>
                <a:gd name="T55" fmla="*/ 40 h 61"/>
                <a:gd name="T56" fmla="*/ 8 w 45"/>
                <a:gd name="T57" fmla="*/ 4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 h="61">
                  <a:moveTo>
                    <a:pt x="8" y="40"/>
                  </a:moveTo>
                  <a:cubicBezTo>
                    <a:pt x="8" y="44"/>
                    <a:pt x="8" y="46"/>
                    <a:pt x="10" y="48"/>
                  </a:cubicBezTo>
                  <a:cubicBezTo>
                    <a:pt x="12" y="52"/>
                    <a:pt x="17" y="54"/>
                    <a:pt x="23" y="54"/>
                  </a:cubicBezTo>
                  <a:cubicBezTo>
                    <a:pt x="26" y="54"/>
                    <a:pt x="28" y="54"/>
                    <a:pt x="30" y="53"/>
                  </a:cubicBezTo>
                  <a:cubicBezTo>
                    <a:pt x="35" y="51"/>
                    <a:pt x="37" y="48"/>
                    <a:pt x="37" y="44"/>
                  </a:cubicBezTo>
                  <a:cubicBezTo>
                    <a:pt x="37" y="41"/>
                    <a:pt x="36" y="39"/>
                    <a:pt x="34" y="37"/>
                  </a:cubicBezTo>
                  <a:cubicBezTo>
                    <a:pt x="32" y="36"/>
                    <a:pt x="29" y="35"/>
                    <a:pt x="25" y="34"/>
                  </a:cubicBezTo>
                  <a:cubicBezTo>
                    <a:pt x="18" y="32"/>
                    <a:pt x="18" y="32"/>
                    <a:pt x="18" y="32"/>
                  </a:cubicBezTo>
                  <a:cubicBezTo>
                    <a:pt x="13" y="31"/>
                    <a:pt x="9" y="30"/>
                    <a:pt x="7" y="29"/>
                  </a:cubicBezTo>
                  <a:cubicBezTo>
                    <a:pt x="4" y="26"/>
                    <a:pt x="2" y="23"/>
                    <a:pt x="2" y="18"/>
                  </a:cubicBezTo>
                  <a:cubicBezTo>
                    <a:pt x="2" y="13"/>
                    <a:pt x="4" y="9"/>
                    <a:pt x="7" y="5"/>
                  </a:cubicBezTo>
                  <a:cubicBezTo>
                    <a:pt x="11" y="2"/>
                    <a:pt x="16" y="0"/>
                    <a:pt x="22" y="0"/>
                  </a:cubicBezTo>
                  <a:cubicBezTo>
                    <a:pt x="28" y="0"/>
                    <a:pt x="33" y="2"/>
                    <a:pt x="37" y="5"/>
                  </a:cubicBezTo>
                  <a:cubicBezTo>
                    <a:pt x="41" y="8"/>
                    <a:pt x="43" y="12"/>
                    <a:pt x="43" y="19"/>
                  </a:cubicBezTo>
                  <a:cubicBezTo>
                    <a:pt x="36" y="19"/>
                    <a:pt x="36" y="19"/>
                    <a:pt x="36" y="19"/>
                  </a:cubicBezTo>
                  <a:cubicBezTo>
                    <a:pt x="35" y="15"/>
                    <a:pt x="35" y="13"/>
                    <a:pt x="33" y="12"/>
                  </a:cubicBezTo>
                  <a:cubicBezTo>
                    <a:pt x="31" y="9"/>
                    <a:pt x="27" y="7"/>
                    <a:pt x="22" y="7"/>
                  </a:cubicBezTo>
                  <a:cubicBezTo>
                    <a:pt x="17" y="7"/>
                    <a:pt x="14" y="8"/>
                    <a:pt x="12" y="10"/>
                  </a:cubicBezTo>
                  <a:cubicBezTo>
                    <a:pt x="10" y="12"/>
                    <a:pt x="10" y="14"/>
                    <a:pt x="10" y="17"/>
                  </a:cubicBezTo>
                  <a:cubicBezTo>
                    <a:pt x="10" y="19"/>
                    <a:pt x="11" y="21"/>
                    <a:pt x="13" y="23"/>
                  </a:cubicBezTo>
                  <a:cubicBezTo>
                    <a:pt x="14" y="24"/>
                    <a:pt x="18" y="25"/>
                    <a:pt x="23" y="26"/>
                  </a:cubicBezTo>
                  <a:cubicBezTo>
                    <a:pt x="31" y="28"/>
                    <a:pt x="31" y="28"/>
                    <a:pt x="31" y="28"/>
                  </a:cubicBezTo>
                  <a:cubicBezTo>
                    <a:pt x="34" y="29"/>
                    <a:pt x="37" y="30"/>
                    <a:pt x="39" y="31"/>
                  </a:cubicBezTo>
                  <a:cubicBezTo>
                    <a:pt x="43" y="34"/>
                    <a:pt x="45" y="38"/>
                    <a:pt x="45" y="43"/>
                  </a:cubicBezTo>
                  <a:cubicBezTo>
                    <a:pt x="45" y="49"/>
                    <a:pt x="42" y="54"/>
                    <a:pt x="38" y="56"/>
                  </a:cubicBezTo>
                  <a:cubicBezTo>
                    <a:pt x="33" y="59"/>
                    <a:pt x="28" y="61"/>
                    <a:pt x="22" y="61"/>
                  </a:cubicBezTo>
                  <a:cubicBezTo>
                    <a:pt x="15" y="61"/>
                    <a:pt x="10" y="59"/>
                    <a:pt x="6" y="55"/>
                  </a:cubicBezTo>
                  <a:cubicBezTo>
                    <a:pt x="2" y="51"/>
                    <a:pt x="0" y="47"/>
                    <a:pt x="0" y="40"/>
                  </a:cubicBezTo>
                  <a:lnTo>
                    <a:pt x="8"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2" name="Freeform 26"/>
            <p:cNvSpPr>
              <a:spLocks noEditPoints="1"/>
            </p:cNvSpPr>
            <p:nvPr/>
          </p:nvSpPr>
          <p:spPr bwMode="auto">
            <a:xfrm>
              <a:off x="15824204" y="2867026"/>
              <a:ext cx="120650" cy="141288"/>
            </a:xfrm>
            <a:custGeom>
              <a:avLst/>
              <a:gdLst>
                <a:gd name="T0" fmla="*/ 28 w 38"/>
                <a:gd name="T1" fmla="*/ 2 h 44"/>
                <a:gd name="T2" fmla="*/ 34 w 38"/>
                <a:gd name="T3" fmla="*/ 8 h 44"/>
                <a:gd name="T4" fmla="*/ 37 w 38"/>
                <a:gd name="T5" fmla="*/ 15 h 44"/>
                <a:gd name="T6" fmla="*/ 38 w 38"/>
                <a:gd name="T7" fmla="*/ 24 h 44"/>
                <a:gd name="T8" fmla="*/ 8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20 w 38"/>
                <a:gd name="T35" fmla="*/ 0 h 44"/>
                <a:gd name="T36" fmla="*/ 28 w 38"/>
                <a:gd name="T37" fmla="*/ 2 h 44"/>
                <a:gd name="T38" fmla="*/ 31 w 38"/>
                <a:gd name="T39" fmla="*/ 19 h 44"/>
                <a:gd name="T40" fmla="*/ 29 w 38"/>
                <a:gd name="T41" fmla="*/ 11 h 44"/>
                <a:gd name="T42" fmla="*/ 19 w 38"/>
                <a:gd name="T43" fmla="*/ 6 h 44"/>
                <a:gd name="T44" fmla="*/ 11 w 38"/>
                <a:gd name="T45" fmla="*/ 10 h 44"/>
                <a:gd name="T46" fmla="*/ 8 w 38"/>
                <a:gd name="T47" fmla="*/ 19 h 44"/>
                <a:gd name="T48" fmla="*/ 31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8" y="17"/>
                    <a:pt x="38" y="20"/>
                    <a:pt x="38" y="24"/>
                  </a:cubicBezTo>
                  <a:cubicBezTo>
                    <a:pt x="8" y="24"/>
                    <a:pt x="8" y="24"/>
                    <a:pt x="8" y="24"/>
                  </a:cubicBezTo>
                  <a:cubicBezTo>
                    <a:pt x="8" y="29"/>
                    <a:pt x="9" y="32"/>
                    <a:pt x="10" y="34"/>
                  </a:cubicBezTo>
                  <a:cubicBezTo>
                    <a:pt x="12" y="37"/>
                    <a:pt x="15" y="38"/>
                    <a:pt x="19" y="38"/>
                  </a:cubicBezTo>
                  <a:cubicBezTo>
                    <a:pt x="23" y="38"/>
                    <a:pt x="26"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1" y="44"/>
                    <a:pt x="18" y="44"/>
                  </a:cubicBezTo>
                  <a:cubicBezTo>
                    <a:pt x="13" y="44"/>
                    <a:pt x="9" y="42"/>
                    <a:pt x="5" y="39"/>
                  </a:cubicBezTo>
                  <a:cubicBezTo>
                    <a:pt x="2" y="35"/>
                    <a:pt x="0" y="30"/>
                    <a:pt x="0" y="23"/>
                  </a:cubicBezTo>
                  <a:cubicBezTo>
                    <a:pt x="0" y="16"/>
                    <a:pt x="2" y="11"/>
                    <a:pt x="5" y="7"/>
                  </a:cubicBezTo>
                  <a:cubicBezTo>
                    <a:pt x="9" y="2"/>
                    <a:pt x="14" y="0"/>
                    <a:pt x="20" y="0"/>
                  </a:cubicBezTo>
                  <a:cubicBezTo>
                    <a:pt x="22" y="0"/>
                    <a:pt x="25" y="1"/>
                    <a:pt x="28" y="2"/>
                  </a:cubicBezTo>
                  <a:moveTo>
                    <a:pt x="31" y="19"/>
                  </a:moveTo>
                  <a:cubicBezTo>
                    <a:pt x="30" y="16"/>
                    <a:pt x="30" y="13"/>
                    <a:pt x="29" y="11"/>
                  </a:cubicBezTo>
                  <a:cubicBezTo>
                    <a:pt x="27" y="8"/>
                    <a:pt x="24" y="6"/>
                    <a:pt x="19" y="6"/>
                  </a:cubicBezTo>
                  <a:cubicBezTo>
                    <a:pt x="16" y="6"/>
                    <a:pt x="13" y="8"/>
                    <a:pt x="11" y="10"/>
                  </a:cubicBezTo>
                  <a:cubicBezTo>
                    <a:pt x="9" y="12"/>
                    <a:pt x="8" y="15"/>
                    <a:pt x="8" y="19"/>
                  </a:cubicBezTo>
                  <a:lnTo>
                    <a:pt x="31"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3" name="Freeform 27"/>
            <p:cNvSpPr>
              <a:spLocks/>
            </p:cNvSpPr>
            <p:nvPr/>
          </p:nvSpPr>
          <p:spPr bwMode="auto">
            <a:xfrm>
              <a:off x="15976604" y="2867026"/>
              <a:ext cx="63500" cy="138113"/>
            </a:xfrm>
            <a:custGeom>
              <a:avLst/>
              <a:gdLst>
                <a:gd name="T0" fmla="*/ 0 w 20"/>
                <a:gd name="T1" fmla="*/ 1 h 43"/>
                <a:gd name="T2" fmla="*/ 6 w 20"/>
                <a:gd name="T3" fmla="*/ 1 h 43"/>
                <a:gd name="T4" fmla="*/ 6 w 20"/>
                <a:gd name="T5" fmla="*/ 8 h 43"/>
                <a:gd name="T6" fmla="*/ 10 w 20"/>
                <a:gd name="T7" fmla="*/ 3 h 43"/>
                <a:gd name="T8" fmla="*/ 18 w 20"/>
                <a:gd name="T9" fmla="*/ 0 h 43"/>
                <a:gd name="T10" fmla="*/ 18 w 20"/>
                <a:gd name="T11" fmla="*/ 0 h 43"/>
                <a:gd name="T12" fmla="*/ 20 w 20"/>
                <a:gd name="T13" fmla="*/ 1 h 43"/>
                <a:gd name="T14" fmla="*/ 20 w 20"/>
                <a:gd name="T15" fmla="*/ 8 h 43"/>
                <a:gd name="T16" fmla="*/ 19 w 20"/>
                <a:gd name="T17" fmla="*/ 8 h 43"/>
                <a:gd name="T18" fmla="*/ 18 w 20"/>
                <a:gd name="T19" fmla="*/ 8 h 43"/>
                <a:gd name="T20" fmla="*/ 9 w 20"/>
                <a:gd name="T21" fmla="*/ 11 h 43"/>
                <a:gd name="T22" fmla="*/ 7 w 20"/>
                <a:gd name="T23" fmla="*/ 19 h 43"/>
                <a:gd name="T24" fmla="*/ 7 w 20"/>
                <a:gd name="T25" fmla="*/ 43 h 43"/>
                <a:gd name="T26" fmla="*/ 0 w 20"/>
                <a:gd name="T27" fmla="*/ 43 h 43"/>
                <a:gd name="T28" fmla="*/ 0 w 20"/>
                <a:gd name="T29"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43">
                  <a:moveTo>
                    <a:pt x="0" y="1"/>
                  </a:moveTo>
                  <a:cubicBezTo>
                    <a:pt x="6" y="1"/>
                    <a:pt x="6" y="1"/>
                    <a:pt x="6" y="1"/>
                  </a:cubicBezTo>
                  <a:cubicBezTo>
                    <a:pt x="6" y="8"/>
                    <a:pt x="6" y="8"/>
                    <a:pt x="6" y="8"/>
                  </a:cubicBezTo>
                  <a:cubicBezTo>
                    <a:pt x="7" y="7"/>
                    <a:pt x="8" y="5"/>
                    <a:pt x="10" y="3"/>
                  </a:cubicBezTo>
                  <a:cubicBezTo>
                    <a:pt x="12" y="1"/>
                    <a:pt x="15" y="0"/>
                    <a:pt x="18" y="0"/>
                  </a:cubicBezTo>
                  <a:cubicBezTo>
                    <a:pt x="18" y="0"/>
                    <a:pt x="18" y="0"/>
                    <a:pt x="18" y="0"/>
                  </a:cubicBezTo>
                  <a:cubicBezTo>
                    <a:pt x="19" y="0"/>
                    <a:pt x="19" y="0"/>
                    <a:pt x="20" y="1"/>
                  </a:cubicBezTo>
                  <a:cubicBezTo>
                    <a:pt x="20" y="8"/>
                    <a:pt x="20" y="8"/>
                    <a:pt x="20" y="8"/>
                  </a:cubicBezTo>
                  <a:cubicBezTo>
                    <a:pt x="19" y="8"/>
                    <a:pt x="19" y="8"/>
                    <a:pt x="19" y="8"/>
                  </a:cubicBezTo>
                  <a:cubicBezTo>
                    <a:pt x="18" y="8"/>
                    <a:pt x="18" y="8"/>
                    <a:pt x="18" y="8"/>
                  </a:cubicBezTo>
                  <a:cubicBezTo>
                    <a:pt x="14" y="8"/>
                    <a:pt x="11" y="9"/>
                    <a:pt x="9" y="11"/>
                  </a:cubicBezTo>
                  <a:cubicBezTo>
                    <a:pt x="8" y="13"/>
                    <a:pt x="7" y="16"/>
                    <a:pt x="7" y="19"/>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4" name="Freeform 28"/>
            <p:cNvSpPr>
              <a:spLocks/>
            </p:cNvSpPr>
            <p:nvPr/>
          </p:nvSpPr>
          <p:spPr bwMode="auto">
            <a:xfrm>
              <a:off x="16046454" y="2870201"/>
              <a:ext cx="120650" cy="134938"/>
            </a:xfrm>
            <a:custGeom>
              <a:avLst/>
              <a:gdLst>
                <a:gd name="T0" fmla="*/ 16 w 76"/>
                <a:gd name="T1" fmla="*/ 0 h 85"/>
                <a:gd name="T2" fmla="*/ 38 w 76"/>
                <a:gd name="T3" fmla="*/ 69 h 85"/>
                <a:gd name="T4" fmla="*/ 62 w 76"/>
                <a:gd name="T5" fmla="*/ 0 h 85"/>
                <a:gd name="T6" fmla="*/ 76 w 76"/>
                <a:gd name="T7" fmla="*/ 0 h 85"/>
                <a:gd name="T8" fmla="*/ 46 w 76"/>
                <a:gd name="T9" fmla="*/ 85 h 85"/>
                <a:gd name="T10" fmla="*/ 30 w 76"/>
                <a:gd name="T11" fmla="*/ 85 h 85"/>
                <a:gd name="T12" fmla="*/ 0 w 76"/>
                <a:gd name="T13" fmla="*/ 0 h 85"/>
                <a:gd name="T14" fmla="*/ 16 w 76"/>
                <a:gd name="T15" fmla="*/ 0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5">
                  <a:moveTo>
                    <a:pt x="16" y="0"/>
                  </a:moveTo>
                  <a:lnTo>
                    <a:pt x="38" y="69"/>
                  </a:lnTo>
                  <a:lnTo>
                    <a:pt x="62" y="0"/>
                  </a:lnTo>
                  <a:lnTo>
                    <a:pt x="76" y="0"/>
                  </a:lnTo>
                  <a:lnTo>
                    <a:pt x="46" y="85"/>
                  </a:lnTo>
                  <a:lnTo>
                    <a:pt x="30" y="85"/>
                  </a:lnTo>
                  <a:lnTo>
                    <a:pt x="0" y="0"/>
                  </a:lnTo>
                  <a:lnTo>
                    <a:pt x="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5" name="Freeform 29"/>
            <p:cNvSpPr>
              <a:spLocks noEditPoints="1"/>
            </p:cNvSpPr>
            <p:nvPr/>
          </p:nvSpPr>
          <p:spPr bwMode="auto">
            <a:xfrm>
              <a:off x="16189329" y="2822576"/>
              <a:ext cx="22225" cy="182563"/>
            </a:xfrm>
            <a:custGeom>
              <a:avLst/>
              <a:gdLst>
                <a:gd name="T0" fmla="*/ 0 w 14"/>
                <a:gd name="T1" fmla="*/ 0 h 115"/>
                <a:gd name="T2" fmla="*/ 14 w 14"/>
                <a:gd name="T3" fmla="*/ 0 h 115"/>
                <a:gd name="T4" fmla="*/ 14 w 14"/>
                <a:gd name="T5" fmla="*/ 16 h 115"/>
                <a:gd name="T6" fmla="*/ 0 w 14"/>
                <a:gd name="T7" fmla="*/ 16 h 115"/>
                <a:gd name="T8" fmla="*/ 0 w 14"/>
                <a:gd name="T9" fmla="*/ 0 h 115"/>
                <a:gd name="T10" fmla="*/ 0 w 14"/>
                <a:gd name="T11" fmla="*/ 30 h 115"/>
                <a:gd name="T12" fmla="*/ 14 w 14"/>
                <a:gd name="T13" fmla="*/ 30 h 115"/>
                <a:gd name="T14" fmla="*/ 14 w 14"/>
                <a:gd name="T15" fmla="*/ 115 h 115"/>
                <a:gd name="T16" fmla="*/ 0 w 14"/>
                <a:gd name="T17" fmla="*/ 115 h 115"/>
                <a:gd name="T18" fmla="*/ 0 w 14"/>
                <a:gd name="T19" fmla="*/ 3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15">
                  <a:moveTo>
                    <a:pt x="0" y="0"/>
                  </a:moveTo>
                  <a:lnTo>
                    <a:pt x="14" y="0"/>
                  </a:lnTo>
                  <a:lnTo>
                    <a:pt x="14" y="16"/>
                  </a:lnTo>
                  <a:lnTo>
                    <a:pt x="0" y="16"/>
                  </a:lnTo>
                  <a:lnTo>
                    <a:pt x="0" y="0"/>
                  </a:lnTo>
                  <a:close/>
                  <a:moveTo>
                    <a:pt x="0" y="30"/>
                  </a:moveTo>
                  <a:lnTo>
                    <a:pt x="14" y="30"/>
                  </a:lnTo>
                  <a:lnTo>
                    <a:pt x="14" y="115"/>
                  </a:lnTo>
                  <a:lnTo>
                    <a:pt x="0" y="115"/>
                  </a:lnTo>
                  <a:lnTo>
                    <a:pt x="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6" name="Freeform 30"/>
            <p:cNvSpPr>
              <a:spLocks/>
            </p:cNvSpPr>
            <p:nvPr/>
          </p:nvSpPr>
          <p:spPr bwMode="auto">
            <a:xfrm>
              <a:off x="16240129" y="2867026"/>
              <a:ext cx="112713" cy="141288"/>
            </a:xfrm>
            <a:custGeom>
              <a:avLst/>
              <a:gdLst>
                <a:gd name="T0" fmla="*/ 30 w 35"/>
                <a:gd name="T1" fmla="*/ 3 h 44"/>
                <a:gd name="T2" fmla="*/ 35 w 35"/>
                <a:gd name="T3" fmla="*/ 15 h 44"/>
                <a:gd name="T4" fmla="*/ 29 w 35"/>
                <a:gd name="T5" fmla="*/ 15 h 44"/>
                <a:gd name="T6" fmla="*/ 26 w 35"/>
                <a:gd name="T7" fmla="*/ 9 h 44"/>
                <a:gd name="T8" fmla="*/ 19 w 35"/>
                <a:gd name="T9" fmla="*/ 6 h 44"/>
                <a:gd name="T10" fmla="*/ 9 w 35"/>
                <a:gd name="T11" fmla="*/ 13 h 44"/>
                <a:gd name="T12" fmla="*/ 7 w 35"/>
                <a:gd name="T13" fmla="*/ 23 h 44"/>
                <a:gd name="T14" fmla="*/ 10 w 35"/>
                <a:gd name="T15" fmla="*/ 34 h 44"/>
                <a:gd name="T16" fmla="*/ 18 w 35"/>
                <a:gd name="T17" fmla="*/ 38 h 44"/>
                <a:gd name="T18" fmla="*/ 25 w 35"/>
                <a:gd name="T19" fmla="*/ 35 h 44"/>
                <a:gd name="T20" fmla="*/ 29 w 35"/>
                <a:gd name="T21" fmla="*/ 28 h 44"/>
                <a:gd name="T22" fmla="*/ 35 w 35"/>
                <a:gd name="T23" fmla="*/ 28 h 44"/>
                <a:gd name="T24" fmla="*/ 30 w 35"/>
                <a:gd name="T25" fmla="*/ 40 h 44"/>
                <a:gd name="T26" fmla="*/ 18 w 35"/>
                <a:gd name="T27" fmla="*/ 44 h 44"/>
                <a:gd name="T28" fmla="*/ 5 w 35"/>
                <a:gd name="T29" fmla="*/ 38 h 44"/>
                <a:gd name="T30" fmla="*/ 0 w 35"/>
                <a:gd name="T31" fmla="*/ 23 h 44"/>
                <a:gd name="T32" fmla="*/ 5 w 35"/>
                <a:gd name="T33" fmla="*/ 6 h 44"/>
                <a:gd name="T34" fmla="*/ 19 w 35"/>
                <a:gd name="T35" fmla="*/ 0 h 44"/>
                <a:gd name="T36" fmla="*/ 30 w 35"/>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44">
                  <a:moveTo>
                    <a:pt x="30" y="3"/>
                  </a:moveTo>
                  <a:cubicBezTo>
                    <a:pt x="33" y="6"/>
                    <a:pt x="35" y="10"/>
                    <a:pt x="35" y="15"/>
                  </a:cubicBezTo>
                  <a:cubicBezTo>
                    <a:pt x="29" y="15"/>
                    <a:pt x="29" y="15"/>
                    <a:pt x="29" y="15"/>
                  </a:cubicBezTo>
                  <a:cubicBezTo>
                    <a:pt x="28" y="13"/>
                    <a:pt x="27" y="11"/>
                    <a:pt x="26" y="9"/>
                  </a:cubicBezTo>
                  <a:cubicBezTo>
                    <a:pt x="24" y="7"/>
                    <a:pt x="22" y="6"/>
                    <a:pt x="19" y="6"/>
                  </a:cubicBezTo>
                  <a:cubicBezTo>
                    <a:pt x="14" y="6"/>
                    <a:pt x="11" y="8"/>
                    <a:pt x="9" y="13"/>
                  </a:cubicBezTo>
                  <a:cubicBezTo>
                    <a:pt x="8" y="16"/>
                    <a:pt x="7" y="19"/>
                    <a:pt x="7" y="23"/>
                  </a:cubicBezTo>
                  <a:cubicBezTo>
                    <a:pt x="7" y="27"/>
                    <a:pt x="8" y="31"/>
                    <a:pt x="10" y="34"/>
                  </a:cubicBezTo>
                  <a:cubicBezTo>
                    <a:pt x="12" y="37"/>
                    <a:pt x="14" y="38"/>
                    <a:pt x="18" y="38"/>
                  </a:cubicBezTo>
                  <a:cubicBezTo>
                    <a:pt x="21" y="38"/>
                    <a:pt x="23" y="37"/>
                    <a:pt x="25" y="35"/>
                  </a:cubicBezTo>
                  <a:cubicBezTo>
                    <a:pt x="27" y="34"/>
                    <a:pt x="28" y="31"/>
                    <a:pt x="29" y="28"/>
                  </a:cubicBezTo>
                  <a:cubicBezTo>
                    <a:pt x="35" y="28"/>
                    <a:pt x="35" y="28"/>
                    <a:pt x="35" y="28"/>
                  </a:cubicBezTo>
                  <a:cubicBezTo>
                    <a:pt x="35" y="34"/>
                    <a:pt x="33" y="38"/>
                    <a:pt x="30" y="40"/>
                  </a:cubicBezTo>
                  <a:cubicBezTo>
                    <a:pt x="27" y="43"/>
                    <a:pt x="23" y="44"/>
                    <a:pt x="18" y="44"/>
                  </a:cubicBezTo>
                  <a:cubicBezTo>
                    <a:pt x="12" y="44"/>
                    <a:pt x="8" y="42"/>
                    <a:pt x="5" y="38"/>
                  </a:cubicBezTo>
                  <a:cubicBezTo>
                    <a:pt x="1" y="34"/>
                    <a:pt x="0" y="29"/>
                    <a:pt x="0" y="23"/>
                  </a:cubicBezTo>
                  <a:cubicBezTo>
                    <a:pt x="0" y="16"/>
                    <a:pt x="2" y="10"/>
                    <a:pt x="5" y="6"/>
                  </a:cubicBezTo>
                  <a:cubicBezTo>
                    <a:pt x="9" y="2"/>
                    <a:pt x="13" y="0"/>
                    <a:pt x="19" y="0"/>
                  </a:cubicBezTo>
                  <a:cubicBezTo>
                    <a:pt x="23" y="0"/>
                    <a:pt x="27" y="1"/>
                    <a:pt x="30"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7" name="Freeform 31"/>
            <p:cNvSpPr>
              <a:spLocks noEditPoints="1"/>
            </p:cNvSpPr>
            <p:nvPr/>
          </p:nvSpPr>
          <p:spPr bwMode="auto">
            <a:xfrm>
              <a:off x="16371892" y="2867026"/>
              <a:ext cx="120650" cy="141288"/>
            </a:xfrm>
            <a:custGeom>
              <a:avLst/>
              <a:gdLst>
                <a:gd name="T0" fmla="*/ 28 w 38"/>
                <a:gd name="T1" fmla="*/ 2 h 44"/>
                <a:gd name="T2" fmla="*/ 34 w 38"/>
                <a:gd name="T3" fmla="*/ 8 h 44"/>
                <a:gd name="T4" fmla="*/ 37 w 38"/>
                <a:gd name="T5" fmla="*/ 15 h 44"/>
                <a:gd name="T6" fmla="*/ 38 w 38"/>
                <a:gd name="T7" fmla="*/ 24 h 44"/>
                <a:gd name="T8" fmla="*/ 7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19 w 38"/>
                <a:gd name="T35" fmla="*/ 0 h 44"/>
                <a:gd name="T36" fmla="*/ 28 w 38"/>
                <a:gd name="T37" fmla="*/ 2 h 44"/>
                <a:gd name="T38" fmla="*/ 30 w 38"/>
                <a:gd name="T39" fmla="*/ 19 h 44"/>
                <a:gd name="T40" fmla="*/ 28 w 38"/>
                <a:gd name="T41" fmla="*/ 11 h 44"/>
                <a:gd name="T42" fmla="*/ 19 w 38"/>
                <a:gd name="T43" fmla="*/ 6 h 44"/>
                <a:gd name="T44" fmla="*/ 11 w 38"/>
                <a:gd name="T45" fmla="*/ 10 h 44"/>
                <a:gd name="T46" fmla="*/ 8 w 38"/>
                <a:gd name="T47" fmla="*/ 19 h 44"/>
                <a:gd name="T48" fmla="*/ 30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7" y="17"/>
                    <a:pt x="38" y="20"/>
                    <a:pt x="38" y="24"/>
                  </a:cubicBezTo>
                  <a:cubicBezTo>
                    <a:pt x="7" y="24"/>
                    <a:pt x="7" y="24"/>
                    <a:pt x="7" y="24"/>
                  </a:cubicBezTo>
                  <a:cubicBezTo>
                    <a:pt x="7" y="29"/>
                    <a:pt x="8" y="32"/>
                    <a:pt x="10" y="34"/>
                  </a:cubicBezTo>
                  <a:cubicBezTo>
                    <a:pt x="12" y="37"/>
                    <a:pt x="15" y="38"/>
                    <a:pt x="19" y="38"/>
                  </a:cubicBezTo>
                  <a:cubicBezTo>
                    <a:pt x="23" y="38"/>
                    <a:pt x="25"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4" y="0"/>
                    <a:pt x="19" y="0"/>
                  </a:cubicBezTo>
                  <a:cubicBezTo>
                    <a:pt x="22" y="0"/>
                    <a:pt x="25" y="1"/>
                    <a:pt x="28" y="2"/>
                  </a:cubicBezTo>
                  <a:moveTo>
                    <a:pt x="30" y="19"/>
                  </a:moveTo>
                  <a:cubicBezTo>
                    <a:pt x="30" y="16"/>
                    <a:pt x="29" y="13"/>
                    <a:pt x="28" y="11"/>
                  </a:cubicBezTo>
                  <a:cubicBezTo>
                    <a:pt x="27" y="8"/>
                    <a:pt x="23" y="6"/>
                    <a:pt x="19" y="6"/>
                  </a:cubicBezTo>
                  <a:cubicBezTo>
                    <a:pt x="16" y="6"/>
                    <a:pt x="13" y="8"/>
                    <a:pt x="11" y="10"/>
                  </a:cubicBezTo>
                  <a:cubicBezTo>
                    <a:pt x="9" y="12"/>
                    <a:pt x="8" y="15"/>
                    <a:pt x="8"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8" name="Freeform 32"/>
            <p:cNvSpPr>
              <a:spLocks/>
            </p:cNvSpPr>
            <p:nvPr/>
          </p:nvSpPr>
          <p:spPr bwMode="auto">
            <a:xfrm>
              <a:off x="16514767" y="2867026"/>
              <a:ext cx="107950" cy="141288"/>
            </a:xfrm>
            <a:custGeom>
              <a:avLst/>
              <a:gdLst>
                <a:gd name="T0" fmla="*/ 6 w 34"/>
                <a:gd name="T1" fmla="*/ 30 h 44"/>
                <a:gd name="T2" fmla="*/ 8 w 34"/>
                <a:gd name="T3" fmla="*/ 35 h 44"/>
                <a:gd name="T4" fmla="*/ 18 w 34"/>
                <a:gd name="T5" fmla="*/ 39 h 44"/>
                <a:gd name="T6" fmla="*/ 24 w 34"/>
                <a:gd name="T7" fmla="*/ 37 h 44"/>
                <a:gd name="T8" fmla="*/ 28 w 34"/>
                <a:gd name="T9" fmla="*/ 32 h 44"/>
                <a:gd name="T10" fmla="*/ 25 w 34"/>
                <a:gd name="T11" fmla="*/ 28 h 44"/>
                <a:gd name="T12" fmla="*/ 19 w 34"/>
                <a:gd name="T13" fmla="*/ 26 h 44"/>
                <a:gd name="T14" fmla="*/ 13 w 34"/>
                <a:gd name="T15" fmla="*/ 24 h 44"/>
                <a:gd name="T16" fmla="*/ 5 w 34"/>
                <a:gd name="T17" fmla="*/ 21 h 44"/>
                <a:gd name="T18" fmla="*/ 1 w 34"/>
                <a:gd name="T19" fmla="*/ 13 h 44"/>
                <a:gd name="T20" fmla="*/ 5 w 34"/>
                <a:gd name="T21" fmla="*/ 4 h 44"/>
                <a:gd name="T22" fmla="*/ 17 w 34"/>
                <a:gd name="T23" fmla="*/ 0 h 44"/>
                <a:gd name="T24" fmla="*/ 30 w 34"/>
                <a:gd name="T25" fmla="*/ 6 h 44"/>
                <a:gd name="T26" fmla="*/ 33 w 34"/>
                <a:gd name="T27" fmla="*/ 13 h 44"/>
                <a:gd name="T28" fmla="*/ 26 w 34"/>
                <a:gd name="T29" fmla="*/ 13 h 44"/>
                <a:gd name="T30" fmla="*/ 25 w 34"/>
                <a:gd name="T31" fmla="*/ 9 h 44"/>
                <a:gd name="T32" fmla="*/ 16 w 34"/>
                <a:gd name="T33" fmla="*/ 6 h 44"/>
                <a:gd name="T34" fmla="*/ 10 w 34"/>
                <a:gd name="T35" fmla="*/ 8 h 44"/>
                <a:gd name="T36" fmla="*/ 8 w 34"/>
                <a:gd name="T37" fmla="*/ 12 h 44"/>
                <a:gd name="T38" fmla="*/ 11 w 34"/>
                <a:gd name="T39" fmla="*/ 16 h 44"/>
                <a:gd name="T40" fmla="*/ 15 w 34"/>
                <a:gd name="T41" fmla="*/ 18 h 44"/>
                <a:gd name="T42" fmla="*/ 20 w 34"/>
                <a:gd name="T43" fmla="*/ 19 h 44"/>
                <a:gd name="T44" fmla="*/ 30 w 34"/>
                <a:gd name="T45" fmla="*/ 22 h 44"/>
                <a:gd name="T46" fmla="*/ 34 w 34"/>
                <a:gd name="T47" fmla="*/ 31 h 44"/>
                <a:gd name="T48" fmla="*/ 30 w 34"/>
                <a:gd name="T49" fmla="*/ 40 h 44"/>
                <a:gd name="T50" fmla="*/ 17 w 34"/>
                <a:gd name="T51" fmla="*/ 44 h 44"/>
                <a:gd name="T52" fmla="*/ 4 w 34"/>
                <a:gd name="T53" fmla="*/ 40 h 44"/>
                <a:gd name="T54" fmla="*/ 0 w 34"/>
                <a:gd name="T55" fmla="*/ 30 h 44"/>
                <a:gd name="T56" fmla="*/ 6 w 34"/>
                <a:gd name="T5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 h="44">
                  <a:moveTo>
                    <a:pt x="6" y="30"/>
                  </a:moveTo>
                  <a:cubicBezTo>
                    <a:pt x="7" y="32"/>
                    <a:pt x="7" y="34"/>
                    <a:pt x="8" y="35"/>
                  </a:cubicBezTo>
                  <a:cubicBezTo>
                    <a:pt x="10" y="37"/>
                    <a:pt x="13" y="39"/>
                    <a:pt x="18" y="39"/>
                  </a:cubicBezTo>
                  <a:cubicBezTo>
                    <a:pt x="20" y="39"/>
                    <a:pt x="22" y="38"/>
                    <a:pt x="24" y="37"/>
                  </a:cubicBezTo>
                  <a:cubicBezTo>
                    <a:pt x="27" y="36"/>
                    <a:pt x="28" y="34"/>
                    <a:pt x="28" y="32"/>
                  </a:cubicBezTo>
                  <a:cubicBezTo>
                    <a:pt x="28" y="30"/>
                    <a:pt x="27" y="28"/>
                    <a:pt x="25" y="28"/>
                  </a:cubicBezTo>
                  <a:cubicBezTo>
                    <a:pt x="24" y="27"/>
                    <a:pt x="22" y="26"/>
                    <a:pt x="19" y="26"/>
                  </a:cubicBezTo>
                  <a:cubicBezTo>
                    <a:pt x="13" y="24"/>
                    <a:pt x="13" y="24"/>
                    <a:pt x="13" y="24"/>
                  </a:cubicBezTo>
                  <a:cubicBezTo>
                    <a:pt x="10" y="23"/>
                    <a:pt x="7" y="22"/>
                    <a:pt x="5" y="21"/>
                  </a:cubicBezTo>
                  <a:cubicBezTo>
                    <a:pt x="2" y="19"/>
                    <a:pt x="1" y="17"/>
                    <a:pt x="1" y="13"/>
                  </a:cubicBezTo>
                  <a:cubicBezTo>
                    <a:pt x="1" y="9"/>
                    <a:pt x="2" y="6"/>
                    <a:pt x="5" y="4"/>
                  </a:cubicBezTo>
                  <a:cubicBezTo>
                    <a:pt x="8" y="1"/>
                    <a:pt x="12" y="0"/>
                    <a:pt x="17" y="0"/>
                  </a:cubicBezTo>
                  <a:cubicBezTo>
                    <a:pt x="23" y="0"/>
                    <a:pt x="28" y="2"/>
                    <a:pt x="30" y="6"/>
                  </a:cubicBezTo>
                  <a:cubicBezTo>
                    <a:pt x="32" y="8"/>
                    <a:pt x="33" y="11"/>
                    <a:pt x="33" y="13"/>
                  </a:cubicBezTo>
                  <a:cubicBezTo>
                    <a:pt x="26" y="13"/>
                    <a:pt x="26" y="13"/>
                    <a:pt x="26" y="13"/>
                  </a:cubicBezTo>
                  <a:cubicBezTo>
                    <a:pt x="26" y="12"/>
                    <a:pt x="26" y="10"/>
                    <a:pt x="25" y="9"/>
                  </a:cubicBezTo>
                  <a:cubicBezTo>
                    <a:pt x="23" y="7"/>
                    <a:pt x="20" y="6"/>
                    <a:pt x="16" y="6"/>
                  </a:cubicBezTo>
                  <a:cubicBezTo>
                    <a:pt x="13" y="6"/>
                    <a:pt x="11" y="7"/>
                    <a:pt x="10" y="8"/>
                  </a:cubicBezTo>
                  <a:cubicBezTo>
                    <a:pt x="9" y="9"/>
                    <a:pt x="8" y="10"/>
                    <a:pt x="8" y="12"/>
                  </a:cubicBezTo>
                  <a:cubicBezTo>
                    <a:pt x="8" y="13"/>
                    <a:pt x="9" y="15"/>
                    <a:pt x="11" y="16"/>
                  </a:cubicBezTo>
                  <a:cubicBezTo>
                    <a:pt x="12" y="17"/>
                    <a:pt x="13" y="17"/>
                    <a:pt x="15" y="18"/>
                  </a:cubicBezTo>
                  <a:cubicBezTo>
                    <a:pt x="20" y="19"/>
                    <a:pt x="20" y="19"/>
                    <a:pt x="20" y="19"/>
                  </a:cubicBezTo>
                  <a:cubicBezTo>
                    <a:pt x="25" y="20"/>
                    <a:pt x="29" y="21"/>
                    <a:pt x="30" y="22"/>
                  </a:cubicBezTo>
                  <a:cubicBezTo>
                    <a:pt x="33" y="24"/>
                    <a:pt x="34" y="27"/>
                    <a:pt x="34" y="31"/>
                  </a:cubicBezTo>
                  <a:cubicBezTo>
                    <a:pt x="34" y="35"/>
                    <a:pt x="33" y="38"/>
                    <a:pt x="30" y="40"/>
                  </a:cubicBezTo>
                  <a:cubicBezTo>
                    <a:pt x="27" y="43"/>
                    <a:pt x="23" y="44"/>
                    <a:pt x="17" y="44"/>
                  </a:cubicBezTo>
                  <a:cubicBezTo>
                    <a:pt x="11" y="44"/>
                    <a:pt x="6" y="43"/>
                    <a:pt x="4" y="40"/>
                  </a:cubicBezTo>
                  <a:cubicBezTo>
                    <a:pt x="1" y="37"/>
                    <a:pt x="0" y="34"/>
                    <a:pt x="0" y="30"/>
                  </a:cubicBezTo>
                  <a:lnTo>
                    <a:pt x="6"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grpSp>
      <p:sp>
        <p:nvSpPr>
          <p:cNvPr id="89" name="Text Placeholder 2"/>
          <p:cNvSpPr>
            <a:spLocks noGrp="1"/>
          </p:cNvSpPr>
          <p:nvPr>
            <p:ph type="body" sz="quarter" idx="15" hasCustomPrompt="1"/>
          </p:nvPr>
        </p:nvSpPr>
        <p:spPr>
          <a:xfrm>
            <a:off x="995362" y="5619202"/>
            <a:ext cx="10537825" cy="275612"/>
          </a:xfrm>
        </p:spPr>
        <p:txBody>
          <a:bodyPr tIns="0" bIns="0" anchor="b"/>
          <a:lstStyle>
            <a:lvl1pPr marL="0" indent="0" algn="l">
              <a:lnSpc>
                <a:spcPct val="100000"/>
              </a:lnSpc>
              <a:buNone/>
              <a:defRPr sz="1500">
                <a:solidFill>
                  <a:schemeClr val="bg1"/>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presenter name</a:t>
            </a:r>
          </a:p>
        </p:txBody>
      </p:sp>
      <p:sp>
        <p:nvSpPr>
          <p:cNvPr id="103" name="Rectangle 104"/>
          <p:cNvSpPr>
            <a:spLocks noChangeArrowheads="1"/>
          </p:cNvSpPr>
          <p:nvPr userDrawn="1"/>
        </p:nvSpPr>
        <p:spPr bwMode="gray">
          <a:xfrm flipH="1">
            <a:off x="-3101343" y="3329475"/>
            <a:ext cx="3018790" cy="1227735"/>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TITLE HERE NOT MORE THAN 2 LINES OF TEXT</a:t>
            </a:r>
          </a:p>
        </p:txBody>
      </p:sp>
      <p:grpSp>
        <p:nvGrpSpPr>
          <p:cNvPr id="104" name="Group 103"/>
          <p:cNvGrpSpPr/>
          <p:nvPr userDrawn="1"/>
        </p:nvGrpSpPr>
        <p:grpSpPr>
          <a:xfrm>
            <a:off x="-3101342" y="3329475"/>
            <a:ext cx="3018791" cy="1227735"/>
            <a:chOff x="-460208" y="32235"/>
            <a:chExt cx="377657" cy="1227735"/>
          </a:xfrm>
        </p:grpSpPr>
        <p:cxnSp>
          <p:nvCxnSpPr>
            <p:cNvPr id="105" name="Straight Connector 104"/>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106" name="Straight Connector 105"/>
            <p:cNvCxnSpPr/>
            <p:nvPr userDrawn="1"/>
          </p:nvCxnSpPr>
          <p:spPr bwMode="gray">
            <a:xfrm flipH="1">
              <a:off x="-460208" y="32235"/>
              <a:ext cx="377657" cy="0"/>
            </a:xfrm>
            <a:prstGeom prst="line">
              <a:avLst/>
            </a:prstGeom>
            <a:noFill/>
            <a:ln w="6350" cap="flat" cmpd="sng" algn="ctr">
              <a:solidFill>
                <a:srgbClr val="FF0000"/>
              </a:solidFill>
              <a:prstDash val="dash"/>
              <a:miter lim="800000"/>
            </a:ln>
            <a:effectLst/>
          </p:spPr>
        </p:cxnSp>
      </p:grpSp>
      <p:grpSp>
        <p:nvGrpSpPr>
          <p:cNvPr id="107" name="Group 106"/>
          <p:cNvGrpSpPr/>
          <p:nvPr userDrawn="1"/>
        </p:nvGrpSpPr>
        <p:grpSpPr>
          <a:xfrm>
            <a:off x="-3101342" y="4680750"/>
            <a:ext cx="3018791" cy="729450"/>
            <a:chOff x="-460208" y="32235"/>
            <a:chExt cx="377657" cy="729450"/>
          </a:xfrm>
        </p:grpSpPr>
        <p:cxnSp>
          <p:nvCxnSpPr>
            <p:cNvPr id="108" name="Straight Connector 107"/>
            <p:cNvCxnSpPr/>
            <p:nvPr userDrawn="1"/>
          </p:nvCxnSpPr>
          <p:spPr bwMode="gray">
            <a:xfrm flipH="1">
              <a:off x="-460208" y="761685"/>
              <a:ext cx="377657" cy="0"/>
            </a:xfrm>
            <a:prstGeom prst="line">
              <a:avLst/>
            </a:prstGeom>
            <a:noFill/>
            <a:ln w="6350" cap="flat" cmpd="sng" algn="ctr">
              <a:solidFill>
                <a:srgbClr val="FF0000"/>
              </a:solidFill>
              <a:prstDash val="dash"/>
              <a:miter lim="800000"/>
            </a:ln>
            <a:effectLst/>
          </p:spPr>
        </p:cxnSp>
        <p:cxnSp>
          <p:nvCxnSpPr>
            <p:cNvPr id="109" name="Straight Connector 108"/>
            <p:cNvCxnSpPr/>
            <p:nvPr userDrawn="1"/>
          </p:nvCxnSpPr>
          <p:spPr bwMode="gray">
            <a:xfrm flipH="1">
              <a:off x="-460208" y="32235"/>
              <a:ext cx="377657" cy="0"/>
            </a:xfrm>
            <a:prstGeom prst="line">
              <a:avLst/>
            </a:prstGeom>
            <a:noFill/>
            <a:ln w="6350" cap="flat" cmpd="sng" algn="ctr">
              <a:solidFill>
                <a:srgbClr val="FF0000"/>
              </a:solidFill>
              <a:prstDash val="dash"/>
              <a:miter lim="800000"/>
            </a:ln>
            <a:effectLst/>
          </p:spPr>
        </p:cxnSp>
      </p:grpSp>
      <p:grpSp>
        <p:nvGrpSpPr>
          <p:cNvPr id="111" name="Group 110"/>
          <p:cNvGrpSpPr/>
          <p:nvPr userDrawn="1"/>
        </p:nvGrpSpPr>
        <p:grpSpPr>
          <a:xfrm>
            <a:off x="-3101342" y="5619202"/>
            <a:ext cx="3018791" cy="282149"/>
            <a:chOff x="-460208" y="479536"/>
            <a:chExt cx="377657" cy="282149"/>
          </a:xfrm>
        </p:grpSpPr>
        <p:cxnSp>
          <p:nvCxnSpPr>
            <p:cNvPr id="112" name="Straight Connector 111"/>
            <p:cNvCxnSpPr/>
            <p:nvPr userDrawn="1"/>
          </p:nvCxnSpPr>
          <p:spPr bwMode="gray">
            <a:xfrm flipH="1">
              <a:off x="-460208" y="761685"/>
              <a:ext cx="377657" cy="0"/>
            </a:xfrm>
            <a:prstGeom prst="line">
              <a:avLst/>
            </a:prstGeom>
            <a:noFill/>
            <a:ln w="6350" cap="flat" cmpd="sng" algn="ctr">
              <a:solidFill>
                <a:srgbClr val="FF0000"/>
              </a:solidFill>
              <a:prstDash val="dash"/>
              <a:miter lim="800000"/>
            </a:ln>
            <a:effectLst/>
          </p:spPr>
        </p:cxnSp>
        <p:cxnSp>
          <p:nvCxnSpPr>
            <p:cNvPr id="113" name="Straight Connector 112"/>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sp>
        <p:nvSpPr>
          <p:cNvPr id="115" name="Rectangle 104"/>
          <p:cNvSpPr>
            <a:spLocks noChangeArrowheads="1"/>
          </p:cNvSpPr>
          <p:nvPr userDrawn="1"/>
        </p:nvSpPr>
        <p:spPr bwMode="gray">
          <a:xfrm flipH="1">
            <a:off x="-3101345" y="5908482"/>
            <a:ext cx="3018793" cy="30742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LOCATION, DATE (ONE LINE)</a:t>
            </a:r>
          </a:p>
        </p:txBody>
      </p:sp>
      <p:grpSp>
        <p:nvGrpSpPr>
          <p:cNvPr id="116" name="Group 115"/>
          <p:cNvGrpSpPr/>
          <p:nvPr userDrawn="1"/>
        </p:nvGrpSpPr>
        <p:grpSpPr>
          <a:xfrm>
            <a:off x="-3101342" y="5908483"/>
            <a:ext cx="3018791" cy="282149"/>
            <a:chOff x="-460208" y="479536"/>
            <a:chExt cx="377657" cy="282149"/>
          </a:xfrm>
        </p:grpSpPr>
        <p:cxnSp>
          <p:nvCxnSpPr>
            <p:cNvPr id="117" name="Straight Connector 116"/>
            <p:cNvCxnSpPr/>
            <p:nvPr userDrawn="1"/>
          </p:nvCxnSpPr>
          <p:spPr bwMode="gray">
            <a:xfrm flipH="1">
              <a:off x="-460208" y="761685"/>
              <a:ext cx="377657" cy="0"/>
            </a:xfrm>
            <a:prstGeom prst="line">
              <a:avLst/>
            </a:prstGeom>
            <a:noFill/>
            <a:ln w="6350" cap="flat" cmpd="sng" algn="ctr">
              <a:solidFill>
                <a:srgbClr val="FF0000"/>
              </a:solidFill>
              <a:prstDash val="dash"/>
              <a:miter lim="800000"/>
            </a:ln>
            <a:effectLst/>
          </p:spPr>
        </p:cxnSp>
        <p:cxnSp>
          <p:nvCxnSpPr>
            <p:cNvPr id="118" name="Straight Connector 117"/>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grpSp>
        <p:nvGrpSpPr>
          <p:cNvPr id="119" name="Group 118"/>
          <p:cNvGrpSpPr/>
          <p:nvPr userDrawn="1"/>
        </p:nvGrpSpPr>
        <p:grpSpPr>
          <a:xfrm>
            <a:off x="12263438" y="0"/>
            <a:ext cx="3681702" cy="3436620"/>
            <a:chOff x="12263438" y="0"/>
            <a:chExt cx="3681702" cy="3436620"/>
          </a:xfrm>
        </p:grpSpPr>
        <p:sp>
          <p:nvSpPr>
            <p:cNvPr id="120"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121"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dirty="0">
                <a:solidFill>
                  <a:schemeClr val="tx1"/>
                </a:solidFill>
              </a:endParaRPr>
            </a:p>
          </p:txBody>
        </p:sp>
        <p:sp>
          <p:nvSpPr>
            <p:cNvPr id="122"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123"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dirty="0">
                <a:solidFill>
                  <a:schemeClr val="tx1"/>
                </a:solidFill>
              </a:endParaRPr>
            </a:p>
          </p:txBody>
        </p:sp>
        <p:sp>
          <p:nvSpPr>
            <p:cNvPr id="124"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125"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126"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dirty="0">
                <a:solidFill>
                  <a:schemeClr val="tx1"/>
                </a:solidFill>
              </a:endParaRPr>
            </a:p>
          </p:txBody>
        </p:sp>
        <p:sp>
          <p:nvSpPr>
            <p:cNvPr id="127"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128"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dirty="0">
                <a:solidFill>
                  <a:schemeClr val="tx1"/>
                </a:solidFill>
              </a:endParaRPr>
            </a:p>
          </p:txBody>
        </p:sp>
        <p:sp>
          <p:nvSpPr>
            <p:cNvPr id="129"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130"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131"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dirty="0">
                <a:solidFill>
                  <a:schemeClr val="tx1"/>
                </a:solidFill>
              </a:endParaRPr>
            </a:p>
          </p:txBody>
        </p:sp>
        <p:sp>
          <p:nvSpPr>
            <p:cNvPr id="132"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133"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dirty="0">
                <a:solidFill>
                  <a:schemeClr val="tx1"/>
                </a:solidFill>
              </a:endParaRPr>
            </a:p>
          </p:txBody>
        </p:sp>
        <p:sp>
          <p:nvSpPr>
            <p:cNvPr id="134"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135"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dirty="0">
                <a:solidFill>
                  <a:schemeClr val="tx1"/>
                </a:solidFill>
              </a:endParaRPr>
            </a:p>
          </p:txBody>
        </p:sp>
        <p:sp>
          <p:nvSpPr>
            <p:cNvPr id="136"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137"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dirty="0">
                <a:solidFill>
                  <a:schemeClr val="tx1"/>
                </a:solidFill>
              </a:endParaRPr>
            </a:p>
          </p:txBody>
        </p:sp>
        <p:sp>
          <p:nvSpPr>
            <p:cNvPr id="138"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139"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140" name="Rectangle 139"/>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dirty="0">
                <a:solidFill>
                  <a:schemeClr val="tx1"/>
                </a:solidFill>
              </a:endParaRPr>
            </a:p>
          </p:txBody>
        </p:sp>
        <p:sp>
          <p:nvSpPr>
            <p:cNvPr id="141" name="Rectangle 140"/>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142" name="Rectangle 141"/>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dirty="0">
                <a:solidFill>
                  <a:schemeClr val="tx1"/>
                </a:solidFill>
              </a:endParaRPr>
            </a:p>
          </p:txBody>
        </p:sp>
        <p:sp>
          <p:nvSpPr>
            <p:cNvPr id="143" name="Rectangle 142"/>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144" name="Rectangle 143"/>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145"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dirty="0">
                <a:solidFill>
                  <a:schemeClr val="tx1"/>
                </a:solidFill>
              </a:endParaRPr>
            </a:p>
          </p:txBody>
        </p:sp>
        <p:sp>
          <p:nvSpPr>
            <p:cNvPr id="146"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147"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dirty="0">
                <a:solidFill>
                  <a:schemeClr val="tx1"/>
                </a:solidFill>
              </a:endParaRPr>
            </a:p>
          </p:txBody>
        </p:sp>
        <p:sp>
          <p:nvSpPr>
            <p:cNvPr id="148"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149" name="Rectangle 148"/>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dirty="0">
                <a:solidFill>
                  <a:schemeClr val="tx1"/>
                </a:solidFill>
              </a:endParaRPr>
            </a:p>
          </p:txBody>
        </p:sp>
        <p:sp>
          <p:nvSpPr>
            <p:cNvPr id="150" name="Rectangle 149"/>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151"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dirty="0">
                <a:solidFill>
                  <a:schemeClr val="tx1"/>
                </a:solidFill>
              </a:endParaRPr>
            </a:p>
          </p:txBody>
        </p:sp>
        <p:sp>
          <p:nvSpPr>
            <p:cNvPr id="152"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Tree>
    <p:extLst>
      <p:ext uri="{BB962C8B-B14F-4D97-AF65-F5344CB8AC3E}">
        <p14:creationId xmlns:p14="http://schemas.microsoft.com/office/powerpoint/2010/main" val="424003902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 Text Content Slide">
    <p:spTree>
      <p:nvGrpSpPr>
        <p:cNvPr id="1" name=""/>
        <p:cNvGrpSpPr/>
        <p:nvPr/>
      </p:nvGrpSpPr>
      <p:grpSpPr>
        <a:xfrm>
          <a:off x="0" y="0"/>
          <a:ext cx="0" cy="0"/>
          <a:chOff x="0" y="0"/>
          <a:chExt cx="0" cy="0"/>
        </a:xfrm>
      </p:grpSpPr>
      <p:sp>
        <p:nvSpPr>
          <p:cNvPr id="4" name="Content Placeholder 3"/>
          <p:cNvSpPr>
            <a:spLocks noGrp="1"/>
          </p:cNvSpPr>
          <p:nvPr>
            <p:ph sz="quarter" idx="12"/>
          </p:nvPr>
        </p:nvSpPr>
        <p:spPr>
          <a:xfrm>
            <a:off x="658451" y="1544638"/>
            <a:ext cx="10874738" cy="4475162"/>
          </a:xfrm>
        </p:spPr>
        <p:txBody>
          <a:bodyPr/>
          <a:lstStyle>
            <a:lvl1pPr>
              <a:defRPr b="0"/>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 name="Title 1"/>
          <p:cNvSpPr>
            <a:spLocks noGrp="1"/>
          </p:cNvSpPr>
          <p:nvPr>
            <p:ph type="title"/>
          </p:nvPr>
        </p:nvSpPr>
        <p:spPr/>
        <p:txBody>
          <a:bodyPr/>
          <a:lstStyle/>
          <a:p>
            <a:r>
              <a:rPr lang="en-US" noProof="0"/>
              <a:t>Click to edit Master title style</a:t>
            </a:r>
            <a:endParaRPr lang="en-GB" noProof="0"/>
          </a:p>
        </p:txBody>
      </p:sp>
      <p:sp>
        <p:nvSpPr>
          <p:cNvPr id="6"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7"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GB" noProof="0" dirty="0"/>
              <a:t>Title of this presentation (Footer Text)</a:t>
            </a:r>
          </a:p>
        </p:txBody>
      </p:sp>
    </p:spTree>
    <p:extLst>
      <p:ext uri="{BB962C8B-B14F-4D97-AF65-F5344CB8AC3E}">
        <p14:creationId xmlns:p14="http://schemas.microsoft.com/office/powerpoint/2010/main" val="1366038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Text Slide">
    <p:spTree>
      <p:nvGrpSpPr>
        <p:cNvPr id="1" name=""/>
        <p:cNvGrpSpPr/>
        <p:nvPr/>
      </p:nvGrpSpPr>
      <p:grpSpPr>
        <a:xfrm>
          <a:off x="0" y="0"/>
          <a:ext cx="0" cy="0"/>
          <a:chOff x="0" y="0"/>
          <a:chExt cx="0" cy="0"/>
        </a:xfrm>
      </p:grpSpPr>
      <p:sp>
        <p:nvSpPr>
          <p:cNvPr id="8" name="Text Placeholder 5"/>
          <p:cNvSpPr>
            <a:spLocks noGrp="1"/>
          </p:cNvSpPr>
          <p:nvPr>
            <p:ph type="body" sz="quarter" idx="12"/>
          </p:nvPr>
        </p:nvSpPr>
        <p:spPr>
          <a:xfrm>
            <a:off x="658814" y="1544638"/>
            <a:ext cx="5184774" cy="4475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9" name="Text Placeholder 5"/>
          <p:cNvSpPr>
            <a:spLocks noGrp="1"/>
          </p:cNvSpPr>
          <p:nvPr>
            <p:ph type="body" sz="quarter" idx="13"/>
          </p:nvPr>
        </p:nvSpPr>
        <p:spPr>
          <a:xfrm>
            <a:off x="6348413" y="1544638"/>
            <a:ext cx="5184775" cy="4475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 name="Title 1"/>
          <p:cNvSpPr>
            <a:spLocks noGrp="1"/>
          </p:cNvSpPr>
          <p:nvPr>
            <p:ph type="title"/>
          </p:nvPr>
        </p:nvSpPr>
        <p:spPr/>
        <p:txBody>
          <a:bodyPr/>
          <a:lstStyle/>
          <a:p>
            <a:r>
              <a:rPr lang="en-US" noProof="0"/>
              <a:t>Click to edit Master title style</a:t>
            </a:r>
            <a:endParaRPr lang="en-GB" noProof="0"/>
          </a:p>
        </p:txBody>
      </p:sp>
      <p:sp>
        <p:nvSpPr>
          <p:cNvPr id="7"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10"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GB" noProof="0" dirty="0"/>
              <a:t>Title of this presentation (Footer Text)</a:t>
            </a:r>
          </a:p>
        </p:txBody>
      </p:sp>
    </p:spTree>
    <p:extLst>
      <p:ext uri="{BB962C8B-B14F-4D97-AF65-F5344CB8AC3E}">
        <p14:creationId xmlns:p14="http://schemas.microsoft.com/office/powerpoint/2010/main" val="3794017717"/>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Text Content Slide">
    <p:spTree>
      <p:nvGrpSpPr>
        <p:cNvPr id="1" name=""/>
        <p:cNvGrpSpPr/>
        <p:nvPr/>
      </p:nvGrpSpPr>
      <p:grpSpPr>
        <a:xfrm>
          <a:off x="0" y="0"/>
          <a:ext cx="0" cy="0"/>
          <a:chOff x="0" y="0"/>
          <a:chExt cx="0" cy="0"/>
        </a:xfrm>
      </p:grpSpPr>
      <p:sp>
        <p:nvSpPr>
          <p:cNvPr id="10" name="Content Placeholder 3"/>
          <p:cNvSpPr>
            <a:spLocks noGrp="1"/>
          </p:cNvSpPr>
          <p:nvPr>
            <p:ph sz="quarter" idx="12"/>
          </p:nvPr>
        </p:nvSpPr>
        <p:spPr>
          <a:xfrm>
            <a:off x="658813" y="1544638"/>
            <a:ext cx="5184775" cy="4475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1" name="Content Placeholder 3"/>
          <p:cNvSpPr>
            <a:spLocks noGrp="1"/>
          </p:cNvSpPr>
          <p:nvPr>
            <p:ph sz="quarter" idx="13"/>
          </p:nvPr>
        </p:nvSpPr>
        <p:spPr>
          <a:xfrm>
            <a:off x="6348413" y="1544638"/>
            <a:ext cx="5184775" cy="4475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 name="Title 1"/>
          <p:cNvSpPr>
            <a:spLocks noGrp="1"/>
          </p:cNvSpPr>
          <p:nvPr>
            <p:ph type="title"/>
          </p:nvPr>
        </p:nvSpPr>
        <p:spPr/>
        <p:txBody>
          <a:bodyPr/>
          <a:lstStyle/>
          <a:p>
            <a:r>
              <a:rPr lang="en-US" noProof="0"/>
              <a:t>Click to edit Master title style</a:t>
            </a:r>
            <a:endParaRPr lang="en-GB" noProof="0"/>
          </a:p>
        </p:txBody>
      </p:sp>
      <p:sp>
        <p:nvSpPr>
          <p:cNvPr id="7"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8"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GB" noProof="0" dirty="0"/>
              <a:t>Title of this presentation (Footer Text)</a:t>
            </a:r>
          </a:p>
        </p:txBody>
      </p:sp>
    </p:spTree>
    <p:extLst>
      <p:ext uri="{BB962C8B-B14F-4D97-AF65-F5344CB8AC3E}">
        <p14:creationId xmlns:p14="http://schemas.microsoft.com/office/powerpoint/2010/main" val="978896134"/>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Text Slide">
    <p:bg bwMode="gray">
      <p:bgRef idx="1001">
        <a:schemeClr val="bg1"/>
      </p:bgRef>
    </p:bg>
    <p:spTree>
      <p:nvGrpSpPr>
        <p:cNvPr id="1" name=""/>
        <p:cNvGrpSpPr/>
        <p:nvPr/>
      </p:nvGrpSpPr>
      <p:grpSpPr>
        <a:xfrm>
          <a:off x="0" y="0"/>
          <a:ext cx="0" cy="0"/>
          <a:chOff x="0" y="0"/>
          <a:chExt cx="0" cy="0"/>
        </a:xfrm>
      </p:grpSpPr>
      <p:sp>
        <p:nvSpPr>
          <p:cNvPr id="14" name="Text Placeholder 5"/>
          <p:cNvSpPr>
            <a:spLocks noGrp="1"/>
          </p:cNvSpPr>
          <p:nvPr>
            <p:ph type="body" sz="quarter" idx="12"/>
          </p:nvPr>
        </p:nvSpPr>
        <p:spPr>
          <a:xfrm>
            <a:off x="658813" y="1544638"/>
            <a:ext cx="5184775" cy="2045874"/>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5" name="Text Placeholder 5"/>
          <p:cNvSpPr>
            <a:spLocks noGrp="1"/>
          </p:cNvSpPr>
          <p:nvPr>
            <p:ph type="body" sz="quarter" idx="28"/>
          </p:nvPr>
        </p:nvSpPr>
        <p:spPr>
          <a:xfrm>
            <a:off x="6348413" y="1544638"/>
            <a:ext cx="5185405" cy="2045874"/>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6" name="Text Placeholder 5"/>
          <p:cNvSpPr>
            <a:spLocks noGrp="1"/>
          </p:cNvSpPr>
          <p:nvPr>
            <p:ph type="body" sz="quarter" idx="29"/>
          </p:nvPr>
        </p:nvSpPr>
        <p:spPr>
          <a:xfrm>
            <a:off x="658813" y="3973926"/>
            <a:ext cx="5184775" cy="2045874"/>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7" name="Text Placeholder 5"/>
          <p:cNvSpPr>
            <a:spLocks noGrp="1"/>
          </p:cNvSpPr>
          <p:nvPr>
            <p:ph type="body" sz="quarter" idx="30"/>
          </p:nvPr>
        </p:nvSpPr>
        <p:spPr>
          <a:xfrm>
            <a:off x="6348413" y="3973926"/>
            <a:ext cx="5185405" cy="2045874"/>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 name="Title 1"/>
          <p:cNvSpPr>
            <a:spLocks noGrp="1"/>
          </p:cNvSpPr>
          <p:nvPr>
            <p:ph type="title"/>
          </p:nvPr>
        </p:nvSpPr>
        <p:spPr/>
        <p:txBody>
          <a:bodyPr/>
          <a:lstStyle/>
          <a:p>
            <a:r>
              <a:rPr lang="en-US" noProof="0"/>
              <a:t>Click to edit Master title style</a:t>
            </a:r>
            <a:endParaRPr lang="en-GB" noProof="0"/>
          </a:p>
        </p:txBody>
      </p:sp>
      <p:sp>
        <p:nvSpPr>
          <p:cNvPr id="9"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10"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US" dirty="0"/>
              <a:t>Title of this presentation (Footer Text)</a:t>
            </a:r>
            <a:endParaRPr lang="nl-NL" dirty="0"/>
          </a:p>
        </p:txBody>
      </p:sp>
    </p:spTree>
    <p:extLst>
      <p:ext uri="{BB962C8B-B14F-4D97-AF65-F5344CB8AC3E}">
        <p14:creationId xmlns:p14="http://schemas.microsoft.com/office/powerpoint/2010/main" val="309524034"/>
      </p:ext>
    </p:extLst>
  </p:cSld>
  <p:clrMapOvr>
    <a:masterClrMapping/>
  </p:clrMapOvr>
  <p:extLst>
    <p:ext uri="{DCECCB84-F9BA-43D5-87BE-67443E8EF086}">
      <p15:sldGuideLst xmlns:p15="http://schemas.microsoft.com/office/powerpoint/2012/main">
        <p15:guide id="2" orient="horz" pos="2280" userDrawn="1">
          <p15:clr>
            <a:srgbClr val="FBAE40"/>
          </p15:clr>
        </p15:guide>
        <p15:guide id="3" orient="horz" pos="2496"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Text Content Slide">
    <p:bg bwMode="gray">
      <p:bgRef idx="1001">
        <a:schemeClr val="bg1"/>
      </p:bgRef>
    </p:bg>
    <p:spTree>
      <p:nvGrpSpPr>
        <p:cNvPr id="1" name=""/>
        <p:cNvGrpSpPr/>
        <p:nvPr/>
      </p:nvGrpSpPr>
      <p:grpSpPr>
        <a:xfrm>
          <a:off x="0" y="0"/>
          <a:ext cx="0" cy="0"/>
          <a:chOff x="0" y="0"/>
          <a:chExt cx="0" cy="0"/>
        </a:xfrm>
      </p:grpSpPr>
      <p:sp>
        <p:nvSpPr>
          <p:cNvPr id="9" name="Content Placeholder 3"/>
          <p:cNvSpPr>
            <a:spLocks noGrp="1"/>
          </p:cNvSpPr>
          <p:nvPr>
            <p:ph sz="quarter" idx="12"/>
          </p:nvPr>
        </p:nvSpPr>
        <p:spPr>
          <a:xfrm>
            <a:off x="658813" y="1539877"/>
            <a:ext cx="5184775" cy="207935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0" name="Content Placeholder 3"/>
          <p:cNvSpPr>
            <a:spLocks noGrp="1"/>
          </p:cNvSpPr>
          <p:nvPr>
            <p:ph sz="quarter" idx="28"/>
          </p:nvPr>
        </p:nvSpPr>
        <p:spPr>
          <a:xfrm>
            <a:off x="658813" y="3940444"/>
            <a:ext cx="5184775" cy="207935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1" name="Content Placeholder 3"/>
          <p:cNvSpPr>
            <a:spLocks noGrp="1"/>
          </p:cNvSpPr>
          <p:nvPr>
            <p:ph sz="quarter" idx="29"/>
          </p:nvPr>
        </p:nvSpPr>
        <p:spPr>
          <a:xfrm>
            <a:off x="6348414" y="1539877"/>
            <a:ext cx="5173662" cy="207935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3" name="Content Placeholder 3"/>
          <p:cNvSpPr>
            <a:spLocks noGrp="1"/>
          </p:cNvSpPr>
          <p:nvPr>
            <p:ph sz="quarter" idx="30"/>
          </p:nvPr>
        </p:nvSpPr>
        <p:spPr>
          <a:xfrm>
            <a:off x="6348414" y="3940444"/>
            <a:ext cx="5173662" cy="207935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 name="Title 1"/>
          <p:cNvSpPr>
            <a:spLocks noGrp="1"/>
          </p:cNvSpPr>
          <p:nvPr>
            <p:ph type="title"/>
          </p:nvPr>
        </p:nvSpPr>
        <p:spPr/>
        <p:txBody>
          <a:bodyPr/>
          <a:lstStyle/>
          <a:p>
            <a:r>
              <a:rPr lang="en-US"/>
              <a:t>Click to edit Master title style</a:t>
            </a:r>
            <a:endParaRPr lang="en-GB" dirty="0"/>
          </a:p>
        </p:txBody>
      </p:sp>
      <p:sp>
        <p:nvSpPr>
          <p:cNvPr id="14"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16"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GB" noProof="0" dirty="0"/>
              <a:t>Title of this presentation (Footer Text)</a:t>
            </a:r>
          </a:p>
        </p:txBody>
      </p:sp>
    </p:spTree>
    <p:extLst>
      <p:ext uri="{BB962C8B-B14F-4D97-AF65-F5344CB8AC3E}">
        <p14:creationId xmlns:p14="http://schemas.microsoft.com/office/powerpoint/2010/main" val="4208732469"/>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 Text Slide">
    <p:spTree>
      <p:nvGrpSpPr>
        <p:cNvPr id="1" name=""/>
        <p:cNvGrpSpPr/>
        <p:nvPr/>
      </p:nvGrpSpPr>
      <p:grpSpPr>
        <a:xfrm>
          <a:off x="0" y="0"/>
          <a:ext cx="0" cy="0"/>
          <a:chOff x="0" y="0"/>
          <a:chExt cx="0" cy="0"/>
        </a:xfrm>
      </p:grpSpPr>
      <p:sp>
        <p:nvSpPr>
          <p:cNvPr id="14" name="Content Placeholder 3"/>
          <p:cNvSpPr>
            <a:spLocks noGrp="1"/>
          </p:cNvSpPr>
          <p:nvPr>
            <p:ph sz="quarter" idx="20"/>
          </p:nvPr>
        </p:nvSpPr>
        <p:spPr>
          <a:xfrm>
            <a:off x="658814" y="1544638"/>
            <a:ext cx="3454400" cy="207888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4" name="Content Placeholder 3"/>
          <p:cNvSpPr>
            <a:spLocks noGrp="1"/>
          </p:cNvSpPr>
          <p:nvPr>
            <p:ph sz="quarter" idx="21"/>
          </p:nvPr>
        </p:nvSpPr>
        <p:spPr>
          <a:xfrm>
            <a:off x="658814" y="3940916"/>
            <a:ext cx="3454400" cy="207888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5" name="Content Placeholder 3"/>
          <p:cNvSpPr>
            <a:spLocks noGrp="1"/>
          </p:cNvSpPr>
          <p:nvPr>
            <p:ph sz="quarter" idx="22"/>
          </p:nvPr>
        </p:nvSpPr>
        <p:spPr>
          <a:xfrm>
            <a:off x="8078788" y="1544638"/>
            <a:ext cx="3454400" cy="207888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6" name="Content Placeholder 3"/>
          <p:cNvSpPr>
            <a:spLocks noGrp="1"/>
          </p:cNvSpPr>
          <p:nvPr>
            <p:ph sz="quarter" idx="23"/>
          </p:nvPr>
        </p:nvSpPr>
        <p:spPr>
          <a:xfrm>
            <a:off x="8078788" y="3940916"/>
            <a:ext cx="3454400" cy="207888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7" name="Content Placeholder 3"/>
          <p:cNvSpPr>
            <a:spLocks noGrp="1"/>
          </p:cNvSpPr>
          <p:nvPr>
            <p:ph sz="quarter" idx="24"/>
          </p:nvPr>
        </p:nvSpPr>
        <p:spPr>
          <a:xfrm>
            <a:off x="4368801" y="1544638"/>
            <a:ext cx="3454400" cy="207888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8" name="Content Placeholder 3"/>
          <p:cNvSpPr>
            <a:spLocks noGrp="1"/>
          </p:cNvSpPr>
          <p:nvPr>
            <p:ph sz="quarter" idx="25"/>
          </p:nvPr>
        </p:nvSpPr>
        <p:spPr>
          <a:xfrm>
            <a:off x="4368801" y="3940916"/>
            <a:ext cx="3454400" cy="207888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 name="Title 1"/>
          <p:cNvSpPr>
            <a:spLocks noGrp="1"/>
          </p:cNvSpPr>
          <p:nvPr>
            <p:ph type="title"/>
          </p:nvPr>
        </p:nvSpPr>
        <p:spPr/>
        <p:txBody>
          <a:bodyPr/>
          <a:lstStyle/>
          <a:p>
            <a:r>
              <a:rPr lang="en-US" noProof="0"/>
              <a:t>Click to edit Master title style</a:t>
            </a:r>
            <a:endParaRPr lang="en-GB" noProof="0"/>
          </a:p>
        </p:txBody>
      </p:sp>
      <p:sp>
        <p:nvSpPr>
          <p:cNvPr id="11"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12"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US" dirty="0"/>
              <a:t>Title of this presentation (Footer Text)</a:t>
            </a:r>
            <a:endParaRPr lang="nl-NL" dirty="0"/>
          </a:p>
        </p:txBody>
      </p:sp>
    </p:spTree>
    <p:extLst>
      <p:ext uri="{BB962C8B-B14F-4D97-AF65-F5344CB8AC3E}">
        <p14:creationId xmlns:p14="http://schemas.microsoft.com/office/powerpoint/2010/main" val="3271953649"/>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 Text Content Slide">
    <p:spTree>
      <p:nvGrpSpPr>
        <p:cNvPr id="1" name=""/>
        <p:cNvGrpSpPr/>
        <p:nvPr/>
      </p:nvGrpSpPr>
      <p:grpSpPr>
        <a:xfrm>
          <a:off x="0" y="0"/>
          <a:ext cx="0" cy="0"/>
          <a:chOff x="0" y="0"/>
          <a:chExt cx="0" cy="0"/>
        </a:xfrm>
      </p:grpSpPr>
      <p:sp>
        <p:nvSpPr>
          <p:cNvPr id="11" name="Content Placeholder 3"/>
          <p:cNvSpPr>
            <a:spLocks noGrp="1"/>
          </p:cNvSpPr>
          <p:nvPr>
            <p:ph sz="quarter" idx="12"/>
          </p:nvPr>
        </p:nvSpPr>
        <p:spPr>
          <a:xfrm>
            <a:off x="658814" y="1544638"/>
            <a:ext cx="3454400" cy="207935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2" name="Content Placeholder 3"/>
          <p:cNvSpPr>
            <a:spLocks noGrp="1"/>
          </p:cNvSpPr>
          <p:nvPr>
            <p:ph sz="quarter" idx="28"/>
          </p:nvPr>
        </p:nvSpPr>
        <p:spPr>
          <a:xfrm>
            <a:off x="658814" y="3940444"/>
            <a:ext cx="3454400" cy="207935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6" name="Content Placeholder 3"/>
          <p:cNvSpPr>
            <a:spLocks noGrp="1"/>
          </p:cNvSpPr>
          <p:nvPr>
            <p:ph sz="quarter" idx="29"/>
          </p:nvPr>
        </p:nvSpPr>
        <p:spPr>
          <a:xfrm>
            <a:off x="4368801" y="1544638"/>
            <a:ext cx="3454400" cy="207935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7" name="Content Placeholder 3"/>
          <p:cNvSpPr>
            <a:spLocks noGrp="1"/>
          </p:cNvSpPr>
          <p:nvPr>
            <p:ph sz="quarter" idx="30"/>
          </p:nvPr>
        </p:nvSpPr>
        <p:spPr>
          <a:xfrm>
            <a:off x="4368801" y="3940444"/>
            <a:ext cx="3454400" cy="207935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8" name="Content Placeholder 3"/>
          <p:cNvSpPr>
            <a:spLocks noGrp="1"/>
          </p:cNvSpPr>
          <p:nvPr>
            <p:ph sz="quarter" idx="31"/>
          </p:nvPr>
        </p:nvSpPr>
        <p:spPr>
          <a:xfrm>
            <a:off x="8078788" y="1544638"/>
            <a:ext cx="3454400" cy="207935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9" name="Content Placeholder 3"/>
          <p:cNvSpPr>
            <a:spLocks noGrp="1"/>
          </p:cNvSpPr>
          <p:nvPr>
            <p:ph sz="quarter" idx="32"/>
          </p:nvPr>
        </p:nvSpPr>
        <p:spPr>
          <a:xfrm>
            <a:off x="8078788" y="3940444"/>
            <a:ext cx="3454400" cy="207935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 name="Title 1"/>
          <p:cNvSpPr>
            <a:spLocks noGrp="1"/>
          </p:cNvSpPr>
          <p:nvPr>
            <p:ph type="title"/>
          </p:nvPr>
        </p:nvSpPr>
        <p:spPr/>
        <p:txBody>
          <a:bodyPr/>
          <a:lstStyle/>
          <a:p>
            <a:r>
              <a:rPr lang="en-US" noProof="0"/>
              <a:t>Click to edit Master title style</a:t>
            </a:r>
            <a:endParaRPr lang="en-GB" noProof="0"/>
          </a:p>
        </p:txBody>
      </p:sp>
      <p:sp>
        <p:nvSpPr>
          <p:cNvPr id="13"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14"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US" dirty="0"/>
              <a:t>Title of this presentation (Footer Text)</a:t>
            </a:r>
            <a:endParaRPr lang="nl-NL" dirty="0"/>
          </a:p>
        </p:txBody>
      </p:sp>
    </p:spTree>
    <p:extLst>
      <p:ext uri="{BB962C8B-B14F-4D97-AF65-F5344CB8AC3E}">
        <p14:creationId xmlns:p14="http://schemas.microsoft.com/office/powerpoint/2010/main" val="3206252193"/>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Blue Quote">
    <p:spTree>
      <p:nvGrpSpPr>
        <p:cNvPr id="1" name=""/>
        <p:cNvGrpSpPr/>
        <p:nvPr/>
      </p:nvGrpSpPr>
      <p:grpSpPr>
        <a:xfrm>
          <a:off x="0" y="0"/>
          <a:ext cx="0" cy="0"/>
          <a:chOff x="0" y="0"/>
          <a:chExt cx="0" cy="0"/>
        </a:xfrm>
      </p:grpSpPr>
      <p:sp>
        <p:nvSpPr>
          <p:cNvPr id="143"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30" name="Rectangle 29"/>
          <p:cNvSpPr/>
          <p:nvPr userDrawn="1"/>
        </p:nvSpPr>
        <p:spPr>
          <a:xfrm>
            <a:off x="334962" y="333375"/>
            <a:ext cx="5761038" cy="6191250"/>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sp>
        <p:nvSpPr>
          <p:cNvPr id="32" name="Title 1"/>
          <p:cNvSpPr txBox="1">
            <a:spLocks/>
          </p:cNvSpPr>
          <p:nvPr userDrawn="1"/>
        </p:nvSpPr>
        <p:spPr bwMode="gray">
          <a:xfrm>
            <a:off x="658813" y="1561405"/>
            <a:ext cx="1789113" cy="1285875"/>
          </a:xfrm>
          <a:prstGeom prst="rect">
            <a:avLst/>
          </a:prstGeom>
        </p:spPr>
        <p:txBody>
          <a:bodyPr vert="horz" lIns="0" tIns="0" rIns="0" bIns="0" rtlCol="0" anchor="t" anchorCtr="0">
            <a:noAutofit/>
          </a:bodyPr>
          <a:lstStyle>
            <a:lvl1pPr algn="l" defTabSz="914400" rtl="0" eaLnBrk="1" latinLnBrk="0" hangingPunct="1">
              <a:lnSpc>
                <a:spcPts val="4100"/>
              </a:lnSpc>
              <a:spcBef>
                <a:spcPct val="0"/>
              </a:spcBef>
              <a:buNone/>
              <a:defRPr sz="5100" b="1" kern="1200" cap="all" baseline="0">
                <a:solidFill>
                  <a:schemeClr val="bg1"/>
                </a:solidFill>
                <a:latin typeface="+mj-lt"/>
                <a:ea typeface="+mj-ea"/>
                <a:cs typeface="ING Me" pitchFamily="2" charset="0"/>
              </a:defRPr>
            </a:lvl1pPr>
          </a:lstStyle>
          <a:p>
            <a:pPr>
              <a:lnSpc>
                <a:spcPct val="80000"/>
              </a:lnSpc>
            </a:pPr>
            <a:r>
              <a:rPr lang="en-GB" sz="19900" noProof="0" dirty="0">
                <a:solidFill>
                  <a:schemeClr val="accent4"/>
                </a:solidFill>
              </a:rPr>
              <a:t>’</a:t>
            </a:r>
            <a:endParaRPr lang="en-GB" sz="19900" dirty="0">
              <a:solidFill>
                <a:schemeClr val="accent4"/>
              </a:solidFill>
            </a:endParaRPr>
          </a:p>
        </p:txBody>
      </p:sp>
      <p:sp>
        <p:nvSpPr>
          <p:cNvPr id="33" name="Title 1"/>
          <p:cNvSpPr txBox="1">
            <a:spLocks/>
          </p:cNvSpPr>
          <p:nvPr userDrawn="1"/>
        </p:nvSpPr>
        <p:spPr bwMode="gray">
          <a:xfrm>
            <a:off x="1140652" y="1561405"/>
            <a:ext cx="1789113" cy="1285875"/>
          </a:xfrm>
          <a:prstGeom prst="rect">
            <a:avLst/>
          </a:prstGeom>
        </p:spPr>
        <p:txBody>
          <a:bodyPr vert="horz" lIns="0" tIns="0" rIns="0" bIns="0" rtlCol="0" anchor="t" anchorCtr="0">
            <a:noAutofit/>
          </a:bodyPr>
          <a:lstStyle>
            <a:lvl1pPr algn="l" defTabSz="914400" rtl="0" eaLnBrk="1" latinLnBrk="0" hangingPunct="1">
              <a:lnSpc>
                <a:spcPts val="4100"/>
              </a:lnSpc>
              <a:spcBef>
                <a:spcPct val="0"/>
              </a:spcBef>
              <a:buNone/>
              <a:defRPr sz="5100" b="1" kern="1200" cap="all" baseline="0">
                <a:solidFill>
                  <a:schemeClr val="bg1"/>
                </a:solidFill>
                <a:latin typeface="+mj-lt"/>
                <a:ea typeface="+mj-ea"/>
                <a:cs typeface="ING Me" pitchFamily="2" charset="0"/>
              </a:defRPr>
            </a:lvl1pPr>
          </a:lstStyle>
          <a:p>
            <a:pPr>
              <a:lnSpc>
                <a:spcPct val="80000"/>
              </a:lnSpc>
            </a:pPr>
            <a:r>
              <a:rPr lang="en-GB" sz="19900" noProof="0" dirty="0">
                <a:solidFill>
                  <a:schemeClr val="accent4"/>
                </a:solidFill>
              </a:rPr>
              <a:t>’</a:t>
            </a:r>
            <a:endParaRPr lang="en-GB" sz="19900" dirty="0">
              <a:solidFill>
                <a:schemeClr val="accent4"/>
              </a:solidFill>
            </a:endParaRPr>
          </a:p>
        </p:txBody>
      </p:sp>
      <p:sp>
        <p:nvSpPr>
          <p:cNvPr id="31" name="Rectangle 30"/>
          <p:cNvSpPr/>
          <p:nvPr userDrawn="1"/>
        </p:nvSpPr>
        <p:spPr>
          <a:xfrm>
            <a:off x="6096000" y="333375"/>
            <a:ext cx="5761038" cy="619125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sp>
        <p:nvSpPr>
          <p:cNvPr id="25" name="Title 1"/>
          <p:cNvSpPr>
            <a:spLocks noGrp="1"/>
          </p:cNvSpPr>
          <p:nvPr>
            <p:ph type="ctrTitle" hasCustomPrompt="1"/>
          </p:nvPr>
        </p:nvSpPr>
        <p:spPr bwMode="gray">
          <a:xfrm>
            <a:off x="995305" y="2586687"/>
            <a:ext cx="4848284" cy="1227573"/>
          </a:xfrm>
        </p:spPr>
        <p:txBody>
          <a:bodyPr anchor="b" anchorCtr="0">
            <a:noAutofit/>
          </a:bodyPr>
          <a:lstStyle>
            <a:lvl1pPr algn="l">
              <a:lnSpc>
                <a:spcPts val="4100"/>
              </a:lnSpc>
              <a:defRPr sz="5100" b="1">
                <a:solidFill>
                  <a:schemeClr val="bg1"/>
                </a:solidFill>
              </a:defRPr>
            </a:lvl1pPr>
          </a:lstStyle>
          <a:p>
            <a:r>
              <a:rPr lang="en-GB" noProof="0" dirty="0"/>
              <a:t>CLICK TO INSERT YOUR QUOTE</a:t>
            </a:r>
          </a:p>
        </p:txBody>
      </p:sp>
      <p:sp>
        <p:nvSpPr>
          <p:cNvPr id="27" name="Text Placeholder 6"/>
          <p:cNvSpPr>
            <a:spLocks noGrp="1"/>
          </p:cNvSpPr>
          <p:nvPr>
            <p:ph type="body" sz="quarter" idx="11" hasCustomPrompt="1"/>
          </p:nvPr>
        </p:nvSpPr>
        <p:spPr bwMode="gray">
          <a:xfrm>
            <a:off x="995304" y="3937800"/>
            <a:ext cx="4398963" cy="729450"/>
          </a:xfrm>
        </p:spPr>
        <p:txBody>
          <a:bodyPr>
            <a:noAutofit/>
          </a:bodyPr>
          <a:lstStyle>
            <a:lvl1pPr algn="l">
              <a:lnSpc>
                <a:spcPts val="2300"/>
              </a:lnSpc>
              <a:defRPr sz="2500">
                <a:solidFill>
                  <a:schemeClr val="bg1"/>
                </a:solidFill>
              </a:defRPr>
            </a:lvl1pPr>
          </a:lstStyle>
          <a:p>
            <a:pPr lvl="0"/>
            <a:r>
              <a:rPr lang="en-GB" noProof="0" dirty="0"/>
              <a:t>Click to edit Name or Subtitle</a:t>
            </a:r>
          </a:p>
        </p:txBody>
      </p:sp>
      <p:grpSp>
        <p:nvGrpSpPr>
          <p:cNvPr id="19" name="Group 18"/>
          <p:cNvGrpSpPr/>
          <p:nvPr userDrawn="1"/>
        </p:nvGrpSpPr>
        <p:grpSpPr>
          <a:xfrm>
            <a:off x="6924883" y="2485894"/>
            <a:ext cx="4169881" cy="1760986"/>
            <a:chOff x="6924883" y="2485894"/>
            <a:chExt cx="4169881" cy="1760986"/>
          </a:xfrm>
        </p:grpSpPr>
        <p:sp>
          <p:nvSpPr>
            <p:cNvPr id="34" name="Freeform 5"/>
            <p:cNvSpPr>
              <a:spLocks/>
            </p:cNvSpPr>
            <p:nvPr/>
          </p:nvSpPr>
          <p:spPr bwMode="auto">
            <a:xfrm>
              <a:off x="6924883" y="2485894"/>
              <a:ext cx="1408789" cy="1704501"/>
            </a:xfrm>
            <a:custGeom>
              <a:avLst/>
              <a:gdLst>
                <a:gd name="T0" fmla="*/ 358 w 423"/>
                <a:gd name="T1" fmla="*/ 55 h 509"/>
                <a:gd name="T2" fmla="*/ 209 w 423"/>
                <a:gd name="T3" fmla="*/ 0 h 509"/>
                <a:gd name="T4" fmla="*/ 61 w 423"/>
                <a:gd name="T5" fmla="*/ 61 h 509"/>
                <a:gd name="T6" fmla="*/ 0 w 423"/>
                <a:gd name="T7" fmla="*/ 206 h 509"/>
                <a:gd name="T8" fmla="*/ 141 w 423"/>
                <a:gd name="T9" fmla="*/ 398 h 509"/>
                <a:gd name="T10" fmla="*/ 184 w 423"/>
                <a:gd name="T11" fmla="*/ 330 h 509"/>
                <a:gd name="T12" fmla="*/ 79 w 423"/>
                <a:gd name="T13" fmla="*/ 205 h 509"/>
                <a:gd name="T14" fmla="*/ 210 w 423"/>
                <a:gd name="T15" fmla="*/ 76 h 509"/>
                <a:gd name="T16" fmla="*/ 344 w 423"/>
                <a:gd name="T17" fmla="*/ 202 h 509"/>
                <a:gd name="T18" fmla="*/ 310 w 423"/>
                <a:gd name="T19" fmla="*/ 299 h 509"/>
                <a:gd name="T20" fmla="*/ 310 w 423"/>
                <a:gd name="T21" fmla="*/ 299 h 509"/>
                <a:gd name="T22" fmla="*/ 310 w 423"/>
                <a:gd name="T23" fmla="*/ 300 h 509"/>
                <a:gd name="T24" fmla="*/ 168 w 423"/>
                <a:gd name="T25" fmla="*/ 509 h 509"/>
                <a:gd name="T26" fmla="*/ 241 w 423"/>
                <a:gd name="T27" fmla="*/ 509 h 509"/>
                <a:gd name="T28" fmla="*/ 274 w 423"/>
                <a:gd name="T29" fmla="*/ 491 h 509"/>
                <a:gd name="T30" fmla="*/ 352 w 423"/>
                <a:gd name="T31" fmla="*/ 366 h 509"/>
                <a:gd name="T32" fmla="*/ 366 w 423"/>
                <a:gd name="T33" fmla="*/ 343 h 509"/>
                <a:gd name="T34" fmla="*/ 423 w 423"/>
                <a:gd name="T35" fmla="*/ 200 h 509"/>
                <a:gd name="T36" fmla="*/ 358 w 423"/>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3" h="509">
                  <a:moveTo>
                    <a:pt x="358" y="55"/>
                  </a:moveTo>
                  <a:cubicBezTo>
                    <a:pt x="318" y="20"/>
                    <a:pt x="264" y="0"/>
                    <a:pt x="209" y="0"/>
                  </a:cubicBezTo>
                  <a:cubicBezTo>
                    <a:pt x="153" y="0"/>
                    <a:pt x="101" y="22"/>
                    <a:pt x="61" y="61"/>
                  </a:cubicBezTo>
                  <a:cubicBezTo>
                    <a:pt x="22" y="100"/>
                    <a:pt x="0" y="152"/>
                    <a:pt x="0" y="206"/>
                  </a:cubicBezTo>
                  <a:cubicBezTo>
                    <a:pt x="0" y="296"/>
                    <a:pt x="56" y="372"/>
                    <a:pt x="141" y="398"/>
                  </a:cubicBezTo>
                  <a:cubicBezTo>
                    <a:pt x="184" y="330"/>
                    <a:pt x="184" y="330"/>
                    <a:pt x="184" y="330"/>
                  </a:cubicBezTo>
                  <a:cubicBezTo>
                    <a:pt x="124" y="319"/>
                    <a:pt x="79" y="268"/>
                    <a:pt x="79" y="205"/>
                  </a:cubicBezTo>
                  <a:cubicBezTo>
                    <a:pt x="79" y="134"/>
                    <a:pt x="138" y="76"/>
                    <a:pt x="210" y="76"/>
                  </a:cubicBezTo>
                  <a:cubicBezTo>
                    <a:pt x="276" y="76"/>
                    <a:pt x="344" y="123"/>
                    <a:pt x="344" y="202"/>
                  </a:cubicBezTo>
                  <a:cubicBezTo>
                    <a:pt x="344" y="239"/>
                    <a:pt x="327" y="271"/>
                    <a:pt x="310" y="299"/>
                  </a:cubicBezTo>
                  <a:cubicBezTo>
                    <a:pt x="310" y="299"/>
                    <a:pt x="310" y="299"/>
                    <a:pt x="310" y="299"/>
                  </a:cubicBezTo>
                  <a:cubicBezTo>
                    <a:pt x="310" y="300"/>
                    <a:pt x="310" y="300"/>
                    <a:pt x="310" y="300"/>
                  </a:cubicBezTo>
                  <a:cubicBezTo>
                    <a:pt x="168" y="509"/>
                    <a:pt x="168" y="509"/>
                    <a:pt x="168" y="509"/>
                  </a:cubicBezTo>
                  <a:cubicBezTo>
                    <a:pt x="241" y="509"/>
                    <a:pt x="241" y="509"/>
                    <a:pt x="241" y="509"/>
                  </a:cubicBezTo>
                  <a:cubicBezTo>
                    <a:pt x="255" y="509"/>
                    <a:pt x="267" y="502"/>
                    <a:pt x="274" y="491"/>
                  </a:cubicBezTo>
                  <a:cubicBezTo>
                    <a:pt x="352" y="366"/>
                    <a:pt x="352" y="366"/>
                    <a:pt x="352" y="366"/>
                  </a:cubicBezTo>
                  <a:cubicBezTo>
                    <a:pt x="356" y="358"/>
                    <a:pt x="361" y="350"/>
                    <a:pt x="366" y="343"/>
                  </a:cubicBezTo>
                  <a:cubicBezTo>
                    <a:pt x="394" y="297"/>
                    <a:pt x="423" y="249"/>
                    <a:pt x="423" y="200"/>
                  </a:cubicBezTo>
                  <a:cubicBezTo>
                    <a:pt x="423" y="127"/>
                    <a:pt x="388" y="81"/>
                    <a:pt x="358" y="55"/>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5" name="Oval 34"/>
            <p:cNvSpPr>
              <a:spLocks noChangeArrowheads="1"/>
            </p:cNvSpPr>
            <p:nvPr/>
          </p:nvSpPr>
          <p:spPr bwMode="auto">
            <a:xfrm>
              <a:off x="7444872" y="2967673"/>
              <a:ext cx="368810" cy="372133"/>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6" name="Rectangle 35"/>
            <p:cNvSpPr>
              <a:spLocks noChangeArrowheads="1"/>
            </p:cNvSpPr>
            <p:nvPr/>
          </p:nvSpPr>
          <p:spPr bwMode="auto">
            <a:xfrm>
              <a:off x="8629384" y="2710171"/>
              <a:ext cx="141212" cy="559861"/>
            </a:xfrm>
            <a:prstGeom prst="rect">
              <a:avLst/>
            </a:pr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7" name="Freeform 8"/>
            <p:cNvSpPr>
              <a:spLocks noEditPoints="1"/>
            </p:cNvSpPr>
            <p:nvPr/>
          </p:nvSpPr>
          <p:spPr bwMode="auto">
            <a:xfrm>
              <a:off x="8840370" y="2818155"/>
              <a:ext cx="465166" cy="465166"/>
            </a:xfrm>
            <a:custGeom>
              <a:avLst/>
              <a:gdLst>
                <a:gd name="T0" fmla="*/ 101 w 140"/>
                <a:gd name="T1" fmla="*/ 52 h 139"/>
                <a:gd name="T2" fmla="*/ 93 w 140"/>
                <a:gd name="T3" fmla="*/ 37 h 139"/>
                <a:gd name="T4" fmla="*/ 73 w 140"/>
                <a:gd name="T5" fmla="*/ 29 h 139"/>
                <a:gd name="T6" fmla="*/ 52 w 140"/>
                <a:gd name="T7" fmla="*/ 38 h 139"/>
                <a:gd name="T8" fmla="*/ 44 w 140"/>
                <a:gd name="T9" fmla="*/ 52 h 139"/>
                <a:gd name="T10" fmla="*/ 101 w 140"/>
                <a:gd name="T11" fmla="*/ 52 h 139"/>
                <a:gd name="T12" fmla="*/ 140 w 140"/>
                <a:gd name="T13" fmla="*/ 77 h 139"/>
                <a:gd name="T14" fmla="*/ 43 w 140"/>
                <a:gd name="T15" fmla="*/ 77 h 139"/>
                <a:gd name="T16" fmla="*/ 51 w 140"/>
                <a:gd name="T17" fmla="*/ 99 h 139"/>
                <a:gd name="T18" fmla="*/ 72 w 140"/>
                <a:gd name="T19" fmla="*/ 107 h 139"/>
                <a:gd name="T20" fmla="*/ 89 w 140"/>
                <a:gd name="T21" fmla="*/ 103 h 139"/>
                <a:gd name="T22" fmla="*/ 98 w 140"/>
                <a:gd name="T23" fmla="*/ 93 h 139"/>
                <a:gd name="T24" fmla="*/ 138 w 140"/>
                <a:gd name="T25" fmla="*/ 97 h 139"/>
                <a:gd name="T26" fmla="*/ 113 w 140"/>
                <a:gd name="T27" fmla="*/ 129 h 139"/>
                <a:gd name="T28" fmla="*/ 72 w 140"/>
                <a:gd name="T29" fmla="*/ 139 h 139"/>
                <a:gd name="T30" fmla="*/ 20 w 140"/>
                <a:gd name="T31" fmla="*/ 120 h 139"/>
                <a:gd name="T32" fmla="*/ 0 w 140"/>
                <a:gd name="T33" fmla="*/ 70 h 139"/>
                <a:gd name="T34" fmla="*/ 20 w 140"/>
                <a:gd name="T35" fmla="*/ 19 h 139"/>
                <a:gd name="T36" fmla="*/ 70 w 140"/>
                <a:gd name="T37" fmla="*/ 0 h 139"/>
                <a:gd name="T38" fmla="*/ 122 w 140"/>
                <a:gd name="T39" fmla="*/ 20 h 139"/>
                <a:gd name="T40" fmla="*/ 140 w 140"/>
                <a:gd name="T41" fmla="*/ 73 h 139"/>
                <a:gd name="T42" fmla="*/ 140 w 140"/>
                <a:gd name="T43" fmla="*/ 7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39">
                  <a:moveTo>
                    <a:pt x="101" y="52"/>
                  </a:moveTo>
                  <a:cubicBezTo>
                    <a:pt x="101" y="51"/>
                    <a:pt x="99" y="43"/>
                    <a:pt x="93" y="37"/>
                  </a:cubicBezTo>
                  <a:cubicBezTo>
                    <a:pt x="88" y="32"/>
                    <a:pt x="81" y="29"/>
                    <a:pt x="73" y="29"/>
                  </a:cubicBezTo>
                  <a:cubicBezTo>
                    <a:pt x="62" y="29"/>
                    <a:pt x="56" y="34"/>
                    <a:pt x="52" y="38"/>
                  </a:cubicBezTo>
                  <a:cubicBezTo>
                    <a:pt x="48" y="41"/>
                    <a:pt x="46" y="46"/>
                    <a:pt x="44" y="52"/>
                  </a:cubicBezTo>
                  <a:lnTo>
                    <a:pt x="101" y="52"/>
                  </a:lnTo>
                  <a:close/>
                  <a:moveTo>
                    <a:pt x="140" y="77"/>
                  </a:moveTo>
                  <a:cubicBezTo>
                    <a:pt x="43" y="77"/>
                    <a:pt x="43" y="77"/>
                    <a:pt x="43" y="77"/>
                  </a:cubicBezTo>
                  <a:cubicBezTo>
                    <a:pt x="43" y="84"/>
                    <a:pt x="46" y="93"/>
                    <a:pt x="51" y="99"/>
                  </a:cubicBezTo>
                  <a:cubicBezTo>
                    <a:pt x="57" y="106"/>
                    <a:pt x="66" y="107"/>
                    <a:pt x="72" y="107"/>
                  </a:cubicBezTo>
                  <a:cubicBezTo>
                    <a:pt x="78" y="107"/>
                    <a:pt x="85" y="106"/>
                    <a:pt x="89" y="103"/>
                  </a:cubicBezTo>
                  <a:cubicBezTo>
                    <a:pt x="90" y="103"/>
                    <a:pt x="95" y="100"/>
                    <a:pt x="98" y="93"/>
                  </a:cubicBezTo>
                  <a:cubicBezTo>
                    <a:pt x="138" y="97"/>
                    <a:pt x="138" y="97"/>
                    <a:pt x="138" y="97"/>
                  </a:cubicBezTo>
                  <a:cubicBezTo>
                    <a:pt x="132" y="115"/>
                    <a:pt x="120" y="125"/>
                    <a:pt x="113" y="129"/>
                  </a:cubicBezTo>
                  <a:cubicBezTo>
                    <a:pt x="100" y="137"/>
                    <a:pt x="86" y="139"/>
                    <a:pt x="72" y="139"/>
                  </a:cubicBezTo>
                  <a:cubicBezTo>
                    <a:pt x="52" y="139"/>
                    <a:pt x="35" y="136"/>
                    <a:pt x="20" y="120"/>
                  </a:cubicBezTo>
                  <a:cubicBezTo>
                    <a:pt x="9" y="109"/>
                    <a:pt x="0" y="92"/>
                    <a:pt x="0" y="70"/>
                  </a:cubicBezTo>
                  <a:cubicBezTo>
                    <a:pt x="0" y="52"/>
                    <a:pt x="7" y="32"/>
                    <a:pt x="20" y="19"/>
                  </a:cubicBezTo>
                  <a:cubicBezTo>
                    <a:pt x="36" y="3"/>
                    <a:pt x="55" y="0"/>
                    <a:pt x="70" y="0"/>
                  </a:cubicBezTo>
                  <a:cubicBezTo>
                    <a:pt x="85" y="0"/>
                    <a:pt x="106" y="3"/>
                    <a:pt x="122" y="20"/>
                  </a:cubicBezTo>
                  <a:cubicBezTo>
                    <a:pt x="137" y="36"/>
                    <a:pt x="140" y="57"/>
                    <a:pt x="140" y="73"/>
                  </a:cubicBezTo>
                  <a:lnTo>
                    <a:pt x="140" y="77"/>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8" name="Freeform 9"/>
            <p:cNvSpPr>
              <a:spLocks/>
            </p:cNvSpPr>
            <p:nvPr/>
          </p:nvSpPr>
          <p:spPr bwMode="auto">
            <a:xfrm>
              <a:off x="9322150" y="2834768"/>
              <a:ext cx="526635" cy="435262"/>
            </a:xfrm>
            <a:custGeom>
              <a:avLst/>
              <a:gdLst>
                <a:gd name="T0" fmla="*/ 93 w 317"/>
                <a:gd name="T1" fmla="*/ 0 h 262"/>
                <a:gd name="T2" fmla="*/ 159 w 317"/>
                <a:gd name="T3" fmla="*/ 139 h 262"/>
                <a:gd name="T4" fmla="*/ 225 w 317"/>
                <a:gd name="T5" fmla="*/ 0 h 262"/>
                <a:gd name="T6" fmla="*/ 317 w 317"/>
                <a:gd name="T7" fmla="*/ 0 h 262"/>
                <a:gd name="T8" fmla="*/ 185 w 317"/>
                <a:gd name="T9" fmla="*/ 262 h 262"/>
                <a:gd name="T10" fmla="*/ 133 w 317"/>
                <a:gd name="T11" fmla="*/ 262 h 262"/>
                <a:gd name="T12" fmla="*/ 0 w 317"/>
                <a:gd name="T13" fmla="*/ 0 h 262"/>
                <a:gd name="T14" fmla="*/ 93 w 317"/>
                <a:gd name="T15" fmla="*/ 0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7" h="262">
                  <a:moveTo>
                    <a:pt x="93" y="0"/>
                  </a:moveTo>
                  <a:lnTo>
                    <a:pt x="159" y="139"/>
                  </a:lnTo>
                  <a:lnTo>
                    <a:pt x="225" y="0"/>
                  </a:lnTo>
                  <a:lnTo>
                    <a:pt x="317" y="0"/>
                  </a:lnTo>
                  <a:lnTo>
                    <a:pt x="185" y="262"/>
                  </a:lnTo>
                  <a:lnTo>
                    <a:pt x="133" y="262"/>
                  </a:lnTo>
                  <a:lnTo>
                    <a:pt x="0" y="0"/>
                  </a:lnTo>
                  <a:lnTo>
                    <a:pt x="93"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9" name="Freeform 10"/>
            <p:cNvSpPr>
              <a:spLocks/>
            </p:cNvSpPr>
            <p:nvPr/>
          </p:nvSpPr>
          <p:spPr bwMode="auto">
            <a:xfrm>
              <a:off x="9895300" y="2834768"/>
              <a:ext cx="139550" cy="435262"/>
            </a:xfrm>
            <a:custGeom>
              <a:avLst/>
              <a:gdLst>
                <a:gd name="T0" fmla="*/ 42 w 42"/>
                <a:gd name="T1" fmla="*/ 0 h 130"/>
                <a:gd name="T2" fmla="*/ 42 w 42"/>
                <a:gd name="T3" fmla="*/ 97 h 130"/>
                <a:gd name="T4" fmla="*/ 9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7"/>
                    <a:pt x="42" y="97"/>
                    <a:pt x="42" y="97"/>
                  </a:cubicBezTo>
                  <a:cubicBezTo>
                    <a:pt x="42" y="115"/>
                    <a:pt x="27" y="130"/>
                    <a:pt x="9" y="130"/>
                  </a:cubicBezTo>
                  <a:cubicBezTo>
                    <a:pt x="0" y="130"/>
                    <a:pt x="0" y="130"/>
                    <a:pt x="0" y="130"/>
                  </a:cubicBezTo>
                  <a:cubicBezTo>
                    <a:pt x="0" y="0"/>
                    <a:pt x="0" y="0"/>
                    <a:pt x="0" y="0"/>
                  </a:cubicBezTo>
                  <a:lnTo>
                    <a:pt x="42"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0" name="Freeform 11"/>
            <p:cNvSpPr>
              <a:spLocks/>
            </p:cNvSpPr>
            <p:nvPr/>
          </p:nvSpPr>
          <p:spPr bwMode="auto">
            <a:xfrm>
              <a:off x="8626062" y="3369709"/>
              <a:ext cx="440247" cy="44523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1" name="Freeform 12"/>
            <p:cNvSpPr>
              <a:spLocks/>
            </p:cNvSpPr>
            <p:nvPr/>
          </p:nvSpPr>
          <p:spPr bwMode="auto">
            <a:xfrm>
              <a:off x="9165987" y="3379677"/>
              <a:ext cx="139550" cy="435262"/>
            </a:xfrm>
            <a:custGeom>
              <a:avLst/>
              <a:gdLst>
                <a:gd name="T0" fmla="*/ 42 w 42"/>
                <a:gd name="T1" fmla="*/ 0 h 130"/>
                <a:gd name="T2" fmla="*/ 42 w 42"/>
                <a:gd name="T3" fmla="*/ 98 h 130"/>
                <a:gd name="T4" fmla="*/ 10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8"/>
                    <a:pt x="42" y="98"/>
                    <a:pt x="42" y="98"/>
                  </a:cubicBezTo>
                  <a:cubicBezTo>
                    <a:pt x="42" y="116"/>
                    <a:pt x="27" y="130"/>
                    <a:pt x="10" y="130"/>
                  </a:cubicBezTo>
                  <a:cubicBezTo>
                    <a:pt x="0" y="130"/>
                    <a:pt x="0" y="130"/>
                    <a:pt x="0" y="130"/>
                  </a:cubicBezTo>
                  <a:cubicBezTo>
                    <a:pt x="0" y="0"/>
                    <a:pt x="0" y="0"/>
                    <a:pt x="0" y="0"/>
                  </a:cubicBezTo>
                  <a:lnTo>
                    <a:pt x="42"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2" name="Freeform 13"/>
            <p:cNvSpPr>
              <a:spLocks/>
            </p:cNvSpPr>
            <p:nvPr/>
          </p:nvSpPr>
          <p:spPr bwMode="auto">
            <a:xfrm>
              <a:off x="9406876" y="3369709"/>
              <a:ext cx="438585" cy="44523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3" name="Freeform 14"/>
            <p:cNvSpPr>
              <a:spLocks noEditPoints="1"/>
            </p:cNvSpPr>
            <p:nvPr/>
          </p:nvSpPr>
          <p:spPr bwMode="auto">
            <a:xfrm>
              <a:off x="9915235" y="3366386"/>
              <a:ext cx="463505" cy="461843"/>
            </a:xfrm>
            <a:custGeom>
              <a:avLst/>
              <a:gdLst>
                <a:gd name="T0" fmla="*/ 101 w 139"/>
                <a:gd name="T1" fmla="*/ 51 h 138"/>
                <a:gd name="T2" fmla="*/ 92 w 139"/>
                <a:gd name="T3" fmla="*/ 36 h 138"/>
                <a:gd name="T4" fmla="*/ 72 w 139"/>
                <a:gd name="T5" fmla="*/ 29 h 138"/>
                <a:gd name="T6" fmla="*/ 51 w 139"/>
                <a:gd name="T7" fmla="*/ 37 h 138"/>
                <a:gd name="T8" fmla="*/ 44 w 139"/>
                <a:gd name="T9" fmla="*/ 51 h 138"/>
                <a:gd name="T10" fmla="*/ 101 w 139"/>
                <a:gd name="T11" fmla="*/ 51 h 138"/>
                <a:gd name="T12" fmla="*/ 139 w 139"/>
                <a:gd name="T13" fmla="*/ 76 h 138"/>
                <a:gd name="T14" fmla="*/ 42 w 139"/>
                <a:gd name="T15" fmla="*/ 76 h 138"/>
                <a:gd name="T16" fmla="*/ 50 w 139"/>
                <a:gd name="T17" fmla="*/ 99 h 138"/>
                <a:gd name="T18" fmla="*/ 72 w 139"/>
                <a:gd name="T19" fmla="*/ 107 h 138"/>
                <a:gd name="T20" fmla="*/ 89 w 139"/>
                <a:gd name="T21" fmla="*/ 103 h 138"/>
                <a:gd name="T22" fmla="*/ 98 w 139"/>
                <a:gd name="T23" fmla="*/ 92 h 138"/>
                <a:gd name="T24" fmla="*/ 137 w 139"/>
                <a:gd name="T25" fmla="*/ 96 h 138"/>
                <a:gd name="T26" fmla="*/ 112 w 139"/>
                <a:gd name="T27" fmla="*/ 129 h 138"/>
                <a:gd name="T28" fmla="*/ 71 w 139"/>
                <a:gd name="T29" fmla="*/ 138 h 138"/>
                <a:gd name="T30" fmla="*/ 19 w 139"/>
                <a:gd name="T31" fmla="*/ 120 h 138"/>
                <a:gd name="T32" fmla="*/ 0 w 139"/>
                <a:gd name="T33" fmla="*/ 70 h 138"/>
                <a:gd name="T34" fmla="*/ 20 w 139"/>
                <a:gd name="T35" fmla="*/ 18 h 138"/>
                <a:gd name="T36" fmla="*/ 69 w 139"/>
                <a:gd name="T37" fmla="*/ 0 h 138"/>
                <a:gd name="T38" fmla="*/ 121 w 139"/>
                <a:gd name="T39" fmla="*/ 19 h 138"/>
                <a:gd name="T40" fmla="*/ 139 w 139"/>
                <a:gd name="T41" fmla="*/ 72 h 138"/>
                <a:gd name="T42" fmla="*/ 139 w 139"/>
                <a:gd name="T43" fmla="*/ 7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138">
                  <a:moveTo>
                    <a:pt x="101" y="51"/>
                  </a:moveTo>
                  <a:cubicBezTo>
                    <a:pt x="100" y="50"/>
                    <a:pt x="98" y="42"/>
                    <a:pt x="92" y="36"/>
                  </a:cubicBezTo>
                  <a:cubicBezTo>
                    <a:pt x="87" y="32"/>
                    <a:pt x="81" y="29"/>
                    <a:pt x="72" y="29"/>
                  </a:cubicBezTo>
                  <a:cubicBezTo>
                    <a:pt x="61" y="29"/>
                    <a:pt x="55" y="33"/>
                    <a:pt x="51" y="37"/>
                  </a:cubicBezTo>
                  <a:cubicBezTo>
                    <a:pt x="48" y="41"/>
                    <a:pt x="45" y="45"/>
                    <a:pt x="44" y="51"/>
                  </a:cubicBezTo>
                  <a:lnTo>
                    <a:pt x="101" y="51"/>
                  </a:lnTo>
                  <a:close/>
                  <a:moveTo>
                    <a:pt x="139" y="76"/>
                  </a:moveTo>
                  <a:cubicBezTo>
                    <a:pt x="42" y="76"/>
                    <a:pt x="42" y="76"/>
                    <a:pt x="42" y="76"/>
                  </a:cubicBezTo>
                  <a:cubicBezTo>
                    <a:pt x="42" y="83"/>
                    <a:pt x="45" y="93"/>
                    <a:pt x="50" y="99"/>
                  </a:cubicBezTo>
                  <a:cubicBezTo>
                    <a:pt x="57" y="106"/>
                    <a:pt x="65" y="107"/>
                    <a:pt x="72" y="107"/>
                  </a:cubicBezTo>
                  <a:cubicBezTo>
                    <a:pt x="78" y="107"/>
                    <a:pt x="84" y="106"/>
                    <a:pt x="89" y="103"/>
                  </a:cubicBezTo>
                  <a:cubicBezTo>
                    <a:pt x="89" y="103"/>
                    <a:pt x="94" y="99"/>
                    <a:pt x="98" y="92"/>
                  </a:cubicBezTo>
                  <a:cubicBezTo>
                    <a:pt x="137" y="96"/>
                    <a:pt x="137" y="96"/>
                    <a:pt x="137" y="96"/>
                  </a:cubicBezTo>
                  <a:cubicBezTo>
                    <a:pt x="131" y="115"/>
                    <a:pt x="120" y="124"/>
                    <a:pt x="112" y="129"/>
                  </a:cubicBezTo>
                  <a:cubicBezTo>
                    <a:pt x="100" y="136"/>
                    <a:pt x="86" y="138"/>
                    <a:pt x="71" y="138"/>
                  </a:cubicBezTo>
                  <a:cubicBezTo>
                    <a:pt x="52" y="138"/>
                    <a:pt x="34" y="135"/>
                    <a:pt x="19" y="120"/>
                  </a:cubicBezTo>
                  <a:cubicBezTo>
                    <a:pt x="8" y="108"/>
                    <a:pt x="0" y="91"/>
                    <a:pt x="0" y="70"/>
                  </a:cubicBezTo>
                  <a:cubicBezTo>
                    <a:pt x="0" y="51"/>
                    <a:pt x="6" y="32"/>
                    <a:pt x="20" y="18"/>
                  </a:cubicBezTo>
                  <a:cubicBezTo>
                    <a:pt x="35" y="3"/>
                    <a:pt x="55" y="0"/>
                    <a:pt x="69" y="0"/>
                  </a:cubicBezTo>
                  <a:cubicBezTo>
                    <a:pt x="84" y="0"/>
                    <a:pt x="105" y="2"/>
                    <a:pt x="121" y="19"/>
                  </a:cubicBezTo>
                  <a:cubicBezTo>
                    <a:pt x="136" y="36"/>
                    <a:pt x="139" y="56"/>
                    <a:pt x="139" y="72"/>
                  </a:cubicBezTo>
                  <a:lnTo>
                    <a:pt x="139" y="76"/>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4" name="Freeform 15"/>
            <p:cNvSpPr>
              <a:spLocks/>
            </p:cNvSpPr>
            <p:nvPr/>
          </p:nvSpPr>
          <p:spPr bwMode="auto">
            <a:xfrm>
              <a:off x="8632707" y="3999345"/>
              <a:ext cx="154502" cy="191051"/>
            </a:xfrm>
            <a:custGeom>
              <a:avLst/>
              <a:gdLst>
                <a:gd name="T0" fmla="*/ 93 w 93"/>
                <a:gd name="T1" fmla="*/ 0 h 115"/>
                <a:gd name="T2" fmla="*/ 93 w 93"/>
                <a:gd name="T3" fmla="*/ 14 h 115"/>
                <a:gd name="T4" fmla="*/ 55 w 93"/>
                <a:gd name="T5" fmla="*/ 14 h 115"/>
                <a:gd name="T6" fmla="*/ 55 w 93"/>
                <a:gd name="T7" fmla="*/ 115 h 115"/>
                <a:gd name="T8" fmla="*/ 39 w 93"/>
                <a:gd name="T9" fmla="*/ 115 h 115"/>
                <a:gd name="T10" fmla="*/ 39 w 93"/>
                <a:gd name="T11" fmla="*/ 14 h 115"/>
                <a:gd name="T12" fmla="*/ 0 w 93"/>
                <a:gd name="T13" fmla="*/ 14 h 115"/>
                <a:gd name="T14" fmla="*/ 0 w 93"/>
                <a:gd name="T15" fmla="*/ 0 h 115"/>
                <a:gd name="T16" fmla="*/ 93 w 9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115">
                  <a:moveTo>
                    <a:pt x="93" y="0"/>
                  </a:moveTo>
                  <a:lnTo>
                    <a:pt x="93" y="14"/>
                  </a:lnTo>
                  <a:lnTo>
                    <a:pt x="55" y="14"/>
                  </a:lnTo>
                  <a:lnTo>
                    <a:pt x="55" y="115"/>
                  </a:lnTo>
                  <a:lnTo>
                    <a:pt x="39" y="115"/>
                  </a:lnTo>
                  <a:lnTo>
                    <a:pt x="39" y="14"/>
                  </a:lnTo>
                  <a:lnTo>
                    <a:pt x="0" y="14"/>
                  </a:lnTo>
                  <a:lnTo>
                    <a:pt x="0" y="0"/>
                  </a:lnTo>
                  <a:lnTo>
                    <a:pt x="93" y="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5" name="Freeform 16"/>
            <p:cNvSpPr>
              <a:spLocks noEditPoints="1"/>
            </p:cNvSpPr>
            <p:nvPr/>
          </p:nvSpPr>
          <p:spPr bwMode="auto">
            <a:xfrm>
              <a:off x="8773917" y="4045861"/>
              <a:ext cx="122937" cy="147857"/>
            </a:xfrm>
            <a:custGeom>
              <a:avLst/>
              <a:gdLst>
                <a:gd name="T0" fmla="*/ 28 w 37"/>
                <a:gd name="T1" fmla="*/ 2 h 44"/>
                <a:gd name="T2" fmla="*/ 34 w 37"/>
                <a:gd name="T3" fmla="*/ 8 h 44"/>
                <a:gd name="T4" fmla="*/ 37 w 37"/>
                <a:gd name="T5" fmla="*/ 15 h 44"/>
                <a:gd name="T6" fmla="*/ 37 w 37"/>
                <a:gd name="T7" fmla="*/ 24 h 44"/>
                <a:gd name="T8" fmla="*/ 7 w 37"/>
                <a:gd name="T9" fmla="*/ 24 h 44"/>
                <a:gd name="T10" fmla="*/ 10 w 37"/>
                <a:gd name="T11" fmla="*/ 34 h 44"/>
                <a:gd name="T12" fmla="*/ 19 w 37"/>
                <a:gd name="T13" fmla="*/ 38 h 44"/>
                <a:gd name="T14" fmla="*/ 27 w 37"/>
                <a:gd name="T15" fmla="*/ 35 h 44"/>
                <a:gd name="T16" fmla="*/ 30 w 37"/>
                <a:gd name="T17" fmla="*/ 30 h 44"/>
                <a:gd name="T18" fmla="*/ 37 w 37"/>
                <a:gd name="T19" fmla="*/ 30 h 44"/>
                <a:gd name="T20" fmla="*/ 35 w 37"/>
                <a:gd name="T21" fmla="*/ 35 h 44"/>
                <a:gd name="T22" fmla="*/ 32 w 37"/>
                <a:gd name="T23" fmla="*/ 39 h 44"/>
                <a:gd name="T24" fmla="*/ 24 w 37"/>
                <a:gd name="T25" fmla="*/ 44 h 44"/>
                <a:gd name="T26" fmla="*/ 18 w 37"/>
                <a:gd name="T27" fmla="*/ 44 h 44"/>
                <a:gd name="T28" fmla="*/ 5 w 37"/>
                <a:gd name="T29" fmla="*/ 39 h 44"/>
                <a:gd name="T30" fmla="*/ 0 w 37"/>
                <a:gd name="T31" fmla="*/ 23 h 44"/>
                <a:gd name="T32" fmla="*/ 5 w 37"/>
                <a:gd name="T33" fmla="*/ 7 h 44"/>
                <a:gd name="T34" fmla="*/ 19 w 37"/>
                <a:gd name="T35" fmla="*/ 0 h 44"/>
                <a:gd name="T36" fmla="*/ 28 w 37"/>
                <a:gd name="T37" fmla="*/ 2 h 44"/>
                <a:gd name="T38" fmla="*/ 30 w 37"/>
                <a:gd name="T39" fmla="*/ 19 h 44"/>
                <a:gd name="T40" fmla="*/ 28 w 37"/>
                <a:gd name="T41" fmla="*/ 11 h 44"/>
                <a:gd name="T42" fmla="*/ 19 w 37"/>
                <a:gd name="T43" fmla="*/ 6 h 44"/>
                <a:gd name="T44" fmla="*/ 11 w 37"/>
                <a:gd name="T45" fmla="*/ 10 h 44"/>
                <a:gd name="T46" fmla="*/ 7 w 37"/>
                <a:gd name="T47" fmla="*/ 19 h 44"/>
                <a:gd name="T48" fmla="*/ 30 w 37"/>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44">
                  <a:moveTo>
                    <a:pt x="28" y="2"/>
                  </a:moveTo>
                  <a:cubicBezTo>
                    <a:pt x="31" y="4"/>
                    <a:pt x="33" y="6"/>
                    <a:pt x="34" y="8"/>
                  </a:cubicBezTo>
                  <a:cubicBezTo>
                    <a:pt x="35" y="10"/>
                    <a:pt x="36" y="12"/>
                    <a:pt x="37" y="15"/>
                  </a:cubicBezTo>
                  <a:cubicBezTo>
                    <a:pt x="37" y="17"/>
                    <a:pt x="37" y="20"/>
                    <a:pt x="37" y="24"/>
                  </a:cubicBezTo>
                  <a:cubicBezTo>
                    <a:pt x="7" y="24"/>
                    <a:pt x="7" y="24"/>
                    <a:pt x="7" y="24"/>
                  </a:cubicBezTo>
                  <a:cubicBezTo>
                    <a:pt x="7" y="29"/>
                    <a:pt x="8" y="32"/>
                    <a:pt x="10" y="34"/>
                  </a:cubicBezTo>
                  <a:cubicBezTo>
                    <a:pt x="12" y="37"/>
                    <a:pt x="15" y="38"/>
                    <a:pt x="19" y="38"/>
                  </a:cubicBezTo>
                  <a:cubicBezTo>
                    <a:pt x="22" y="38"/>
                    <a:pt x="25" y="37"/>
                    <a:pt x="27"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3" y="0"/>
                    <a:pt x="19" y="0"/>
                  </a:cubicBezTo>
                  <a:cubicBezTo>
                    <a:pt x="22" y="0"/>
                    <a:pt x="25" y="1"/>
                    <a:pt x="28" y="2"/>
                  </a:cubicBezTo>
                  <a:moveTo>
                    <a:pt x="30" y="19"/>
                  </a:moveTo>
                  <a:cubicBezTo>
                    <a:pt x="30" y="16"/>
                    <a:pt x="29" y="13"/>
                    <a:pt x="28" y="11"/>
                  </a:cubicBezTo>
                  <a:cubicBezTo>
                    <a:pt x="26" y="8"/>
                    <a:pt x="23" y="6"/>
                    <a:pt x="19" y="6"/>
                  </a:cubicBezTo>
                  <a:cubicBezTo>
                    <a:pt x="16" y="6"/>
                    <a:pt x="13" y="8"/>
                    <a:pt x="11" y="10"/>
                  </a:cubicBezTo>
                  <a:cubicBezTo>
                    <a:pt x="9" y="12"/>
                    <a:pt x="8" y="15"/>
                    <a:pt x="7" y="19"/>
                  </a:cubicBezTo>
                  <a:lnTo>
                    <a:pt x="30" y="19"/>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6" name="Freeform 17"/>
            <p:cNvSpPr>
              <a:spLocks/>
            </p:cNvSpPr>
            <p:nvPr/>
          </p:nvSpPr>
          <p:spPr bwMode="auto">
            <a:xfrm>
              <a:off x="8920112" y="4045861"/>
              <a:ext cx="119614" cy="147857"/>
            </a:xfrm>
            <a:custGeom>
              <a:avLst/>
              <a:gdLst>
                <a:gd name="T0" fmla="*/ 31 w 36"/>
                <a:gd name="T1" fmla="*/ 3 h 44"/>
                <a:gd name="T2" fmla="*/ 36 w 36"/>
                <a:gd name="T3" fmla="*/ 15 h 44"/>
                <a:gd name="T4" fmla="*/ 29 w 36"/>
                <a:gd name="T5" fmla="*/ 15 h 44"/>
                <a:gd name="T6" fmla="*/ 26 w 36"/>
                <a:gd name="T7" fmla="*/ 9 h 44"/>
                <a:gd name="T8" fmla="*/ 19 w 36"/>
                <a:gd name="T9" fmla="*/ 6 h 44"/>
                <a:gd name="T10" fmla="*/ 10 w 36"/>
                <a:gd name="T11" fmla="*/ 13 h 44"/>
                <a:gd name="T12" fmla="*/ 8 w 36"/>
                <a:gd name="T13" fmla="*/ 23 h 44"/>
                <a:gd name="T14" fmla="*/ 10 w 36"/>
                <a:gd name="T15" fmla="*/ 34 h 44"/>
                <a:gd name="T16" fmla="*/ 19 w 36"/>
                <a:gd name="T17" fmla="*/ 38 h 44"/>
                <a:gd name="T18" fmla="*/ 26 w 36"/>
                <a:gd name="T19" fmla="*/ 35 h 44"/>
                <a:gd name="T20" fmla="*/ 29 w 36"/>
                <a:gd name="T21" fmla="*/ 28 h 44"/>
                <a:gd name="T22" fmla="*/ 36 w 36"/>
                <a:gd name="T23" fmla="*/ 28 h 44"/>
                <a:gd name="T24" fmla="*/ 30 w 36"/>
                <a:gd name="T25" fmla="*/ 40 h 44"/>
                <a:gd name="T26" fmla="*/ 18 w 36"/>
                <a:gd name="T27" fmla="*/ 44 h 44"/>
                <a:gd name="T28" fmla="*/ 5 w 36"/>
                <a:gd name="T29" fmla="*/ 38 h 44"/>
                <a:gd name="T30" fmla="*/ 0 w 36"/>
                <a:gd name="T31" fmla="*/ 23 h 44"/>
                <a:gd name="T32" fmla="*/ 6 w 36"/>
                <a:gd name="T33" fmla="*/ 6 h 44"/>
                <a:gd name="T34" fmla="*/ 19 w 36"/>
                <a:gd name="T35" fmla="*/ 0 h 44"/>
                <a:gd name="T36" fmla="*/ 31 w 36"/>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44">
                  <a:moveTo>
                    <a:pt x="31" y="3"/>
                  </a:moveTo>
                  <a:cubicBezTo>
                    <a:pt x="34" y="6"/>
                    <a:pt x="35" y="10"/>
                    <a:pt x="36" y="15"/>
                  </a:cubicBezTo>
                  <a:cubicBezTo>
                    <a:pt x="29" y="15"/>
                    <a:pt x="29" y="15"/>
                    <a:pt x="29" y="15"/>
                  </a:cubicBezTo>
                  <a:cubicBezTo>
                    <a:pt x="29" y="13"/>
                    <a:pt x="28" y="11"/>
                    <a:pt x="26" y="9"/>
                  </a:cubicBezTo>
                  <a:cubicBezTo>
                    <a:pt x="25" y="7"/>
                    <a:pt x="22" y="6"/>
                    <a:pt x="19" y="6"/>
                  </a:cubicBezTo>
                  <a:cubicBezTo>
                    <a:pt x="15" y="6"/>
                    <a:pt x="12" y="8"/>
                    <a:pt x="10" y="13"/>
                  </a:cubicBezTo>
                  <a:cubicBezTo>
                    <a:pt x="8" y="16"/>
                    <a:pt x="8" y="19"/>
                    <a:pt x="8" y="23"/>
                  </a:cubicBezTo>
                  <a:cubicBezTo>
                    <a:pt x="8" y="27"/>
                    <a:pt x="9" y="31"/>
                    <a:pt x="10" y="34"/>
                  </a:cubicBezTo>
                  <a:cubicBezTo>
                    <a:pt x="12" y="37"/>
                    <a:pt x="15" y="38"/>
                    <a:pt x="19" y="38"/>
                  </a:cubicBezTo>
                  <a:cubicBezTo>
                    <a:pt x="22" y="38"/>
                    <a:pt x="24" y="37"/>
                    <a:pt x="26" y="35"/>
                  </a:cubicBezTo>
                  <a:cubicBezTo>
                    <a:pt x="27" y="34"/>
                    <a:pt x="28" y="31"/>
                    <a:pt x="29" y="28"/>
                  </a:cubicBezTo>
                  <a:cubicBezTo>
                    <a:pt x="36" y="28"/>
                    <a:pt x="36" y="28"/>
                    <a:pt x="36" y="28"/>
                  </a:cubicBezTo>
                  <a:cubicBezTo>
                    <a:pt x="35" y="34"/>
                    <a:pt x="33" y="38"/>
                    <a:pt x="30" y="40"/>
                  </a:cubicBezTo>
                  <a:cubicBezTo>
                    <a:pt x="27" y="43"/>
                    <a:pt x="23" y="44"/>
                    <a:pt x="18" y="44"/>
                  </a:cubicBezTo>
                  <a:cubicBezTo>
                    <a:pt x="13" y="44"/>
                    <a:pt x="8" y="42"/>
                    <a:pt x="5" y="38"/>
                  </a:cubicBezTo>
                  <a:cubicBezTo>
                    <a:pt x="2" y="34"/>
                    <a:pt x="0" y="29"/>
                    <a:pt x="0" y="23"/>
                  </a:cubicBezTo>
                  <a:cubicBezTo>
                    <a:pt x="0" y="16"/>
                    <a:pt x="2" y="10"/>
                    <a:pt x="6" y="6"/>
                  </a:cubicBezTo>
                  <a:cubicBezTo>
                    <a:pt x="9" y="2"/>
                    <a:pt x="14" y="0"/>
                    <a:pt x="19" y="0"/>
                  </a:cubicBezTo>
                  <a:cubicBezTo>
                    <a:pt x="24" y="0"/>
                    <a:pt x="28" y="1"/>
                    <a:pt x="31" y="3"/>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7" name="Freeform 18"/>
            <p:cNvSpPr>
              <a:spLocks/>
            </p:cNvSpPr>
            <p:nvPr/>
          </p:nvSpPr>
          <p:spPr bwMode="auto">
            <a:xfrm>
              <a:off x="9066308" y="3999345"/>
              <a:ext cx="112969" cy="191051"/>
            </a:xfrm>
            <a:custGeom>
              <a:avLst/>
              <a:gdLst>
                <a:gd name="T0" fmla="*/ 0 w 34"/>
                <a:gd name="T1" fmla="*/ 0 h 57"/>
                <a:gd name="T2" fmla="*/ 7 w 34"/>
                <a:gd name="T3" fmla="*/ 0 h 57"/>
                <a:gd name="T4" fmla="*/ 7 w 34"/>
                <a:gd name="T5" fmla="*/ 21 h 57"/>
                <a:gd name="T6" fmla="*/ 11 w 34"/>
                <a:gd name="T7" fmla="*/ 16 h 57"/>
                <a:gd name="T8" fmla="*/ 20 w 34"/>
                <a:gd name="T9" fmla="*/ 14 h 57"/>
                <a:gd name="T10" fmla="*/ 32 w 34"/>
                <a:gd name="T11" fmla="*/ 21 h 57"/>
                <a:gd name="T12" fmla="*/ 34 w 34"/>
                <a:gd name="T13" fmla="*/ 30 h 57"/>
                <a:gd name="T14" fmla="*/ 34 w 34"/>
                <a:gd name="T15" fmla="*/ 57 h 57"/>
                <a:gd name="T16" fmla="*/ 26 w 34"/>
                <a:gd name="T17" fmla="*/ 57 h 57"/>
                <a:gd name="T18" fmla="*/ 26 w 34"/>
                <a:gd name="T19" fmla="*/ 31 h 57"/>
                <a:gd name="T20" fmla="*/ 25 w 34"/>
                <a:gd name="T21" fmla="*/ 24 h 57"/>
                <a:gd name="T22" fmla="*/ 18 w 34"/>
                <a:gd name="T23" fmla="*/ 21 h 57"/>
                <a:gd name="T24" fmla="*/ 10 w 34"/>
                <a:gd name="T25" fmla="*/ 23 h 57"/>
                <a:gd name="T26" fmla="*/ 7 w 34"/>
                <a:gd name="T27" fmla="*/ 35 h 57"/>
                <a:gd name="T28" fmla="*/ 7 w 34"/>
                <a:gd name="T29" fmla="*/ 57 h 57"/>
                <a:gd name="T30" fmla="*/ 0 w 34"/>
                <a:gd name="T31" fmla="*/ 57 h 57"/>
                <a:gd name="T32" fmla="*/ 0 w 34"/>
                <a:gd name="T3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57">
                  <a:moveTo>
                    <a:pt x="0" y="0"/>
                  </a:moveTo>
                  <a:cubicBezTo>
                    <a:pt x="7" y="0"/>
                    <a:pt x="7" y="0"/>
                    <a:pt x="7" y="0"/>
                  </a:cubicBezTo>
                  <a:cubicBezTo>
                    <a:pt x="7" y="21"/>
                    <a:pt x="7" y="21"/>
                    <a:pt x="7" y="21"/>
                  </a:cubicBezTo>
                  <a:cubicBezTo>
                    <a:pt x="8" y="19"/>
                    <a:pt x="10" y="17"/>
                    <a:pt x="11" y="16"/>
                  </a:cubicBezTo>
                  <a:cubicBezTo>
                    <a:pt x="13" y="15"/>
                    <a:pt x="16" y="14"/>
                    <a:pt x="20" y="14"/>
                  </a:cubicBezTo>
                  <a:cubicBezTo>
                    <a:pt x="26" y="14"/>
                    <a:pt x="30" y="16"/>
                    <a:pt x="32" y="21"/>
                  </a:cubicBezTo>
                  <a:cubicBezTo>
                    <a:pt x="33" y="23"/>
                    <a:pt x="34" y="26"/>
                    <a:pt x="34" y="30"/>
                  </a:cubicBezTo>
                  <a:cubicBezTo>
                    <a:pt x="34" y="57"/>
                    <a:pt x="34" y="57"/>
                    <a:pt x="34" y="57"/>
                  </a:cubicBezTo>
                  <a:cubicBezTo>
                    <a:pt x="26" y="57"/>
                    <a:pt x="26" y="57"/>
                    <a:pt x="26" y="57"/>
                  </a:cubicBezTo>
                  <a:cubicBezTo>
                    <a:pt x="26" y="31"/>
                    <a:pt x="26" y="31"/>
                    <a:pt x="26" y="31"/>
                  </a:cubicBezTo>
                  <a:cubicBezTo>
                    <a:pt x="26" y="28"/>
                    <a:pt x="26" y="25"/>
                    <a:pt x="25" y="24"/>
                  </a:cubicBezTo>
                  <a:cubicBezTo>
                    <a:pt x="24" y="22"/>
                    <a:pt x="22" y="21"/>
                    <a:pt x="18" y="21"/>
                  </a:cubicBezTo>
                  <a:cubicBezTo>
                    <a:pt x="15" y="21"/>
                    <a:pt x="13" y="22"/>
                    <a:pt x="10" y="23"/>
                  </a:cubicBezTo>
                  <a:cubicBezTo>
                    <a:pt x="8" y="25"/>
                    <a:pt x="7" y="29"/>
                    <a:pt x="7" y="35"/>
                  </a:cubicBezTo>
                  <a:cubicBezTo>
                    <a:pt x="7" y="57"/>
                    <a:pt x="7" y="57"/>
                    <a:pt x="7" y="57"/>
                  </a:cubicBezTo>
                  <a:cubicBezTo>
                    <a:pt x="0" y="57"/>
                    <a:pt x="0" y="57"/>
                    <a:pt x="0" y="57"/>
                  </a:cubicBezTo>
                  <a:lnTo>
                    <a:pt x="0" y="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8" name="Freeform 19"/>
            <p:cNvSpPr>
              <a:spLocks/>
            </p:cNvSpPr>
            <p:nvPr/>
          </p:nvSpPr>
          <p:spPr bwMode="auto">
            <a:xfrm>
              <a:off x="9215826" y="4045861"/>
              <a:ext cx="112969" cy="144534"/>
            </a:xfrm>
            <a:custGeom>
              <a:avLst/>
              <a:gdLst>
                <a:gd name="T0" fmla="*/ 0 w 34"/>
                <a:gd name="T1" fmla="*/ 1 h 43"/>
                <a:gd name="T2" fmla="*/ 6 w 34"/>
                <a:gd name="T3" fmla="*/ 1 h 43"/>
                <a:gd name="T4" fmla="*/ 6 w 34"/>
                <a:gd name="T5" fmla="*/ 7 h 43"/>
                <a:gd name="T6" fmla="*/ 13 w 34"/>
                <a:gd name="T7" fmla="*/ 2 h 43"/>
                <a:gd name="T8" fmla="*/ 20 w 34"/>
                <a:gd name="T9" fmla="*/ 0 h 43"/>
                <a:gd name="T10" fmla="*/ 32 w 34"/>
                <a:gd name="T11" fmla="*/ 7 h 43"/>
                <a:gd name="T12" fmla="*/ 34 w 34"/>
                <a:gd name="T13" fmla="*/ 16 h 43"/>
                <a:gd name="T14" fmla="*/ 34 w 34"/>
                <a:gd name="T15" fmla="*/ 43 h 43"/>
                <a:gd name="T16" fmla="*/ 26 w 34"/>
                <a:gd name="T17" fmla="*/ 43 h 43"/>
                <a:gd name="T18" fmla="*/ 26 w 34"/>
                <a:gd name="T19" fmla="*/ 17 h 43"/>
                <a:gd name="T20" fmla="*/ 25 w 34"/>
                <a:gd name="T21" fmla="*/ 11 h 43"/>
                <a:gd name="T22" fmla="*/ 19 w 34"/>
                <a:gd name="T23" fmla="*/ 7 h 43"/>
                <a:gd name="T24" fmla="*/ 14 w 34"/>
                <a:gd name="T25" fmla="*/ 7 h 43"/>
                <a:gd name="T26" fmla="*/ 9 w 34"/>
                <a:gd name="T27" fmla="*/ 11 h 43"/>
                <a:gd name="T28" fmla="*/ 7 w 34"/>
                <a:gd name="T29" fmla="*/ 15 h 43"/>
                <a:gd name="T30" fmla="*/ 7 w 34"/>
                <a:gd name="T31" fmla="*/ 21 h 43"/>
                <a:gd name="T32" fmla="*/ 7 w 34"/>
                <a:gd name="T33" fmla="*/ 43 h 43"/>
                <a:gd name="T34" fmla="*/ 0 w 34"/>
                <a:gd name="T35" fmla="*/ 43 h 43"/>
                <a:gd name="T36" fmla="*/ 0 w 34"/>
                <a:gd name="T37"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43">
                  <a:moveTo>
                    <a:pt x="0" y="1"/>
                  </a:moveTo>
                  <a:cubicBezTo>
                    <a:pt x="6" y="1"/>
                    <a:pt x="6" y="1"/>
                    <a:pt x="6" y="1"/>
                  </a:cubicBezTo>
                  <a:cubicBezTo>
                    <a:pt x="6" y="7"/>
                    <a:pt x="6" y="7"/>
                    <a:pt x="6" y="7"/>
                  </a:cubicBezTo>
                  <a:cubicBezTo>
                    <a:pt x="8" y="5"/>
                    <a:pt x="10" y="3"/>
                    <a:pt x="13" y="2"/>
                  </a:cubicBezTo>
                  <a:cubicBezTo>
                    <a:pt x="15" y="1"/>
                    <a:pt x="17" y="0"/>
                    <a:pt x="20" y="0"/>
                  </a:cubicBezTo>
                  <a:cubicBezTo>
                    <a:pt x="26" y="0"/>
                    <a:pt x="30" y="2"/>
                    <a:pt x="32" y="7"/>
                  </a:cubicBezTo>
                  <a:cubicBezTo>
                    <a:pt x="33" y="9"/>
                    <a:pt x="34" y="12"/>
                    <a:pt x="34" y="16"/>
                  </a:cubicBezTo>
                  <a:cubicBezTo>
                    <a:pt x="34" y="43"/>
                    <a:pt x="34" y="43"/>
                    <a:pt x="34" y="43"/>
                  </a:cubicBezTo>
                  <a:cubicBezTo>
                    <a:pt x="26" y="43"/>
                    <a:pt x="26" y="43"/>
                    <a:pt x="26" y="43"/>
                  </a:cubicBezTo>
                  <a:cubicBezTo>
                    <a:pt x="26" y="17"/>
                    <a:pt x="26" y="17"/>
                    <a:pt x="26" y="17"/>
                  </a:cubicBezTo>
                  <a:cubicBezTo>
                    <a:pt x="26" y="14"/>
                    <a:pt x="26" y="12"/>
                    <a:pt x="25" y="11"/>
                  </a:cubicBezTo>
                  <a:cubicBezTo>
                    <a:pt x="24" y="8"/>
                    <a:pt x="22" y="7"/>
                    <a:pt x="19" y="7"/>
                  </a:cubicBezTo>
                  <a:cubicBezTo>
                    <a:pt x="17" y="7"/>
                    <a:pt x="16" y="7"/>
                    <a:pt x="14" y="7"/>
                  </a:cubicBezTo>
                  <a:cubicBezTo>
                    <a:pt x="13" y="8"/>
                    <a:pt x="11" y="9"/>
                    <a:pt x="9" y="11"/>
                  </a:cubicBezTo>
                  <a:cubicBezTo>
                    <a:pt x="8" y="12"/>
                    <a:pt x="8" y="13"/>
                    <a:pt x="7" y="15"/>
                  </a:cubicBezTo>
                  <a:cubicBezTo>
                    <a:pt x="7" y="16"/>
                    <a:pt x="7" y="18"/>
                    <a:pt x="7" y="21"/>
                  </a:cubicBezTo>
                  <a:cubicBezTo>
                    <a:pt x="7" y="43"/>
                    <a:pt x="7" y="43"/>
                    <a:pt x="7" y="43"/>
                  </a:cubicBezTo>
                  <a:cubicBezTo>
                    <a:pt x="0" y="43"/>
                    <a:pt x="0" y="43"/>
                    <a:pt x="0" y="43"/>
                  </a:cubicBezTo>
                  <a:lnTo>
                    <a:pt x="0" y="1"/>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9" name="Freeform 20"/>
            <p:cNvSpPr>
              <a:spLocks noEditPoints="1"/>
            </p:cNvSpPr>
            <p:nvPr/>
          </p:nvSpPr>
          <p:spPr bwMode="auto">
            <a:xfrm>
              <a:off x="9355376" y="4045861"/>
              <a:ext cx="127921" cy="147857"/>
            </a:xfrm>
            <a:custGeom>
              <a:avLst/>
              <a:gdLst>
                <a:gd name="T0" fmla="*/ 33 w 38"/>
                <a:gd name="T1" fmla="*/ 5 h 44"/>
                <a:gd name="T2" fmla="*/ 38 w 38"/>
                <a:gd name="T3" fmla="*/ 21 h 44"/>
                <a:gd name="T4" fmla="*/ 33 w 38"/>
                <a:gd name="T5" fmla="*/ 38 h 44"/>
                <a:gd name="T6" fmla="*/ 18 w 38"/>
                <a:gd name="T7" fmla="*/ 44 h 44"/>
                <a:gd name="T8" fmla="*/ 5 w 38"/>
                <a:gd name="T9" fmla="*/ 39 h 44"/>
                <a:gd name="T10" fmla="*/ 0 w 38"/>
                <a:gd name="T11" fmla="*/ 23 h 44"/>
                <a:gd name="T12" fmla="*/ 5 w 38"/>
                <a:gd name="T13" fmla="*/ 6 h 44"/>
                <a:gd name="T14" fmla="*/ 19 w 38"/>
                <a:gd name="T15" fmla="*/ 0 h 44"/>
                <a:gd name="T16" fmla="*/ 33 w 38"/>
                <a:gd name="T17" fmla="*/ 5 h 44"/>
                <a:gd name="T18" fmla="*/ 28 w 38"/>
                <a:gd name="T19" fmla="*/ 33 h 44"/>
                <a:gd name="T20" fmla="*/ 31 w 38"/>
                <a:gd name="T21" fmla="*/ 21 h 44"/>
                <a:gd name="T22" fmla="*/ 29 w 38"/>
                <a:gd name="T23" fmla="*/ 12 h 44"/>
                <a:gd name="T24" fmla="*/ 19 w 38"/>
                <a:gd name="T25" fmla="*/ 6 h 44"/>
                <a:gd name="T26" fmla="*/ 10 w 38"/>
                <a:gd name="T27" fmla="*/ 11 h 44"/>
                <a:gd name="T28" fmla="*/ 7 w 38"/>
                <a:gd name="T29" fmla="*/ 23 h 44"/>
                <a:gd name="T30" fmla="*/ 10 w 38"/>
                <a:gd name="T31" fmla="*/ 34 h 44"/>
                <a:gd name="T32" fmla="*/ 19 w 38"/>
                <a:gd name="T33" fmla="*/ 38 h 44"/>
                <a:gd name="T34" fmla="*/ 28 w 38"/>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44">
                  <a:moveTo>
                    <a:pt x="33" y="5"/>
                  </a:moveTo>
                  <a:cubicBezTo>
                    <a:pt x="36" y="9"/>
                    <a:pt x="38" y="14"/>
                    <a:pt x="38" y="21"/>
                  </a:cubicBezTo>
                  <a:cubicBezTo>
                    <a:pt x="38" y="28"/>
                    <a:pt x="37" y="33"/>
                    <a:pt x="33" y="38"/>
                  </a:cubicBezTo>
                  <a:cubicBezTo>
                    <a:pt x="30" y="42"/>
                    <a:pt x="25" y="44"/>
                    <a:pt x="18" y="44"/>
                  </a:cubicBezTo>
                  <a:cubicBezTo>
                    <a:pt x="13" y="44"/>
                    <a:pt x="8" y="42"/>
                    <a:pt x="5" y="39"/>
                  </a:cubicBezTo>
                  <a:cubicBezTo>
                    <a:pt x="2" y="35"/>
                    <a:pt x="0" y="29"/>
                    <a:pt x="0" y="23"/>
                  </a:cubicBezTo>
                  <a:cubicBezTo>
                    <a:pt x="0" y="16"/>
                    <a:pt x="2" y="10"/>
                    <a:pt x="5" y="6"/>
                  </a:cubicBezTo>
                  <a:cubicBezTo>
                    <a:pt x="9" y="2"/>
                    <a:pt x="13" y="0"/>
                    <a:pt x="19" y="0"/>
                  </a:cubicBezTo>
                  <a:cubicBezTo>
                    <a:pt x="25" y="0"/>
                    <a:pt x="29" y="2"/>
                    <a:pt x="33" y="5"/>
                  </a:cubicBezTo>
                  <a:moveTo>
                    <a:pt x="28" y="33"/>
                  </a:moveTo>
                  <a:cubicBezTo>
                    <a:pt x="30" y="30"/>
                    <a:pt x="31" y="26"/>
                    <a:pt x="31" y="21"/>
                  </a:cubicBezTo>
                  <a:cubicBezTo>
                    <a:pt x="31" y="17"/>
                    <a:pt x="30" y="14"/>
                    <a:pt x="29" y="12"/>
                  </a:cubicBezTo>
                  <a:cubicBezTo>
                    <a:pt x="27" y="8"/>
                    <a:pt x="24" y="6"/>
                    <a:pt x="19" y="6"/>
                  </a:cubicBezTo>
                  <a:cubicBezTo>
                    <a:pt x="15" y="6"/>
                    <a:pt x="12" y="8"/>
                    <a:pt x="10" y="11"/>
                  </a:cubicBezTo>
                  <a:cubicBezTo>
                    <a:pt x="8" y="14"/>
                    <a:pt x="7" y="18"/>
                    <a:pt x="7" y="23"/>
                  </a:cubicBezTo>
                  <a:cubicBezTo>
                    <a:pt x="7" y="27"/>
                    <a:pt x="8" y="31"/>
                    <a:pt x="10" y="34"/>
                  </a:cubicBezTo>
                  <a:cubicBezTo>
                    <a:pt x="12" y="37"/>
                    <a:pt x="15" y="38"/>
                    <a:pt x="19" y="38"/>
                  </a:cubicBezTo>
                  <a:cubicBezTo>
                    <a:pt x="24" y="38"/>
                    <a:pt x="27" y="37"/>
                    <a:pt x="28" y="33"/>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0" name="Rectangle 49"/>
            <p:cNvSpPr>
              <a:spLocks noChangeArrowheads="1"/>
            </p:cNvSpPr>
            <p:nvPr/>
          </p:nvSpPr>
          <p:spPr bwMode="auto">
            <a:xfrm>
              <a:off x="9516522" y="3999345"/>
              <a:ext cx="23258" cy="191051"/>
            </a:xfrm>
            <a:prstGeom prst="rect">
              <a:avLst/>
            </a:pr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1" name="Freeform 22"/>
            <p:cNvSpPr>
              <a:spLocks noEditPoints="1"/>
            </p:cNvSpPr>
            <p:nvPr/>
          </p:nvSpPr>
          <p:spPr bwMode="auto">
            <a:xfrm>
              <a:off x="9566361" y="4045861"/>
              <a:ext cx="129582" cy="147857"/>
            </a:xfrm>
            <a:custGeom>
              <a:avLst/>
              <a:gdLst>
                <a:gd name="T0" fmla="*/ 33 w 39"/>
                <a:gd name="T1" fmla="*/ 5 h 44"/>
                <a:gd name="T2" fmla="*/ 39 w 39"/>
                <a:gd name="T3" fmla="*/ 21 h 44"/>
                <a:gd name="T4" fmla="*/ 34 w 39"/>
                <a:gd name="T5" fmla="*/ 38 h 44"/>
                <a:gd name="T6" fmla="*/ 19 w 39"/>
                <a:gd name="T7" fmla="*/ 44 h 44"/>
                <a:gd name="T8" fmla="*/ 5 w 39"/>
                <a:gd name="T9" fmla="*/ 39 h 44"/>
                <a:gd name="T10" fmla="*/ 0 w 39"/>
                <a:gd name="T11" fmla="*/ 23 h 44"/>
                <a:gd name="T12" fmla="*/ 6 w 39"/>
                <a:gd name="T13" fmla="*/ 6 h 44"/>
                <a:gd name="T14" fmla="*/ 20 w 39"/>
                <a:gd name="T15" fmla="*/ 0 h 44"/>
                <a:gd name="T16" fmla="*/ 33 w 39"/>
                <a:gd name="T17" fmla="*/ 5 h 44"/>
                <a:gd name="T18" fmla="*/ 29 w 39"/>
                <a:gd name="T19" fmla="*/ 33 h 44"/>
                <a:gd name="T20" fmla="*/ 31 w 39"/>
                <a:gd name="T21" fmla="*/ 21 h 44"/>
                <a:gd name="T22" fmla="*/ 30 w 39"/>
                <a:gd name="T23" fmla="*/ 12 h 44"/>
                <a:gd name="T24" fmla="*/ 20 w 39"/>
                <a:gd name="T25" fmla="*/ 6 h 44"/>
                <a:gd name="T26" fmla="*/ 10 w 39"/>
                <a:gd name="T27" fmla="*/ 11 h 44"/>
                <a:gd name="T28" fmla="*/ 7 w 39"/>
                <a:gd name="T29" fmla="*/ 23 h 44"/>
                <a:gd name="T30" fmla="*/ 10 w 39"/>
                <a:gd name="T31" fmla="*/ 34 h 44"/>
                <a:gd name="T32" fmla="*/ 20 w 39"/>
                <a:gd name="T33" fmla="*/ 38 h 44"/>
                <a:gd name="T34" fmla="*/ 29 w 39"/>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44">
                  <a:moveTo>
                    <a:pt x="33" y="5"/>
                  </a:moveTo>
                  <a:cubicBezTo>
                    <a:pt x="37" y="9"/>
                    <a:pt x="39" y="14"/>
                    <a:pt x="39" y="21"/>
                  </a:cubicBezTo>
                  <a:cubicBezTo>
                    <a:pt x="39" y="28"/>
                    <a:pt x="37" y="33"/>
                    <a:pt x="34" y="38"/>
                  </a:cubicBezTo>
                  <a:cubicBezTo>
                    <a:pt x="31" y="42"/>
                    <a:pt x="26" y="44"/>
                    <a:pt x="19" y="44"/>
                  </a:cubicBezTo>
                  <a:cubicBezTo>
                    <a:pt x="13" y="44"/>
                    <a:pt x="9" y="42"/>
                    <a:pt x="5" y="39"/>
                  </a:cubicBezTo>
                  <a:cubicBezTo>
                    <a:pt x="2" y="35"/>
                    <a:pt x="0" y="29"/>
                    <a:pt x="0" y="23"/>
                  </a:cubicBezTo>
                  <a:cubicBezTo>
                    <a:pt x="0" y="16"/>
                    <a:pt x="2" y="10"/>
                    <a:pt x="6" y="6"/>
                  </a:cubicBezTo>
                  <a:cubicBezTo>
                    <a:pt x="9" y="2"/>
                    <a:pt x="14" y="0"/>
                    <a:pt x="20" y="0"/>
                  </a:cubicBezTo>
                  <a:cubicBezTo>
                    <a:pt x="25" y="0"/>
                    <a:pt x="30" y="2"/>
                    <a:pt x="33" y="5"/>
                  </a:cubicBezTo>
                  <a:moveTo>
                    <a:pt x="29" y="33"/>
                  </a:moveTo>
                  <a:cubicBezTo>
                    <a:pt x="31" y="30"/>
                    <a:pt x="31" y="26"/>
                    <a:pt x="31" y="21"/>
                  </a:cubicBezTo>
                  <a:cubicBezTo>
                    <a:pt x="31" y="17"/>
                    <a:pt x="31" y="14"/>
                    <a:pt x="30" y="12"/>
                  </a:cubicBezTo>
                  <a:cubicBezTo>
                    <a:pt x="28" y="8"/>
                    <a:pt x="24" y="6"/>
                    <a:pt x="20" y="6"/>
                  </a:cubicBezTo>
                  <a:cubicBezTo>
                    <a:pt x="15" y="6"/>
                    <a:pt x="12" y="8"/>
                    <a:pt x="10" y="11"/>
                  </a:cubicBezTo>
                  <a:cubicBezTo>
                    <a:pt x="8" y="14"/>
                    <a:pt x="7" y="18"/>
                    <a:pt x="7" y="23"/>
                  </a:cubicBezTo>
                  <a:cubicBezTo>
                    <a:pt x="7" y="27"/>
                    <a:pt x="8" y="31"/>
                    <a:pt x="10" y="34"/>
                  </a:cubicBezTo>
                  <a:cubicBezTo>
                    <a:pt x="12" y="37"/>
                    <a:pt x="15" y="38"/>
                    <a:pt x="20" y="38"/>
                  </a:cubicBezTo>
                  <a:cubicBezTo>
                    <a:pt x="24" y="38"/>
                    <a:pt x="27" y="37"/>
                    <a:pt x="29" y="33"/>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2" name="Freeform 23"/>
            <p:cNvSpPr>
              <a:spLocks noEditPoints="1"/>
            </p:cNvSpPr>
            <p:nvPr/>
          </p:nvSpPr>
          <p:spPr bwMode="auto">
            <a:xfrm>
              <a:off x="9715879" y="4049184"/>
              <a:ext cx="122937" cy="197696"/>
            </a:xfrm>
            <a:custGeom>
              <a:avLst/>
              <a:gdLst>
                <a:gd name="T0" fmla="*/ 26 w 37"/>
                <a:gd name="T1" fmla="*/ 2 h 59"/>
                <a:gd name="T2" fmla="*/ 30 w 37"/>
                <a:gd name="T3" fmla="*/ 6 h 59"/>
                <a:gd name="T4" fmla="*/ 30 w 37"/>
                <a:gd name="T5" fmla="*/ 1 h 59"/>
                <a:gd name="T6" fmla="*/ 37 w 37"/>
                <a:gd name="T7" fmla="*/ 1 h 59"/>
                <a:gd name="T8" fmla="*/ 37 w 37"/>
                <a:gd name="T9" fmla="*/ 38 h 59"/>
                <a:gd name="T10" fmla="*/ 34 w 37"/>
                <a:gd name="T11" fmla="*/ 51 h 59"/>
                <a:gd name="T12" fmla="*/ 18 w 37"/>
                <a:gd name="T13" fmla="*/ 59 h 59"/>
                <a:gd name="T14" fmla="*/ 7 w 37"/>
                <a:gd name="T15" fmla="*/ 56 h 59"/>
                <a:gd name="T16" fmla="*/ 2 w 37"/>
                <a:gd name="T17" fmla="*/ 47 h 59"/>
                <a:gd name="T18" fmla="*/ 9 w 37"/>
                <a:gd name="T19" fmla="*/ 47 h 59"/>
                <a:gd name="T20" fmla="*/ 11 w 37"/>
                <a:gd name="T21" fmla="*/ 51 h 59"/>
                <a:gd name="T22" fmla="*/ 18 w 37"/>
                <a:gd name="T23" fmla="*/ 54 h 59"/>
                <a:gd name="T24" fmla="*/ 29 w 37"/>
                <a:gd name="T25" fmla="*/ 48 h 59"/>
                <a:gd name="T26" fmla="*/ 30 w 37"/>
                <a:gd name="T27" fmla="*/ 36 h 59"/>
                <a:gd name="T28" fmla="*/ 25 w 37"/>
                <a:gd name="T29" fmla="*/ 41 h 59"/>
                <a:gd name="T30" fmla="*/ 17 w 37"/>
                <a:gd name="T31" fmla="*/ 42 h 59"/>
                <a:gd name="T32" fmla="*/ 5 w 37"/>
                <a:gd name="T33" fmla="*/ 38 h 59"/>
                <a:gd name="T34" fmla="*/ 0 w 37"/>
                <a:gd name="T35" fmla="*/ 22 h 59"/>
                <a:gd name="T36" fmla="*/ 5 w 37"/>
                <a:gd name="T37" fmla="*/ 5 h 59"/>
                <a:gd name="T38" fmla="*/ 18 w 37"/>
                <a:gd name="T39" fmla="*/ 0 h 59"/>
                <a:gd name="T40" fmla="*/ 26 w 37"/>
                <a:gd name="T41" fmla="*/ 2 h 59"/>
                <a:gd name="T42" fmla="*/ 27 w 37"/>
                <a:gd name="T43" fmla="*/ 9 h 59"/>
                <a:gd name="T44" fmla="*/ 19 w 37"/>
                <a:gd name="T45" fmla="*/ 6 h 59"/>
                <a:gd name="T46" fmla="*/ 9 w 37"/>
                <a:gd name="T47" fmla="*/ 13 h 59"/>
                <a:gd name="T48" fmla="*/ 8 w 37"/>
                <a:gd name="T49" fmla="*/ 22 h 59"/>
                <a:gd name="T50" fmla="*/ 10 w 37"/>
                <a:gd name="T51" fmla="*/ 33 h 59"/>
                <a:gd name="T52" fmla="*/ 18 w 37"/>
                <a:gd name="T53" fmla="*/ 37 h 59"/>
                <a:gd name="T54" fmla="*/ 29 w 37"/>
                <a:gd name="T55" fmla="*/ 30 h 59"/>
                <a:gd name="T56" fmla="*/ 30 w 37"/>
                <a:gd name="T57" fmla="*/ 21 h 59"/>
                <a:gd name="T58" fmla="*/ 27 w 37"/>
                <a:gd name="T59" fmla="*/ 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 h="59">
                  <a:moveTo>
                    <a:pt x="26" y="2"/>
                  </a:moveTo>
                  <a:cubicBezTo>
                    <a:pt x="28" y="3"/>
                    <a:pt x="29" y="4"/>
                    <a:pt x="30" y="6"/>
                  </a:cubicBezTo>
                  <a:cubicBezTo>
                    <a:pt x="30" y="1"/>
                    <a:pt x="30" y="1"/>
                    <a:pt x="30" y="1"/>
                  </a:cubicBezTo>
                  <a:cubicBezTo>
                    <a:pt x="37" y="1"/>
                    <a:pt x="37" y="1"/>
                    <a:pt x="37" y="1"/>
                  </a:cubicBezTo>
                  <a:cubicBezTo>
                    <a:pt x="37" y="38"/>
                    <a:pt x="37" y="38"/>
                    <a:pt x="37" y="38"/>
                  </a:cubicBezTo>
                  <a:cubicBezTo>
                    <a:pt x="37" y="44"/>
                    <a:pt x="36" y="48"/>
                    <a:pt x="34" y="51"/>
                  </a:cubicBezTo>
                  <a:cubicBezTo>
                    <a:pt x="32" y="57"/>
                    <a:pt x="26" y="59"/>
                    <a:pt x="18" y="59"/>
                  </a:cubicBezTo>
                  <a:cubicBezTo>
                    <a:pt x="14" y="59"/>
                    <a:pt x="10" y="58"/>
                    <a:pt x="7" y="56"/>
                  </a:cubicBezTo>
                  <a:cubicBezTo>
                    <a:pt x="4" y="54"/>
                    <a:pt x="2" y="51"/>
                    <a:pt x="2" y="47"/>
                  </a:cubicBezTo>
                  <a:cubicBezTo>
                    <a:pt x="9" y="47"/>
                    <a:pt x="9" y="47"/>
                    <a:pt x="9" y="47"/>
                  </a:cubicBezTo>
                  <a:cubicBezTo>
                    <a:pt x="9" y="49"/>
                    <a:pt x="10" y="50"/>
                    <a:pt x="11" y="51"/>
                  </a:cubicBezTo>
                  <a:cubicBezTo>
                    <a:pt x="12" y="53"/>
                    <a:pt x="15" y="54"/>
                    <a:pt x="18" y="54"/>
                  </a:cubicBezTo>
                  <a:cubicBezTo>
                    <a:pt x="24" y="54"/>
                    <a:pt x="27" y="52"/>
                    <a:pt x="29" y="48"/>
                  </a:cubicBezTo>
                  <a:cubicBezTo>
                    <a:pt x="30" y="46"/>
                    <a:pt x="30" y="42"/>
                    <a:pt x="30" y="36"/>
                  </a:cubicBezTo>
                  <a:cubicBezTo>
                    <a:pt x="29" y="38"/>
                    <a:pt x="27" y="40"/>
                    <a:pt x="25" y="41"/>
                  </a:cubicBezTo>
                  <a:cubicBezTo>
                    <a:pt x="23" y="42"/>
                    <a:pt x="20" y="42"/>
                    <a:pt x="17" y="42"/>
                  </a:cubicBezTo>
                  <a:cubicBezTo>
                    <a:pt x="13" y="42"/>
                    <a:pt x="9" y="41"/>
                    <a:pt x="5" y="38"/>
                  </a:cubicBezTo>
                  <a:cubicBezTo>
                    <a:pt x="2" y="34"/>
                    <a:pt x="0" y="29"/>
                    <a:pt x="0" y="22"/>
                  </a:cubicBezTo>
                  <a:cubicBezTo>
                    <a:pt x="0" y="15"/>
                    <a:pt x="2" y="9"/>
                    <a:pt x="5" y="5"/>
                  </a:cubicBezTo>
                  <a:cubicBezTo>
                    <a:pt x="9" y="1"/>
                    <a:pt x="13" y="0"/>
                    <a:pt x="18" y="0"/>
                  </a:cubicBezTo>
                  <a:cubicBezTo>
                    <a:pt x="21" y="0"/>
                    <a:pt x="24" y="0"/>
                    <a:pt x="26" y="2"/>
                  </a:cubicBezTo>
                  <a:moveTo>
                    <a:pt x="27" y="9"/>
                  </a:moveTo>
                  <a:cubicBezTo>
                    <a:pt x="25" y="7"/>
                    <a:pt x="22" y="6"/>
                    <a:pt x="19" y="6"/>
                  </a:cubicBezTo>
                  <a:cubicBezTo>
                    <a:pt x="14" y="6"/>
                    <a:pt x="11" y="8"/>
                    <a:pt x="9" y="13"/>
                  </a:cubicBezTo>
                  <a:cubicBezTo>
                    <a:pt x="8" y="15"/>
                    <a:pt x="8" y="18"/>
                    <a:pt x="8" y="22"/>
                  </a:cubicBezTo>
                  <a:cubicBezTo>
                    <a:pt x="8" y="27"/>
                    <a:pt x="9" y="31"/>
                    <a:pt x="10" y="33"/>
                  </a:cubicBezTo>
                  <a:cubicBezTo>
                    <a:pt x="12" y="35"/>
                    <a:pt x="15" y="37"/>
                    <a:pt x="18" y="37"/>
                  </a:cubicBezTo>
                  <a:cubicBezTo>
                    <a:pt x="23" y="37"/>
                    <a:pt x="27" y="34"/>
                    <a:pt x="29" y="30"/>
                  </a:cubicBezTo>
                  <a:cubicBezTo>
                    <a:pt x="30" y="27"/>
                    <a:pt x="30" y="24"/>
                    <a:pt x="30" y="21"/>
                  </a:cubicBezTo>
                  <a:cubicBezTo>
                    <a:pt x="30" y="16"/>
                    <a:pt x="29" y="12"/>
                    <a:pt x="27" y="9"/>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3" name="Freeform 24"/>
            <p:cNvSpPr>
              <a:spLocks/>
            </p:cNvSpPr>
            <p:nvPr/>
          </p:nvSpPr>
          <p:spPr bwMode="auto">
            <a:xfrm>
              <a:off x="9862074" y="4049184"/>
              <a:ext cx="126259" cy="197696"/>
            </a:xfrm>
            <a:custGeom>
              <a:avLst/>
              <a:gdLst>
                <a:gd name="T0" fmla="*/ 30 w 38"/>
                <a:gd name="T1" fmla="*/ 0 h 59"/>
                <a:gd name="T2" fmla="*/ 38 w 38"/>
                <a:gd name="T3" fmla="*/ 0 h 59"/>
                <a:gd name="T4" fmla="*/ 31 w 38"/>
                <a:gd name="T5" fmla="*/ 19 h 59"/>
                <a:gd name="T6" fmla="*/ 25 w 38"/>
                <a:gd name="T7" fmla="*/ 36 h 59"/>
                <a:gd name="T8" fmla="*/ 16 w 38"/>
                <a:gd name="T9" fmla="*/ 55 h 59"/>
                <a:gd name="T10" fmla="*/ 8 w 38"/>
                <a:gd name="T11" fmla="*/ 59 h 59"/>
                <a:gd name="T12" fmla="*/ 6 w 38"/>
                <a:gd name="T13" fmla="*/ 59 h 59"/>
                <a:gd name="T14" fmla="*/ 4 w 38"/>
                <a:gd name="T15" fmla="*/ 58 h 59"/>
                <a:gd name="T16" fmla="*/ 4 w 38"/>
                <a:gd name="T17" fmla="*/ 52 h 59"/>
                <a:gd name="T18" fmla="*/ 6 w 38"/>
                <a:gd name="T19" fmla="*/ 53 h 59"/>
                <a:gd name="T20" fmla="*/ 8 w 38"/>
                <a:gd name="T21" fmla="*/ 53 h 59"/>
                <a:gd name="T22" fmla="*/ 11 w 38"/>
                <a:gd name="T23" fmla="*/ 52 h 59"/>
                <a:gd name="T24" fmla="*/ 12 w 38"/>
                <a:gd name="T25" fmla="*/ 51 h 59"/>
                <a:gd name="T26" fmla="*/ 13 w 38"/>
                <a:gd name="T27" fmla="*/ 47 h 59"/>
                <a:gd name="T28" fmla="*/ 15 w 38"/>
                <a:gd name="T29" fmla="*/ 43 h 59"/>
                <a:gd name="T30" fmla="*/ 0 w 38"/>
                <a:gd name="T31" fmla="*/ 0 h 59"/>
                <a:gd name="T32" fmla="*/ 8 w 38"/>
                <a:gd name="T33" fmla="*/ 0 h 59"/>
                <a:gd name="T34" fmla="*/ 19 w 38"/>
                <a:gd name="T35" fmla="*/ 34 h 59"/>
                <a:gd name="T36" fmla="*/ 30 w 38"/>
                <a:gd name="T3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59">
                  <a:moveTo>
                    <a:pt x="30" y="0"/>
                  </a:moveTo>
                  <a:cubicBezTo>
                    <a:pt x="38" y="0"/>
                    <a:pt x="38" y="0"/>
                    <a:pt x="38" y="0"/>
                  </a:cubicBezTo>
                  <a:cubicBezTo>
                    <a:pt x="37" y="3"/>
                    <a:pt x="35" y="9"/>
                    <a:pt x="31" y="19"/>
                  </a:cubicBezTo>
                  <a:cubicBezTo>
                    <a:pt x="29" y="26"/>
                    <a:pt x="27" y="31"/>
                    <a:pt x="25" y="36"/>
                  </a:cubicBezTo>
                  <a:cubicBezTo>
                    <a:pt x="21" y="47"/>
                    <a:pt x="18" y="53"/>
                    <a:pt x="16" y="55"/>
                  </a:cubicBezTo>
                  <a:cubicBezTo>
                    <a:pt x="15" y="58"/>
                    <a:pt x="12" y="59"/>
                    <a:pt x="8" y="59"/>
                  </a:cubicBezTo>
                  <a:cubicBezTo>
                    <a:pt x="7" y="59"/>
                    <a:pt x="6" y="59"/>
                    <a:pt x="6" y="59"/>
                  </a:cubicBezTo>
                  <a:cubicBezTo>
                    <a:pt x="5" y="59"/>
                    <a:pt x="4" y="59"/>
                    <a:pt x="4" y="58"/>
                  </a:cubicBezTo>
                  <a:cubicBezTo>
                    <a:pt x="4" y="52"/>
                    <a:pt x="4" y="52"/>
                    <a:pt x="4" y="52"/>
                  </a:cubicBezTo>
                  <a:cubicBezTo>
                    <a:pt x="5" y="52"/>
                    <a:pt x="6" y="53"/>
                    <a:pt x="6" y="53"/>
                  </a:cubicBezTo>
                  <a:cubicBezTo>
                    <a:pt x="7" y="53"/>
                    <a:pt x="7" y="53"/>
                    <a:pt x="8" y="53"/>
                  </a:cubicBezTo>
                  <a:cubicBezTo>
                    <a:pt x="9" y="53"/>
                    <a:pt x="10" y="52"/>
                    <a:pt x="11" y="52"/>
                  </a:cubicBezTo>
                  <a:cubicBezTo>
                    <a:pt x="11" y="52"/>
                    <a:pt x="12" y="51"/>
                    <a:pt x="12" y="51"/>
                  </a:cubicBezTo>
                  <a:cubicBezTo>
                    <a:pt x="12" y="50"/>
                    <a:pt x="13" y="49"/>
                    <a:pt x="13" y="47"/>
                  </a:cubicBezTo>
                  <a:cubicBezTo>
                    <a:pt x="14" y="45"/>
                    <a:pt x="15" y="44"/>
                    <a:pt x="15" y="43"/>
                  </a:cubicBezTo>
                  <a:cubicBezTo>
                    <a:pt x="0" y="0"/>
                    <a:pt x="0" y="0"/>
                    <a:pt x="0" y="0"/>
                  </a:cubicBezTo>
                  <a:cubicBezTo>
                    <a:pt x="8" y="0"/>
                    <a:pt x="8" y="0"/>
                    <a:pt x="8" y="0"/>
                  </a:cubicBezTo>
                  <a:cubicBezTo>
                    <a:pt x="19" y="34"/>
                    <a:pt x="19" y="34"/>
                    <a:pt x="19" y="34"/>
                  </a:cubicBezTo>
                  <a:lnTo>
                    <a:pt x="30" y="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4" name="Freeform 25"/>
            <p:cNvSpPr>
              <a:spLocks/>
            </p:cNvSpPr>
            <p:nvPr/>
          </p:nvSpPr>
          <p:spPr bwMode="auto">
            <a:xfrm>
              <a:off x="10083028" y="3992700"/>
              <a:ext cx="149518" cy="204341"/>
            </a:xfrm>
            <a:custGeom>
              <a:avLst/>
              <a:gdLst>
                <a:gd name="T0" fmla="*/ 8 w 45"/>
                <a:gd name="T1" fmla="*/ 40 h 61"/>
                <a:gd name="T2" fmla="*/ 10 w 45"/>
                <a:gd name="T3" fmla="*/ 48 h 61"/>
                <a:gd name="T4" fmla="*/ 23 w 45"/>
                <a:gd name="T5" fmla="*/ 54 h 61"/>
                <a:gd name="T6" fmla="*/ 30 w 45"/>
                <a:gd name="T7" fmla="*/ 53 h 61"/>
                <a:gd name="T8" fmla="*/ 37 w 45"/>
                <a:gd name="T9" fmla="*/ 44 h 61"/>
                <a:gd name="T10" fmla="*/ 34 w 45"/>
                <a:gd name="T11" fmla="*/ 37 h 61"/>
                <a:gd name="T12" fmla="*/ 25 w 45"/>
                <a:gd name="T13" fmla="*/ 34 h 61"/>
                <a:gd name="T14" fmla="*/ 18 w 45"/>
                <a:gd name="T15" fmla="*/ 32 h 61"/>
                <a:gd name="T16" fmla="*/ 7 w 45"/>
                <a:gd name="T17" fmla="*/ 29 h 61"/>
                <a:gd name="T18" fmla="*/ 2 w 45"/>
                <a:gd name="T19" fmla="*/ 18 h 61"/>
                <a:gd name="T20" fmla="*/ 7 w 45"/>
                <a:gd name="T21" fmla="*/ 5 h 61"/>
                <a:gd name="T22" fmla="*/ 22 w 45"/>
                <a:gd name="T23" fmla="*/ 0 h 61"/>
                <a:gd name="T24" fmla="*/ 37 w 45"/>
                <a:gd name="T25" fmla="*/ 5 h 61"/>
                <a:gd name="T26" fmla="*/ 43 w 45"/>
                <a:gd name="T27" fmla="*/ 19 h 61"/>
                <a:gd name="T28" fmla="*/ 36 w 45"/>
                <a:gd name="T29" fmla="*/ 19 h 61"/>
                <a:gd name="T30" fmla="*/ 33 w 45"/>
                <a:gd name="T31" fmla="*/ 12 h 61"/>
                <a:gd name="T32" fmla="*/ 22 w 45"/>
                <a:gd name="T33" fmla="*/ 7 h 61"/>
                <a:gd name="T34" fmla="*/ 12 w 45"/>
                <a:gd name="T35" fmla="*/ 10 h 61"/>
                <a:gd name="T36" fmla="*/ 10 w 45"/>
                <a:gd name="T37" fmla="*/ 17 h 61"/>
                <a:gd name="T38" fmla="*/ 13 w 45"/>
                <a:gd name="T39" fmla="*/ 23 h 61"/>
                <a:gd name="T40" fmla="*/ 23 w 45"/>
                <a:gd name="T41" fmla="*/ 26 h 61"/>
                <a:gd name="T42" fmla="*/ 31 w 45"/>
                <a:gd name="T43" fmla="*/ 28 h 61"/>
                <a:gd name="T44" fmla="*/ 39 w 45"/>
                <a:gd name="T45" fmla="*/ 31 h 61"/>
                <a:gd name="T46" fmla="*/ 45 w 45"/>
                <a:gd name="T47" fmla="*/ 43 h 61"/>
                <a:gd name="T48" fmla="*/ 38 w 45"/>
                <a:gd name="T49" fmla="*/ 56 h 61"/>
                <a:gd name="T50" fmla="*/ 22 w 45"/>
                <a:gd name="T51" fmla="*/ 61 h 61"/>
                <a:gd name="T52" fmla="*/ 6 w 45"/>
                <a:gd name="T53" fmla="*/ 55 h 61"/>
                <a:gd name="T54" fmla="*/ 0 w 45"/>
                <a:gd name="T55" fmla="*/ 40 h 61"/>
                <a:gd name="T56" fmla="*/ 8 w 45"/>
                <a:gd name="T57" fmla="*/ 4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 h="61">
                  <a:moveTo>
                    <a:pt x="8" y="40"/>
                  </a:moveTo>
                  <a:cubicBezTo>
                    <a:pt x="8" y="44"/>
                    <a:pt x="8" y="46"/>
                    <a:pt x="10" y="48"/>
                  </a:cubicBezTo>
                  <a:cubicBezTo>
                    <a:pt x="12" y="52"/>
                    <a:pt x="17" y="54"/>
                    <a:pt x="23" y="54"/>
                  </a:cubicBezTo>
                  <a:cubicBezTo>
                    <a:pt x="26" y="54"/>
                    <a:pt x="28" y="54"/>
                    <a:pt x="30" y="53"/>
                  </a:cubicBezTo>
                  <a:cubicBezTo>
                    <a:pt x="35" y="51"/>
                    <a:pt x="37" y="48"/>
                    <a:pt x="37" y="44"/>
                  </a:cubicBezTo>
                  <a:cubicBezTo>
                    <a:pt x="37" y="41"/>
                    <a:pt x="36" y="39"/>
                    <a:pt x="34" y="37"/>
                  </a:cubicBezTo>
                  <a:cubicBezTo>
                    <a:pt x="32" y="36"/>
                    <a:pt x="29" y="35"/>
                    <a:pt x="25" y="34"/>
                  </a:cubicBezTo>
                  <a:cubicBezTo>
                    <a:pt x="18" y="32"/>
                    <a:pt x="18" y="32"/>
                    <a:pt x="18" y="32"/>
                  </a:cubicBezTo>
                  <a:cubicBezTo>
                    <a:pt x="13" y="31"/>
                    <a:pt x="9" y="30"/>
                    <a:pt x="7" y="29"/>
                  </a:cubicBezTo>
                  <a:cubicBezTo>
                    <a:pt x="4" y="26"/>
                    <a:pt x="2" y="23"/>
                    <a:pt x="2" y="18"/>
                  </a:cubicBezTo>
                  <a:cubicBezTo>
                    <a:pt x="2" y="13"/>
                    <a:pt x="4" y="9"/>
                    <a:pt x="7" y="5"/>
                  </a:cubicBezTo>
                  <a:cubicBezTo>
                    <a:pt x="11" y="2"/>
                    <a:pt x="16" y="0"/>
                    <a:pt x="22" y="0"/>
                  </a:cubicBezTo>
                  <a:cubicBezTo>
                    <a:pt x="28" y="0"/>
                    <a:pt x="33" y="2"/>
                    <a:pt x="37" y="5"/>
                  </a:cubicBezTo>
                  <a:cubicBezTo>
                    <a:pt x="41" y="8"/>
                    <a:pt x="43" y="12"/>
                    <a:pt x="43" y="19"/>
                  </a:cubicBezTo>
                  <a:cubicBezTo>
                    <a:pt x="36" y="19"/>
                    <a:pt x="36" y="19"/>
                    <a:pt x="36" y="19"/>
                  </a:cubicBezTo>
                  <a:cubicBezTo>
                    <a:pt x="35" y="15"/>
                    <a:pt x="35" y="13"/>
                    <a:pt x="33" y="12"/>
                  </a:cubicBezTo>
                  <a:cubicBezTo>
                    <a:pt x="31" y="9"/>
                    <a:pt x="27" y="7"/>
                    <a:pt x="22" y="7"/>
                  </a:cubicBezTo>
                  <a:cubicBezTo>
                    <a:pt x="17" y="7"/>
                    <a:pt x="14" y="8"/>
                    <a:pt x="12" y="10"/>
                  </a:cubicBezTo>
                  <a:cubicBezTo>
                    <a:pt x="10" y="12"/>
                    <a:pt x="10" y="14"/>
                    <a:pt x="10" y="17"/>
                  </a:cubicBezTo>
                  <a:cubicBezTo>
                    <a:pt x="10" y="19"/>
                    <a:pt x="11" y="21"/>
                    <a:pt x="13" y="23"/>
                  </a:cubicBezTo>
                  <a:cubicBezTo>
                    <a:pt x="14" y="24"/>
                    <a:pt x="18" y="25"/>
                    <a:pt x="23" y="26"/>
                  </a:cubicBezTo>
                  <a:cubicBezTo>
                    <a:pt x="31" y="28"/>
                    <a:pt x="31" y="28"/>
                    <a:pt x="31" y="28"/>
                  </a:cubicBezTo>
                  <a:cubicBezTo>
                    <a:pt x="34" y="29"/>
                    <a:pt x="37" y="30"/>
                    <a:pt x="39" y="31"/>
                  </a:cubicBezTo>
                  <a:cubicBezTo>
                    <a:pt x="43" y="34"/>
                    <a:pt x="45" y="38"/>
                    <a:pt x="45" y="43"/>
                  </a:cubicBezTo>
                  <a:cubicBezTo>
                    <a:pt x="45" y="49"/>
                    <a:pt x="42" y="54"/>
                    <a:pt x="38" y="56"/>
                  </a:cubicBezTo>
                  <a:cubicBezTo>
                    <a:pt x="33" y="59"/>
                    <a:pt x="28" y="61"/>
                    <a:pt x="22" y="61"/>
                  </a:cubicBezTo>
                  <a:cubicBezTo>
                    <a:pt x="15" y="61"/>
                    <a:pt x="10" y="59"/>
                    <a:pt x="6" y="55"/>
                  </a:cubicBezTo>
                  <a:cubicBezTo>
                    <a:pt x="2" y="51"/>
                    <a:pt x="0" y="47"/>
                    <a:pt x="0" y="40"/>
                  </a:cubicBezTo>
                  <a:lnTo>
                    <a:pt x="8" y="4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5" name="Freeform 26"/>
            <p:cNvSpPr>
              <a:spLocks noEditPoints="1"/>
            </p:cNvSpPr>
            <p:nvPr/>
          </p:nvSpPr>
          <p:spPr bwMode="auto">
            <a:xfrm>
              <a:off x="10259126" y="4045861"/>
              <a:ext cx="126259" cy="147857"/>
            </a:xfrm>
            <a:custGeom>
              <a:avLst/>
              <a:gdLst>
                <a:gd name="T0" fmla="*/ 28 w 38"/>
                <a:gd name="T1" fmla="*/ 2 h 44"/>
                <a:gd name="T2" fmla="*/ 34 w 38"/>
                <a:gd name="T3" fmla="*/ 8 h 44"/>
                <a:gd name="T4" fmla="*/ 37 w 38"/>
                <a:gd name="T5" fmla="*/ 15 h 44"/>
                <a:gd name="T6" fmla="*/ 38 w 38"/>
                <a:gd name="T7" fmla="*/ 24 h 44"/>
                <a:gd name="T8" fmla="*/ 8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20 w 38"/>
                <a:gd name="T35" fmla="*/ 0 h 44"/>
                <a:gd name="T36" fmla="*/ 28 w 38"/>
                <a:gd name="T37" fmla="*/ 2 h 44"/>
                <a:gd name="T38" fmla="*/ 31 w 38"/>
                <a:gd name="T39" fmla="*/ 19 h 44"/>
                <a:gd name="T40" fmla="*/ 29 w 38"/>
                <a:gd name="T41" fmla="*/ 11 h 44"/>
                <a:gd name="T42" fmla="*/ 19 w 38"/>
                <a:gd name="T43" fmla="*/ 6 h 44"/>
                <a:gd name="T44" fmla="*/ 11 w 38"/>
                <a:gd name="T45" fmla="*/ 10 h 44"/>
                <a:gd name="T46" fmla="*/ 8 w 38"/>
                <a:gd name="T47" fmla="*/ 19 h 44"/>
                <a:gd name="T48" fmla="*/ 31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8" y="17"/>
                    <a:pt x="38" y="20"/>
                    <a:pt x="38" y="24"/>
                  </a:cubicBezTo>
                  <a:cubicBezTo>
                    <a:pt x="8" y="24"/>
                    <a:pt x="8" y="24"/>
                    <a:pt x="8" y="24"/>
                  </a:cubicBezTo>
                  <a:cubicBezTo>
                    <a:pt x="8" y="29"/>
                    <a:pt x="9" y="32"/>
                    <a:pt x="10" y="34"/>
                  </a:cubicBezTo>
                  <a:cubicBezTo>
                    <a:pt x="12" y="37"/>
                    <a:pt x="15" y="38"/>
                    <a:pt x="19" y="38"/>
                  </a:cubicBezTo>
                  <a:cubicBezTo>
                    <a:pt x="23" y="38"/>
                    <a:pt x="26"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1" y="44"/>
                    <a:pt x="18" y="44"/>
                  </a:cubicBezTo>
                  <a:cubicBezTo>
                    <a:pt x="13" y="44"/>
                    <a:pt x="9" y="42"/>
                    <a:pt x="5" y="39"/>
                  </a:cubicBezTo>
                  <a:cubicBezTo>
                    <a:pt x="2" y="35"/>
                    <a:pt x="0" y="30"/>
                    <a:pt x="0" y="23"/>
                  </a:cubicBezTo>
                  <a:cubicBezTo>
                    <a:pt x="0" y="16"/>
                    <a:pt x="2" y="11"/>
                    <a:pt x="5" y="7"/>
                  </a:cubicBezTo>
                  <a:cubicBezTo>
                    <a:pt x="9" y="2"/>
                    <a:pt x="14" y="0"/>
                    <a:pt x="20" y="0"/>
                  </a:cubicBezTo>
                  <a:cubicBezTo>
                    <a:pt x="22" y="0"/>
                    <a:pt x="25" y="1"/>
                    <a:pt x="28" y="2"/>
                  </a:cubicBezTo>
                  <a:moveTo>
                    <a:pt x="31" y="19"/>
                  </a:moveTo>
                  <a:cubicBezTo>
                    <a:pt x="30" y="16"/>
                    <a:pt x="30" y="13"/>
                    <a:pt x="29" y="11"/>
                  </a:cubicBezTo>
                  <a:cubicBezTo>
                    <a:pt x="27" y="8"/>
                    <a:pt x="24" y="6"/>
                    <a:pt x="19" y="6"/>
                  </a:cubicBezTo>
                  <a:cubicBezTo>
                    <a:pt x="16" y="6"/>
                    <a:pt x="13" y="8"/>
                    <a:pt x="11" y="10"/>
                  </a:cubicBezTo>
                  <a:cubicBezTo>
                    <a:pt x="9" y="12"/>
                    <a:pt x="8" y="15"/>
                    <a:pt x="8" y="19"/>
                  </a:cubicBezTo>
                  <a:lnTo>
                    <a:pt x="31" y="19"/>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6" name="Freeform 27"/>
            <p:cNvSpPr>
              <a:spLocks/>
            </p:cNvSpPr>
            <p:nvPr/>
          </p:nvSpPr>
          <p:spPr bwMode="auto">
            <a:xfrm>
              <a:off x="10418612" y="4045861"/>
              <a:ext cx="66452" cy="144534"/>
            </a:xfrm>
            <a:custGeom>
              <a:avLst/>
              <a:gdLst>
                <a:gd name="T0" fmla="*/ 0 w 20"/>
                <a:gd name="T1" fmla="*/ 1 h 43"/>
                <a:gd name="T2" fmla="*/ 6 w 20"/>
                <a:gd name="T3" fmla="*/ 1 h 43"/>
                <a:gd name="T4" fmla="*/ 6 w 20"/>
                <a:gd name="T5" fmla="*/ 8 h 43"/>
                <a:gd name="T6" fmla="*/ 10 w 20"/>
                <a:gd name="T7" fmla="*/ 3 h 43"/>
                <a:gd name="T8" fmla="*/ 18 w 20"/>
                <a:gd name="T9" fmla="*/ 0 h 43"/>
                <a:gd name="T10" fmla="*/ 18 w 20"/>
                <a:gd name="T11" fmla="*/ 0 h 43"/>
                <a:gd name="T12" fmla="*/ 20 w 20"/>
                <a:gd name="T13" fmla="*/ 1 h 43"/>
                <a:gd name="T14" fmla="*/ 20 w 20"/>
                <a:gd name="T15" fmla="*/ 8 h 43"/>
                <a:gd name="T16" fmla="*/ 19 w 20"/>
                <a:gd name="T17" fmla="*/ 8 h 43"/>
                <a:gd name="T18" fmla="*/ 18 w 20"/>
                <a:gd name="T19" fmla="*/ 8 h 43"/>
                <a:gd name="T20" fmla="*/ 9 w 20"/>
                <a:gd name="T21" fmla="*/ 11 h 43"/>
                <a:gd name="T22" fmla="*/ 7 w 20"/>
                <a:gd name="T23" fmla="*/ 19 h 43"/>
                <a:gd name="T24" fmla="*/ 7 w 20"/>
                <a:gd name="T25" fmla="*/ 43 h 43"/>
                <a:gd name="T26" fmla="*/ 0 w 20"/>
                <a:gd name="T27" fmla="*/ 43 h 43"/>
                <a:gd name="T28" fmla="*/ 0 w 20"/>
                <a:gd name="T29"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43">
                  <a:moveTo>
                    <a:pt x="0" y="1"/>
                  </a:moveTo>
                  <a:cubicBezTo>
                    <a:pt x="6" y="1"/>
                    <a:pt x="6" y="1"/>
                    <a:pt x="6" y="1"/>
                  </a:cubicBezTo>
                  <a:cubicBezTo>
                    <a:pt x="6" y="8"/>
                    <a:pt x="6" y="8"/>
                    <a:pt x="6" y="8"/>
                  </a:cubicBezTo>
                  <a:cubicBezTo>
                    <a:pt x="7" y="7"/>
                    <a:pt x="8" y="5"/>
                    <a:pt x="10" y="3"/>
                  </a:cubicBezTo>
                  <a:cubicBezTo>
                    <a:pt x="12" y="1"/>
                    <a:pt x="15" y="0"/>
                    <a:pt x="18" y="0"/>
                  </a:cubicBezTo>
                  <a:cubicBezTo>
                    <a:pt x="18" y="0"/>
                    <a:pt x="18" y="0"/>
                    <a:pt x="18" y="0"/>
                  </a:cubicBezTo>
                  <a:cubicBezTo>
                    <a:pt x="19" y="0"/>
                    <a:pt x="19" y="0"/>
                    <a:pt x="20" y="1"/>
                  </a:cubicBezTo>
                  <a:cubicBezTo>
                    <a:pt x="20" y="8"/>
                    <a:pt x="20" y="8"/>
                    <a:pt x="20" y="8"/>
                  </a:cubicBezTo>
                  <a:cubicBezTo>
                    <a:pt x="19" y="8"/>
                    <a:pt x="19" y="8"/>
                    <a:pt x="19" y="8"/>
                  </a:cubicBezTo>
                  <a:cubicBezTo>
                    <a:pt x="18" y="8"/>
                    <a:pt x="18" y="8"/>
                    <a:pt x="18" y="8"/>
                  </a:cubicBezTo>
                  <a:cubicBezTo>
                    <a:pt x="14" y="8"/>
                    <a:pt x="11" y="9"/>
                    <a:pt x="9" y="11"/>
                  </a:cubicBezTo>
                  <a:cubicBezTo>
                    <a:pt x="8" y="13"/>
                    <a:pt x="7" y="16"/>
                    <a:pt x="7" y="19"/>
                  </a:cubicBezTo>
                  <a:cubicBezTo>
                    <a:pt x="7" y="43"/>
                    <a:pt x="7" y="43"/>
                    <a:pt x="7" y="43"/>
                  </a:cubicBezTo>
                  <a:cubicBezTo>
                    <a:pt x="0" y="43"/>
                    <a:pt x="0" y="43"/>
                    <a:pt x="0" y="43"/>
                  </a:cubicBezTo>
                  <a:lnTo>
                    <a:pt x="0" y="1"/>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7" name="Freeform 28"/>
            <p:cNvSpPr>
              <a:spLocks/>
            </p:cNvSpPr>
            <p:nvPr/>
          </p:nvSpPr>
          <p:spPr bwMode="auto">
            <a:xfrm>
              <a:off x="10491709" y="4049184"/>
              <a:ext cx="126259" cy="141212"/>
            </a:xfrm>
            <a:custGeom>
              <a:avLst/>
              <a:gdLst>
                <a:gd name="T0" fmla="*/ 16 w 76"/>
                <a:gd name="T1" fmla="*/ 0 h 85"/>
                <a:gd name="T2" fmla="*/ 38 w 76"/>
                <a:gd name="T3" fmla="*/ 69 h 85"/>
                <a:gd name="T4" fmla="*/ 62 w 76"/>
                <a:gd name="T5" fmla="*/ 0 h 85"/>
                <a:gd name="T6" fmla="*/ 76 w 76"/>
                <a:gd name="T7" fmla="*/ 0 h 85"/>
                <a:gd name="T8" fmla="*/ 46 w 76"/>
                <a:gd name="T9" fmla="*/ 85 h 85"/>
                <a:gd name="T10" fmla="*/ 30 w 76"/>
                <a:gd name="T11" fmla="*/ 85 h 85"/>
                <a:gd name="T12" fmla="*/ 0 w 76"/>
                <a:gd name="T13" fmla="*/ 0 h 85"/>
                <a:gd name="T14" fmla="*/ 16 w 76"/>
                <a:gd name="T15" fmla="*/ 0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5">
                  <a:moveTo>
                    <a:pt x="16" y="0"/>
                  </a:moveTo>
                  <a:lnTo>
                    <a:pt x="38" y="69"/>
                  </a:lnTo>
                  <a:lnTo>
                    <a:pt x="62" y="0"/>
                  </a:lnTo>
                  <a:lnTo>
                    <a:pt x="76" y="0"/>
                  </a:lnTo>
                  <a:lnTo>
                    <a:pt x="46" y="85"/>
                  </a:lnTo>
                  <a:lnTo>
                    <a:pt x="30" y="85"/>
                  </a:lnTo>
                  <a:lnTo>
                    <a:pt x="0" y="0"/>
                  </a:lnTo>
                  <a:lnTo>
                    <a:pt x="16" y="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8" name="Freeform 29"/>
            <p:cNvSpPr>
              <a:spLocks noEditPoints="1"/>
            </p:cNvSpPr>
            <p:nvPr/>
          </p:nvSpPr>
          <p:spPr bwMode="auto">
            <a:xfrm>
              <a:off x="10641227" y="3999345"/>
              <a:ext cx="23258" cy="191051"/>
            </a:xfrm>
            <a:custGeom>
              <a:avLst/>
              <a:gdLst>
                <a:gd name="T0" fmla="*/ 0 w 14"/>
                <a:gd name="T1" fmla="*/ 0 h 115"/>
                <a:gd name="T2" fmla="*/ 14 w 14"/>
                <a:gd name="T3" fmla="*/ 0 h 115"/>
                <a:gd name="T4" fmla="*/ 14 w 14"/>
                <a:gd name="T5" fmla="*/ 16 h 115"/>
                <a:gd name="T6" fmla="*/ 0 w 14"/>
                <a:gd name="T7" fmla="*/ 16 h 115"/>
                <a:gd name="T8" fmla="*/ 0 w 14"/>
                <a:gd name="T9" fmla="*/ 0 h 115"/>
                <a:gd name="T10" fmla="*/ 0 w 14"/>
                <a:gd name="T11" fmla="*/ 30 h 115"/>
                <a:gd name="T12" fmla="*/ 14 w 14"/>
                <a:gd name="T13" fmla="*/ 30 h 115"/>
                <a:gd name="T14" fmla="*/ 14 w 14"/>
                <a:gd name="T15" fmla="*/ 115 h 115"/>
                <a:gd name="T16" fmla="*/ 0 w 14"/>
                <a:gd name="T17" fmla="*/ 115 h 115"/>
                <a:gd name="T18" fmla="*/ 0 w 14"/>
                <a:gd name="T19" fmla="*/ 3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15">
                  <a:moveTo>
                    <a:pt x="0" y="0"/>
                  </a:moveTo>
                  <a:lnTo>
                    <a:pt x="14" y="0"/>
                  </a:lnTo>
                  <a:lnTo>
                    <a:pt x="14" y="16"/>
                  </a:lnTo>
                  <a:lnTo>
                    <a:pt x="0" y="16"/>
                  </a:lnTo>
                  <a:lnTo>
                    <a:pt x="0" y="0"/>
                  </a:lnTo>
                  <a:close/>
                  <a:moveTo>
                    <a:pt x="0" y="30"/>
                  </a:moveTo>
                  <a:lnTo>
                    <a:pt x="14" y="30"/>
                  </a:lnTo>
                  <a:lnTo>
                    <a:pt x="14" y="115"/>
                  </a:lnTo>
                  <a:lnTo>
                    <a:pt x="0" y="115"/>
                  </a:lnTo>
                  <a:lnTo>
                    <a:pt x="0" y="3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9" name="Freeform 30"/>
            <p:cNvSpPr>
              <a:spLocks/>
            </p:cNvSpPr>
            <p:nvPr/>
          </p:nvSpPr>
          <p:spPr bwMode="auto">
            <a:xfrm>
              <a:off x="10694389" y="4045861"/>
              <a:ext cx="117953" cy="147857"/>
            </a:xfrm>
            <a:custGeom>
              <a:avLst/>
              <a:gdLst>
                <a:gd name="T0" fmla="*/ 30 w 35"/>
                <a:gd name="T1" fmla="*/ 3 h 44"/>
                <a:gd name="T2" fmla="*/ 35 w 35"/>
                <a:gd name="T3" fmla="*/ 15 h 44"/>
                <a:gd name="T4" fmla="*/ 29 w 35"/>
                <a:gd name="T5" fmla="*/ 15 h 44"/>
                <a:gd name="T6" fmla="*/ 26 w 35"/>
                <a:gd name="T7" fmla="*/ 9 h 44"/>
                <a:gd name="T8" fmla="*/ 19 w 35"/>
                <a:gd name="T9" fmla="*/ 6 h 44"/>
                <a:gd name="T10" fmla="*/ 9 w 35"/>
                <a:gd name="T11" fmla="*/ 13 h 44"/>
                <a:gd name="T12" fmla="*/ 7 w 35"/>
                <a:gd name="T13" fmla="*/ 23 h 44"/>
                <a:gd name="T14" fmla="*/ 10 w 35"/>
                <a:gd name="T15" fmla="*/ 34 h 44"/>
                <a:gd name="T16" fmla="*/ 18 w 35"/>
                <a:gd name="T17" fmla="*/ 38 h 44"/>
                <a:gd name="T18" fmla="*/ 25 w 35"/>
                <a:gd name="T19" fmla="*/ 35 h 44"/>
                <a:gd name="T20" fmla="*/ 29 w 35"/>
                <a:gd name="T21" fmla="*/ 28 h 44"/>
                <a:gd name="T22" fmla="*/ 35 w 35"/>
                <a:gd name="T23" fmla="*/ 28 h 44"/>
                <a:gd name="T24" fmla="*/ 30 w 35"/>
                <a:gd name="T25" fmla="*/ 40 h 44"/>
                <a:gd name="T26" fmla="*/ 18 w 35"/>
                <a:gd name="T27" fmla="*/ 44 h 44"/>
                <a:gd name="T28" fmla="*/ 5 w 35"/>
                <a:gd name="T29" fmla="*/ 38 h 44"/>
                <a:gd name="T30" fmla="*/ 0 w 35"/>
                <a:gd name="T31" fmla="*/ 23 h 44"/>
                <a:gd name="T32" fmla="*/ 5 w 35"/>
                <a:gd name="T33" fmla="*/ 6 h 44"/>
                <a:gd name="T34" fmla="*/ 19 w 35"/>
                <a:gd name="T35" fmla="*/ 0 h 44"/>
                <a:gd name="T36" fmla="*/ 30 w 35"/>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44">
                  <a:moveTo>
                    <a:pt x="30" y="3"/>
                  </a:moveTo>
                  <a:cubicBezTo>
                    <a:pt x="33" y="6"/>
                    <a:pt x="35" y="10"/>
                    <a:pt x="35" y="15"/>
                  </a:cubicBezTo>
                  <a:cubicBezTo>
                    <a:pt x="29" y="15"/>
                    <a:pt x="29" y="15"/>
                    <a:pt x="29" y="15"/>
                  </a:cubicBezTo>
                  <a:cubicBezTo>
                    <a:pt x="28" y="13"/>
                    <a:pt x="27" y="11"/>
                    <a:pt x="26" y="9"/>
                  </a:cubicBezTo>
                  <a:cubicBezTo>
                    <a:pt x="24" y="7"/>
                    <a:pt x="22" y="6"/>
                    <a:pt x="19" y="6"/>
                  </a:cubicBezTo>
                  <a:cubicBezTo>
                    <a:pt x="14" y="6"/>
                    <a:pt x="11" y="8"/>
                    <a:pt x="9" y="13"/>
                  </a:cubicBezTo>
                  <a:cubicBezTo>
                    <a:pt x="8" y="16"/>
                    <a:pt x="7" y="19"/>
                    <a:pt x="7" y="23"/>
                  </a:cubicBezTo>
                  <a:cubicBezTo>
                    <a:pt x="7" y="27"/>
                    <a:pt x="8" y="31"/>
                    <a:pt x="10" y="34"/>
                  </a:cubicBezTo>
                  <a:cubicBezTo>
                    <a:pt x="12" y="37"/>
                    <a:pt x="14" y="38"/>
                    <a:pt x="18" y="38"/>
                  </a:cubicBezTo>
                  <a:cubicBezTo>
                    <a:pt x="21" y="38"/>
                    <a:pt x="23" y="37"/>
                    <a:pt x="25" y="35"/>
                  </a:cubicBezTo>
                  <a:cubicBezTo>
                    <a:pt x="27" y="34"/>
                    <a:pt x="28" y="31"/>
                    <a:pt x="29" y="28"/>
                  </a:cubicBezTo>
                  <a:cubicBezTo>
                    <a:pt x="35" y="28"/>
                    <a:pt x="35" y="28"/>
                    <a:pt x="35" y="28"/>
                  </a:cubicBezTo>
                  <a:cubicBezTo>
                    <a:pt x="35" y="34"/>
                    <a:pt x="33" y="38"/>
                    <a:pt x="30" y="40"/>
                  </a:cubicBezTo>
                  <a:cubicBezTo>
                    <a:pt x="27" y="43"/>
                    <a:pt x="23" y="44"/>
                    <a:pt x="18" y="44"/>
                  </a:cubicBezTo>
                  <a:cubicBezTo>
                    <a:pt x="12" y="44"/>
                    <a:pt x="8" y="42"/>
                    <a:pt x="5" y="38"/>
                  </a:cubicBezTo>
                  <a:cubicBezTo>
                    <a:pt x="1" y="34"/>
                    <a:pt x="0" y="29"/>
                    <a:pt x="0" y="23"/>
                  </a:cubicBezTo>
                  <a:cubicBezTo>
                    <a:pt x="0" y="16"/>
                    <a:pt x="2" y="10"/>
                    <a:pt x="5" y="6"/>
                  </a:cubicBezTo>
                  <a:cubicBezTo>
                    <a:pt x="9" y="2"/>
                    <a:pt x="13" y="0"/>
                    <a:pt x="19" y="0"/>
                  </a:cubicBezTo>
                  <a:cubicBezTo>
                    <a:pt x="23" y="0"/>
                    <a:pt x="27" y="1"/>
                    <a:pt x="30" y="3"/>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0" name="Freeform 31"/>
            <p:cNvSpPr>
              <a:spLocks noEditPoints="1"/>
            </p:cNvSpPr>
            <p:nvPr/>
          </p:nvSpPr>
          <p:spPr bwMode="auto">
            <a:xfrm>
              <a:off x="10832278" y="4045861"/>
              <a:ext cx="126259" cy="147857"/>
            </a:xfrm>
            <a:custGeom>
              <a:avLst/>
              <a:gdLst>
                <a:gd name="T0" fmla="*/ 28 w 38"/>
                <a:gd name="T1" fmla="*/ 2 h 44"/>
                <a:gd name="T2" fmla="*/ 34 w 38"/>
                <a:gd name="T3" fmla="*/ 8 h 44"/>
                <a:gd name="T4" fmla="*/ 37 w 38"/>
                <a:gd name="T5" fmla="*/ 15 h 44"/>
                <a:gd name="T6" fmla="*/ 38 w 38"/>
                <a:gd name="T7" fmla="*/ 24 h 44"/>
                <a:gd name="T8" fmla="*/ 7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19 w 38"/>
                <a:gd name="T35" fmla="*/ 0 h 44"/>
                <a:gd name="T36" fmla="*/ 28 w 38"/>
                <a:gd name="T37" fmla="*/ 2 h 44"/>
                <a:gd name="T38" fmla="*/ 30 w 38"/>
                <a:gd name="T39" fmla="*/ 19 h 44"/>
                <a:gd name="T40" fmla="*/ 28 w 38"/>
                <a:gd name="T41" fmla="*/ 11 h 44"/>
                <a:gd name="T42" fmla="*/ 19 w 38"/>
                <a:gd name="T43" fmla="*/ 6 h 44"/>
                <a:gd name="T44" fmla="*/ 11 w 38"/>
                <a:gd name="T45" fmla="*/ 10 h 44"/>
                <a:gd name="T46" fmla="*/ 8 w 38"/>
                <a:gd name="T47" fmla="*/ 19 h 44"/>
                <a:gd name="T48" fmla="*/ 30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7" y="17"/>
                    <a:pt x="38" y="20"/>
                    <a:pt x="38" y="24"/>
                  </a:cubicBezTo>
                  <a:cubicBezTo>
                    <a:pt x="7" y="24"/>
                    <a:pt x="7" y="24"/>
                    <a:pt x="7" y="24"/>
                  </a:cubicBezTo>
                  <a:cubicBezTo>
                    <a:pt x="7" y="29"/>
                    <a:pt x="8" y="32"/>
                    <a:pt x="10" y="34"/>
                  </a:cubicBezTo>
                  <a:cubicBezTo>
                    <a:pt x="12" y="37"/>
                    <a:pt x="15" y="38"/>
                    <a:pt x="19" y="38"/>
                  </a:cubicBezTo>
                  <a:cubicBezTo>
                    <a:pt x="23" y="38"/>
                    <a:pt x="25"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4" y="0"/>
                    <a:pt x="19" y="0"/>
                  </a:cubicBezTo>
                  <a:cubicBezTo>
                    <a:pt x="22" y="0"/>
                    <a:pt x="25" y="1"/>
                    <a:pt x="28" y="2"/>
                  </a:cubicBezTo>
                  <a:moveTo>
                    <a:pt x="30" y="19"/>
                  </a:moveTo>
                  <a:cubicBezTo>
                    <a:pt x="30" y="16"/>
                    <a:pt x="29" y="13"/>
                    <a:pt x="28" y="11"/>
                  </a:cubicBezTo>
                  <a:cubicBezTo>
                    <a:pt x="27" y="8"/>
                    <a:pt x="23" y="6"/>
                    <a:pt x="19" y="6"/>
                  </a:cubicBezTo>
                  <a:cubicBezTo>
                    <a:pt x="16" y="6"/>
                    <a:pt x="13" y="8"/>
                    <a:pt x="11" y="10"/>
                  </a:cubicBezTo>
                  <a:cubicBezTo>
                    <a:pt x="9" y="12"/>
                    <a:pt x="8" y="15"/>
                    <a:pt x="8" y="19"/>
                  </a:cubicBezTo>
                  <a:lnTo>
                    <a:pt x="30" y="19"/>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1" name="Freeform 32"/>
            <p:cNvSpPr>
              <a:spLocks/>
            </p:cNvSpPr>
            <p:nvPr/>
          </p:nvSpPr>
          <p:spPr bwMode="auto">
            <a:xfrm>
              <a:off x="10981795" y="4045861"/>
              <a:ext cx="112969" cy="147857"/>
            </a:xfrm>
            <a:custGeom>
              <a:avLst/>
              <a:gdLst>
                <a:gd name="T0" fmla="*/ 6 w 34"/>
                <a:gd name="T1" fmla="*/ 30 h 44"/>
                <a:gd name="T2" fmla="*/ 8 w 34"/>
                <a:gd name="T3" fmla="*/ 35 h 44"/>
                <a:gd name="T4" fmla="*/ 18 w 34"/>
                <a:gd name="T5" fmla="*/ 39 h 44"/>
                <a:gd name="T6" fmla="*/ 24 w 34"/>
                <a:gd name="T7" fmla="*/ 37 h 44"/>
                <a:gd name="T8" fmla="*/ 28 w 34"/>
                <a:gd name="T9" fmla="*/ 32 h 44"/>
                <a:gd name="T10" fmla="*/ 25 w 34"/>
                <a:gd name="T11" fmla="*/ 28 h 44"/>
                <a:gd name="T12" fmla="*/ 19 w 34"/>
                <a:gd name="T13" fmla="*/ 26 h 44"/>
                <a:gd name="T14" fmla="*/ 13 w 34"/>
                <a:gd name="T15" fmla="*/ 24 h 44"/>
                <a:gd name="T16" fmla="*/ 5 w 34"/>
                <a:gd name="T17" fmla="*/ 21 h 44"/>
                <a:gd name="T18" fmla="*/ 1 w 34"/>
                <a:gd name="T19" fmla="*/ 13 h 44"/>
                <a:gd name="T20" fmla="*/ 5 w 34"/>
                <a:gd name="T21" fmla="*/ 4 h 44"/>
                <a:gd name="T22" fmla="*/ 17 w 34"/>
                <a:gd name="T23" fmla="*/ 0 h 44"/>
                <a:gd name="T24" fmla="*/ 30 w 34"/>
                <a:gd name="T25" fmla="*/ 6 h 44"/>
                <a:gd name="T26" fmla="*/ 33 w 34"/>
                <a:gd name="T27" fmla="*/ 13 h 44"/>
                <a:gd name="T28" fmla="*/ 26 w 34"/>
                <a:gd name="T29" fmla="*/ 13 h 44"/>
                <a:gd name="T30" fmla="*/ 25 w 34"/>
                <a:gd name="T31" fmla="*/ 9 h 44"/>
                <a:gd name="T32" fmla="*/ 16 w 34"/>
                <a:gd name="T33" fmla="*/ 6 h 44"/>
                <a:gd name="T34" fmla="*/ 10 w 34"/>
                <a:gd name="T35" fmla="*/ 8 h 44"/>
                <a:gd name="T36" fmla="*/ 8 w 34"/>
                <a:gd name="T37" fmla="*/ 12 h 44"/>
                <a:gd name="T38" fmla="*/ 11 w 34"/>
                <a:gd name="T39" fmla="*/ 16 h 44"/>
                <a:gd name="T40" fmla="*/ 15 w 34"/>
                <a:gd name="T41" fmla="*/ 18 h 44"/>
                <a:gd name="T42" fmla="*/ 20 w 34"/>
                <a:gd name="T43" fmla="*/ 19 h 44"/>
                <a:gd name="T44" fmla="*/ 30 w 34"/>
                <a:gd name="T45" fmla="*/ 22 h 44"/>
                <a:gd name="T46" fmla="*/ 34 w 34"/>
                <a:gd name="T47" fmla="*/ 31 h 44"/>
                <a:gd name="T48" fmla="*/ 30 w 34"/>
                <a:gd name="T49" fmla="*/ 40 h 44"/>
                <a:gd name="T50" fmla="*/ 17 w 34"/>
                <a:gd name="T51" fmla="*/ 44 h 44"/>
                <a:gd name="T52" fmla="*/ 4 w 34"/>
                <a:gd name="T53" fmla="*/ 40 h 44"/>
                <a:gd name="T54" fmla="*/ 0 w 34"/>
                <a:gd name="T55" fmla="*/ 30 h 44"/>
                <a:gd name="T56" fmla="*/ 6 w 34"/>
                <a:gd name="T5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 h="44">
                  <a:moveTo>
                    <a:pt x="6" y="30"/>
                  </a:moveTo>
                  <a:cubicBezTo>
                    <a:pt x="7" y="32"/>
                    <a:pt x="7" y="34"/>
                    <a:pt x="8" y="35"/>
                  </a:cubicBezTo>
                  <a:cubicBezTo>
                    <a:pt x="10" y="37"/>
                    <a:pt x="13" y="39"/>
                    <a:pt x="18" y="39"/>
                  </a:cubicBezTo>
                  <a:cubicBezTo>
                    <a:pt x="20" y="39"/>
                    <a:pt x="22" y="38"/>
                    <a:pt x="24" y="37"/>
                  </a:cubicBezTo>
                  <a:cubicBezTo>
                    <a:pt x="27" y="36"/>
                    <a:pt x="28" y="34"/>
                    <a:pt x="28" y="32"/>
                  </a:cubicBezTo>
                  <a:cubicBezTo>
                    <a:pt x="28" y="30"/>
                    <a:pt x="27" y="28"/>
                    <a:pt x="25" y="28"/>
                  </a:cubicBezTo>
                  <a:cubicBezTo>
                    <a:pt x="24" y="27"/>
                    <a:pt x="22" y="26"/>
                    <a:pt x="19" y="26"/>
                  </a:cubicBezTo>
                  <a:cubicBezTo>
                    <a:pt x="13" y="24"/>
                    <a:pt x="13" y="24"/>
                    <a:pt x="13" y="24"/>
                  </a:cubicBezTo>
                  <a:cubicBezTo>
                    <a:pt x="10" y="23"/>
                    <a:pt x="7" y="22"/>
                    <a:pt x="5" y="21"/>
                  </a:cubicBezTo>
                  <a:cubicBezTo>
                    <a:pt x="2" y="19"/>
                    <a:pt x="1" y="17"/>
                    <a:pt x="1" y="13"/>
                  </a:cubicBezTo>
                  <a:cubicBezTo>
                    <a:pt x="1" y="9"/>
                    <a:pt x="2" y="6"/>
                    <a:pt x="5" y="4"/>
                  </a:cubicBezTo>
                  <a:cubicBezTo>
                    <a:pt x="8" y="1"/>
                    <a:pt x="12" y="0"/>
                    <a:pt x="17" y="0"/>
                  </a:cubicBezTo>
                  <a:cubicBezTo>
                    <a:pt x="23" y="0"/>
                    <a:pt x="28" y="2"/>
                    <a:pt x="30" y="6"/>
                  </a:cubicBezTo>
                  <a:cubicBezTo>
                    <a:pt x="32" y="8"/>
                    <a:pt x="33" y="11"/>
                    <a:pt x="33" y="13"/>
                  </a:cubicBezTo>
                  <a:cubicBezTo>
                    <a:pt x="26" y="13"/>
                    <a:pt x="26" y="13"/>
                    <a:pt x="26" y="13"/>
                  </a:cubicBezTo>
                  <a:cubicBezTo>
                    <a:pt x="26" y="12"/>
                    <a:pt x="26" y="10"/>
                    <a:pt x="25" y="9"/>
                  </a:cubicBezTo>
                  <a:cubicBezTo>
                    <a:pt x="23" y="7"/>
                    <a:pt x="20" y="6"/>
                    <a:pt x="16" y="6"/>
                  </a:cubicBezTo>
                  <a:cubicBezTo>
                    <a:pt x="13" y="6"/>
                    <a:pt x="11" y="7"/>
                    <a:pt x="10" y="8"/>
                  </a:cubicBezTo>
                  <a:cubicBezTo>
                    <a:pt x="9" y="9"/>
                    <a:pt x="8" y="10"/>
                    <a:pt x="8" y="12"/>
                  </a:cubicBezTo>
                  <a:cubicBezTo>
                    <a:pt x="8" y="13"/>
                    <a:pt x="9" y="15"/>
                    <a:pt x="11" y="16"/>
                  </a:cubicBezTo>
                  <a:cubicBezTo>
                    <a:pt x="12" y="17"/>
                    <a:pt x="13" y="17"/>
                    <a:pt x="15" y="18"/>
                  </a:cubicBezTo>
                  <a:cubicBezTo>
                    <a:pt x="20" y="19"/>
                    <a:pt x="20" y="19"/>
                    <a:pt x="20" y="19"/>
                  </a:cubicBezTo>
                  <a:cubicBezTo>
                    <a:pt x="25" y="20"/>
                    <a:pt x="29" y="21"/>
                    <a:pt x="30" y="22"/>
                  </a:cubicBezTo>
                  <a:cubicBezTo>
                    <a:pt x="33" y="24"/>
                    <a:pt x="34" y="27"/>
                    <a:pt x="34" y="31"/>
                  </a:cubicBezTo>
                  <a:cubicBezTo>
                    <a:pt x="34" y="35"/>
                    <a:pt x="33" y="38"/>
                    <a:pt x="30" y="40"/>
                  </a:cubicBezTo>
                  <a:cubicBezTo>
                    <a:pt x="27" y="43"/>
                    <a:pt x="23" y="44"/>
                    <a:pt x="17" y="44"/>
                  </a:cubicBezTo>
                  <a:cubicBezTo>
                    <a:pt x="11" y="44"/>
                    <a:pt x="6" y="43"/>
                    <a:pt x="4" y="40"/>
                  </a:cubicBezTo>
                  <a:cubicBezTo>
                    <a:pt x="1" y="37"/>
                    <a:pt x="0" y="34"/>
                    <a:pt x="0" y="30"/>
                  </a:cubicBezTo>
                  <a:lnTo>
                    <a:pt x="6" y="3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grpSp>
      <p:sp>
        <p:nvSpPr>
          <p:cNvPr id="97" name="Rectangle 104"/>
          <p:cNvSpPr>
            <a:spLocks noChangeArrowheads="1"/>
          </p:cNvSpPr>
          <p:nvPr userDrawn="1"/>
        </p:nvSpPr>
        <p:spPr bwMode="gray">
          <a:xfrm flipH="1">
            <a:off x="-3101348" y="3937800"/>
            <a:ext cx="3018793" cy="72664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NAME OR SUBTITLE HERE</a:t>
            </a:r>
          </a:p>
        </p:txBody>
      </p:sp>
      <p:sp>
        <p:nvSpPr>
          <p:cNvPr id="99" name="Rectangle 104"/>
          <p:cNvSpPr>
            <a:spLocks noChangeArrowheads="1"/>
          </p:cNvSpPr>
          <p:nvPr userDrawn="1"/>
        </p:nvSpPr>
        <p:spPr bwMode="gray">
          <a:xfrm flipH="1">
            <a:off x="-3101352" y="1892635"/>
            <a:ext cx="3018791" cy="126047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YOUR QUOTE IN MAXIMUM OF 3 LINES OF TEXT</a:t>
            </a:r>
          </a:p>
        </p:txBody>
      </p:sp>
      <p:grpSp>
        <p:nvGrpSpPr>
          <p:cNvPr id="100" name="Group 99"/>
          <p:cNvGrpSpPr/>
          <p:nvPr userDrawn="1"/>
        </p:nvGrpSpPr>
        <p:grpSpPr>
          <a:xfrm>
            <a:off x="-3101342" y="1892636"/>
            <a:ext cx="3018791" cy="1260476"/>
            <a:chOff x="-460208" y="506896"/>
            <a:chExt cx="377657" cy="1260476"/>
          </a:xfrm>
        </p:grpSpPr>
        <p:cxnSp>
          <p:nvCxnSpPr>
            <p:cNvPr id="101" name="Straight Connector 100"/>
            <p:cNvCxnSpPr/>
            <p:nvPr userDrawn="1"/>
          </p:nvCxnSpPr>
          <p:spPr bwMode="gray">
            <a:xfrm flipH="1">
              <a:off x="-460208" y="1767372"/>
              <a:ext cx="377657" cy="0"/>
            </a:xfrm>
            <a:prstGeom prst="line">
              <a:avLst/>
            </a:prstGeom>
            <a:noFill/>
            <a:ln w="6350" cap="flat" cmpd="sng" algn="ctr">
              <a:solidFill>
                <a:srgbClr val="FF0000"/>
              </a:solidFill>
              <a:prstDash val="dash"/>
              <a:miter lim="800000"/>
            </a:ln>
            <a:effectLst/>
          </p:spPr>
        </p:cxnSp>
        <p:cxnSp>
          <p:nvCxnSpPr>
            <p:cNvPr id="102" name="Straight Connector 101"/>
            <p:cNvCxnSpPr/>
            <p:nvPr userDrawn="1"/>
          </p:nvCxnSpPr>
          <p:spPr bwMode="gray">
            <a:xfrm flipH="1">
              <a:off x="-460208" y="506896"/>
              <a:ext cx="377657" cy="0"/>
            </a:xfrm>
            <a:prstGeom prst="line">
              <a:avLst/>
            </a:prstGeom>
            <a:noFill/>
            <a:ln w="6350" cap="flat" cmpd="sng" algn="ctr">
              <a:solidFill>
                <a:srgbClr val="FF0000"/>
              </a:solidFill>
              <a:prstDash val="dash"/>
              <a:miter lim="800000"/>
            </a:ln>
            <a:effectLst/>
          </p:spPr>
        </p:cxnSp>
      </p:grpSp>
      <p:grpSp>
        <p:nvGrpSpPr>
          <p:cNvPr id="106" name="Group 105"/>
          <p:cNvGrpSpPr/>
          <p:nvPr userDrawn="1"/>
        </p:nvGrpSpPr>
        <p:grpSpPr>
          <a:xfrm>
            <a:off x="-3101342" y="3937800"/>
            <a:ext cx="3018791" cy="726649"/>
            <a:chOff x="-460208" y="479536"/>
            <a:chExt cx="377657" cy="726649"/>
          </a:xfrm>
        </p:grpSpPr>
        <p:cxnSp>
          <p:nvCxnSpPr>
            <p:cNvPr id="107" name="Straight Connector 106"/>
            <p:cNvCxnSpPr/>
            <p:nvPr userDrawn="1"/>
          </p:nvCxnSpPr>
          <p:spPr bwMode="gray">
            <a:xfrm flipH="1">
              <a:off x="-460208" y="1206185"/>
              <a:ext cx="377657" cy="0"/>
            </a:xfrm>
            <a:prstGeom prst="line">
              <a:avLst/>
            </a:prstGeom>
            <a:noFill/>
            <a:ln w="6350" cap="flat" cmpd="sng" algn="ctr">
              <a:solidFill>
                <a:srgbClr val="FF0000"/>
              </a:solidFill>
              <a:prstDash val="dash"/>
              <a:miter lim="800000"/>
            </a:ln>
            <a:effectLst/>
          </p:spPr>
        </p:cxnSp>
        <p:cxnSp>
          <p:nvCxnSpPr>
            <p:cNvPr id="108" name="Straight Connector 107"/>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grpSp>
        <p:nvGrpSpPr>
          <p:cNvPr id="109" name="Group 108"/>
          <p:cNvGrpSpPr/>
          <p:nvPr userDrawn="1"/>
        </p:nvGrpSpPr>
        <p:grpSpPr>
          <a:xfrm>
            <a:off x="12263438" y="0"/>
            <a:ext cx="3681702" cy="3436620"/>
            <a:chOff x="12263438" y="0"/>
            <a:chExt cx="3681702" cy="3436620"/>
          </a:xfrm>
        </p:grpSpPr>
        <p:sp>
          <p:nvSpPr>
            <p:cNvPr id="110"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111"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dirty="0">
                <a:solidFill>
                  <a:schemeClr val="tx1"/>
                </a:solidFill>
              </a:endParaRPr>
            </a:p>
          </p:txBody>
        </p:sp>
        <p:sp>
          <p:nvSpPr>
            <p:cNvPr id="112"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113"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dirty="0">
                <a:solidFill>
                  <a:schemeClr val="tx1"/>
                </a:solidFill>
              </a:endParaRPr>
            </a:p>
          </p:txBody>
        </p:sp>
        <p:sp>
          <p:nvSpPr>
            <p:cNvPr id="114"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115"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116"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dirty="0">
                <a:solidFill>
                  <a:schemeClr val="tx1"/>
                </a:solidFill>
              </a:endParaRPr>
            </a:p>
          </p:txBody>
        </p:sp>
        <p:sp>
          <p:nvSpPr>
            <p:cNvPr id="117"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118"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dirty="0">
                <a:solidFill>
                  <a:schemeClr val="tx1"/>
                </a:solidFill>
              </a:endParaRPr>
            </a:p>
          </p:txBody>
        </p:sp>
        <p:sp>
          <p:nvSpPr>
            <p:cNvPr id="119"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120"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121"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dirty="0">
                <a:solidFill>
                  <a:schemeClr val="tx1"/>
                </a:solidFill>
              </a:endParaRPr>
            </a:p>
          </p:txBody>
        </p:sp>
        <p:sp>
          <p:nvSpPr>
            <p:cNvPr id="122"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123"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dirty="0">
                <a:solidFill>
                  <a:schemeClr val="tx1"/>
                </a:solidFill>
              </a:endParaRPr>
            </a:p>
          </p:txBody>
        </p:sp>
        <p:sp>
          <p:nvSpPr>
            <p:cNvPr id="124"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125"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dirty="0">
                <a:solidFill>
                  <a:schemeClr val="tx1"/>
                </a:solidFill>
              </a:endParaRPr>
            </a:p>
          </p:txBody>
        </p:sp>
        <p:sp>
          <p:nvSpPr>
            <p:cNvPr id="126"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127"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dirty="0">
                <a:solidFill>
                  <a:schemeClr val="tx1"/>
                </a:solidFill>
              </a:endParaRPr>
            </a:p>
          </p:txBody>
        </p:sp>
        <p:sp>
          <p:nvSpPr>
            <p:cNvPr id="128"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129"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130" name="Rectangle 129"/>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dirty="0">
                <a:solidFill>
                  <a:schemeClr val="tx1"/>
                </a:solidFill>
              </a:endParaRPr>
            </a:p>
          </p:txBody>
        </p:sp>
        <p:sp>
          <p:nvSpPr>
            <p:cNvPr id="131" name="Rectangle 130"/>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132" name="Rectangle 131"/>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dirty="0">
                <a:solidFill>
                  <a:schemeClr val="tx1"/>
                </a:solidFill>
              </a:endParaRPr>
            </a:p>
          </p:txBody>
        </p:sp>
        <p:sp>
          <p:nvSpPr>
            <p:cNvPr id="133" name="Rectangle 132"/>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134" name="Rectangle 133"/>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135"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dirty="0">
                <a:solidFill>
                  <a:schemeClr val="tx1"/>
                </a:solidFill>
              </a:endParaRPr>
            </a:p>
          </p:txBody>
        </p:sp>
        <p:sp>
          <p:nvSpPr>
            <p:cNvPr id="136"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137"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dirty="0">
                <a:solidFill>
                  <a:schemeClr val="tx1"/>
                </a:solidFill>
              </a:endParaRPr>
            </a:p>
          </p:txBody>
        </p:sp>
        <p:sp>
          <p:nvSpPr>
            <p:cNvPr id="138"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139" name="Rectangle 138"/>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dirty="0">
                <a:solidFill>
                  <a:schemeClr val="tx1"/>
                </a:solidFill>
              </a:endParaRPr>
            </a:p>
          </p:txBody>
        </p:sp>
        <p:sp>
          <p:nvSpPr>
            <p:cNvPr id="140" name="Rectangle 139"/>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141"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dirty="0">
                <a:solidFill>
                  <a:schemeClr val="tx1"/>
                </a:solidFill>
              </a:endParaRPr>
            </a:p>
          </p:txBody>
        </p:sp>
        <p:sp>
          <p:nvSpPr>
            <p:cNvPr id="142"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
        <p:nvSpPr>
          <p:cNvPr id="81" name="Slide Number Placeholder 5"/>
          <p:cNvSpPr>
            <a:spLocks noGrp="1"/>
          </p:cNvSpPr>
          <p:nvPr>
            <p:ph type="sldNum" sz="quarter" idx="4"/>
          </p:nvPr>
        </p:nvSpPr>
        <p:spPr bwMode="gray">
          <a:xfrm>
            <a:off x="658813" y="5992145"/>
            <a:ext cx="250381" cy="347662"/>
          </a:xfrm>
          <a:prstGeom prst="rect">
            <a:avLst/>
          </a:prstGeom>
        </p:spPr>
        <p:txBody>
          <a:bodyPr vert="horz" lIns="0" tIns="0" rIns="0" bIns="0" rtlCol="0" anchor="ctr"/>
          <a:lstStyle>
            <a:lvl1pPr algn="l">
              <a:defRPr sz="1200" b="1">
                <a:solidFill>
                  <a:schemeClr val="bg1"/>
                </a:solidFill>
                <a:latin typeface="+mj-lt"/>
              </a:defRPr>
            </a:lvl1pPr>
          </a:lstStyle>
          <a:p>
            <a:fld id="{DDD2A080-DA64-4F5C-9131-47EB793B4410}" type="slidenum">
              <a:rPr lang="en-GB" smtClean="0"/>
              <a:pPr/>
              <a:t>‹#›</a:t>
            </a:fld>
            <a:endParaRPr lang="en-GB" dirty="0"/>
          </a:p>
        </p:txBody>
      </p:sp>
    </p:spTree>
    <p:extLst>
      <p:ext uri="{BB962C8B-B14F-4D97-AF65-F5344CB8AC3E}">
        <p14:creationId xmlns:p14="http://schemas.microsoft.com/office/powerpoint/2010/main" val="2212176910"/>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Grey Quote">
    <p:spTree>
      <p:nvGrpSpPr>
        <p:cNvPr id="1" name=""/>
        <p:cNvGrpSpPr/>
        <p:nvPr/>
      </p:nvGrpSpPr>
      <p:grpSpPr>
        <a:xfrm>
          <a:off x="0" y="0"/>
          <a:ext cx="0" cy="0"/>
          <a:chOff x="0" y="0"/>
          <a:chExt cx="0" cy="0"/>
        </a:xfrm>
      </p:grpSpPr>
      <p:sp>
        <p:nvSpPr>
          <p:cNvPr id="144"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30" name="Rectangle 29"/>
          <p:cNvSpPr/>
          <p:nvPr userDrawn="1"/>
        </p:nvSpPr>
        <p:spPr>
          <a:xfrm>
            <a:off x="334962" y="333375"/>
            <a:ext cx="5761038" cy="619125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sp>
        <p:nvSpPr>
          <p:cNvPr id="32" name="Title 1"/>
          <p:cNvSpPr txBox="1">
            <a:spLocks/>
          </p:cNvSpPr>
          <p:nvPr userDrawn="1"/>
        </p:nvSpPr>
        <p:spPr bwMode="gray">
          <a:xfrm>
            <a:off x="658813" y="1561405"/>
            <a:ext cx="1789113" cy="1285875"/>
          </a:xfrm>
          <a:prstGeom prst="rect">
            <a:avLst/>
          </a:prstGeom>
        </p:spPr>
        <p:txBody>
          <a:bodyPr vert="horz" lIns="0" tIns="0" rIns="0" bIns="0" rtlCol="0" anchor="t" anchorCtr="0">
            <a:noAutofit/>
          </a:bodyPr>
          <a:lstStyle>
            <a:lvl1pPr algn="l" defTabSz="914400" rtl="0" eaLnBrk="1" latinLnBrk="0" hangingPunct="1">
              <a:lnSpc>
                <a:spcPts val="4100"/>
              </a:lnSpc>
              <a:spcBef>
                <a:spcPct val="0"/>
              </a:spcBef>
              <a:buNone/>
              <a:defRPr sz="5100" b="1" kern="1200" cap="all" baseline="0">
                <a:solidFill>
                  <a:schemeClr val="bg1"/>
                </a:solidFill>
                <a:latin typeface="+mj-lt"/>
                <a:ea typeface="+mj-ea"/>
                <a:cs typeface="ING Me" pitchFamily="2" charset="0"/>
              </a:defRPr>
            </a:lvl1pPr>
          </a:lstStyle>
          <a:p>
            <a:pPr>
              <a:lnSpc>
                <a:spcPct val="80000"/>
              </a:lnSpc>
            </a:pPr>
            <a:r>
              <a:rPr lang="en-GB" sz="19900" noProof="0" dirty="0">
                <a:solidFill>
                  <a:srgbClr val="D4D2D2"/>
                </a:solidFill>
              </a:rPr>
              <a:t>’</a:t>
            </a:r>
            <a:endParaRPr lang="en-GB" sz="19900" dirty="0">
              <a:solidFill>
                <a:srgbClr val="D4D2D2"/>
              </a:solidFill>
            </a:endParaRPr>
          </a:p>
        </p:txBody>
      </p:sp>
      <p:sp>
        <p:nvSpPr>
          <p:cNvPr id="33" name="Title 1"/>
          <p:cNvSpPr txBox="1">
            <a:spLocks/>
          </p:cNvSpPr>
          <p:nvPr userDrawn="1"/>
        </p:nvSpPr>
        <p:spPr bwMode="gray">
          <a:xfrm>
            <a:off x="1140652" y="1561405"/>
            <a:ext cx="1789113" cy="1285875"/>
          </a:xfrm>
          <a:prstGeom prst="rect">
            <a:avLst/>
          </a:prstGeom>
        </p:spPr>
        <p:txBody>
          <a:bodyPr vert="horz" lIns="0" tIns="0" rIns="0" bIns="0" rtlCol="0" anchor="t" anchorCtr="0">
            <a:noAutofit/>
          </a:bodyPr>
          <a:lstStyle>
            <a:lvl1pPr algn="l" defTabSz="914400" rtl="0" eaLnBrk="1" latinLnBrk="0" hangingPunct="1">
              <a:lnSpc>
                <a:spcPts val="4100"/>
              </a:lnSpc>
              <a:spcBef>
                <a:spcPct val="0"/>
              </a:spcBef>
              <a:buNone/>
              <a:defRPr sz="5100" b="1" kern="1200" cap="all" baseline="0">
                <a:solidFill>
                  <a:schemeClr val="bg1"/>
                </a:solidFill>
                <a:latin typeface="+mj-lt"/>
                <a:ea typeface="+mj-ea"/>
                <a:cs typeface="ING Me" pitchFamily="2" charset="0"/>
              </a:defRPr>
            </a:lvl1pPr>
          </a:lstStyle>
          <a:p>
            <a:pPr>
              <a:lnSpc>
                <a:spcPct val="80000"/>
              </a:lnSpc>
            </a:pPr>
            <a:r>
              <a:rPr lang="en-GB" sz="19900" noProof="0" dirty="0">
                <a:solidFill>
                  <a:srgbClr val="D4D2D2"/>
                </a:solidFill>
              </a:rPr>
              <a:t>’</a:t>
            </a:r>
            <a:endParaRPr lang="en-GB" sz="19900" dirty="0">
              <a:solidFill>
                <a:srgbClr val="D4D2D2"/>
              </a:solidFill>
            </a:endParaRPr>
          </a:p>
        </p:txBody>
      </p:sp>
      <p:sp>
        <p:nvSpPr>
          <p:cNvPr id="31" name="Rectangle 30"/>
          <p:cNvSpPr/>
          <p:nvPr userDrawn="1"/>
        </p:nvSpPr>
        <p:spPr>
          <a:xfrm>
            <a:off x="6096000" y="333375"/>
            <a:ext cx="5761038" cy="6191250"/>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sp>
        <p:nvSpPr>
          <p:cNvPr id="25" name="Title 1"/>
          <p:cNvSpPr>
            <a:spLocks noGrp="1"/>
          </p:cNvSpPr>
          <p:nvPr>
            <p:ph type="ctrTitle" hasCustomPrompt="1"/>
          </p:nvPr>
        </p:nvSpPr>
        <p:spPr bwMode="gray">
          <a:xfrm>
            <a:off x="995305" y="2586687"/>
            <a:ext cx="4848284" cy="1227573"/>
          </a:xfrm>
        </p:spPr>
        <p:txBody>
          <a:bodyPr anchor="b" anchorCtr="0">
            <a:noAutofit/>
          </a:bodyPr>
          <a:lstStyle>
            <a:lvl1pPr algn="l">
              <a:lnSpc>
                <a:spcPts val="4100"/>
              </a:lnSpc>
              <a:defRPr sz="5100" b="1">
                <a:solidFill>
                  <a:schemeClr val="tx2"/>
                </a:solidFill>
              </a:defRPr>
            </a:lvl1pPr>
          </a:lstStyle>
          <a:p>
            <a:r>
              <a:rPr lang="en-GB" noProof="0" dirty="0"/>
              <a:t>CLICK TO INSERT YOUR QUOTE</a:t>
            </a:r>
          </a:p>
        </p:txBody>
      </p:sp>
      <p:sp>
        <p:nvSpPr>
          <p:cNvPr id="27" name="Text Placeholder 6"/>
          <p:cNvSpPr>
            <a:spLocks noGrp="1"/>
          </p:cNvSpPr>
          <p:nvPr>
            <p:ph type="body" sz="quarter" idx="11" hasCustomPrompt="1"/>
          </p:nvPr>
        </p:nvSpPr>
        <p:spPr bwMode="gray">
          <a:xfrm>
            <a:off x="995304" y="3937800"/>
            <a:ext cx="4398963" cy="729450"/>
          </a:xfrm>
        </p:spPr>
        <p:txBody>
          <a:bodyPr>
            <a:noAutofit/>
          </a:bodyPr>
          <a:lstStyle>
            <a:lvl1pPr algn="l">
              <a:lnSpc>
                <a:spcPts val="2300"/>
              </a:lnSpc>
              <a:defRPr sz="2500">
                <a:solidFill>
                  <a:schemeClr val="tx2"/>
                </a:solidFill>
              </a:defRPr>
            </a:lvl1pPr>
          </a:lstStyle>
          <a:p>
            <a:pPr lvl="0"/>
            <a:r>
              <a:rPr lang="en-GB" noProof="0" dirty="0"/>
              <a:t>Click to edit Name or Subtitle </a:t>
            </a:r>
          </a:p>
        </p:txBody>
      </p:sp>
      <p:grpSp>
        <p:nvGrpSpPr>
          <p:cNvPr id="62" name="Group 61"/>
          <p:cNvGrpSpPr/>
          <p:nvPr userDrawn="1"/>
        </p:nvGrpSpPr>
        <p:grpSpPr>
          <a:xfrm>
            <a:off x="6924883" y="2485894"/>
            <a:ext cx="4169881" cy="1760986"/>
            <a:chOff x="12638090" y="1376363"/>
            <a:chExt cx="3984627" cy="1682751"/>
          </a:xfrm>
          <a:solidFill>
            <a:schemeClr val="bg1"/>
          </a:solidFill>
        </p:grpSpPr>
        <p:sp>
          <p:nvSpPr>
            <p:cNvPr id="63" name="Freeform 5"/>
            <p:cNvSpPr>
              <a:spLocks/>
            </p:cNvSpPr>
            <p:nvPr/>
          </p:nvSpPr>
          <p:spPr bwMode="auto">
            <a:xfrm>
              <a:off x="12638090" y="1376363"/>
              <a:ext cx="1346201" cy="1628775"/>
            </a:xfrm>
            <a:custGeom>
              <a:avLst/>
              <a:gdLst>
                <a:gd name="T0" fmla="*/ 358 w 423"/>
                <a:gd name="T1" fmla="*/ 55 h 509"/>
                <a:gd name="T2" fmla="*/ 209 w 423"/>
                <a:gd name="T3" fmla="*/ 0 h 509"/>
                <a:gd name="T4" fmla="*/ 61 w 423"/>
                <a:gd name="T5" fmla="*/ 61 h 509"/>
                <a:gd name="T6" fmla="*/ 0 w 423"/>
                <a:gd name="T7" fmla="*/ 206 h 509"/>
                <a:gd name="T8" fmla="*/ 141 w 423"/>
                <a:gd name="T9" fmla="*/ 398 h 509"/>
                <a:gd name="T10" fmla="*/ 184 w 423"/>
                <a:gd name="T11" fmla="*/ 330 h 509"/>
                <a:gd name="T12" fmla="*/ 79 w 423"/>
                <a:gd name="T13" fmla="*/ 205 h 509"/>
                <a:gd name="T14" fmla="*/ 210 w 423"/>
                <a:gd name="T15" fmla="*/ 76 h 509"/>
                <a:gd name="T16" fmla="*/ 344 w 423"/>
                <a:gd name="T17" fmla="*/ 202 h 509"/>
                <a:gd name="T18" fmla="*/ 310 w 423"/>
                <a:gd name="T19" fmla="*/ 299 h 509"/>
                <a:gd name="T20" fmla="*/ 310 w 423"/>
                <a:gd name="T21" fmla="*/ 299 h 509"/>
                <a:gd name="T22" fmla="*/ 310 w 423"/>
                <a:gd name="T23" fmla="*/ 300 h 509"/>
                <a:gd name="T24" fmla="*/ 168 w 423"/>
                <a:gd name="T25" fmla="*/ 509 h 509"/>
                <a:gd name="T26" fmla="*/ 241 w 423"/>
                <a:gd name="T27" fmla="*/ 509 h 509"/>
                <a:gd name="T28" fmla="*/ 274 w 423"/>
                <a:gd name="T29" fmla="*/ 491 h 509"/>
                <a:gd name="T30" fmla="*/ 352 w 423"/>
                <a:gd name="T31" fmla="*/ 366 h 509"/>
                <a:gd name="T32" fmla="*/ 366 w 423"/>
                <a:gd name="T33" fmla="*/ 343 h 509"/>
                <a:gd name="T34" fmla="*/ 423 w 423"/>
                <a:gd name="T35" fmla="*/ 200 h 509"/>
                <a:gd name="T36" fmla="*/ 358 w 423"/>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3" h="509">
                  <a:moveTo>
                    <a:pt x="358" y="55"/>
                  </a:moveTo>
                  <a:cubicBezTo>
                    <a:pt x="318" y="20"/>
                    <a:pt x="264" y="0"/>
                    <a:pt x="209" y="0"/>
                  </a:cubicBezTo>
                  <a:cubicBezTo>
                    <a:pt x="153" y="0"/>
                    <a:pt x="101" y="22"/>
                    <a:pt x="61" y="61"/>
                  </a:cubicBezTo>
                  <a:cubicBezTo>
                    <a:pt x="22" y="100"/>
                    <a:pt x="0" y="152"/>
                    <a:pt x="0" y="206"/>
                  </a:cubicBezTo>
                  <a:cubicBezTo>
                    <a:pt x="0" y="296"/>
                    <a:pt x="56" y="372"/>
                    <a:pt x="141" y="398"/>
                  </a:cubicBezTo>
                  <a:cubicBezTo>
                    <a:pt x="184" y="330"/>
                    <a:pt x="184" y="330"/>
                    <a:pt x="184" y="330"/>
                  </a:cubicBezTo>
                  <a:cubicBezTo>
                    <a:pt x="124" y="319"/>
                    <a:pt x="79" y="268"/>
                    <a:pt x="79" y="205"/>
                  </a:cubicBezTo>
                  <a:cubicBezTo>
                    <a:pt x="79" y="134"/>
                    <a:pt x="138" y="76"/>
                    <a:pt x="210" y="76"/>
                  </a:cubicBezTo>
                  <a:cubicBezTo>
                    <a:pt x="276" y="76"/>
                    <a:pt x="344" y="123"/>
                    <a:pt x="344" y="202"/>
                  </a:cubicBezTo>
                  <a:cubicBezTo>
                    <a:pt x="344" y="239"/>
                    <a:pt x="327" y="271"/>
                    <a:pt x="310" y="299"/>
                  </a:cubicBezTo>
                  <a:cubicBezTo>
                    <a:pt x="310" y="299"/>
                    <a:pt x="310" y="299"/>
                    <a:pt x="310" y="299"/>
                  </a:cubicBezTo>
                  <a:cubicBezTo>
                    <a:pt x="310" y="300"/>
                    <a:pt x="310" y="300"/>
                    <a:pt x="310" y="300"/>
                  </a:cubicBezTo>
                  <a:cubicBezTo>
                    <a:pt x="168" y="509"/>
                    <a:pt x="168" y="509"/>
                    <a:pt x="168" y="509"/>
                  </a:cubicBezTo>
                  <a:cubicBezTo>
                    <a:pt x="241" y="509"/>
                    <a:pt x="241" y="509"/>
                    <a:pt x="241" y="509"/>
                  </a:cubicBezTo>
                  <a:cubicBezTo>
                    <a:pt x="255" y="509"/>
                    <a:pt x="267" y="502"/>
                    <a:pt x="274" y="491"/>
                  </a:cubicBezTo>
                  <a:cubicBezTo>
                    <a:pt x="352" y="366"/>
                    <a:pt x="352" y="366"/>
                    <a:pt x="352" y="366"/>
                  </a:cubicBezTo>
                  <a:cubicBezTo>
                    <a:pt x="356" y="358"/>
                    <a:pt x="361" y="350"/>
                    <a:pt x="366" y="343"/>
                  </a:cubicBezTo>
                  <a:cubicBezTo>
                    <a:pt x="394" y="297"/>
                    <a:pt x="423" y="249"/>
                    <a:pt x="423" y="200"/>
                  </a:cubicBezTo>
                  <a:cubicBezTo>
                    <a:pt x="423" y="127"/>
                    <a:pt x="388" y="81"/>
                    <a:pt x="358" y="5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4" name="Oval 63"/>
            <p:cNvSpPr>
              <a:spLocks noChangeArrowheads="1"/>
            </p:cNvSpPr>
            <p:nvPr/>
          </p:nvSpPr>
          <p:spPr bwMode="auto">
            <a:xfrm>
              <a:off x="13134978" y="1836738"/>
              <a:ext cx="352425" cy="3556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5" name="Rectangle 64"/>
            <p:cNvSpPr>
              <a:spLocks noChangeArrowheads="1"/>
            </p:cNvSpPr>
            <p:nvPr/>
          </p:nvSpPr>
          <p:spPr bwMode="auto">
            <a:xfrm>
              <a:off x="14266866" y="1590676"/>
              <a:ext cx="134938" cy="534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6" name="Freeform 8"/>
            <p:cNvSpPr>
              <a:spLocks noEditPoints="1"/>
            </p:cNvSpPr>
            <p:nvPr/>
          </p:nvSpPr>
          <p:spPr bwMode="auto">
            <a:xfrm>
              <a:off x="14468478" y="1693863"/>
              <a:ext cx="444500" cy="444500"/>
            </a:xfrm>
            <a:custGeom>
              <a:avLst/>
              <a:gdLst>
                <a:gd name="T0" fmla="*/ 101 w 140"/>
                <a:gd name="T1" fmla="*/ 52 h 139"/>
                <a:gd name="T2" fmla="*/ 93 w 140"/>
                <a:gd name="T3" fmla="*/ 37 h 139"/>
                <a:gd name="T4" fmla="*/ 73 w 140"/>
                <a:gd name="T5" fmla="*/ 29 h 139"/>
                <a:gd name="T6" fmla="*/ 52 w 140"/>
                <a:gd name="T7" fmla="*/ 38 h 139"/>
                <a:gd name="T8" fmla="*/ 44 w 140"/>
                <a:gd name="T9" fmla="*/ 52 h 139"/>
                <a:gd name="T10" fmla="*/ 101 w 140"/>
                <a:gd name="T11" fmla="*/ 52 h 139"/>
                <a:gd name="T12" fmla="*/ 140 w 140"/>
                <a:gd name="T13" fmla="*/ 77 h 139"/>
                <a:gd name="T14" fmla="*/ 43 w 140"/>
                <a:gd name="T15" fmla="*/ 77 h 139"/>
                <a:gd name="T16" fmla="*/ 51 w 140"/>
                <a:gd name="T17" fmla="*/ 99 h 139"/>
                <a:gd name="T18" fmla="*/ 72 w 140"/>
                <a:gd name="T19" fmla="*/ 107 h 139"/>
                <a:gd name="T20" fmla="*/ 89 w 140"/>
                <a:gd name="T21" fmla="*/ 103 h 139"/>
                <a:gd name="T22" fmla="*/ 98 w 140"/>
                <a:gd name="T23" fmla="*/ 93 h 139"/>
                <a:gd name="T24" fmla="*/ 138 w 140"/>
                <a:gd name="T25" fmla="*/ 97 h 139"/>
                <a:gd name="T26" fmla="*/ 113 w 140"/>
                <a:gd name="T27" fmla="*/ 129 h 139"/>
                <a:gd name="T28" fmla="*/ 72 w 140"/>
                <a:gd name="T29" fmla="*/ 139 h 139"/>
                <a:gd name="T30" fmla="*/ 20 w 140"/>
                <a:gd name="T31" fmla="*/ 120 h 139"/>
                <a:gd name="T32" fmla="*/ 0 w 140"/>
                <a:gd name="T33" fmla="*/ 70 h 139"/>
                <a:gd name="T34" fmla="*/ 20 w 140"/>
                <a:gd name="T35" fmla="*/ 19 h 139"/>
                <a:gd name="T36" fmla="*/ 70 w 140"/>
                <a:gd name="T37" fmla="*/ 0 h 139"/>
                <a:gd name="T38" fmla="*/ 122 w 140"/>
                <a:gd name="T39" fmla="*/ 20 h 139"/>
                <a:gd name="T40" fmla="*/ 140 w 140"/>
                <a:gd name="T41" fmla="*/ 73 h 139"/>
                <a:gd name="T42" fmla="*/ 140 w 140"/>
                <a:gd name="T43" fmla="*/ 7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39">
                  <a:moveTo>
                    <a:pt x="101" y="52"/>
                  </a:moveTo>
                  <a:cubicBezTo>
                    <a:pt x="101" y="51"/>
                    <a:pt x="99" y="43"/>
                    <a:pt x="93" y="37"/>
                  </a:cubicBezTo>
                  <a:cubicBezTo>
                    <a:pt x="88" y="32"/>
                    <a:pt x="81" y="29"/>
                    <a:pt x="73" y="29"/>
                  </a:cubicBezTo>
                  <a:cubicBezTo>
                    <a:pt x="62" y="29"/>
                    <a:pt x="56" y="34"/>
                    <a:pt x="52" y="38"/>
                  </a:cubicBezTo>
                  <a:cubicBezTo>
                    <a:pt x="48" y="41"/>
                    <a:pt x="46" y="46"/>
                    <a:pt x="44" y="52"/>
                  </a:cubicBezTo>
                  <a:lnTo>
                    <a:pt x="101" y="52"/>
                  </a:lnTo>
                  <a:close/>
                  <a:moveTo>
                    <a:pt x="140" y="77"/>
                  </a:moveTo>
                  <a:cubicBezTo>
                    <a:pt x="43" y="77"/>
                    <a:pt x="43" y="77"/>
                    <a:pt x="43" y="77"/>
                  </a:cubicBezTo>
                  <a:cubicBezTo>
                    <a:pt x="43" y="84"/>
                    <a:pt x="46" y="93"/>
                    <a:pt x="51" y="99"/>
                  </a:cubicBezTo>
                  <a:cubicBezTo>
                    <a:pt x="57" y="106"/>
                    <a:pt x="66" y="107"/>
                    <a:pt x="72" y="107"/>
                  </a:cubicBezTo>
                  <a:cubicBezTo>
                    <a:pt x="78" y="107"/>
                    <a:pt x="85" y="106"/>
                    <a:pt x="89" y="103"/>
                  </a:cubicBezTo>
                  <a:cubicBezTo>
                    <a:pt x="90" y="103"/>
                    <a:pt x="95" y="100"/>
                    <a:pt x="98" y="93"/>
                  </a:cubicBezTo>
                  <a:cubicBezTo>
                    <a:pt x="138" y="97"/>
                    <a:pt x="138" y="97"/>
                    <a:pt x="138" y="97"/>
                  </a:cubicBezTo>
                  <a:cubicBezTo>
                    <a:pt x="132" y="115"/>
                    <a:pt x="120" y="125"/>
                    <a:pt x="113" y="129"/>
                  </a:cubicBezTo>
                  <a:cubicBezTo>
                    <a:pt x="100" y="137"/>
                    <a:pt x="86" y="139"/>
                    <a:pt x="72" y="139"/>
                  </a:cubicBezTo>
                  <a:cubicBezTo>
                    <a:pt x="52" y="139"/>
                    <a:pt x="35" y="136"/>
                    <a:pt x="20" y="120"/>
                  </a:cubicBezTo>
                  <a:cubicBezTo>
                    <a:pt x="9" y="109"/>
                    <a:pt x="0" y="92"/>
                    <a:pt x="0" y="70"/>
                  </a:cubicBezTo>
                  <a:cubicBezTo>
                    <a:pt x="0" y="52"/>
                    <a:pt x="7" y="32"/>
                    <a:pt x="20" y="19"/>
                  </a:cubicBezTo>
                  <a:cubicBezTo>
                    <a:pt x="36" y="3"/>
                    <a:pt x="55" y="0"/>
                    <a:pt x="70" y="0"/>
                  </a:cubicBezTo>
                  <a:cubicBezTo>
                    <a:pt x="85" y="0"/>
                    <a:pt x="106" y="3"/>
                    <a:pt x="122" y="20"/>
                  </a:cubicBezTo>
                  <a:cubicBezTo>
                    <a:pt x="137" y="36"/>
                    <a:pt x="140" y="57"/>
                    <a:pt x="140" y="73"/>
                  </a:cubicBezTo>
                  <a:lnTo>
                    <a:pt x="140"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7" name="Freeform 9"/>
            <p:cNvSpPr>
              <a:spLocks/>
            </p:cNvSpPr>
            <p:nvPr/>
          </p:nvSpPr>
          <p:spPr bwMode="auto">
            <a:xfrm>
              <a:off x="14928854" y="1709738"/>
              <a:ext cx="503238" cy="415925"/>
            </a:xfrm>
            <a:custGeom>
              <a:avLst/>
              <a:gdLst>
                <a:gd name="T0" fmla="*/ 93 w 317"/>
                <a:gd name="T1" fmla="*/ 0 h 262"/>
                <a:gd name="T2" fmla="*/ 159 w 317"/>
                <a:gd name="T3" fmla="*/ 139 h 262"/>
                <a:gd name="T4" fmla="*/ 225 w 317"/>
                <a:gd name="T5" fmla="*/ 0 h 262"/>
                <a:gd name="T6" fmla="*/ 317 w 317"/>
                <a:gd name="T7" fmla="*/ 0 h 262"/>
                <a:gd name="T8" fmla="*/ 185 w 317"/>
                <a:gd name="T9" fmla="*/ 262 h 262"/>
                <a:gd name="T10" fmla="*/ 133 w 317"/>
                <a:gd name="T11" fmla="*/ 262 h 262"/>
                <a:gd name="T12" fmla="*/ 0 w 317"/>
                <a:gd name="T13" fmla="*/ 0 h 262"/>
                <a:gd name="T14" fmla="*/ 93 w 317"/>
                <a:gd name="T15" fmla="*/ 0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7" h="262">
                  <a:moveTo>
                    <a:pt x="93" y="0"/>
                  </a:moveTo>
                  <a:lnTo>
                    <a:pt x="159" y="139"/>
                  </a:lnTo>
                  <a:lnTo>
                    <a:pt x="225" y="0"/>
                  </a:lnTo>
                  <a:lnTo>
                    <a:pt x="317" y="0"/>
                  </a:lnTo>
                  <a:lnTo>
                    <a:pt x="185" y="262"/>
                  </a:lnTo>
                  <a:lnTo>
                    <a:pt x="133" y="262"/>
                  </a:lnTo>
                  <a:lnTo>
                    <a:pt x="0" y="0"/>
                  </a:lnTo>
                  <a:lnTo>
                    <a:pt x="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8" name="Freeform 10"/>
            <p:cNvSpPr>
              <a:spLocks/>
            </p:cNvSpPr>
            <p:nvPr/>
          </p:nvSpPr>
          <p:spPr bwMode="auto">
            <a:xfrm>
              <a:off x="15476541" y="1709738"/>
              <a:ext cx="133350" cy="415925"/>
            </a:xfrm>
            <a:custGeom>
              <a:avLst/>
              <a:gdLst>
                <a:gd name="T0" fmla="*/ 42 w 42"/>
                <a:gd name="T1" fmla="*/ 0 h 130"/>
                <a:gd name="T2" fmla="*/ 42 w 42"/>
                <a:gd name="T3" fmla="*/ 97 h 130"/>
                <a:gd name="T4" fmla="*/ 9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7"/>
                    <a:pt x="42" y="97"/>
                    <a:pt x="42" y="97"/>
                  </a:cubicBezTo>
                  <a:cubicBezTo>
                    <a:pt x="42" y="115"/>
                    <a:pt x="27" y="130"/>
                    <a:pt x="9" y="130"/>
                  </a:cubicBezTo>
                  <a:cubicBezTo>
                    <a:pt x="0" y="130"/>
                    <a:pt x="0" y="130"/>
                    <a:pt x="0" y="130"/>
                  </a:cubicBezTo>
                  <a:cubicBezTo>
                    <a:pt x="0" y="0"/>
                    <a:pt x="0" y="0"/>
                    <a:pt x="0" y="0"/>
                  </a:cubicBezTo>
                  <a:lnTo>
                    <a:pt x="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9" name="Freeform 11"/>
            <p:cNvSpPr>
              <a:spLocks/>
            </p:cNvSpPr>
            <p:nvPr/>
          </p:nvSpPr>
          <p:spPr bwMode="auto">
            <a:xfrm>
              <a:off x="14263691" y="2220913"/>
              <a:ext cx="420688"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0" name="Freeform 12"/>
            <p:cNvSpPr>
              <a:spLocks/>
            </p:cNvSpPr>
            <p:nvPr/>
          </p:nvSpPr>
          <p:spPr bwMode="auto">
            <a:xfrm>
              <a:off x="14779629" y="2230438"/>
              <a:ext cx="133350" cy="415925"/>
            </a:xfrm>
            <a:custGeom>
              <a:avLst/>
              <a:gdLst>
                <a:gd name="T0" fmla="*/ 42 w 42"/>
                <a:gd name="T1" fmla="*/ 0 h 130"/>
                <a:gd name="T2" fmla="*/ 42 w 42"/>
                <a:gd name="T3" fmla="*/ 98 h 130"/>
                <a:gd name="T4" fmla="*/ 10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8"/>
                    <a:pt x="42" y="98"/>
                    <a:pt x="42" y="98"/>
                  </a:cubicBezTo>
                  <a:cubicBezTo>
                    <a:pt x="42" y="116"/>
                    <a:pt x="27" y="130"/>
                    <a:pt x="10" y="130"/>
                  </a:cubicBezTo>
                  <a:cubicBezTo>
                    <a:pt x="0" y="130"/>
                    <a:pt x="0" y="130"/>
                    <a:pt x="0" y="130"/>
                  </a:cubicBezTo>
                  <a:cubicBezTo>
                    <a:pt x="0" y="0"/>
                    <a:pt x="0" y="0"/>
                    <a:pt x="0" y="0"/>
                  </a:cubicBezTo>
                  <a:lnTo>
                    <a:pt x="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1" name="Freeform 13"/>
            <p:cNvSpPr>
              <a:spLocks/>
            </p:cNvSpPr>
            <p:nvPr/>
          </p:nvSpPr>
          <p:spPr bwMode="auto">
            <a:xfrm>
              <a:off x="15009816" y="2220913"/>
              <a:ext cx="419100"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2" name="Freeform 14"/>
            <p:cNvSpPr>
              <a:spLocks noEditPoints="1"/>
            </p:cNvSpPr>
            <p:nvPr/>
          </p:nvSpPr>
          <p:spPr bwMode="auto">
            <a:xfrm>
              <a:off x="15495591" y="2217738"/>
              <a:ext cx="442913" cy="441325"/>
            </a:xfrm>
            <a:custGeom>
              <a:avLst/>
              <a:gdLst>
                <a:gd name="T0" fmla="*/ 101 w 139"/>
                <a:gd name="T1" fmla="*/ 51 h 138"/>
                <a:gd name="T2" fmla="*/ 92 w 139"/>
                <a:gd name="T3" fmla="*/ 36 h 138"/>
                <a:gd name="T4" fmla="*/ 72 w 139"/>
                <a:gd name="T5" fmla="*/ 29 h 138"/>
                <a:gd name="T6" fmla="*/ 51 w 139"/>
                <a:gd name="T7" fmla="*/ 37 h 138"/>
                <a:gd name="T8" fmla="*/ 44 w 139"/>
                <a:gd name="T9" fmla="*/ 51 h 138"/>
                <a:gd name="T10" fmla="*/ 101 w 139"/>
                <a:gd name="T11" fmla="*/ 51 h 138"/>
                <a:gd name="T12" fmla="*/ 139 w 139"/>
                <a:gd name="T13" fmla="*/ 76 h 138"/>
                <a:gd name="T14" fmla="*/ 42 w 139"/>
                <a:gd name="T15" fmla="*/ 76 h 138"/>
                <a:gd name="T16" fmla="*/ 50 w 139"/>
                <a:gd name="T17" fmla="*/ 99 h 138"/>
                <a:gd name="T18" fmla="*/ 72 w 139"/>
                <a:gd name="T19" fmla="*/ 107 h 138"/>
                <a:gd name="T20" fmla="*/ 89 w 139"/>
                <a:gd name="T21" fmla="*/ 103 h 138"/>
                <a:gd name="T22" fmla="*/ 98 w 139"/>
                <a:gd name="T23" fmla="*/ 92 h 138"/>
                <a:gd name="T24" fmla="*/ 137 w 139"/>
                <a:gd name="T25" fmla="*/ 96 h 138"/>
                <a:gd name="T26" fmla="*/ 112 w 139"/>
                <a:gd name="T27" fmla="*/ 129 h 138"/>
                <a:gd name="T28" fmla="*/ 71 w 139"/>
                <a:gd name="T29" fmla="*/ 138 h 138"/>
                <a:gd name="T30" fmla="*/ 19 w 139"/>
                <a:gd name="T31" fmla="*/ 120 h 138"/>
                <a:gd name="T32" fmla="*/ 0 w 139"/>
                <a:gd name="T33" fmla="*/ 70 h 138"/>
                <a:gd name="T34" fmla="*/ 20 w 139"/>
                <a:gd name="T35" fmla="*/ 18 h 138"/>
                <a:gd name="T36" fmla="*/ 69 w 139"/>
                <a:gd name="T37" fmla="*/ 0 h 138"/>
                <a:gd name="T38" fmla="*/ 121 w 139"/>
                <a:gd name="T39" fmla="*/ 19 h 138"/>
                <a:gd name="T40" fmla="*/ 139 w 139"/>
                <a:gd name="T41" fmla="*/ 72 h 138"/>
                <a:gd name="T42" fmla="*/ 139 w 139"/>
                <a:gd name="T43" fmla="*/ 7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138">
                  <a:moveTo>
                    <a:pt x="101" y="51"/>
                  </a:moveTo>
                  <a:cubicBezTo>
                    <a:pt x="100" y="50"/>
                    <a:pt x="98" y="42"/>
                    <a:pt x="92" y="36"/>
                  </a:cubicBezTo>
                  <a:cubicBezTo>
                    <a:pt x="87" y="32"/>
                    <a:pt x="81" y="29"/>
                    <a:pt x="72" y="29"/>
                  </a:cubicBezTo>
                  <a:cubicBezTo>
                    <a:pt x="61" y="29"/>
                    <a:pt x="55" y="33"/>
                    <a:pt x="51" y="37"/>
                  </a:cubicBezTo>
                  <a:cubicBezTo>
                    <a:pt x="48" y="41"/>
                    <a:pt x="45" y="45"/>
                    <a:pt x="44" y="51"/>
                  </a:cubicBezTo>
                  <a:lnTo>
                    <a:pt x="101" y="51"/>
                  </a:lnTo>
                  <a:close/>
                  <a:moveTo>
                    <a:pt x="139" y="76"/>
                  </a:moveTo>
                  <a:cubicBezTo>
                    <a:pt x="42" y="76"/>
                    <a:pt x="42" y="76"/>
                    <a:pt x="42" y="76"/>
                  </a:cubicBezTo>
                  <a:cubicBezTo>
                    <a:pt x="42" y="83"/>
                    <a:pt x="45" y="93"/>
                    <a:pt x="50" y="99"/>
                  </a:cubicBezTo>
                  <a:cubicBezTo>
                    <a:pt x="57" y="106"/>
                    <a:pt x="65" y="107"/>
                    <a:pt x="72" y="107"/>
                  </a:cubicBezTo>
                  <a:cubicBezTo>
                    <a:pt x="78" y="107"/>
                    <a:pt x="84" y="106"/>
                    <a:pt x="89" y="103"/>
                  </a:cubicBezTo>
                  <a:cubicBezTo>
                    <a:pt x="89" y="103"/>
                    <a:pt x="94" y="99"/>
                    <a:pt x="98" y="92"/>
                  </a:cubicBezTo>
                  <a:cubicBezTo>
                    <a:pt x="137" y="96"/>
                    <a:pt x="137" y="96"/>
                    <a:pt x="137" y="96"/>
                  </a:cubicBezTo>
                  <a:cubicBezTo>
                    <a:pt x="131" y="115"/>
                    <a:pt x="120" y="124"/>
                    <a:pt x="112" y="129"/>
                  </a:cubicBezTo>
                  <a:cubicBezTo>
                    <a:pt x="100" y="136"/>
                    <a:pt x="86" y="138"/>
                    <a:pt x="71" y="138"/>
                  </a:cubicBezTo>
                  <a:cubicBezTo>
                    <a:pt x="52" y="138"/>
                    <a:pt x="34" y="135"/>
                    <a:pt x="19" y="120"/>
                  </a:cubicBezTo>
                  <a:cubicBezTo>
                    <a:pt x="8" y="108"/>
                    <a:pt x="0" y="91"/>
                    <a:pt x="0" y="70"/>
                  </a:cubicBezTo>
                  <a:cubicBezTo>
                    <a:pt x="0" y="51"/>
                    <a:pt x="6" y="32"/>
                    <a:pt x="20" y="18"/>
                  </a:cubicBezTo>
                  <a:cubicBezTo>
                    <a:pt x="35" y="3"/>
                    <a:pt x="55" y="0"/>
                    <a:pt x="69" y="0"/>
                  </a:cubicBezTo>
                  <a:cubicBezTo>
                    <a:pt x="84" y="0"/>
                    <a:pt x="105" y="2"/>
                    <a:pt x="121" y="19"/>
                  </a:cubicBezTo>
                  <a:cubicBezTo>
                    <a:pt x="136" y="36"/>
                    <a:pt x="139" y="56"/>
                    <a:pt x="139" y="72"/>
                  </a:cubicBezTo>
                  <a:lnTo>
                    <a:pt x="139"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3" name="Freeform 15"/>
            <p:cNvSpPr>
              <a:spLocks/>
            </p:cNvSpPr>
            <p:nvPr/>
          </p:nvSpPr>
          <p:spPr bwMode="auto">
            <a:xfrm>
              <a:off x="14270041" y="2822576"/>
              <a:ext cx="147638" cy="182563"/>
            </a:xfrm>
            <a:custGeom>
              <a:avLst/>
              <a:gdLst>
                <a:gd name="T0" fmla="*/ 93 w 93"/>
                <a:gd name="T1" fmla="*/ 0 h 115"/>
                <a:gd name="T2" fmla="*/ 93 w 93"/>
                <a:gd name="T3" fmla="*/ 14 h 115"/>
                <a:gd name="T4" fmla="*/ 55 w 93"/>
                <a:gd name="T5" fmla="*/ 14 h 115"/>
                <a:gd name="T6" fmla="*/ 55 w 93"/>
                <a:gd name="T7" fmla="*/ 115 h 115"/>
                <a:gd name="T8" fmla="*/ 39 w 93"/>
                <a:gd name="T9" fmla="*/ 115 h 115"/>
                <a:gd name="T10" fmla="*/ 39 w 93"/>
                <a:gd name="T11" fmla="*/ 14 h 115"/>
                <a:gd name="T12" fmla="*/ 0 w 93"/>
                <a:gd name="T13" fmla="*/ 14 h 115"/>
                <a:gd name="T14" fmla="*/ 0 w 93"/>
                <a:gd name="T15" fmla="*/ 0 h 115"/>
                <a:gd name="T16" fmla="*/ 93 w 9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115">
                  <a:moveTo>
                    <a:pt x="93" y="0"/>
                  </a:moveTo>
                  <a:lnTo>
                    <a:pt x="93" y="14"/>
                  </a:lnTo>
                  <a:lnTo>
                    <a:pt x="55" y="14"/>
                  </a:lnTo>
                  <a:lnTo>
                    <a:pt x="55" y="115"/>
                  </a:lnTo>
                  <a:lnTo>
                    <a:pt x="39" y="115"/>
                  </a:lnTo>
                  <a:lnTo>
                    <a:pt x="39" y="14"/>
                  </a:lnTo>
                  <a:lnTo>
                    <a:pt x="0" y="14"/>
                  </a:lnTo>
                  <a:lnTo>
                    <a:pt x="0" y="0"/>
                  </a:lnTo>
                  <a:lnTo>
                    <a:pt x="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4" name="Freeform 16"/>
            <p:cNvSpPr>
              <a:spLocks noEditPoints="1"/>
            </p:cNvSpPr>
            <p:nvPr/>
          </p:nvSpPr>
          <p:spPr bwMode="auto">
            <a:xfrm>
              <a:off x="14404978" y="2867026"/>
              <a:ext cx="117475" cy="141288"/>
            </a:xfrm>
            <a:custGeom>
              <a:avLst/>
              <a:gdLst>
                <a:gd name="T0" fmla="*/ 28 w 37"/>
                <a:gd name="T1" fmla="*/ 2 h 44"/>
                <a:gd name="T2" fmla="*/ 34 w 37"/>
                <a:gd name="T3" fmla="*/ 8 h 44"/>
                <a:gd name="T4" fmla="*/ 37 w 37"/>
                <a:gd name="T5" fmla="*/ 15 h 44"/>
                <a:gd name="T6" fmla="*/ 37 w 37"/>
                <a:gd name="T7" fmla="*/ 24 h 44"/>
                <a:gd name="T8" fmla="*/ 7 w 37"/>
                <a:gd name="T9" fmla="*/ 24 h 44"/>
                <a:gd name="T10" fmla="*/ 10 w 37"/>
                <a:gd name="T11" fmla="*/ 34 h 44"/>
                <a:gd name="T12" fmla="*/ 19 w 37"/>
                <a:gd name="T13" fmla="*/ 38 h 44"/>
                <a:gd name="T14" fmla="*/ 27 w 37"/>
                <a:gd name="T15" fmla="*/ 35 h 44"/>
                <a:gd name="T16" fmla="*/ 30 w 37"/>
                <a:gd name="T17" fmla="*/ 30 h 44"/>
                <a:gd name="T18" fmla="*/ 37 w 37"/>
                <a:gd name="T19" fmla="*/ 30 h 44"/>
                <a:gd name="T20" fmla="*/ 35 w 37"/>
                <a:gd name="T21" fmla="*/ 35 h 44"/>
                <a:gd name="T22" fmla="*/ 32 w 37"/>
                <a:gd name="T23" fmla="*/ 39 h 44"/>
                <a:gd name="T24" fmla="*/ 24 w 37"/>
                <a:gd name="T25" fmla="*/ 44 h 44"/>
                <a:gd name="T26" fmla="*/ 18 w 37"/>
                <a:gd name="T27" fmla="*/ 44 h 44"/>
                <a:gd name="T28" fmla="*/ 5 w 37"/>
                <a:gd name="T29" fmla="*/ 39 h 44"/>
                <a:gd name="T30" fmla="*/ 0 w 37"/>
                <a:gd name="T31" fmla="*/ 23 h 44"/>
                <a:gd name="T32" fmla="*/ 5 w 37"/>
                <a:gd name="T33" fmla="*/ 7 h 44"/>
                <a:gd name="T34" fmla="*/ 19 w 37"/>
                <a:gd name="T35" fmla="*/ 0 h 44"/>
                <a:gd name="T36" fmla="*/ 28 w 37"/>
                <a:gd name="T37" fmla="*/ 2 h 44"/>
                <a:gd name="T38" fmla="*/ 30 w 37"/>
                <a:gd name="T39" fmla="*/ 19 h 44"/>
                <a:gd name="T40" fmla="*/ 28 w 37"/>
                <a:gd name="T41" fmla="*/ 11 h 44"/>
                <a:gd name="T42" fmla="*/ 19 w 37"/>
                <a:gd name="T43" fmla="*/ 6 h 44"/>
                <a:gd name="T44" fmla="*/ 11 w 37"/>
                <a:gd name="T45" fmla="*/ 10 h 44"/>
                <a:gd name="T46" fmla="*/ 7 w 37"/>
                <a:gd name="T47" fmla="*/ 19 h 44"/>
                <a:gd name="T48" fmla="*/ 30 w 37"/>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44">
                  <a:moveTo>
                    <a:pt x="28" y="2"/>
                  </a:moveTo>
                  <a:cubicBezTo>
                    <a:pt x="31" y="4"/>
                    <a:pt x="33" y="6"/>
                    <a:pt x="34" y="8"/>
                  </a:cubicBezTo>
                  <a:cubicBezTo>
                    <a:pt x="35" y="10"/>
                    <a:pt x="36" y="12"/>
                    <a:pt x="37" y="15"/>
                  </a:cubicBezTo>
                  <a:cubicBezTo>
                    <a:pt x="37" y="17"/>
                    <a:pt x="37" y="20"/>
                    <a:pt x="37" y="24"/>
                  </a:cubicBezTo>
                  <a:cubicBezTo>
                    <a:pt x="7" y="24"/>
                    <a:pt x="7" y="24"/>
                    <a:pt x="7" y="24"/>
                  </a:cubicBezTo>
                  <a:cubicBezTo>
                    <a:pt x="7" y="29"/>
                    <a:pt x="8" y="32"/>
                    <a:pt x="10" y="34"/>
                  </a:cubicBezTo>
                  <a:cubicBezTo>
                    <a:pt x="12" y="37"/>
                    <a:pt x="15" y="38"/>
                    <a:pt x="19" y="38"/>
                  </a:cubicBezTo>
                  <a:cubicBezTo>
                    <a:pt x="22" y="38"/>
                    <a:pt x="25" y="37"/>
                    <a:pt x="27"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3" y="0"/>
                    <a:pt x="19" y="0"/>
                  </a:cubicBezTo>
                  <a:cubicBezTo>
                    <a:pt x="22" y="0"/>
                    <a:pt x="25" y="1"/>
                    <a:pt x="28" y="2"/>
                  </a:cubicBezTo>
                  <a:moveTo>
                    <a:pt x="30" y="19"/>
                  </a:moveTo>
                  <a:cubicBezTo>
                    <a:pt x="30" y="16"/>
                    <a:pt x="29" y="13"/>
                    <a:pt x="28" y="11"/>
                  </a:cubicBezTo>
                  <a:cubicBezTo>
                    <a:pt x="26" y="8"/>
                    <a:pt x="23" y="6"/>
                    <a:pt x="19" y="6"/>
                  </a:cubicBezTo>
                  <a:cubicBezTo>
                    <a:pt x="16" y="6"/>
                    <a:pt x="13" y="8"/>
                    <a:pt x="11" y="10"/>
                  </a:cubicBezTo>
                  <a:cubicBezTo>
                    <a:pt x="9" y="12"/>
                    <a:pt x="8" y="15"/>
                    <a:pt x="7"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5" name="Freeform 17"/>
            <p:cNvSpPr>
              <a:spLocks/>
            </p:cNvSpPr>
            <p:nvPr/>
          </p:nvSpPr>
          <p:spPr bwMode="auto">
            <a:xfrm>
              <a:off x="14544678" y="2867026"/>
              <a:ext cx="114300" cy="141288"/>
            </a:xfrm>
            <a:custGeom>
              <a:avLst/>
              <a:gdLst>
                <a:gd name="T0" fmla="*/ 31 w 36"/>
                <a:gd name="T1" fmla="*/ 3 h 44"/>
                <a:gd name="T2" fmla="*/ 36 w 36"/>
                <a:gd name="T3" fmla="*/ 15 h 44"/>
                <a:gd name="T4" fmla="*/ 29 w 36"/>
                <a:gd name="T5" fmla="*/ 15 h 44"/>
                <a:gd name="T6" fmla="*/ 26 w 36"/>
                <a:gd name="T7" fmla="*/ 9 h 44"/>
                <a:gd name="T8" fmla="*/ 19 w 36"/>
                <a:gd name="T9" fmla="*/ 6 h 44"/>
                <a:gd name="T10" fmla="*/ 10 w 36"/>
                <a:gd name="T11" fmla="*/ 13 h 44"/>
                <a:gd name="T12" fmla="*/ 8 w 36"/>
                <a:gd name="T13" fmla="*/ 23 h 44"/>
                <a:gd name="T14" fmla="*/ 10 w 36"/>
                <a:gd name="T15" fmla="*/ 34 h 44"/>
                <a:gd name="T16" fmla="*/ 19 w 36"/>
                <a:gd name="T17" fmla="*/ 38 h 44"/>
                <a:gd name="T18" fmla="*/ 26 w 36"/>
                <a:gd name="T19" fmla="*/ 35 h 44"/>
                <a:gd name="T20" fmla="*/ 29 w 36"/>
                <a:gd name="T21" fmla="*/ 28 h 44"/>
                <a:gd name="T22" fmla="*/ 36 w 36"/>
                <a:gd name="T23" fmla="*/ 28 h 44"/>
                <a:gd name="T24" fmla="*/ 30 w 36"/>
                <a:gd name="T25" fmla="*/ 40 h 44"/>
                <a:gd name="T26" fmla="*/ 18 w 36"/>
                <a:gd name="T27" fmla="*/ 44 h 44"/>
                <a:gd name="T28" fmla="*/ 5 w 36"/>
                <a:gd name="T29" fmla="*/ 38 h 44"/>
                <a:gd name="T30" fmla="*/ 0 w 36"/>
                <a:gd name="T31" fmla="*/ 23 h 44"/>
                <a:gd name="T32" fmla="*/ 6 w 36"/>
                <a:gd name="T33" fmla="*/ 6 h 44"/>
                <a:gd name="T34" fmla="*/ 19 w 36"/>
                <a:gd name="T35" fmla="*/ 0 h 44"/>
                <a:gd name="T36" fmla="*/ 31 w 36"/>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44">
                  <a:moveTo>
                    <a:pt x="31" y="3"/>
                  </a:moveTo>
                  <a:cubicBezTo>
                    <a:pt x="34" y="6"/>
                    <a:pt x="35" y="10"/>
                    <a:pt x="36" y="15"/>
                  </a:cubicBezTo>
                  <a:cubicBezTo>
                    <a:pt x="29" y="15"/>
                    <a:pt x="29" y="15"/>
                    <a:pt x="29" y="15"/>
                  </a:cubicBezTo>
                  <a:cubicBezTo>
                    <a:pt x="29" y="13"/>
                    <a:pt x="28" y="11"/>
                    <a:pt x="26" y="9"/>
                  </a:cubicBezTo>
                  <a:cubicBezTo>
                    <a:pt x="25" y="7"/>
                    <a:pt x="22" y="6"/>
                    <a:pt x="19" y="6"/>
                  </a:cubicBezTo>
                  <a:cubicBezTo>
                    <a:pt x="15" y="6"/>
                    <a:pt x="12" y="8"/>
                    <a:pt x="10" y="13"/>
                  </a:cubicBezTo>
                  <a:cubicBezTo>
                    <a:pt x="8" y="16"/>
                    <a:pt x="8" y="19"/>
                    <a:pt x="8" y="23"/>
                  </a:cubicBezTo>
                  <a:cubicBezTo>
                    <a:pt x="8" y="27"/>
                    <a:pt x="9" y="31"/>
                    <a:pt x="10" y="34"/>
                  </a:cubicBezTo>
                  <a:cubicBezTo>
                    <a:pt x="12" y="37"/>
                    <a:pt x="15" y="38"/>
                    <a:pt x="19" y="38"/>
                  </a:cubicBezTo>
                  <a:cubicBezTo>
                    <a:pt x="22" y="38"/>
                    <a:pt x="24" y="37"/>
                    <a:pt x="26" y="35"/>
                  </a:cubicBezTo>
                  <a:cubicBezTo>
                    <a:pt x="27" y="34"/>
                    <a:pt x="28" y="31"/>
                    <a:pt x="29" y="28"/>
                  </a:cubicBezTo>
                  <a:cubicBezTo>
                    <a:pt x="36" y="28"/>
                    <a:pt x="36" y="28"/>
                    <a:pt x="36" y="28"/>
                  </a:cubicBezTo>
                  <a:cubicBezTo>
                    <a:pt x="35" y="34"/>
                    <a:pt x="33" y="38"/>
                    <a:pt x="30" y="40"/>
                  </a:cubicBezTo>
                  <a:cubicBezTo>
                    <a:pt x="27" y="43"/>
                    <a:pt x="23" y="44"/>
                    <a:pt x="18" y="44"/>
                  </a:cubicBezTo>
                  <a:cubicBezTo>
                    <a:pt x="13" y="44"/>
                    <a:pt x="8" y="42"/>
                    <a:pt x="5" y="38"/>
                  </a:cubicBezTo>
                  <a:cubicBezTo>
                    <a:pt x="2" y="34"/>
                    <a:pt x="0" y="29"/>
                    <a:pt x="0" y="23"/>
                  </a:cubicBezTo>
                  <a:cubicBezTo>
                    <a:pt x="0" y="16"/>
                    <a:pt x="2" y="10"/>
                    <a:pt x="6" y="6"/>
                  </a:cubicBezTo>
                  <a:cubicBezTo>
                    <a:pt x="9" y="2"/>
                    <a:pt x="14" y="0"/>
                    <a:pt x="19" y="0"/>
                  </a:cubicBezTo>
                  <a:cubicBezTo>
                    <a:pt x="24" y="0"/>
                    <a:pt x="28" y="1"/>
                    <a:pt x="31"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6" name="Freeform 18"/>
            <p:cNvSpPr>
              <a:spLocks/>
            </p:cNvSpPr>
            <p:nvPr/>
          </p:nvSpPr>
          <p:spPr bwMode="auto">
            <a:xfrm>
              <a:off x="14684379" y="2822576"/>
              <a:ext cx="107950" cy="182563"/>
            </a:xfrm>
            <a:custGeom>
              <a:avLst/>
              <a:gdLst>
                <a:gd name="T0" fmla="*/ 0 w 34"/>
                <a:gd name="T1" fmla="*/ 0 h 57"/>
                <a:gd name="T2" fmla="*/ 7 w 34"/>
                <a:gd name="T3" fmla="*/ 0 h 57"/>
                <a:gd name="T4" fmla="*/ 7 w 34"/>
                <a:gd name="T5" fmla="*/ 21 h 57"/>
                <a:gd name="T6" fmla="*/ 11 w 34"/>
                <a:gd name="T7" fmla="*/ 16 h 57"/>
                <a:gd name="T8" fmla="*/ 20 w 34"/>
                <a:gd name="T9" fmla="*/ 14 h 57"/>
                <a:gd name="T10" fmla="*/ 32 w 34"/>
                <a:gd name="T11" fmla="*/ 21 h 57"/>
                <a:gd name="T12" fmla="*/ 34 w 34"/>
                <a:gd name="T13" fmla="*/ 30 h 57"/>
                <a:gd name="T14" fmla="*/ 34 w 34"/>
                <a:gd name="T15" fmla="*/ 57 h 57"/>
                <a:gd name="T16" fmla="*/ 26 w 34"/>
                <a:gd name="T17" fmla="*/ 57 h 57"/>
                <a:gd name="T18" fmla="*/ 26 w 34"/>
                <a:gd name="T19" fmla="*/ 31 h 57"/>
                <a:gd name="T20" fmla="*/ 25 w 34"/>
                <a:gd name="T21" fmla="*/ 24 h 57"/>
                <a:gd name="T22" fmla="*/ 18 w 34"/>
                <a:gd name="T23" fmla="*/ 21 h 57"/>
                <a:gd name="T24" fmla="*/ 10 w 34"/>
                <a:gd name="T25" fmla="*/ 23 h 57"/>
                <a:gd name="T26" fmla="*/ 7 w 34"/>
                <a:gd name="T27" fmla="*/ 35 h 57"/>
                <a:gd name="T28" fmla="*/ 7 w 34"/>
                <a:gd name="T29" fmla="*/ 57 h 57"/>
                <a:gd name="T30" fmla="*/ 0 w 34"/>
                <a:gd name="T31" fmla="*/ 57 h 57"/>
                <a:gd name="T32" fmla="*/ 0 w 34"/>
                <a:gd name="T3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57">
                  <a:moveTo>
                    <a:pt x="0" y="0"/>
                  </a:moveTo>
                  <a:cubicBezTo>
                    <a:pt x="7" y="0"/>
                    <a:pt x="7" y="0"/>
                    <a:pt x="7" y="0"/>
                  </a:cubicBezTo>
                  <a:cubicBezTo>
                    <a:pt x="7" y="21"/>
                    <a:pt x="7" y="21"/>
                    <a:pt x="7" y="21"/>
                  </a:cubicBezTo>
                  <a:cubicBezTo>
                    <a:pt x="8" y="19"/>
                    <a:pt x="10" y="17"/>
                    <a:pt x="11" y="16"/>
                  </a:cubicBezTo>
                  <a:cubicBezTo>
                    <a:pt x="13" y="15"/>
                    <a:pt x="16" y="14"/>
                    <a:pt x="20" y="14"/>
                  </a:cubicBezTo>
                  <a:cubicBezTo>
                    <a:pt x="26" y="14"/>
                    <a:pt x="30" y="16"/>
                    <a:pt x="32" y="21"/>
                  </a:cubicBezTo>
                  <a:cubicBezTo>
                    <a:pt x="33" y="23"/>
                    <a:pt x="34" y="26"/>
                    <a:pt x="34" y="30"/>
                  </a:cubicBezTo>
                  <a:cubicBezTo>
                    <a:pt x="34" y="57"/>
                    <a:pt x="34" y="57"/>
                    <a:pt x="34" y="57"/>
                  </a:cubicBezTo>
                  <a:cubicBezTo>
                    <a:pt x="26" y="57"/>
                    <a:pt x="26" y="57"/>
                    <a:pt x="26" y="57"/>
                  </a:cubicBezTo>
                  <a:cubicBezTo>
                    <a:pt x="26" y="31"/>
                    <a:pt x="26" y="31"/>
                    <a:pt x="26" y="31"/>
                  </a:cubicBezTo>
                  <a:cubicBezTo>
                    <a:pt x="26" y="28"/>
                    <a:pt x="26" y="25"/>
                    <a:pt x="25" y="24"/>
                  </a:cubicBezTo>
                  <a:cubicBezTo>
                    <a:pt x="24" y="22"/>
                    <a:pt x="22" y="21"/>
                    <a:pt x="18" y="21"/>
                  </a:cubicBezTo>
                  <a:cubicBezTo>
                    <a:pt x="15" y="21"/>
                    <a:pt x="13" y="22"/>
                    <a:pt x="10" y="23"/>
                  </a:cubicBezTo>
                  <a:cubicBezTo>
                    <a:pt x="8" y="25"/>
                    <a:pt x="7" y="29"/>
                    <a:pt x="7" y="35"/>
                  </a:cubicBezTo>
                  <a:cubicBezTo>
                    <a:pt x="7" y="57"/>
                    <a:pt x="7" y="57"/>
                    <a:pt x="7" y="57"/>
                  </a:cubicBezTo>
                  <a:cubicBezTo>
                    <a:pt x="0" y="57"/>
                    <a:pt x="0" y="57"/>
                    <a:pt x="0" y="57"/>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7" name="Freeform 19"/>
            <p:cNvSpPr>
              <a:spLocks/>
            </p:cNvSpPr>
            <p:nvPr/>
          </p:nvSpPr>
          <p:spPr bwMode="auto">
            <a:xfrm>
              <a:off x="14827254" y="2867026"/>
              <a:ext cx="107950" cy="138113"/>
            </a:xfrm>
            <a:custGeom>
              <a:avLst/>
              <a:gdLst>
                <a:gd name="T0" fmla="*/ 0 w 34"/>
                <a:gd name="T1" fmla="*/ 1 h 43"/>
                <a:gd name="T2" fmla="*/ 6 w 34"/>
                <a:gd name="T3" fmla="*/ 1 h 43"/>
                <a:gd name="T4" fmla="*/ 6 w 34"/>
                <a:gd name="T5" fmla="*/ 7 h 43"/>
                <a:gd name="T6" fmla="*/ 13 w 34"/>
                <a:gd name="T7" fmla="*/ 2 h 43"/>
                <a:gd name="T8" fmla="*/ 20 w 34"/>
                <a:gd name="T9" fmla="*/ 0 h 43"/>
                <a:gd name="T10" fmla="*/ 32 w 34"/>
                <a:gd name="T11" fmla="*/ 7 h 43"/>
                <a:gd name="T12" fmla="*/ 34 w 34"/>
                <a:gd name="T13" fmla="*/ 16 h 43"/>
                <a:gd name="T14" fmla="*/ 34 w 34"/>
                <a:gd name="T15" fmla="*/ 43 h 43"/>
                <a:gd name="T16" fmla="*/ 26 w 34"/>
                <a:gd name="T17" fmla="*/ 43 h 43"/>
                <a:gd name="T18" fmla="*/ 26 w 34"/>
                <a:gd name="T19" fmla="*/ 17 h 43"/>
                <a:gd name="T20" fmla="*/ 25 w 34"/>
                <a:gd name="T21" fmla="*/ 11 h 43"/>
                <a:gd name="T22" fmla="*/ 19 w 34"/>
                <a:gd name="T23" fmla="*/ 7 h 43"/>
                <a:gd name="T24" fmla="*/ 14 w 34"/>
                <a:gd name="T25" fmla="*/ 7 h 43"/>
                <a:gd name="T26" fmla="*/ 9 w 34"/>
                <a:gd name="T27" fmla="*/ 11 h 43"/>
                <a:gd name="T28" fmla="*/ 7 w 34"/>
                <a:gd name="T29" fmla="*/ 15 h 43"/>
                <a:gd name="T30" fmla="*/ 7 w 34"/>
                <a:gd name="T31" fmla="*/ 21 h 43"/>
                <a:gd name="T32" fmla="*/ 7 w 34"/>
                <a:gd name="T33" fmla="*/ 43 h 43"/>
                <a:gd name="T34" fmla="*/ 0 w 34"/>
                <a:gd name="T35" fmla="*/ 43 h 43"/>
                <a:gd name="T36" fmla="*/ 0 w 34"/>
                <a:gd name="T37"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43">
                  <a:moveTo>
                    <a:pt x="0" y="1"/>
                  </a:moveTo>
                  <a:cubicBezTo>
                    <a:pt x="6" y="1"/>
                    <a:pt x="6" y="1"/>
                    <a:pt x="6" y="1"/>
                  </a:cubicBezTo>
                  <a:cubicBezTo>
                    <a:pt x="6" y="7"/>
                    <a:pt x="6" y="7"/>
                    <a:pt x="6" y="7"/>
                  </a:cubicBezTo>
                  <a:cubicBezTo>
                    <a:pt x="8" y="5"/>
                    <a:pt x="10" y="3"/>
                    <a:pt x="13" y="2"/>
                  </a:cubicBezTo>
                  <a:cubicBezTo>
                    <a:pt x="15" y="1"/>
                    <a:pt x="17" y="0"/>
                    <a:pt x="20" y="0"/>
                  </a:cubicBezTo>
                  <a:cubicBezTo>
                    <a:pt x="26" y="0"/>
                    <a:pt x="30" y="2"/>
                    <a:pt x="32" y="7"/>
                  </a:cubicBezTo>
                  <a:cubicBezTo>
                    <a:pt x="33" y="9"/>
                    <a:pt x="34" y="12"/>
                    <a:pt x="34" y="16"/>
                  </a:cubicBezTo>
                  <a:cubicBezTo>
                    <a:pt x="34" y="43"/>
                    <a:pt x="34" y="43"/>
                    <a:pt x="34" y="43"/>
                  </a:cubicBezTo>
                  <a:cubicBezTo>
                    <a:pt x="26" y="43"/>
                    <a:pt x="26" y="43"/>
                    <a:pt x="26" y="43"/>
                  </a:cubicBezTo>
                  <a:cubicBezTo>
                    <a:pt x="26" y="17"/>
                    <a:pt x="26" y="17"/>
                    <a:pt x="26" y="17"/>
                  </a:cubicBezTo>
                  <a:cubicBezTo>
                    <a:pt x="26" y="14"/>
                    <a:pt x="26" y="12"/>
                    <a:pt x="25" y="11"/>
                  </a:cubicBezTo>
                  <a:cubicBezTo>
                    <a:pt x="24" y="8"/>
                    <a:pt x="22" y="7"/>
                    <a:pt x="19" y="7"/>
                  </a:cubicBezTo>
                  <a:cubicBezTo>
                    <a:pt x="17" y="7"/>
                    <a:pt x="16" y="7"/>
                    <a:pt x="14" y="7"/>
                  </a:cubicBezTo>
                  <a:cubicBezTo>
                    <a:pt x="13" y="8"/>
                    <a:pt x="11" y="9"/>
                    <a:pt x="9" y="11"/>
                  </a:cubicBezTo>
                  <a:cubicBezTo>
                    <a:pt x="8" y="12"/>
                    <a:pt x="8" y="13"/>
                    <a:pt x="7" y="15"/>
                  </a:cubicBezTo>
                  <a:cubicBezTo>
                    <a:pt x="7" y="16"/>
                    <a:pt x="7" y="18"/>
                    <a:pt x="7" y="21"/>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8" name="Freeform 20"/>
            <p:cNvSpPr>
              <a:spLocks noEditPoints="1"/>
            </p:cNvSpPr>
            <p:nvPr/>
          </p:nvSpPr>
          <p:spPr bwMode="auto">
            <a:xfrm>
              <a:off x="14960604" y="2867026"/>
              <a:ext cx="122238" cy="141288"/>
            </a:xfrm>
            <a:custGeom>
              <a:avLst/>
              <a:gdLst>
                <a:gd name="T0" fmla="*/ 33 w 38"/>
                <a:gd name="T1" fmla="*/ 5 h 44"/>
                <a:gd name="T2" fmla="*/ 38 w 38"/>
                <a:gd name="T3" fmla="*/ 21 h 44"/>
                <a:gd name="T4" fmla="*/ 33 w 38"/>
                <a:gd name="T5" fmla="*/ 38 h 44"/>
                <a:gd name="T6" fmla="*/ 18 w 38"/>
                <a:gd name="T7" fmla="*/ 44 h 44"/>
                <a:gd name="T8" fmla="*/ 5 w 38"/>
                <a:gd name="T9" fmla="*/ 39 h 44"/>
                <a:gd name="T10" fmla="*/ 0 w 38"/>
                <a:gd name="T11" fmla="*/ 23 h 44"/>
                <a:gd name="T12" fmla="*/ 5 w 38"/>
                <a:gd name="T13" fmla="*/ 6 h 44"/>
                <a:gd name="T14" fmla="*/ 19 w 38"/>
                <a:gd name="T15" fmla="*/ 0 h 44"/>
                <a:gd name="T16" fmla="*/ 33 w 38"/>
                <a:gd name="T17" fmla="*/ 5 h 44"/>
                <a:gd name="T18" fmla="*/ 28 w 38"/>
                <a:gd name="T19" fmla="*/ 33 h 44"/>
                <a:gd name="T20" fmla="*/ 31 w 38"/>
                <a:gd name="T21" fmla="*/ 21 h 44"/>
                <a:gd name="T22" fmla="*/ 29 w 38"/>
                <a:gd name="T23" fmla="*/ 12 h 44"/>
                <a:gd name="T24" fmla="*/ 19 w 38"/>
                <a:gd name="T25" fmla="*/ 6 h 44"/>
                <a:gd name="T26" fmla="*/ 10 w 38"/>
                <a:gd name="T27" fmla="*/ 11 h 44"/>
                <a:gd name="T28" fmla="*/ 7 w 38"/>
                <a:gd name="T29" fmla="*/ 23 h 44"/>
                <a:gd name="T30" fmla="*/ 10 w 38"/>
                <a:gd name="T31" fmla="*/ 34 h 44"/>
                <a:gd name="T32" fmla="*/ 19 w 38"/>
                <a:gd name="T33" fmla="*/ 38 h 44"/>
                <a:gd name="T34" fmla="*/ 28 w 38"/>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44">
                  <a:moveTo>
                    <a:pt x="33" y="5"/>
                  </a:moveTo>
                  <a:cubicBezTo>
                    <a:pt x="36" y="9"/>
                    <a:pt x="38" y="14"/>
                    <a:pt x="38" y="21"/>
                  </a:cubicBezTo>
                  <a:cubicBezTo>
                    <a:pt x="38" y="28"/>
                    <a:pt x="37" y="33"/>
                    <a:pt x="33" y="38"/>
                  </a:cubicBezTo>
                  <a:cubicBezTo>
                    <a:pt x="30" y="42"/>
                    <a:pt x="25" y="44"/>
                    <a:pt x="18" y="44"/>
                  </a:cubicBezTo>
                  <a:cubicBezTo>
                    <a:pt x="13" y="44"/>
                    <a:pt x="8" y="42"/>
                    <a:pt x="5" y="39"/>
                  </a:cubicBezTo>
                  <a:cubicBezTo>
                    <a:pt x="2" y="35"/>
                    <a:pt x="0" y="29"/>
                    <a:pt x="0" y="23"/>
                  </a:cubicBezTo>
                  <a:cubicBezTo>
                    <a:pt x="0" y="16"/>
                    <a:pt x="2" y="10"/>
                    <a:pt x="5" y="6"/>
                  </a:cubicBezTo>
                  <a:cubicBezTo>
                    <a:pt x="9" y="2"/>
                    <a:pt x="13" y="0"/>
                    <a:pt x="19" y="0"/>
                  </a:cubicBezTo>
                  <a:cubicBezTo>
                    <a:pt x="25" y="0"/>
                    <a:pt x="29" y="2"/>
                    <a:pt x="33" y="5"/>
                  </a:cubicBezTo>
                  <a:moveTo>
                    <a:pt x="28" y="33"/>
                  </a:moveTo>
                  <a:cubicBezTo>
                    <a:pt x="30" y="30"/>
                    <a:pt x="31" y="26"/>
                    <a:pt x="31" y="21"/>
                  </a:cubicBezTo>
                  <a:cubicBezTo>
                    <a:pt x="31" y="17"/>
                    <a:pt x="30" y="14"/>
                    <a:pt x="29" y="12"/>
                  </a:cubicBezTo>
                  <a:cubicBezTo>
                    <a:pt x="27" y="8"/>
                    <a:pt x="24" y="6"/>
                    <a:pt x="19" y="6"/>
                  </a:cubicBezTo>
                  <a:cubicBezTo>
                    <a:pt x="15" y="6"/>
                    <a:pt x="12" y="8"/>
                    <a:pt x="10" y="11"/>
                  </a:cubicBezTo>
                  <a:cubicBezTo>
                    <a:pt x="8" y="14"/>
                    <a:pt x="7" y="18"/>
                    <a:pt x="7" y="23"/>
                  </a:cubicBezTo>
                  <a:cubicBezTo>
                    <a:pt x="7" y="27"/>
                    <a:pt x="8" y="31"/>
                    <a:pt x="10" y="34"/>
                  </a:cubicBezTo>
                  <a:cubicBezTo>
                    <a:pt x="12" y="37"/>
                    <a:pt x="15" y="38"/>
                    <a:pt x="19" y="38"/>
                  </a:cubicBezTo>
                  <a:cubicBezTo>
                    <a:pt x="24" y="38"/>
                    <a:pt x="27" y="37"/>
                    <a:pt x="28"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9" name="Rectangle 78"/>
            <p:cNvSpPr>
              <a:spLocks noChangeArrowheads="1"/>
            </p:cNvSpPr>
            <p:nvPr/>
          </p:nvSpPr>
          <p:spPr bwMode="auto">
            <a:xfrm>
              <a:off x="15114591" y="2822576"/>
              <a:ext cx="22225" cy="182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0" name="Freeform 22"/>
            <p:cNvSpPr>
              <a:spLocks noEditPoints="1"/>
            </p:cNvSpPr>
            <p:nvPr/>
          </p:nvSpPr>
          <p:spPr bwMode="auto">
            <a:xfrm>
              <a:off x="15162216" y="2867026"/>
              <a:ext cx="123825" cy="141288"/>
            </a:xfrm>
            <a:custGeom>
              <a:avLst/>
              <a:gdLst>
                <a:gd name="T0" fmla="*/ 33 w 39"/>
                <a:gd name="T1" fmla="*/ 5 h 44"/>
                <a:gd name="T2" fmla="*/ 39 w 39"/>
                <a:gd name="T3" fmla="*/ 21 h 44"/>
                <a:gd name="T4" fmla="*/ 34 w 39"/>
                <a:gd name="T5" fmla="*/ 38 h 44"/>
                <a:gd name="T6" fmla="*/ 19 w 39"/>
                <a:gd name="T7" fmla="*/ 44 h 44"/>
                <a:gd name="T8" fmla="*/ 5 w 39"/>
                <a:gd name="T9" fmla="*/ 39 h 44"/>
                <a:gd name="T10" fmla="*/ 0 w 39"/>
                <a:gd name="T11" fmla="*/ 23 h 44"/>
                <a:gd name="T12" fmla="*/ 6 w 39"/>
                <a:gd name="T13" fmla="*/ 6 h 44"/>
                <a:gd name="T14" fmla="*/ 20 w 39"/>
                <a:gd name="T15" fmla="*/ 0 h 44"/>
                <a:gd name="T16" fmla="*/ 33 w 39"/>
                <a:gd name="T17" fmla="*/ 5 h 44"/>
                <a:gd name="T18" fmla="*/ 29 w 39"/>
                <a:gd name="T19" fmla="*/ 33 h 44"/>
                <a:gd name="T20" fmla="*/ 31 w 39"/>
                <a:gd name="T21" fmla="*/ 21 h 44"/>
                <a:gd name="T22" fmla="*/ 30 w 39"/>
                <a:gd name="T23" fmla="*/ 12 h 44"/>
                <a:gd name="T24" fmla="*/ 20 w 39"/>
                <a:gd name="T25" fmla="*/ 6 h 44"/>
                <a:gd name="T26" fmla="*/ 10 w 39"/>
                <a:gd name="T27" fmla="*/ 11 h 44"/>
                <a:gd name="T28" fmla="*/ 7 w 39"/>
                <a:gd name="T29" fmla="*/ 23 h 44"/>
                <a:gd name="T30" fmla="*/ 10 w 39"/>
                <a:gd name="T31" fmla="*/ 34 h 44"/>
                <a:gd name="T32" fmla="*/ 20 w 39"/>
                <a:gd name="T33" fmla="*/ 38 h 44"/>
                <a:gd name="T34" fmla="*/ 29 w 39"/>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44">
                  <a:moveTo>
                    <a:pt x="33" y="5"/>
                  </a:moveTo>
                  <a:cubicBezTo>
                    <a:pt x="37" y="9"/>
                    <a:pt x="39" y="14"/>
                    <a:pt x="39" y="21"/>
                  </a:cubicBezTo>
                  <a:cubicBezTo>
                    <a:pt x="39" y="28"/>
                    <a:pt x="37" y="33"/>
                    <a:pt x="34" y="38"/>
                  </a:cubicBezTo>
                  <a:cubicBezTo>
                    <a:pt x="31" y="42"/>
                    <a:pt x="26" y="44"/>
                    <a:pt x="19" y="44"/>
                  </a:cubicBezTo>
                  <a:cubicBezTo>
                    <a:pt x="13" y="44"/>
                    <a:pt x="9" y="42"/>
                    <a:pt x="5" y="39"/>
                  </a:cubicBezTo>
                  <a:cubicBezTo>
                    <a:pt x="2" y="35"/>
                    <a:pt x="0" y="29"/>
                    <a:pt x="0" y="23"/>
                  </a:cubicBezTo>
                  <a:cubicBezTo>
                    <a:pt x="0" y="16"/>
                    <a:pt x="2" y="10"/>
                    <a:pt x="6" y="6"/>
                  </a:cubicBezTo>
                  <a:cubicBezTo>
                    <a:pt x="9" y="2"/>
                    <a:pt x="14" y="0"/>
                    <a:pt x="20" y="0"/>
                  </a:cubicBezTo>
                  <a:cubicBezTo>
                    <a:pt x="25" y="0"/>
                    <a:pt x="30" y="2"/>
                    <a:pt x="33" y="5"/>
                  </a:cubicBezTo>
                  <a:moveTo>
                    <a:pt x="29" y="33"/>
                  </a:moveTo>
                  <a:cubicBezTo>
                    <a:pt x="31" y="30"/>
                    <a:pt x="31" y="26"/>
                    <a:pt x="31" y="21"/>
                  </a:cubicBezTo>
                  <a:cubicBezTo>
                    <a:pt x="31" y="17"/>
                    <a:pt x="31" y="14"/>
                    <a:pt x="30" y="12"/>
                  </a:cubicBezTo>
                  <a:cubicBezTo>
                    <a:pt x="28" y="8"/>
                    <a:pt x="24" y="6"/>
                    <a:pt x="20" y="6"/>
                  </a:cubicBezTo>
                  <a:cubicBezTo>
                    <a:pt x="15" y="6"/>
                    <a:pt x="12" y="8"/>
                    <a:pt x="10" y="11"/>
                  </a:cubicBezTo>
                  <a:cubicBezTo>
                    <a:pt x="8" y="14"/>
                    <a:pt x="7" y="18"/>
                    <a:pt x="7" y="23"/>
                  </a:cubicBezTo>
                  <a:cubicBezTo>
                    <a:pt x="7" y="27"/>
                    <a:pt x="8" y="31"/>
                    <a:pt x="10" y="34"/>
                  </a:cubicBezTo>
                  <a:cubicBezTo>
                    <a:pt x="12" y="37"/>
                    <a:pt x="15" y="38"/>
                    <a:pt x="20" y="38"/>
                  </a:cubicBezTo>
                  <a:cubicBezTo>
                    <a:pt x="24" y="38"/>
                    <a:pt x="27" y="37"/>
                    <a:pt x="29"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1" name="Freeform 23"/>
            <p:cNvSpPr>
              <a:spLocks noEditPoints="1"/>
            </p:cNvSpPr>
            <p:nvPr/>
          </p:nvSpPr>
          <p:spPr bwMode="auto">
            <a:xfrm>
              <a:off x="15305091" y="2870201"/>
              <a:ext cx="117475" cy="188913"/>
            </a:xfrm>
            <a:custGeom>
              <a:avLst/>
              <a:gdLst>
                <a:gd name="T0" fmla="*/ 26 w 37"/>
                <a:gd name="T1" fmla="*/ 2 h 59"/>
                <a:gd name="T2" fmla="*/ 30 w 37"/>
                <a:gd name="T3" fmla="*/ 6 h 59"/>
                <a:gd name="T4" fmla="*/ 30 w 37"/>
                <a:gd name="T5" fmla="*/ 1 h 59"/>
                <a:gd name="T6" fmla="*/ 37 w 37"/>
                <a:gd name="T7" fmla="*/ 1 h 59"/>
                <a:gd name="T8" fmla="*/ 37 w 37"/>
                <a:gd name="T9" fmla="*/ 38 h 59"/>
                <a:gd name="T10" fmla="*/ 34 w 37"/>
                <a:gd name="T11" fmla="*/ 51 h 59"/>
                <a:gd name="T12" fmla="*/ 18 w 37"/>
                <a:gd name="T13" fmla="*/ 59 h 59"/>
                <a:gd name="T14" fmla="*/ 7 w 37"/>
                <a:gd name="T15" fmla="*/ 56 h 59"/>
                <a:gd name="T16" fmla="*/ 2 w 37"/>
                <a:gd name="T17" fmla="*/ 47 h 59"/>
                <a:gd name="T18" fmla="*/ 9 w 37"/>
                <a:gd name="T19" fmla="*/ 47 h 59"/>
                <a:gd name="T20" fmla="*/ 11 w 37"/>
                <a:gd name="T21" fmla="*/ 51 h 59"/>
                <a:gd name="T22" fmla="*/ 18 w 37"/>
                <a:gd name="T23" fmla="*/ 54 h 59"/>
                <a:gd name="T24" fmla="*/ 29 w 37"/>
                <a:gd name="T25" fmla="*/ 48 h 59"/>
                <a:gd name="T26" fmla="*/ 30 w 37"/>
                <a:gd name="T27" fmla="*/ 36 h 59"/>
                <a:gd name="T28" fmla="*/ 25 w 37"/>
                <a:gd name="T29" fmla="*/ 41 h 59"/>
                <a:gd name="T30" fmla="*/ 17 w 37"/>
                <a:gd name="T31" fmla="*/ 42 h 59"/>
                <a:gd name="T32" fmla="*/ 5 w 37"/>
                <a:gd name="T33" fmla="*/ 38 h 59"/>
                <a:gd name="T34" fmla="*/ 0 w 37"/>
                <a:gd name="T35" fmla="*/ 22 h 59"/>
                <a:gd name="T36" fmla="*/ 5 w 37"/>
                <a:gd name="T37" fmla="*/ 5 h 59"/>
                <a:gd name="T38" fmla="*/ 18 w 37"/>
                <a:gd name="T39" fmla="*/ 0 h 59"/>
                <a:gd name="T40" fmla="*/ 26 w 37"/>
                <a:gd name="T41" fmla="*/ 2 h 59"/>
                <a:gd name="T42" fmla="*/ 27 w 37"/>
                <a:gd name="T43" fmla="*/ 9 h 59"/>
                <a:gd name="T44" fmla="*/ 19 w 37"/>
                <a:gd name="T45" fmla="*/ 6 h 59"/>
                <a:gd name="T46" fmla="*/ 9 w 37"/>
                <a:gd name="T47" fmla="*/ 13 h 59"/>
                <a:gd name="T48" fmla="*/ 8 w 37"/>
                <a:gd name="T49" fmla="*/ 22 h 59"/>
                <a:gd name="T50" fmla="*/ 10 w 37"/>
                <a:gd name="T51" fmla="*/ 33 h 59"/>
                <a:gd name="T52" fmla="*/ 18 w 37"/>
                <a:gd name="T53" fmla="*/ 37 h 59"/>
                <a:gd name="T54" fmla="*/ 29 w 37"/>
                <a:gd name="T55" fmla="*/ 30 h 59"/>
                <a:gd name="T56" fmla="*/ 30 w 37"/>
                <a:gd name="T57" fmla="*/ 21 h 59"/>
                <a:gd name="T58" fmla="*/ 27 w 37"/>
                <a:gd name="T59" fmla="*/ 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 h="59">
                  <a:moveTo>
                    <a:pt x="26" y="2"/>
                  </a:moveTo>
                  <a:cubicBezTo>
                    <a:pt x="28" y="3"/>
                    <a:pt x="29" y="4"/>
                    <a:pt x="30" y="6"/>
                  </a:cubicBezTo>
                  <a:cubicBezTo>
                    <a:pt x="30" y="1"/>
                    <a:pt x="30" y="1"/>
                    <a:pt x="30" y="1"/>
                  </a:cubicBezTo>
                  <a:cubicBezTo>
                    <a:pt x="37" y="1"/>
                    <a:pt x="37" y="1"/>
                    <a:pt x="37" y="1"/>
                  </a:cubicBezTo>
                  <a:cubicBezTo>
                    <a:pt x="37" y="38"/>
                    <a:pt x="37" y="38"/>
                    <a:pt x="37" y="38"/>
                  </a:cubicBezTo>
                  <a:cubicBezTo>
                    <a:pt x="37" y="44"/>
                    <a:pt x="36" y="48"/>
                    <a:pt x="34" y="51"/>
                  </a:cubicBezTo>
                  <a:cubicBezTo>
                    <a:pt x="32" y="57"/>
                    <a:pt x="26" y="59"/>
                    <a:pt x="18" y="59"/>
                  </a:cubicBezTo>
                  <a:cubicBezTo>
                    <a:pt x="14" y="59"/>
                    <a:pt x="10" y="58"/>
                    <a:pt x="7" y="56"/>
                  </a:cubicBezTo>
                  <a:cubicBezTo>
                    <a:pt x="4" y="54"/>
                    <a:pt x="2" y="51"/>
                    <a:pt x="2" y="47"/>
                  </a:cubicBezTo>
                  <a:cubicBezTo>
                    <a:pt x="9" y="47"/>
                    <a:pt x="9" y="47"/>
                    <a:pt x="9" y="47"/>
                  </a:cubicBezTo>
                  <a:cubicBezTo>
                    <a:pt x="9" y="49"/>
                    <a:pt x="10" y="50"/>
                    <a:pt x="11" y="51"/>
                  </a:cubicBezTo>
                  <a:cubicBezTo>
                    <a:pt x="12" y="53"/>
                    <a:pt x="15" y="54"/>
                    <a:pt x="18" y="54"/>
                  </a:cubicBezTo>
                  <a:cubicBezTo>
                    <a:pt x="24" y="54"/>
                    <a:pt x="27" y="52"/>
                    <a:pt x="29" y="48"/>
                  </a:cubicBezTo>
                  <a:cubicBezTo>
                    <a:pt x="30" y="46"/>
                    <a:pt x="30" y="42"/>
                    <a:pt x="30" y="36"/>
                  </a:cubicBezTo>
                  <a:cubicBezTo>
                    <a:pt x="29" y="38"/>
                    <a:pt x="27" y="40"/>
                    <a:pt x="25" y="41"/>
                  </a:cubicBezTo>
                  <a:cubicBezTo>
                    <a:pt x="23" y="42"/>
                    <a:pt x="20" y="42"/>
                    <a:pt x="17" y="42"/>
                  </a:cubicBezTo>
                  <a:cubicBezTo>
                    <a:pt x="13" y="42"/>
                    <a:pt x="9" y="41"/>
                    <a:pt x="5" y="38"/>
                  </a:cubicBezTo>
                  <a:cubicBezTo>
                    <a:pt x="2" y="34"/>
                    <a:pt x="0" y="29"/>
                    <a:pt x="0" y="22"/>
                  </a:cubicBezTo>
                  <a:cubicBezTo>
                    <a:pt x="0" y="15"/>
                    <a:pt x="2" y="9"/>
                    <a:pt x="5" y="5"/>
                  </a:cubicBezTo>
                  <a:cubicBezTo>
                    <a:pt x="9" y="1"/>
                    <a:pt x="13" y="0"/>
                    <a:pt x="18" y="0"/>
                  </a:cubicBezTo>
                  <a:cubicBezTo>
                    <a:pt x="21" y="0"/>
                    <a:pt x="24" y="0"/>
                    <a:pt x="26" y="2"/>
                  </a:cubicBezTo>
                  <a:moveTo>
                    <a:pt x="27" y="9"/>
                  </a:moveTo>
                  <a:cubicBezTo>
                    <a:pt x="25" y="7"/>
                    <a:pt x="22" y="6"/>
                    <a:pt x="19" y="6"/>
                  </a:cubicBezTo>
                  <a:cubicBezTo>
                    <a:pt x="14" y="6"/>
                    <a:pt x="11" y="8"/>
                    <a:pt x="9" y="13"/>
                  </a:cubicBezTo>
                  <a:cubicBezTo>
                    <a:pt x="8" y="15"/>
                    <a:pt x="8" y="18"/>
                    <a:pt x="8" y="22"/>
                  </a:cubicBezTo>
                  <a:cubicBezTo>
                    <a:pt x="8" y="27"/>
                    <a:pt x="9" y="31"/>
                    <a:pt x="10" y="33"/>
                  </a:cubicBezTo>
                  <a:cubicBezTo>
                    <a:pt x="12" y="35"/>
                    <a:pt x="15" y="37"/>
                    <a:pt x="18" y="37"/>
                  </a:cubicBezTo>
                  <a:cubicBezTo>
                    <a:pt x="23" y="37"/>
                    <a:pt x="27" y="34"/>
                    <a:pt x="29" y="30"/>
                  </a:cubicBezTo>
                  <a:cubicBezTo>
                    <a:pt x="30" y="27"/>
                    <a:pt x="30" y="24"/>
                    <a:pt x="30" y="21"/>
                  </a:cubicBezTo>
                  <a:cubicBezTo>
                    <a:pt x="30" y="16"/>
                    <a:pt x="29" y="12"/>
                    <a:pt x="27"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2" name="Freeform 24"/>
            <p:cNvSpPr>
              <a:spLocks/>
            </p:cNvSpPr>
            <p:nvPr/>
          </p:nvSpPr>
          <p:spPr bwMode="auto">
            <a:xfrm>
              <a:off x="15444791" y="2870201"/>
              <a:ext cx="120650" cy="188913"/>
            </a:xfrm>
            <a:custGeom>
              <a:avLst/>
              <a:gdLst>
                <a:gd name="T0" fmla="*/ 30 w 38"/>
                <a:gd name="T1" fmla="*/ 0 h 59"/>
                <a:gd name="T2" fmla="*/ 38 w 38"/>
                <a:gd name="T3" fmla="*/ 0 h 59"/>
                <a:gd name="T4" fmla="*/ 31 w 38"/>
                <a:gd name="T5" fmla="*/ 19 h 59"/>
                <a:gd name="T6" fmla="*/ 25 w 38"/>
                <a:gd name="T7" fmla="*/ 36 h 59"/>
                <a:gd name="T8" fmla="*/ 16 w 38"/>
                <a:gd name="T9" fmla="*/ 55 h 59"/>
                <a:gd name="T10" fmla="*/ 8 w 38"/>
                <a:gd name="T11" fmla="*/ 59 h 59"/>
                <a:gd name="T12" fmla="*/ 6 w 38"/>
                <a:gd name="T13" fmla="*/ 59 h 59"/>
                <a:gd name="T14" fmla="*/ 4 w 38"/>
                <a:gd name="T15" fmla="*/ 58 h 59"/>
                <a:gd name="T16" fmla="*/ 4 w 38"/>
                <a:gd name="T17" fmla="*/ 52 h 59"/>
                <a:gd name="T18" fmla="*/ 6 w 38"/>
                <a:gd name="T19" fmla="*/ 53 h 59"/>
                <a:gd name="T20" fmla="*/ 8 w 38"/>
                <a:gd name="T21" fmla="*/ 53 h 59"/>
                <a:gd name="T22" fmla="*/ 11 w 38"/>
                <a:gd name="T23" fmla="*/ 52 h 59"/>
                <a:gd name="T24" fmla="*/ 12 w 38"/>
                <a:gd name="T25" fmla="*/ 51 h 59"/>
                <a:gd name="T26" fmla="*/ 13 w 38"/>
                <a:gd name="T27" fmla="*/ 47 h 59"/>
                <a:gd name="T28" fmla="*/ 15 w 38"/>
                <a:gd name="T29" fmla="*/ 43 h 59"/>
                <a:gd name="T30" fmla="*/ 0 w 38"/>
                <a:gd name="T31" fmla="*/ 0 h 59"/>
                <a:gd name="T32" fmla="*/ 8 w 38"/>
                <a:gd name="T33" fmla="*/ 0 h 59"/>
                <a:gd name="T34" fmla="*/ 19 w 38"/>
                <a:gd name="T35" fmla="*/ 34 h 59"/>
                <a:gd name="T36" fmla="*/ 30 w 38"/>
                <a:gd name="T3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59">
                  <a:moveTo>
                    <a:pt x="30" y="0"/>
                  </a:moveTo>
                  <a:cubicBezTo>
                    <a:pt x="38" y="0"/>
                    <a:pt x="38" y="0"/>
                    <a:pt x="38" y="0"/>
                  </a:cubicBezTo>
                  <a:cubicBezTo>
                    <a:pt x="37" y="3"/>
                    <a:pt x="35" y="9"/>
                    <a:pt x="31" y="19"/>
                  </a:cubicBezTo>
                  <a:cubicBezTo>
                    <a:pt x="29" y="26"/>
                    <a:pt x="27" y="31"/>
                    <a:pt x="25" y="36"/>
                  </a:cubicBezTo>
                  <a:cubicBezTo>
                    <a:pt x="21" y="47"/>
                    <a:pt x="18" y="53"/>
                    <a:pt x="16" y="55"/>
                  </a:cubicBezTo>
                  <a:cubicBezTo>
                    <a:pt x="15" y="58"/>
                    <a:pt x="12" y="59"/>
                    <a:pt x="8" y="59"/>
                  </a:cubicBezTo>
                  <a:cubicBezTo>
                    <a:pt x="7" y="59"/>
                    <a:pt x="6" y="59"/>
                    <a:pt x="6" y="59"/>
                  </a:cubicBezTo>
                  <a:cubicBezTo>
                    <a:pt x="5" y="59"/>
                    <a:pt x="4" y="59"/>
                    <a:pt x="4" y="58"/>
                  </a:cubicBezTo>
                  <a:cubicBezTo>
                    <a:pt x="4" y="52"/>
                    <a:pt x="4" y="52"/>
                    <a:pt x="4" y="52"/>
                  </a:cubicBezTo>
                  <a:cubicBezTo>
                    <a:pt x="5" y="52"/>
                    <a:pt x="6" y="53"/>
                    <a:pt x="6" y="53"/>
                  </a:cubicBezTo>
                  <a:cubicBezTo>
                    <a:pt x="7" y="53"/>
                    <a:pt x="7" y="53"/>
                    <a:pt x="8" y="53"/>
                  </a:cubicBezTo>
                  <a:cubicBezTo>
                    <a:pt x="9" y="53"/>
                    <a:pt x="10" y="52"/>
                    <a:pt x="11" y="52"/>
                  </a:cubicBezTo>
                  <a:cubicBezTo>
                    <a:pt x="11" y="52"/>
                    <a:pt x="12" y="51"/>
                    <a:pt x="12" y="51"/>
                  </a:cubicBezTo>
                  <a:cubicBezTo>
                    <a:pt x="12" y="50"/>
                    <a:pt x="13" y="49"/>
                    <a:pt x="13" y="47"/>
                  </a:cubicBezTo>
                  <a:cubicBezTo>
                    <a:pt x="14" y="45"/>
                    <a:pt x="15" y="44"/>
                    <a:pt x="15" y="43"/>
                  </a:cubicBezTo>
                  <a:cubicBezTo>
                    <a:pt x="0" y="0"/>
                    <a:pt x="0" y="0"/>
                    <a:pt x="0" y="0"/>
                  </a:cubicBezTo>
                  <a:cubicBezTo>
                    <a:pt x="8" y="0"/>
                    <a:pt x="8" y="0"/>
                    <a:pt x="8" y="0"/>
                  </a:cubicBezTo>
                  <a:cubicBezTo>
                    <a:pt x="19" y="34"/>
                    <a:pt x="19" y="34"/>
                    <a:pt x="19" y="34"/>
                  </a:cubicBezTo>
                  <a:lnTo>
                    <a:pt x="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3" name="Freeform 25"/>
            <p:cNvSpPr>
              <a:spLocks/>
            </p:cNvSpPr>
            <p:nvPr/>
          </p:nvSpPr>
          <p:spPr bwMode="auto">
            <a:xfrm>
              <a:off x="15655929" y="2816226"/>
              <a:ext cx="142875" cy="195263"/>
            </a:xfrm>
            <a:custGeom>
              <a:avLst/>
              <a:gdLst>
                <a:gd name="T0" fmla="*/ 8 w 45"/>
                <a:gd name="T1" fmla="*/ 40 h 61"/>
                <a:gd name="T2" fmla="*/ 10 w 45"/>
                <a:gd name="T3" fmla="*/ 48 h 61"/>
                <a:gd name="T4" fmla="*/ 23 w 45"/>
                <a:gd name="T5" fmla="*/ 54 h 61"/>
                <a:gd name="T6" fmla="*/ 30 w 45"/>
                <a:gd name="T7" fmla="*/ 53 h 61"/>
                <a:gd name="T8" fmla="*/ 37 w 45"/>
                <a:gd name="T9" fmla="*/ 44 h 61"/>
                <a:gd name="T10" fmla="*/ 34 w 45"/>
                <a:gd name="T11" fmla="*/ 37 h 61"/>
                <a:gd name="T12" fmla="*/ 25 w 45"/>
                <a:gd name="T13" fmla="*/ 34 h 61"/>
                <a:gd name="T14" fmla="*/ 18 w 45"/>
                <a:gd name="T15" fmla="*/ 32 h 61"/>
                <a:gd name="T16" fmla="*/ 7 w 45"/>
                <a:gd name="T17" fmla="*/ 29 h 61"/>
                <a:gd name="T18" fmla="*/ 2 w 45"/>
                <a:gd name="T19" fmla="*/ 18 h 61"/>
                <a:gd name="T20" fmla="*/ 7 w 45"/>
                <a:gd name="T21" fmla="*/ 5 h 61"/>
                <a:gd name="T22" fmla="*/ 22 w 45"/>
                <a:gd name="T23" fmla="*/ 0 h 61"/>
                <a:gd name="T24" fmla="*/ 37 w 45"/>
                <a:gd name="T25" fmla="*/ 5 h 61"/>
                <a:gd name="T26" fmla="*/ 43 w 45"/>
                <a:gd name="T27" fmla="*/ 19 h 61"/>
                <a:gd name="T28" fmla="*/ 36 w 45"/>
                <a:gd name="T29" fmla="*/ 19 h 61"/>
                <a:gd name="T30" fmla="*/ 33 w 45"/>
                <a:gd name="T31" fmla="*/ 12 h 61"/>
                <a:gd name="T32" fmla="*/ 22 w 45"/>
                <a:gd name="T33" fmla="*/ 7 h 61"/>
                <a:gd name="T34" fmla="*/ 12 w 45"/>
                <a:gd name="T35" fmla="*/ 10 h 61"/>
                <a:gd name="T36" fmla="*/ 10 w 45"/>
                <a:gd name="T37" fmla="*/ 17 h 61"/>
                <a:gd name="T38" fmla="*/ 13 w 45"/>
                <a:gd name="T39" fmla="*/ 23 h 61"/>
                <a:gd name="T40" fmla="*/ 23 w 45"/>
                <a:gd name="T41" fmla="*/ 26 h 61"/>
                <a:gd name="T42" fmla="*/ 31 w 45"/>
                <a:gd name="T43" fmla="*/ 28 h 61"/>
                <a:gd name="T44" fmla="*/ 39 w 45"/>
                <a:gd name="T45" fmla="*/ 31 h 61"/>
                <a:gd name="T46" fmla="*/ 45 w 45"/>
                <a:gd name="T47" fmla="*/ 43 h 61"/>
                <a:gd name="T48" fmla="*/ 38 w 45"/>
                <a:gd name="T49" fmla="*/ 56 h 61"/>
                <a:gd name="T50" fmla="*/ 22 w 45"/>
                <a:gd name="T51" fmla="*/ 61 h 61"/>
                <a:gd name="T52" fmla="*/ 6 w 45"/>
                <a:gd name="T53" fmla="*/ 55 h 61"/>
                <a:gd name="T54" fmla="*/ 0 w 45"/>
                <a:gd name="T55" fmla="*/ 40 h 61"/>
                <a:gd name="T56" fmla="*/ 8 w 45"/>
                <a:gd name="T57" fmla="*/ 4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 h="61">
                  <a:moveTo>
                    <a:pt x="8" y="40"/>
                  </a:moveTo>
                  <a:cubicBezTo>
                    <a:pt x="8" y="44"/>
                    <a:pt x="8" y="46"/>
                    <a:pt x="10" y="48"/>
                  </a:cubicBezTo>
                  <a:cubicBezTo>
                    <a:pt x="12" y="52"/>
                    <a:pt x="17" y="54"/>
                    <a:pt x="23" y="54"/>
                  </a:cubicBezTo>
                  <a:cubicBezTo>
                    <a:pt x="26" y="54"/>
                    <a:pt x="28" y="54"/>
                    <a:pt x="30" y="53"/>
                  </a:cubicBezTo>
                  <a:cubicBezTo>
                    <a:pt x="35" y="51"/>
                    <a:pt x="37" y="48"/>
                    <a:pt x="37" y="44"/>
                  </a:cubicBezTo>
                  <a:cubicBezTo>
                    <a:pt x="37" y="41"/>
                    <a:pt x="36" y="39"/>
                    <a:pt x="34" y="37"/>
                  </a:cubicBezTo>
                  <a:cubicBezTo>
                    <a:pt x="32" y="36"/>
                    <a:pt x="29" y="35"/>
                    <a:pt x="25" y="34"/>
                  </a:cubicBezTo>
                  <a:cubicBezTo>
                    <a:pt x="18" y="32"/>
                    <a:pt x="18" y="32"/>
                    <a:pt x="18" y="32"/>
                  </a:cubicBezTo>
                  <a:cubicBezTo>
                    <a:pt x="13" y="31"/>
                    <a:pt x="9" y="30"/>
                    <a:pt x="7" y="29"/>
                  </a:cubicBezTo>
                  <a:cubicBezTo>
                    <a:pt x="4" y="26"/>
                    <a:pt x="2" y="23"/>
                    <a:pt x="2" y="18"/>
                  </a:cubicBezTo>
                  <a:cubicBezTo>
                    <a:pt x="2" y="13"/>
                    <a:pt x="4" y="9"/>
                    <a:pt x="7" y="5"/>
                  </a:cubicBezTo>
                  <a:cubicBezTo>
                    <a:pt x="11" y="2"/>
                    <a:pt x="16" y="0"/>
                    <a:pt x="22" y="0"/>
                  </a:cubicBezTo>
                  <a:cubicBezTo>
                    <a:pt x="28" y="0"/>
                    <a:pt x="33" y="2"/>
                    <a:pt x="37" y="5"/>
                  </a:cubicBezTo>
                  <a:cubicBezTo>
                    <a:pt x="41" y="8"/>
                    <a:pt x="43" y="12"/>
                    <a:pt x="43" y="19"/>
                  </a:cubicBezTo>
                  <a:cubicBezTo>
                    <a:pt x="36" y="19"/>
                    <a:pt x="36" y="19"/>
                    <a:pt x="36" y="19"/>
                  </a:cubicBezTo>
                  <a:cubicBezTo>
                    <a:pt x="35" y="15"/>
                    <a:pt x="35" y="13"/>
                    <a:pt x="33" y="12"/>
                  </a:cubicBezTo>
                  <a:cubicBezTo>
                    <a:pt x="31" y="9"/>
                    <a:pt x="27" y="7"/>
                    <a:pt x="22" y="7"/>
                  </a:cubicBezTo>
                  <a:cubicBezTo>
                    <a:pt x="17" y="7"/>
                    <a:pt x="14" y="8"/>
                    <a:pt x="12" y="10"/>
                  </a:cubicBezTo>
                  <a:cubicBezTo>
                    <a:pt x="10" y="12"/>
                    <a:pt x="10" y="14"/>
                    <a:pt x="10" y="17"/>
                  </a:cubicBezTo>
                  <a:cubicBezTo>
                    <a:pt x="10" y="19"/>
                    <a:pt x="11" y="21"/>
                    <a:pt x="13" y="23"/>
                  </a:cubicBezTo>
                  <a:cubicBezTo>
                    <a:pt x="14" y="24"/>
                    <a:pt x="18" y="25"/>
                    <a:pt x="23" y="26"/>
                  </a:cubicBezTo>
                  <a:cubicBezTo>
                    <a:pt x="31" y="28"/>
                    <a:pt x="31" y="28"/>
                    <a:pt x="31" y="28"/>
                  </a:cubicBezTo>
                  <a:cubicBezTo>
                    <a:pt x="34" y="29"/>
                    <a:pt x="37" y="30"/>
                    <a:pt x="39" y="31"/>
                  </a:cubicBezTo>
                  <a:cubicBezTo>
                    <a:pt x="43" y="34"/>
                    <a:pt x="45" y="38"/>
                    <a:pt x="45" y="43"/>
                  </a:cubicBezTo>
                  <a:cubicBezTo>
                    <a:pt x="45" y="49"/>
                    <a:pt x="42" y="54"/>
                    <a:pt x="38" y="56"/>
                  </a:cubicBezTo>
                  <a:cubicBezTo>
                    <a:pt x="33" y="59"/>
                    <a:pt x="28" y="61"/>
                    <a:pt x="22" y="61"/>
                  </a:cubicBezTo>
                  <a:cubicBezTo>
                    <a:pt x="15" y="61"/>
                    <a:pt x="10" y="59"/>
                    <a:pt x="6" y="55"/>
                  </a:cubicBezTo>
                  <a:cubicBezTo>
                    <a:pt x="2" y="51"/>
                    <a:pt x="0" y="47"/>
                    <a:pt x="0" y="40"/>
                  </a:cubicBezTo>
                  <a:lnTo>
                    <a:pt x="8"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4" name="Freeform 26"/>
            <p:cNvSpPr>
              <a:spLocks noEditPoints="1"/>
            </p:cNvSpPr>
            <p:nvPr/>
          </p:nvSpPr>
          <p:spPr bwMode="auto">
            <a:xfrm>
              <a:off x="15824204" y="2867026"/>
              <a:ext cx="120650" cy="141288"/>
            </a:xfrm>
            <a:custGeom>
              <a:avLst/>
              <a:gdLst>
                <a:gd name="T0" fmla="*/ 28 w 38"/>
                <a:gd name="T1" fmla="*/ 2 h 44"/>
                <a:gd name="T2" fmla="*/ 34 w 38"/>
                <a:gd name="T3" fmla="*/ 8 h 44"/>
                <a:gd name="T4" fmla="*/ 37 w 38"/>
                <a:gd name="T5" fmla="*/ 15 h 44"/>
                <a:gd name="T6" fmla="*/ 38 w 38"/>
                <a:gd name="T7" fmla="*/ 24 h 44"/>
                <a:gd name="T8" fmla="*/ 8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20 w 38"/>
                <a:gd name="T35" fmla="*/ 0 h 44"/>
                <a:gd name="T36" fmla="*/ 28 w 38"/>
                <a:gd name="T37" fmla="*/ 2 h 44"/>
                <a:gd name="T38" fmla="*/ 31 w 38"/>
                <a:gd name="T39" fmla="*/ 19 h 44"/>
                <a:gd name="T40" fmla="*/ 29 w 38"/>
                <a:gd name="T41" fmla="*/ 11 h 44"/>
                <a:gd name="T42" fmla="*/ 19 w 38"/>
                <a:gd name="T43" fmla="*/ 6 h 44"/>
                <a:gd name="T44" fmla="*/ 11 w 38"/>
                <a:gd name="T45" fmla="*/ 10 h 44"/>
                <a:gd name="T46" fmla="*/ 8 w 38"/>
                <a:gd name="T47" fmla="*/ 19 h 44"/>
                <a:gd name="T48" fmla="*/ 31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8" y="17"/>
                    <a:pt x="38" y="20"/>
                    <a:pt x="38" y="24"/>
                  </a:cubicBezTo>
                  <a:cubicBezTo>
                    <a:pt x="8" y="24"/>
                    <a:pt x="8" y="24"/>
                    <a:pt x="8" y="24"/>
                  </a:cubicBezTo>
                  <a:cubicBezTo>
                    <a:pt x="8" y="29"/>
                    <a:pt x="9" y="32"/>
                    <a:pt x="10" y="34"/>
                  </a:cubicBezTo>
                  <a:cubicBezTo>
                    <a:pt x="12" y="37"/>
                    <a:pt x="15" y="38"/>
                    <a:pt x="19" y="38"/>
                  </a:cubicBezTo>
                  <a:cubicBezTo>
                    <a:pt x="23" y="38"/>
                    <a:pt x="26"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1" y="44"/>
                    <a:pt x="18" y="44"/>
                  </a:cubicBezTo>
                  <a:cubicBezTo>
                    <a:pt x="13" y="44"/>
                    <a:pt x="9" y="42"/>
                    <a:pt x="5" y="39"/>
                  </a:cubicBezTo>
                  <a:cubicBezTo>
                    <a:pt x="2" y="35"/>
                    <a:pt x="0" y="30"/>
                    <a:pt x="0" y="23"/>
                  </a:cubicBezTo>
                  <a:cubicBezTo>
                    <a:pt x="0" y="16"/>
                    <a:pt x="2" y="11"/>
                    <a:pt x="5" y="7"/>
                  </a:cubicBezTo>
                  <a:cubicBezTo>
                    <a:pt x="9" y="2"/>
                    <a:pt x="14" y="0"/>
                    <a:pt x="20" y="0"/>
                  </a:cubicBezTo>
                  <a:cubicBezTo>
                    <a:pt x="22" y="0"/>
                    <a:pt x="25" y="1"/>
                    <a:pt x="28" y="2"/>
                  </a:cubicBezTo>
                  <a:moveTo>
                    <a:pt x="31" y="19"/>
                  </a:moveTo>
                  <a:cubicBezTo>
                    <a:pt x="30" y="16"/>
                    <a:pt x="30" y="13"/>
                    <a:pt x="29" y="11"/>
                  </a:cubicBezTo>
                  <a:cubicBezTo>
                    <a:pt x="27" y="8"/>
                    <a:pt x="24" y="6"/>
                    <a:pt x="19" y="6"/>
                  </a:cubicBezTo>
                  <a:cubicBezTo>
                    <a:pt x="16" y="6"/>
                    <a:pt x="13" y="8"/>
                    <a:pt x="11" y="10"/>
                  </a:cubicBezTo>
                  <a:cubicBezTo>
                    <a:pt x="9" y="12"/>
                    <a:pt x="8" y="15"/>
                    <a:pt x="8" y="19"/>
                  </a:cubicBezTo>
                  <a:lnTo>
                    <a:pt x="31"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5" name="Freeform 27"/>
            <p:cNvSpPr>
              <a:spLocks/>
            </p:cNvSpPr>
            <p:nvPr/>
          </p:nvSpPr>
          <p:spPr bwMode="auto">
            <a:xfrm>
              <a:off x="15976604" y="2867026"/>
              <a:ext cx="63500" cy="138113"/>
            </a:xfrm>
            <a:custGeom>
              <a:avLst/>
              <a:gdLst>
                <a:gd name="T0" fmla="*/ 0 w 20"/>
                <a:gd name="T1" fmla="*/ 1 h 43"/>
                <a:gd name="T2" fmla="*/ 6 w 20"/>
                <a:gd name="T3" fmla="*/ 1 h 43"/>
                <a:gd name="T4" fmla="*/ 6 w 20"/>
                <a:gd name="T5" fmla="*/ 8 h 43"/>
                <a:gd name="T6" fmla="*/ 10 w 20"/>
                <a:gd name="T7" fmla="*/ 3 h 43"/>
                <a:gd name="T8" fmla="*/ 18 w 20"/>
                <a:gd name="T9" fmla="*/ 0 h 43"/>
                <a:gd name="T10" fmla="*/ 18 w 20"/>
                <a:gd name="T11" fmla="*/ 0 h 43"/>
                <a:gd name="T12" fmla="*/ 20 w 20"/>
                <a:gd name="T13" fmla="*/ 1 h 43"/>
                <a:gd name="T14" fmla="*/ 20 w 20"/>
                <a:gd name="T15" fmla="*/ 8 h 43"/>
                <a:gd name="T16" fmla="*/ 19 w 20"/>
                <a:gd name="T17" fmla="*/ 8 h 43"/>
                <a:gd name="T18" fmla="*/ 18 w 20"/>
                <a:gd name="T19" fmla="*/ 8 h 43"/>
                <a:gd name="T20" fmla="*/ 9 w 20"/>
                <a:gd name="T21" fmla="*/ 11 h 43"/>
                <a:gd name="T22" fmla="*/ 7 w 20"/>
                <a:gd name="T23" fmla="*/ 19 h 43"/>
                <a:gd name="T24" fmla="*/ 7 w 20"/>
                <a:gd name="T25" fmla="*/ 43 h 43"/>
                <a:gd name="T26" fmla="*/ 0 w 20"/>
                <a:gd name="T27" fmla="*/ 43 h 43"/>
                <a:gd name="T28" fmla="*/ 0 w 20"/>
                <a:gd name="T29"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43">
                  <a:moveTo>
                    <a:pt x="0" y="1"/>
                  </a:moveTo>
                  <a:cubicBezTo>
                    <a:pt x="6" y="1"/>
                    <a:pt x="6" y="1"/>
                    <a:pt x="6" y="1"/>
                  </a:cubicBezTo>
                  <a:cubicBezTo>
                    <a:pt x="6" y="8"/>
                    <a:pt x="6" y="8"/>
                    <a:pt x="6" y="8"/>
                  </a:cubicBezTo>
                  <a:cubicBezTo>
                    <a:pt x="7" y="7"/>
                    <a:pt x="8" y="5"/>
                    <a:pt x="10" y="3"/>
                  </a:cubicBezTo>
                  <a:cubicBezTo>
                    <a:pt x="12" y="1"/>
                    <a:pt x="15" y="0"/>
                    <a:pt x="18" y="0"/>
                  </a:cubicBezTo>
                  <a:cubicBezTo>
                    <a:pt x="18" y="0"/>
                    <a:pt x="18" y="0"/>
                    <a:pt x="18" y="0"/>
                  </a:cubicBezTo>
                  <a:cubicBezTo>
                    <a:pt x="19" y="0"/>
                    <a:pt x="19" y="0"/>
                    <a:pt x="20" y="1"/>
                  </a:cubicBezTo>
                  <a:cubicBezTo>
                    <a:pt x="20" y="8"/>
                    <a:pt x="20" y="8"/>
                    <a:pt x="20" y="8"/>
                  </a:cubicBezTo>
                  <a:cubicBezTo>
                    <a:pt x="19" y="8"/>
                    <a:pt x="19" y="8"/>
                    <a:pt x="19" y="8"/>
                  </a:cubicBezTo>
                  <a:cubicBezTo>
                    <a:pt x="18" y="8"/>
                    <a:pt x="18" y="8"/>
                    <a:pt x="18" y="8"/>
                  </a:cubicBezTo>
                  <a:cubicBezTo>
                    <a:pt x="14" y="8"/>
                    <a:pt x="11" y="9"/>
                    <a:pt x="9" y="11"/>
                  </a:cubicBezTo>
                  <a:cubicBezTo>
                    <a:pt x="8" y="13"/>
                    <a:pt x="7" y="16"/>
                    <a:pt x="7" y="19"/>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6" name="Freeform 28"/>
            <p:cNvSpPr>
              <a:spLocks/>
            </p:cNvSpPr>
            <p:nvPr/>
          </p:nvSpPr>
          <p:spPr bwMode="auto">
            <a:xfrm>
              <a:off x="16046454" y="2870201"/>
              <a:ext cx="120650" cy="134938"/>
            </a:xfrm>
            <a:custGeom>
              <a:avLst/>
              <a:gdLst>
                <a:gd name="T0" fmla="*/ 16 w 76"/>
                <a:gd name="T1" fmla="*/ 0 h 85"/>
                <a:gd name="T2" fmla="*/ 38 w 76"/>
                <a:gd name="T3" fmla="*/ 69 h 85"/>
                <a:gd name="T4" fmla="*/ 62 w 76"/>
                <a:gd name="T5" fmla="*/ 0 h 85"/>
                <a:gd name="T6" fmla="*/ 76 w 76"/>
                <a:gd name="T7" fmla="*/ 0 h 85"/>
                <a:gd name="T8" fmla="*/ 46 w 76"/>
                <a:gd name="T9" fmla="*/ 85 h 85"/>
                <a:gd name="T10" fmla="*/ 30 w 76"/>
                <a:gd name="T11" fmla="*/ 85 h 85"/>
                <a:gd name="T12" fmla="*/ 0 w 76"/>
                <a:gd name="T13" fmla="*/ 0 h 85"/>
                <a:gd name="T14" fmla="*/ 16 w 76"/>
                <a:gd name="T15" fmla="*/ 0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5">
                  <a:moveTo>
                    <a:pt x="16" y="0"/>
                  </a:moveTo>
                  <a:lnTo>
                    <a:pt x="38" y="69"/>
                  </a:lnTo>
                  <a:lnTo>
                    <a:pt x="62" y="0"/>
                  </a:lnTo>
                  <a:lnTo>
                    <a:pt x="76" y="0"/>
                  </a:lnTo>
                  <a:lnTo>
                    <a:pt x="46" y="85"/>
                  </a:lnTo>
                  <a:lnTo>
                    <a:pt x="30" y="85"/>
                  </a:lnTo>
                  <a:lnTo>
                    <a:pt x="0" y="0"/>
                  </a:lnTo>
                  <a:lnTo>
                    <a:pt x="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7" name="Freeform 29"/>
            <p:cNvSpPr>
              <a:spLocks noEditPoints="1"/>
            </p:cNvSpPr>
            <p:nvPr/>
          </p:nvSpPr>
          <p:spPr bwMode="auto">
            <a:xfrm>
              <a:off x="16189329" y="2822576"/>
              <a:ext cx="22225" cy="182563"/>
            </a:xfrm>
            <a:custGeom>
              <a:avLst/>
              <a:gdLst>
                <a:gd name="T0" fmla="*/ 0 w 14"/>
                <a:gd name="T1" fmla="*/ 0 h 115"/>
                <a:gd name="T2" fmla="*/ 14 w 14"/>
                <a:gd name="T3" fmla="*/ 0 h 115"/>
                <a:gd name="T4" fmla="*/ 14 w 14"/>
                <a:gd name="T5" fmla="*/ 16 h 115"/>
                <a:gd name="T6" fmla="*/ 0 w 14"/>
                <a:gd name="T7" fmla="*/ 16 h 115"/>
                <a:gd name="T8" fmla="*/ 0 w 14"/>
                <a:gd name="T9" fmla="*/ 0 h 115"/>
                <a:gd name="T10" fmla="*/ 0 w 14"/>
                <a:gd name="T11" fmla="*/ 30 h 115"/>
                <a:gd name="T12" fmla="*/ 14 w 14"/>
                <a:gd name="T13" fmla="*/ 30 h 115"/>
                <a:gd name="T14" fmla="*/ 14 w 14"/>
                <a:gd name="T15" fmla="*/ 115 h 115"/>
                <a:gd name="T16" fmla="*/ 0 w 14"/>
                <a:gd name="T17" fmla="*/ 115 h 115"/>
                <a:gd name="T18" fmla="*/ 0 w 14"/>
                <a:gd name="T19" fmla="*/ 3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15">
                  <a:moveTo>
                    <a:pt x="0" y="0"/>
                  </a:moveTo>
                  <a:lnTo>
                    <a:pt x="14" y="0"/>
                  </a:lnTo>
                  <a:lnTo>
                    <a:pt x="14" y="16"/>
                  </a:lnTo>
                  <a:lnTo>
                    <a:pt x="0" y="16"/>
                  </a:lnTo>
                  <a:lnTo>
                    <a:pt x="0" y="0"/>
                  </a:lnTo>
                  <a:close/>
                  <a:moveTo>
                    <a:pt x="0" y="30"/>
                  </a:moveTo>
                  <a:lnTo>
                    <a:pt x="14" y="30"/>
                  </a:lnTo>
                  <a:lnTo>
                    <a:pt x="14" y="115"/>
                  </a:lnTo>
                  <a:lnTo>
                    <a:pt x="0" y="115"/>
                  </a:lnTo>
                  <a:lnTo>
                    <a:pt x="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8" name="Freeform 30"/>
            <p:cNvSpPr>
              <a:spLocks/>
            </p:cNvSpPr>
            <p:nvPr/>
          </p:nvSpPr>
          <p:spPr bwMode="auto">
            <a:xfrm>
              <a:off x="16240129" y="2867026"/>
              <a:ext cx="112713" cy="141288"/>
            </a:xfrm>
            <a:custGeom>
              <a:avLst/>
              <a:gdLst>
                <a:gd name="T0" fmla="*/ 30 w 35"/>
                <a:gd name="T1" fmla="*/ 3 h 44"/>
                <a:gd name="T2" fmla="*/ 35 w 35"/>
                <a:gd name="T3" fmla="*/ 15 h 44"/>
                <a:gd name="T4" fmla="*/ 29 w 35"/>
                <a:gd name="T5" fmla="*/ 15 h 44"/>
                <a:gd name="T6" fmla="*/ 26 w 35"/>
                <a:gd name="T7" fmla="*/ 9 h 44"/>
                <a:gd name="T8" fmla="*/ 19 w 35"/>
                <a:gd name="T9" fmla="*/ 6 h 44"/>
                <a:gd name="T10" fmla="*/ 9 w 35"/>
                <a:gd name="T11" fmla="*/ 13 h 44"/>
                <a:gd name="T12" fmla="*/ 7 w 35"/>
                <a:gd name="T13" fmla="*/ 23 h 44"/>
                <a:gd name="T14" fmla="*/ 10 w 35"/>
                <a:gd name="T15" fmla="*/ 34 h 44"/>
                <a:gd name="T16" fmla="*/ 18 w 35"/>
                <a:gd name="T17" fmla="*/ 38 h 44"/>
                <a:gd name="T18" fmla="*/ 25 w 35"/>
                <a:gd name="T19" fmla="*/ 35 h 44"/>
                <a:gd name="T20" fmla="*/ 29 w 35"/>
                <a:gd name="T21" fmla="*/ 28 h 44"/>
                <a:gd name="T22" fmla="*/ 35 w 35"/>
                <a:gd name="T23" fmla="*/ 28 h 44"/>
                <a:gd name="T24" fmla="*/ 30 w 35"/>
                <a:gd name="T25" fmla="*/ 40 h 44"/>
                <a:gd name="T26" fmla="*/ 18 w 35"/>
                <a:gd name="T27" fmla="*/ 44 h 44"/>
                <a:gd name="T28" fmla="*/ 5 w 35"/>
                <a:gd name="T29" fmla="*/ 38 h 44"/>
                <a:gd name="T30" fmla="*/ 0 w 35"/>
                <a:gd name="T31" fmla="*/ 23 h 44"/>
                <a:gd name="T32" fmla="*/ 5 w 35"/>
                <a:gd name="T33" fmla="*/ 6 h 44"/>
                <a:gd name="T34" fmla="*/ 19 w 35"/>
                <a:gd name="T35" fmla="*/ 0 h 44"/>
                <a:gd name="T36" fmla="*/ 30 w 35"/>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44">
                  <a:moveTo>
                    <a:pt x="30" y="3"/>
                  </a:moveTo>
                  <a:cubicBezTo>
                    <a:pt x="33" y="6"/>
                    <a:pt x="35" y="10"/>
                    <a:pt x="35" y="15"/>
                  </a:cubicBezTo>
                  <a:cubicBezTo>
                    <a:pt x="29" y="15"/>
                    <a:pt x="29" y="15"/>
                    <a:pt x="29" y="15"/>
                  </a:cubicBezTo>
                  <a:cubicBezTo>
                    <a:pt x="28" y="13"/>
                    <a:pt x="27" y="11"/>
                    <a:pt x="26" y="9"/>
                  </a:cubicBezTo>
                  <a:cubicBezTo>
                    <a:pt x="24" y="7"/>
                    <a:pt x="22" y="6"/>
                    <a:pt x="19" y="6"/>
                  </a:cubicBezTo>
                  <a:cubicBezTo>
                    <a:pt x="14" y="6"/>
                    <a:pt x="11" y="8"/>
                    <a:pt x="9" y="13"/>
                  </a:cubicBezTo>
                  <a:cubicBezTo>
                    <a:pt x="8" y="16"/>
                    <a:pt x="7" y="19"/>
                    <a:pt x="7" y="23"/>
                  </a:cubicBezTo>
                  <a:cubicBezTo>
                    <a:pt x="7" y="27"/>
                    <a:pt x="8" y="31"/>
                    <a:pt x="10" y="34"/>
                  </a:cubicBezTo>
                  <a:cubicBezTo>
                    <a:pt x="12" y="37"/>
                    <a:pt x="14" y="38"/>
                    <a:pt x="18" y="38"/>
                  </a:cubicBezTo>
                  <a:cubicBezTo>
                    <a:pt x="21" y="38"/>
                    <a:pt x="23" y="37"/>
                    <a:pt x="25" y="35"/>
                  </a:cubicBezTo>
                  <a:cubicBezTo>
                    <a:pt x="27" y="34"/>
                    <a:pt x="28" y="31"/>
                    <a:pt x="29" y="28"/>
                  </a:cubicBezTo>
                  <a:cubicBezTo>
                    <a:pt x="35" y="28"/>
                    <a:pt x="35" y="28"/>
                    <a:pt x="35" y="28"/>
                  </a:cubicBezTo>
                  <a:cubicBezTo>
                    <a:pt x="35" y="34"/>
                    <a:pt x="33" y="38"/>
                    <a:pt x="30" y="40"/>
                  </a:cubicBezTo>
                  <a:cubicBezTo>
                    <a:pt x="27" y="43"/>
                    <a:pt x="23" y="44"/>
                    <a:pt x="18" y="44"/>
                  </a:cubicBezTo>
                  <a:cubicBezTo>
                    <a:pt x="12" y="44"/>
                    <a:pt x="8" y="42"/>
                    <a:pt x="5" y="38"/>
                  </a:cubicBezTo>
                  <a:cubicBezTo>
                    <a:pt x="1" y="34"/>
                    <a:pt x="0" y="29"/>
                    <a:pt x="0" y="23"/>
                  </a:cubicBezTo>
                  <a:cubicBezTo>
                    <a:pt x="0" y="16"/>
                    <a:pt x="2" y="10"/>
                    <a:pt x="5" y="6"/>
                  </a:cubicBezTo>
                  <a:cubicBezTo>
                    <a:pt x="9" y="2"/>
                    <a:pt x="13" y="0"/>
                    <a:pt x="19" y="0"/>
                  </a:cubicBezTo>
                  <a:cubicBezTo>
                    <a:pt x="23" y="0"/>
                    <a:pt x="27" y="1"/>
                    <a:pt x="30"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9" name="Freeform 31"/>
            <p:cNvSpPr>
              <a:spLocks noEditPoints="1"/>
            </p:cNvSpPr>
            <p:nvPr/>
          </p:nvSpPr>
          <p:spPr bwMode="auto">
            <a:xfrm>
              <a:off x="16371892" y="2867026"/>
              <a:ext cx="120650" cy="141288"/>
            </a:xfrm>
            <a:custGeom>
              <a:avLst/>
              <a:gdLst>
                <a:gd name="T0" fmla="*/ 28 w 38"/>
                <a:gd name="T1" fmla="*/ 2 h 44"/>
                <a:gd name="T2" fmla="*/ 34 w 38"/>
                <a:gd name="T3" fmla="*/ 8 h 44"/>
                <a:gd name="T4" fmla="*/ 37 w 38"/>
                <a:gd name="T5" fmla="*/ 15 h 44"/>
                <a:gd name="T6" fmla="*/ 38 w 38"/>
                <a:gd name="T7" fmla="*/ 24 h 44"/>
                <a:gd name="T8" fmla="*/ 7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19 w 38"/>
                <a:gd name="T35" fmla="*/ 0 h 44"/>
                <a:gd name="T36" fmla="*/ 28 w 38"/>
                <a:gd name="T37" fmla="*/ 2 h 44"/>
                <a:gd name="T38" fmla="*/ 30 w 38"/>
                <a:gd name="T39" fmla="*/ 19 h 44"/>
                <a:gd name="T40" fmla="*/ 28 w 38"/>
                <a:gd name="T41" fmla="*/ 11 h 44"/>
                <a:gd name="T42" fmla="*/ 19 w 38"/>
                <a:gd name="T43" fmla="*/ 6 h 44"/>
                <a:gd name="T44" fmla="*/ 11 w 38"/>
                <a:gd name="T45" fmla="*/ 10 h 44"/>
                <a:gd name="T46" fmla="*/ 8 w 38"/>
                <a:gd name="T47" fmla="*/ 19 h 44"/>
                <a:gd name="T48" fmla="*/ 30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7" y="17"/>
                    <a:pt x="38" y="20"/>
                    <a:pt x="38" y="24"/>
                  </a:cubicBezTo>
                  <a:cubicBezTo>
                    <a:pt x="7" y="24"/>
                    <a:pt x="7" y="24"/>
                    <a:pt x="7" y="24"/>
                  </a:cubicBezTo>
                  <a:cubicBezTo>
                    <a:pt x="7" y="29"/>
                    <a:pt x="8" y="32"/>
                    <a:pt x="10" y="34"/>
                  </a:cubicBezTo>
                  <a:cubicBezTo>
                    <a:pt x="12" y="37"/>
                    <a:pt x="15" y="38"/>
                    <a:pt x="19" y="38"/>
                  </a:cubicBezTo>
                  <a:cubicBezTo>
                    <a:pt x="23" y="38"/>
                    <a:pt x="25"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4" y="0"/>
                    <a:pt x="19" y="0"/>
                  </a:cubicBezTo>
                  <a:cubicBezTo>
                    <a:pt x="22" y="0"/>
                    <a:pt x="25" y="1"/>
                    <a:pt x="28" y="2"/>
                  </a:cubicBezTo>
                  <a:moveTo>
                    <a:pt x="30" y="19"/>
                  </a:moveTo>
                  <a:cubicBezTo>
                    <a:pt x="30" y="16"/>
                    <a:pt x="29" y="13"/>
                    <a:pt x="28" y="11"/>
                  </a:cubicBezTo>
                  <a:cubicBezTo>
                    <a:pt x="27" y="8"/>
                    <a:pt x="23" y="6"/>
                    <a:pt x="19" y="6"/>
                  </a:cubicBezTo>
                  <a:cubicBezTo>
                    <a:pt x="16" y="6"/>
                    <a:pt x="13" y="8"/>
                    <a:pt x="11" y="10"/>
                  </a:cubicBezTo>
                  <a:cubicBezTo>
                    <a:pt x="9" y="12"/>
                    <a:pt x="8" y="15"/>
                    <a:pt x="8"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90" name="Freeform 32"/>
            <p:cNvSpPr>
              <a:spLocks/>
            </p:cNvSpPr>
            <p:nvPr/>
          </p:nvSpPr>
          <p:spPr bwMode="auto">
            <a:xfrm>
              <a:off x="16514767" y="2867026"/>
              <a:ext cx="107950" cy="141288"/>
            </a:xfrm>
            <a:custGeom>
              <a:avLst/>
              <a:gdLst>
                <a:gd name="T0" fmla="*/ 6 w 34"/>
                <a:gd name="T1" fmla="*/ 30 h 44"/>
                <a:gd name="T2" fmla="*/ 8 w 34"/>
                <a:gd name="T3" fmla="*/ 35 h 44"/>
                <a:gd name="T4" fmla="*/ 18 w 34"/>
                <a:gd name="T5" fmla="*/ 39 h 44"/>
                <a:gd name="T6" fmla="*/ 24 w 34"/>
                <a:gd name="T7" fmla="*/ 37 h 44"/>
                <a:gd name="T8" fmla="*/ 28 w 34"/>
                <a:gd name="T9" fmla="*/ 32 h 44"/>
                <a:gd name="T10" fmla="*/ 25 w 34"/>
                <a:gd name="T11" fmla="*/ 28 h 44"/>
                <a:gd name="T12" fmla="*/ 19 w 34"/>
                <a:gd name="T13" fmla="*/ 26 h 44"/>
                <a:gd name="T14" fmla="*/ 13 w 34"/>
                <a:gd name="T15" fmla="*/ 24 h 44"/>
                <a:gd name="T16" fmla="*/ 5 w 34"/>
                <a:gd name="T17" fmla="*/ 21 h 44"/>
                <a:gd name="T18" fmla="*/ 1 w 34"/>
                <a:gd name="T19" fmla="*/ 13 h 44"/>
                <a:gd name="T20" fmla="*/ 5 w 34"/>
                <a:gd name="T21" fmla="*/ 4 h 44"/>
                <a:gd name="T22" fmla="*/ 17 w 34"/>
                <a:gd name="T23" fmla="*/ 0 h 44"/>
                <a:gd name="T24" fmla="*/ 30 w 34"/>
                <a:gd name="T25" fmla="*/ 6 h 44"/>
                <a:gd name="T26" fmla="*/ 33 w 34"/>
                <a:gd name="T27" fmla="*/ 13 h 44"/>
                <a:gd name="T28" fmla="*/ 26 w 34"/>
                <a:gd name="T29" fmla="*/ 13 h 44"/>
                <a:gd name="T30" fmla="*/ 25 w 34"/>
                <a:gd name="T31" fmla="*/ 9 h 44"/>
                <a:gd name="T32" fmla="*/ 16 w 34"/>
                <a:gd name="T33" fmla="*/ 6 h 44"/>
                <a:gd name="T34" fmla="*/ 10 w 34"/>
                <a:gd name="T35" fmla="*/ 8 h 44"/>
                <a:gd name="T36" fmla="*/ 8 w 34"/>
                <a:gd name="T37" fmla="*/ 12 h 44"/>
                <a:gd name="T38" fmla="*/ 11 w 34"/>
                <a:gd name="T39" fmla="*/ 16 h 44"/>
                <a:gd name="T40" fmla="*/ 15 w 34"/>
                <a:gd name="T41" fmla="*/ 18 h 44"/>
                <a:gd name="T42" fmla="*/ 20 w 34"/>
                <a:gd name="T43" fmla="*/ 19 h 44"/>
                <a:gd name="T44" fmla="*/ 30 w 34"/>
                <a:gd name="T45" fmla="*/ 22 h 44"/>
                <a:gd name="T46" fmla="*/ 34 w 34"/>
                <a:gd name="T47" fmla="*/ 31 h 44"/>
                <a:gd name="T48" fmla="*/ 30 w 34"/>
                <a:gd name="T49" fmla="*/ 40 h 44"/>
                <a:gd name="T50" fmla="*/ 17 w 34"/>
                <a:gd name="T51" fmla="*/ 44 h 44"/>
                <a:gd name="T52" fmla="*/ 4 w 34"/>
                <a:gd name="T53" fmla="*/ 40 h 44"/>
                <a:gd name="T54" fmla="*/ 0 w 34"/>
                <a:gd name="T55" fmla="*/ 30 h 44"/>
                <a:gd name="T56" fmla="*/ 6 w 34"/>
                <a:gd name="T5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 h="44">
                  <a:moveTo>
                    <a:pt x="6" y="30"/>
                  </a:moveTo>
                  <a:cubicBezTo>
                    <a:pt x="7" y="32"/>
                    <a:pt x="7" y="34"/>
                    <a:pt x="8" y="35"/>
                  </a:cubicBezTo>
                  <a:cubicBezTo>
                    <a:pt x="10" y="37"/>
                    <a:pt x="13" y="39"/>
                    <a:pt x="18" y="39"/>
                  </a:cubicBezTo>
                  <a:cubicBezTo>
                    <a:pt x="20" y="39"/>
                    <a:pt x="22" y="38"/>
                    <a:pt x="24" y="37"/>
                  </a:cubicBezTo>
                  <a:cubicBezTo>
                    <a:pt x="27" y="36"/>
                    <a:pt x="28" y="34"/>
                    <a:pt x="28" y="32"/>
                  </a:cubicBezTo>
                  <a:cubicBezTo>
                    <a:pt x="28" y="30"/>
                    <a:pt x="27" y="28"/>
                    <a:pt x="25" y="28"/>
                  </a:cubicBezTo>
                  <a:cubicBezTo>
                    <a:pt x="24" y="27"/>
                    <a:pt x="22" y="26"/>
                    <a:pt x="19" y="26"/>
                  </a:cubicBezTo>
                  <a:cubicBezTo>
                    <a:pt x="13" y="24"/>
                    <a:pt x="13" y="24"/>
                    <a:pt x="13" y="24"/>
                  </a:cubicBezTo>
                  <a:cubicBezTo>
                    <a:pt x="10" y="23"/>
                    <a:pt x="7" y="22"/>
                    <a:pt x="5" y="21"/>
                  </a:cubicBezTo>
                  <a:cubicBezTo>
                    <a:pt x="2" y="19"/>
                    <a:pt x="1" y="17"/>
                    <a:pt x="1" y="13"/>
                  </a:cubicBezTo>
                  <a:cubicBezTo>
                    <a:pt x="1" y="9"/>
                    <a:pt x="2" y="6"/>
                    <a:pt x="5" y="4"/>
                  </a:cubicBezTo>
                  <a:cubicBezTo>
                    <a:pt x="8" y="1"/>
                    <a:pt x="12" y="0"/>
                    <a:pt x="17" y="0"/>
                  </a:cubicBezTo>
                  <a:cubicBezTo>
                    <a:pt x="23" y="0"/>
                    <a:pt x="28" y="2"/>
                    <a:pt x="30" y="6"/>
                  </a:cubicBezTo>
                  <a:cubicBezTo>
                    <a:pt x="32" y="8"/>
                    <a:pt x="33" y="11"/>
                    <a:pt x="33" y="13"/>
                  </a:cubicBezTo>
                  <a:cubicBezTo>
                    <a:pt x="26" y="13"/>
                    <a:pt x="26" y="13"/>
                    <a:pt x="26" y="13"/>
                  </a:cubicBezTo>
                  <a:cubicBezTo>
                    <a:pt x="26" y="12"/>
                    <a:pt x="26" y="10"/>
                    <a:pt x="25" y="9"/>
                  </a:cubicBezTo>
                  <a:cubicBezTo>
                    <a:pt x="23" y="7"/>
                    <a:pt x="20" y="6"/>
                    <a:pt x="16" y="6"/>
                  </a:cubicBezTo>
                  <a:cubicBezTo>
                    <a:pt x="13" y="6"/>
                    <a:pt x="11" y="7"/>
                    <a:pt x="10" y="8"/>
                  </a:cubicBezTo>
                  <a:cubicBezTo>
                    <a:pt x="9" y="9"/>
                    <a:pt x="8" y="10"/>
                    <a:pt x="8" y="12"/>
                  </a:cubicBezTo>
                  <a:cubicBezTo>
                    <a:pt x="8" y="13"/>
                    <a:pt x="9" y="15"/>
                    <a:pt x="11" y="16"/>
                  </a:cubicBezTo>
                  <a:cubicBezTo>
                    <a:pt x="12" y="17"/>
                    <a:pt x="13" y="17"/>
                    <a:pt x="15" y="18"/>
                  </a:cubicBezTo>
                  <a:cubicBezTo>
                    <a:pt x="20" y="19"/>
                    <a:pt x="20" y="19"/>
                    <a:pt x="20" y="19"/>
                  </a:cubicBezTo>
                  <a:cubicBezTo>
                    <a:pt x="25" y="20"/>
                    <a:pt x="29" y="21"/>
                    <a:pt x="30" y="22"/>
                  </a:cubicBezTo>
                  <a:cubicBezTo>
                    <a:pt x="33" y="24"/>
                    <a:pt x="34" y="27"/>
                    <a:pt x="34" y="31"/>
                  </a:cubicBezTo>
                  <a:cubicBezTo>
                    <a:pt x="34" y="35"/>
                    <a:pt x="33" y="38"/>
                    <a:pt x="30" y="40"/>
                  </a:cubicBezTo>
                  <a:cubicBezTo>
                    <a:pt x="27" y="43"/>
                    <a:pt x="23" y="44"/>
                    <a:pt x="17" y="44"/>
                  </a:cubicBezTo>
                  <a:cubicBezTo>
                    <a:pt x="11" y="44"/>
                    <a:pt x="6" y="43"/>
                    <a:pt x="4" y="40"/>
                  </a:cubicBezTo>
                  <a:cubicBezTo>
                    <a:pt x="1" y="37"/>
                    <a:pt x="0" y="34"/>
                    <a:pt x="0" y="30"/>
                  </a:cubicBezTo>
                  <a:lnTo>
                    <a:pt x="6"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grpSp>
      <p:sp>
        <p:nvSpPr>
          <p:cNvPr id="102" name="Rectangle 104"/>
          <p:cNvSpPr>
            <a:spLocks noChangeArrowheads="1"/>
          </p:cNvSpPr>
          <p:nvPr userDrawn="1"/>
        </p:nvSpPr>
        <p:spPr bwMode="gray">
          <a:xfrm flipH="1">
            <a:off x="-3101348" y="3937800"/>
            <a:ext cx="3018793" cy="72664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NAME OR SUBTITLE HERE</a:t>
            </a:r>
          </a:p>
        </p:txBody>
      </p:sp>
      <p:sp>
        <p:nvSpPr>
          <p:cNvPr id="103" name="Rectangle 104"/>
          <p:cNvSpPr>
            <a:spLocks noChangeArrowheads="1"/>
          </p:cNvSpPr>
          <p:nvPr userDrawn="1"/>
        </p:nvSpPr>
        <p:spPr bwMode="gray">
          <a:xfrm flipH="1">
            <a:off x="-3101352" y="1892635"/>
            <a:ext cx="3018791" cy="126047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YOUR QUOTE IN MAXIMUM OF 3 LINES OF TEXT</a:t>
            </a:r>
          </a:p>
        </p:txBody>
      </p:sp>
      <p:grpSp>
        <p:nvGrpSpPr>
          <p:cNvPr id="104" name="Group 103"/>
          <p:cNvGrpSpPr/>
          <p:nvPr userDrawn="1"/>
        </p:nvGrpSpPr>
        <p:grpSpPr>
          <a:xfrm>
            <a:off x="-3101342" y="1892636"/>
            <a:ext cx="3018791" cy="1260476"/>
            <a:chOff x="-460208" y="506896"/>
            <a:chExt cx="377657" cy="1260476"/>
          </a:xfrm>
        </p:grpSpPr>
        <p:cxnSp>
          <p:nvCxnSpPr>
            <p:cNvPr id="105" name="Straight Connector 104"/>
            <p:cNvCxnSpPr/>
            <p:nvPr userDrawn="1"/>
          </p:nvCxnSpPr>
          <p:spPr bwMode="gray">
            <a:xfrm flipH="1">
              <a:off x="-460208" y="1767372"/>
              <a:ext cx="377657" cy="0"/>
            </a:xfrm>
            <a:prstGeom prst="line">
              <a:avLst/>
            </a:prstGeom>
            <a:noFill/>
            <a:ln w="6350" cap="flat" cmpd="sng" algn="ctr">
              <a:solidFill>
                <a:srgbClr val="FF0000"/>
              </a:solidFill>
              <a:prstDash val="dash"/>
              <a:miter lim="800000"/>
            </a:ln>
            <a:effectLst/>
          </p:spPr>
        </p:cxnSp>
        <p:cxnSp>
          <p:nvCxnSpPr>
            <p:cNvPr id="106" name="Straight Connector 105"/>
            <p:cNvCxnSpPr/>
            <p:nvPr userDrawn="1"/>
          </p:nvCxnSpPr>
          <p:spPr bwMode="gray">
            <a:xfrm flipH="1">
              <a:off x="-460208" y="506896"/>
              <a:ext cx="377657" cy="0"/>
            </a:xfrm>
            <a:prstGeom prst="line">
              <a:avLst/>
            </a:prstGeom>
            <a:noFill/>
            <a:ln w="6350" cap="flat" cmpd="sng" algn="ctr">
              <a:solidFill>
                <a:srgbClr val="FF0000"/>
              </a:solidFill>
              <a:prstDash val="dash"/>
              <a:miter lim="800000"/>
            </a:ln>
            <a:effectLst/>
          </p:spPr>
        </p:cxnSp>
      </p:grpSp>
      <p:grpSp>
        <p:nvGrpSpPr>
          <p:cNvPr id="107" name="Group 106"/>
          <p:cNvGrpSpPr/>
          <p:nvPr userDrawn="1"/>
        </p:nvGrpSpPr>
        <p:grpSpPr>
          <a:xfrm>
            <a:off x="-3101342" y="3937800"/>
            <a:ext cx="3018791" cy="726649"/>
            <a:chOff x="-460208" y="479536"/>
            <a:chExt cx="377657" cy="726649"/>
          </a:xfrm>
        </p:grpSpPr>
        <p:cxnSp>
          <p:nvCxnSpPr>
            <p:cNvPr id="108" name="Straight Connector 107"/>
            <p:cNvCxnSpPr/>
            <p:nvPr userDrawn="1"/>
          </p:nvCxnSpPr>
          <p:spPr bwMode="gray">
            <a:xfrm flipH="1">
              <a:off x="-460208" y="1206185"/>
              <a:ext cx="377657" cy="0"/>
            </a:xfrm>
            <a:prstGeom prst="line">
              <a:avLst/>
            </a:prstGeom>
            <a:noFill/>
            <a:ln w="6350" cap="flat" cmpd="sng" algn="ctr">
              <a:solidFill>
                <a:srgbClr val="FF0000"/>
              </a:solidFill>
              <a:prstDash val="dash"/>
              <a:miter lim="800000"/>
            </a:ln>
            <a:effectLst/>
          </p:spPr>
        </p:cxnSp>
        <p:cxnSp>
          <p:nvCxnSpPr>
            <p:cNvPr id="109" name="Straight Connector 108"/>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grpSp>
        <p:nvGrpSpPr>
          <p:cNvPr id="110" name="Group 109"/>
          <p:cNvGrpSpPr/>
          <p:nvPr userDrawn="1"/>
        </p:nvGrpSpPr>
        <p:grpSpPr>
          <a:xfrm>
            <a:off x="12263438" y="0"/>
            <a:ext cx="3681702" cy="3436620"/>
            <a:chOff x="12263438" y="0"/>
            <a:chExt cx="3681702" cy="3436620"/>
          </a:xfrm>
        </p:grpSpPr>
        <p:sp>
          <p:nvSpPr>
            <p:cNvPr id="111"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112"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dirty="0">
                <a:solidFill>
                  <a:schemeClr val="tx1"/>
                </a:solidFill>
              </a:endParaRPr>
            </a:p>
          </p:txBody>
        </p:sp>
        <p:sp>
          <p:nvSpPr>
            <p:cNvPr id="113"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114"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dirty="0">
                <a:solidFill>
                  <a:schemeClr val="tx1"/>
                </a:solidFill>
              </a:endParaRPr>
            </a:p>
          </p:txBody>
        </p:sp>
        <p:sp>
          <p:nvSpPr>
            <p:cNvPr id="115"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116"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117"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dirty="0">
                <a:solidFill>
                  <a:schemeClr val="tx1"/>
                </a:solidFill>
              </a:endParaRPr>
            </a:p>
          </p:txBody>
        </p:sp>
        <p:sp>
          <p:nvSpPr>
            <p:cNvPr id="118"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119"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dirty="0">
                <a:solidFill>
                  <a:schemeClr val="tx1"/>
                </a:solidFill>
              </a:endParaRPr>
            </a:p>
          </p:txBody>
        </p:sp>
        <p:sp>
          <p:nvSpPr>
            <p:cNvPr id="120"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121"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122"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dirty="0">
                <a:solidFill>
                  <a:schemeClr val="tx1"/>
                </a:solidFill>
              </a:endParaRPr>
            </a:p>
          </p:txBody>
        </p:sp>
        <p:sp>
          <p:nvSpPr>
            <p:cNvPr id="123"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124"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dirty="0">
                <a:solidFill>
                  <a:schemeClr val="tx1"/>
                </a:solidFill>
              </a:endParaRPr>
            </a:p>
          </p:txBody>
        </p:sp>
        <p:sp>
          <p:nvSpPr>
            <p:cNvPr id="125"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126"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dirty="0">
                <a:solidFill>
                  <a:schemeClr val="tx1"/>
                </a:solidFill>
              </a:endParaRPr>
            </a:p>
          </p:txBody>
        </p:sp>
        <p:sp>
          <p:nvSpPr>
            <p:cNvPr id="127"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128"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dirty="0">
                <a:solidFill>
                  <a:schemeClr val="tx1"/>
                </a:solidFill>
              </a:endParaRPr>
            </a:p>
          </p:txBody>
        </p:sp>
        <p:sp>
          <p:nvSpPr>
            <p:cNvPr id="129"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130"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131" name="Rectangle 130"/>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dirty="0">
                <a:solidFill>
                  <a:schemeClr val="tx1"/>
                </a:solidFill>
              </a:endParaRPr>
            </a:p>
          </p:txBody>
        </p:sp>
        <p:sp>
          <p:nvSpPr>
            <p:cNvPr id="132" name="Rectangle 131"/>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133" name="Rectangle 132"/>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dirty="0">
                <a:solidFill>
                  <a:schemeClr val="tx1"/>
                </a:solidFill>
              </a:endParaRPr>
            </a:p>
          </p:txBody>
        </p:sp>
        <p:sp>
          <p:nvSpPr>
            <p:cNvPr id="134" name="Rectangle 133"/>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135" name="Rectangle 134"/>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136"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dirty="0">
                <a:solidFill>
                  <a:schemeClr val="tx1"/>
                </a:solidFill>
              </a:endParaRPr>
            </a:p>
          </p:txBody>
        </p:sp>
        <p:sp>
          <p:nvSpPr>
            <p:cNvPr id="137"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138"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dirty="0">
                <a:solidFill>
                  <a:schemeClr val="tx1"/>
                </a:solidFill>
              </a:endParaRPr>
            </a:p>
          </p:txBody>
        </p:sp>
        <p:sp>
          <p:nvSpPr>
            <p:cNvPr id="139"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140" name="Rectangle 139"/>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dirty="0">
                <a:solidFill>
                  <a:schemeClr val="tx1"/>
                </a:solidFill>
              </a:endParaRPr>
            </a:p>
          </p:txBody>
        </p:sp>
        <p:sp>
          <p:nvSpPr>
            <p:cNvPr id="141" name="Rectangle 140"/>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142"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dirty="0">
                <a:solidFill>
                  <a:schemeClr val="tx1"/>
                </a:solidFill>
              </a:endParaRPr>
            </a:p>
          </p:txBody>
        </p:sp>
        <p:sp>
          <p:nvSpPr>
            <p:cNvPr id="143"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
        <p:nvSpPr>
          <p:cNvPr id="92" name="Slide Number Placeholder 5"/>
          <p:cNvSpPr>
            <a:spLocks noGrp="1"/>
          </p:cNvSpPr>
          <p:nvPr>
            <p:ph type="sldNum" sz="quarter" idx="4"/>
          </p:nvPr>
        </p:nvSpPr>
        <p:spPr bwMode="gray">
          <a:xfrm>
            <a:off x="658813" y="5992145"/>
            <a:ext cx="250381" cy="347662"/>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Tree>
    <p:extLst>
      <p:ext uri="{BB962C8B-B14F-4D97-AF65-F5344CB8AC3E}">
        <p14:creationId xmlns:p14="http://schemas.microsoft.com/office/powerpoint/2010/main" val="1343138239"/>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ue Quote with Image">
    <p:spTree>
      <p:nvGrpSpPr>
        <p:cNvPr id="1" name=""/>
        <p:cNvGrpSpPr/>
        <p:nvPr/>
      </p:nvGrpSpPr>
      <p:grpSpPr>
        <a:xfrm>
          <a:off x="0" y="0"/>
          <a:ext cx="0" cy="0"/>
          <a:chOff x="0" y="0"/>
          <a:chExt cx="0" cy="0"/>
        </a:xfrm>
      </p:grpSpPr>
      <p:sp>
        <p:nvSpPr>
          <p:cNvPr id="95"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30" name="Rectangle 29"/>
          <p:cNvSpPr/>
          <p:nvPr userDrawn="1"/>
        </p:nvSpPr>
        <p:spPr>
          <a:xfrm>
            <a:off x="334962" y="333375"/>
            <a:ext cx="5761038" cy="6191250"/>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sp>
        <p:nvSpPr>
          <p:cNvPr id="32" name="Title 1"/>
          <p:cNvSpPr txBox="1">
            <a:spLocks/>
          </p:cNvSpPr>
          <p:nvPr userDrawn="1"/>
        </p:nvSpPr>
        <p:spPr bwMode="gray">
          <a:xfrm>
            <a:off x="658813" y="1561405"/>
            <a:ext cx="1789113" cy="1285875"/>
          </a:xfrm>
          <a:prstGeom prst="rect">
            <a:avLst/>
          </a:prstGeom>
        </p:spPr>
        <p:txBody>
          <a:bodyPr vert="horz" lIns="0" tIns="0" rIns="0" bIns="0" rtlCol="0" anchor="t" anchorCtr="0">
            <a:noAutofit/>
          </a:bodyPr>
          <a:lstStyle>
            <a:lvl1pPr algn="l" defTabSz="914400" rtl="0" eaLnBrk="1" latinLnBrk="0" hangingPunct="1">
              <a:lnSpc>
                <a:spcPts val="4100"/>
              </a:lnSpc>
              <a:spcBef>
                <a:spcPct val="0"/>
              </a:spcBef>
              <a:buNone/>
              <a:defRPr sz="5100" b="1" kern="1200" cap="all" baseline="0">
                <a:solidFill>
                  <a:schemeClr val="bg1"/>
                </a:solidFill>
                <a:latin typeface="+mj-lt"/>
                <a:ea typeface="+mj-ea"/>
                <a:cs typeface="ING Me" pitchFamily="2" charset="0"/>
              </a:defRPr>
            </a:lvl1pPr>
          </a:lstStyle>
          <a:p>
            <a:pPr>
              <a:lnSpc>
                <a:spcPct val="80000"/>
              </a:lnSpc>
            </a:pPr>
            <a:r>
              <a:rPr lang="en-GB" sz="19900" noProof="0" dirty="0">
                <a:solidFill>
                  <a:schemeClr val="accent4"/>
                </a:solidFill>
              </a:rPr>
              <a:t>’</a:t>
            </a:r>
            <a:endParaRPr lang="en-GB" sz="19900" dirty="0">
              <a:solidFill>
                <a:schemeClr val="accent4"/>
              </a:solidFill>
            </a:endParaRPr>
          </a:p>
        </p:txBody>
      </p:sp>
      <p:sp>
        <p:nvSpPr>
          <p:cNvPr id="33" name="Title 1"/>
          <p:cNvSpPr txBox="1">
            <a:spLocks/>
          </p:cNvSpPr>
          <p:nvPr userDrawn="1"/>
        </p:nvSpPr>
        <p:spPr bwMode="gray">
          <a:xfrm>
            <a:off x="1140652" y="1561405"/>
            <a:ext cx="1789113" cy="1285875"/>
          </a:xfrm>
          <a:prstGeom prst="rect">
            <a:avLst/>
          </a:prstGeom>
        </p:spPr>
        <p:txBody>
          <a:bodyPr vert="horz" lIns="0" tIns="0" rIns="0" bIns="0" rtlCol="0" anchor="t" anchorCtr="0">
            <a:noAutofit/>
          </a:bodyPr>
          <a:lstStyle>
            <a:lvl1pPr algn="l" defTabSz="914400" rtl="0" eaLnBrk="1" latinLnBrk="0" hangingPunct="1">
              <a:lnSpc>
                <a:spcPts val="4100"/>
              </a:lnSpc>
              <a:spcBef>
                <a:spcPct val="0"/>
              </a:spcBef>
              <a:buNone/>
              <a:defRPr sz="5100" b="1" kern="1200" cap="all" baseline="0">
                <a:solidFill>
                  <a:schemeClr val="bg1"/>
                </a:solidFill>
                <a:latin typeface="+mj-lt"/>
                <a:ea typeface="+mj-ea"/>
                <a:cs typeface="ING Me" pitchFamily="2" charset="0"/>
              </a:defRPr>
            </a:lvl1pPr>
          </a:lstStyle>
          <a:p>
            <a:pPr>
              <a:lnSpc>
                <a:spcPct val="80000"/>
              </a:lnSpc>
            </a:pPr>
            <a:r>
              <a:rPr lang="en-GB" sz="19900" noProof="0" dirty="0">
                <a:solidFill>
                  <a:schemeClr val="accent4"/>
                </a:solidFill>
              </a:rPr>
              <a:t>’</a:t>
            </a:r>
            <a:endParaRPr lang="en-GB" sz="19900" dirty="0">
              <a:solidFill>
                <a:schemeClr val="accent4"/>
              </a:solidFill>
            </a:endParaRPr>
          </a:p>
        </p:txBody>
      </p:sp>
      <p:sp>
        <p:nvSpPr>
          <p:cNvPr id="19" name="Picture Placeholder 10"/>
          <p:cNvSpPr>
            <a:spLocks noGrp="1"/>
          </p:cNvSpPr>
          <p:nvPr>
            <p:ph type="pic" sz="quarter" idx="19" hasCustomPrompt="1"/>
          </p:nvPr>
        </p:nvSpPr>
        <p:spPr bwMode="auto">
          <a:xfrm>
            <a:off x="6096000" y="333375"/>
            <a:ext cx="5761038" cy="6191250"/>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sp>
        <p:nvSpPr>
          <p:cNvPr id="51" name="Title 1"/>
          <p:cNvSpPr>
            <a:spLocks noGrp="1"/>
          </p:cNvSpPr>
          <p:nvPr>
            <p:ph type="ctrTitle" hasCustomPrompt="1"/>
          </p:nvPr>
        </p:nvSpPr>
        <p:spPr bwMode="gray">
          <a:xfrm>
            <a:off x="995305" y="2586687"/>
            <a:ext cx="4848284" cy="1227573"/>
          </a:xfrm>
        </p:spPr>
        <p:txBody>
          <a:bodyPr anchor="b" anchorCtr="0">
            <a:noAutofit/>
          </a:bodyPr>
          <a:lstStyle>
            <a:lvl1pPr algn="l">
              <a:lnSpc>
                <a:spcPts val="4100"/>
              </a:lnSpc>
              <a:defRPr sz="5100" b="1">
                <a:solidFill>
                  <a:schemeClr val="bg1"/>
                </a:solidFill>
              </a:defRPr>
            </a:lvl1pPr>
          </a:lstStyle>
          <a:p>
            <a:r>
              <a:rPr lang="en-GB" noProof="0" dirty="0"/>
              <a:t>CLICK TO INSERT YOUR QUOTE</a:t>
            </a:r>
          </a:p>
        </p:txBody>
      </p:sp>
      <p:sp>
        <p:nvSpPr>
          <p:cNvPr id="52" name="Text Placeholder 6"/>
          <p:cNvSpPr>
            <a:spLocks noGrp="1"/>
          </p:cNvSpPr>
          <p:nvPr>
            <p:ph type="body" sz="quarter" idx="11" hasCustomPrompt="1"/>
          </p:nvPr>
        </p:nvSpPr>
        <p:spPr bwMode="gray">
          <a:xfrm>
            <a:off x="995304" y="3937800"/>
            <a:ext cx="4398963" cy="729450"/>
          </a:xfrm>
        </p:spPr>
        <p:txBody>
          <a:bodyPr>
            <a:noAutofit/>
          </a:bodyPr>
          <a:lstStyle>
            <a:lvl1pPr algn="l">
              <a:lnSpc>
                <a:spcPts val="2300"/>
              </a:lnSpc>
              <a:defRPr sz="2500">
                <a:solidFill>
                  <a:schemeClr val="bg1"/>
                </a:solidFill>
              </a:defRPr>
            </a:lvl1pPr>
          </a:lstStyle>
          <a:p>
            <a:pPr lvl="0"/>
            <a:r>
              <a:rPr lang="en-GB" noProof="0" dirty="0"/>
              <a:t>Click to edit Name or Subtitle </a:t>
            </a:r>
          </a:p>
        </p:txBody>
      </p:sp>
      <p:sp>
        <p:nvSpPr>
          <p:cNvPr id="53" name="Rectangle 104"/>
          <p:cNvSpPr>
            <a:spLocks noChangeArrowheads="1"/>
          </p:cNvSpPr>
          <p:nvPr userDrawn="1"/>
        </p:nvSpPr>
        <p:spPr bwMode="gray">
          <a:xfrm flipH="1">
            <a:off x="-3101348" y="3937800"/>
            <a:ext cx="3018793" cy="72664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NAME OR SUBTITLE HERE</a:t>
            </a:r>
          </a:p>
        </p:txBody>
      </p:sp>
      <p:sp>
        <p:nvSpPr>
          <p:cNvPr id="54" name="Rectangle 104"/>
          <p:cNvSpPr>
            <a:spLocks noChangeArrowheads="1"/>
          </p:cNvSpPr>
          <p:nvPr userDrawn="1"/>
        </p:nvSpPr>
        <p:spPr bwMode="gray">
          <a:xfrm flipH="1">
            <a:off x="-3101352" y="1892635"/>
            <a:ext cx="3018791" cy="126047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YOUR QUOTE IN MAXIMUM OF 3 LINES OF TEXT</a:t>
            </a:r>
          </a:p>
        </p:txBody>
      </p:sp>
      <p:grpSp>
        <p:nvGrpSpPr>
          <p:cNvPr id="55" name="Group 54"/>
          <p:cNvGrpSpPr/>
          <p:nvPr userDrawn="1"/>
        </p:nvGrpSpPr>
        <p:grpSpPr>
          <a:xfrm>
            <a:off x="-3101342" y="1892636"/>
            <a:ext cx="3018791" cy="1260476"/>
            <a:chOff x="-460208" y="506896"/>
            <a:chExt cx="377657" cy="1260476"/>
          </a:xfrm>
        </p:grpSpPr>
        <p:cxnSp>
          <p:nvCxnSpPr>
            <p:cNvPr id="56" name="Straight Connector 55"/>
            <p:cNvCxnSpPr/>
            <p:nvPr userDrawn="1"/>
          </p:nvCxnSpPr>
          <p:spPr bwMode="gray">
            <a:xfrm flipH="1">
              <a:off x="-460208" y="1767372"/>
              <a:ext cx="377657" cy="0"/>
            </a:xfrm>
            <a:prstGeom prst="line">
              <a:avLst/>
            </a:prstGeom>
            <a:noFill/>
            <a:ln w="6350" cap="flat" cmpd="sng" algn="ctr">
              <a:solidFill>
                <a:srgbClr val="FF0000"/>
              </a:solidFill>
              <a:prstDash val="dash"/>
              <a:miter lim="800000"/>
            </a:ln>
            <a:effectLst/>
          </p:spPr>
        </p:cxnSp>
        <p:cxnSp>
          <p:nvCxnSpPr>
            <p:cNvPr id="57" name="Straight Connector 56"/>
            <p:cNvCxnSpPr/>
            <p:nvPr userDrawn="1"/>
          </p:nvCxnSpPr>
          <p:spPr bwMode="gray">
            <a:xfrm flipH="1">
              <a:off x="-460208" y="506896"/>
              <a:ext cx="377657" cy="0"/>
            </a:xfrm>
            <a:prstGeom prst="line">
              <a:avLst/>
            </a:prstGeom>
            <a:noFill/>
            <a:ln w="6350" cap="flat" cmpd="sng" algn="ctr">
              <a:solidFill>
                <a:srgbClr val="FF0000"/>
              </a:solidFill>
              <a:prstDash val="dash"/>
              <a:miter lim="800000"/>
            </a:ln>
            <a:effectLst/>
          </p:spPr>
        </p:cxnSp>
      </p:grpSp>
      <p:grpSp>
        <p:nvGrpSpPr>
          <p:cNvPr id="58" name="Group 57"/>
          <p:cNvGrpSpPr/>
          <p:nvPr userDrawn="1"/>
        </p:nvGrpSpPr>
        <p:grpSpPr>
          <a:xfrm>
            <a:off x="-3101342" y="3937800"/>
            <a:ext cx="3018791" cy="726649"/>
            <a:chOff x="-460208" y="479536"/>
            <a:chExt cx="377657" cy="726649"/>
          </a:xfrm>
        </p:grpSpPr>
        <p:cxnSp>
          <p:nvCxnSpPr>
            <p:cNvPr id="59" name="Straight Connector 58"/>
            <p:cNvCxnSpPr/>
            <p:nvPr userDrawn="1"/>
          </p:nvCxnSpPr>
          <p:spPr bwMode="gray">
            <a:xfrm flipH="1">
              <a:off x="-460208" y="1206185"/>
              <a:ext cx="377657" cy="0"/>
            </a:xfrm>
            <a:prstGeom prst="line">
              <a:avLst/>
            </a:prstGeom>
            <a:noFill/>
            <a:ln w="6350" cap="flat" cmpd="sng" algn="ctr">
              <a:solidFill>
                <a:srgbClr val="FF0000"/>
              </a:solidFill>
              <a:prstDash val="dash"/>
              <a:miter lim="800000"/>
            </a:ln>
            <a:effectLst/>
          </p:spPr>
        </p:cxnSp>
        <p:cxnSp>
          <p:nvCxnSpPr>
            <p:cNvPr id="60" name="Straight Connector 59"/>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grpSp>
        <p:nvGrpSpPr>
          <p:cNvPr id="61" name="Group 60"/>
          <p:cNvGrpSpPr/>
          <p:nvPr userDrawn="1"/>
        </p:nvGrpSpPr>
        <p:grpSpPr>
          <a:xfrm>
            <a:off x="12263438" y="0"/>
            <a:ext cx="3681702" cy="3436620"/>
            <a:chOff x="12263438" y="0"/>
            <a:chExt cx="3681702" cy="3436620"/>
          </a:xfrm>
        </p:grpSpPr>
        <p:sp>
          <p:nvSpPr>
            <p:cNvPr id="62"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63"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dirty="0">
                <a:solidFill>
                  <a:schemeClr val="tx1"/>
                </a:solidFill>
              </a:endParaRPr>
            </a:p>
          </p:txBody>
        </p:sp>
        <p:sp>
          <p:nvSpPr>
            <p:cNvPr id="64"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65"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dirty="0">
                <a:solidFill>
                  <a:schemeClr val="tx1"/>
                </a:solidFill>
              </a:endParaRPr>
            </a:p>
          </p:txBody>
        </p:sp>
        <p:sp>
          <p:nvSpPr>
            <p:cNvPr id="66"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67"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68"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dirty="0">
                <a:solidFill>
                  <a:schemeClr val="tx1"/>
                </a:solidFill>
              </a:endParaRPr>
            </a:p>
          </p:txBody>
        </p:sp>
        <p:sp>
          <p:nvSpPr>
            <p:cNvPr id="69"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70"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dirty="0">
                <a:solidFill>
                  <a:schemeClr val="tx1"/>
                </a:solidFill>
              </a:endParaRPr>
            </a:p>
          </p:txBody>
        </p:sp>
        <p:sp>
          <p:nvSpPr>
            <p:cNvPr id="71"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72"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73"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dirty="0">
                <a:solidFill>
                  <a:schemeClr val="tx1"/>
                </a:solidFill>
              </a:endParaRPr>
            </a:p>
          </p:txBody>
        </p:sp>
        <p:sp>
          <p:nvSpPr>
            <p:cNvPr id="74"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75"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dirty="0">
                <a:solidFill>
                  <a:schemeClr val="tx1"/>
                </a:solidFill>
              </a:endParaRPr>
            </a:p>
          </p:txBody>
        </p:sp>
        <p:sp>
          <p:nvSpPr>
            <p:cNvPr id="76"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77"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dirty="0">
                <a:solidFill>
                  <a:schemeClr val="tx1"/>
                </a:solidFill>
              </a:endParaRPr>
            </a:p>
          </p:txBody>
        </p:sp>
        <p:sp>
          <p:nvSpPr>
            <p:cNvPr id="78"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79"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dirty="0">
                <a:solidFill>
                  <a:schemeClr val="tx1"/>
                </a:solidFill>
              </a:endParaRPr>
            </a:p>
          </p:txBody>
        </p:sp>
        <p:sp>
          <p:nvSpPr>
            <p:cNvPr id="80"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81"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82" name="Rectangle 81"/>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dirty="0">
                <a:solidFill>
                  <a:schemeClr val="tx1"/>
                </a:solidFill>
              </a:endParaRPr>
            </a:p>
          </p:txBody>
        </p:sp>
        <p:sp>
          <p:nvSpPr>
            <p:cNvPr id="83" name="Rectangle 82"/>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84" name="Rectangle 83"/>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dirty="0">
                <a:solidFill>
                  <a:schemeClr val="tx1"/>
                </a:solidFill>
              </a:endParaRPr>
            </a:p>
          </p:txBody>
        </p:sp>
        <p:sp>
          <p:nvSpPr>
            <p:cNvPr id="85" name="Rectangle 84"/>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86" name="Rectangle 85"/>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87"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dirty="0">
                <a:solidFill>
                  <a:schemeClr val="tx1"/>
                </a:solidFill>
              </a:endParaRPr>
            </a:p>
          </p:txBody>
        </p:sp>
        <p:sp>
          <p:nvSpPr>
            <p:cNvPr id="88"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89"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dirty="0">
                <a:solidFill>
                  <a:schemeClr val="tx1"/>
                </a:solidFill>
              </a:endParaRPr>
            </a:p>
          </p:txBody>
        </p:sp>
        <p:sp>
          <p:nvSpPr>
            <p:cNvPr id="90"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91" name="Rectangle 90"/>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dirty="0">
                <a:solidFill>
                  <a:schemeClr val="tx1"/>
                </a:solidFill>
              </a:endParaRPr>
            </a:p>
          </p:txBody>
        </p:sp>
        <p:sp>
          <p:nvSpPr>
            <p:cNvPr id="92" name="Rectangle 91"/>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93"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dirty="0">
                <a:solidFill>
                  <a:schemeClr val="tx1"/>
                </a:solidFill>
              </a:endParaRPr>
            </a:p>
          </p:txBody>
        </p:sp>
        <p:sp>
          <p:nvSpPr>
            <p:cNvPr id="94"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
        <p:nvSpPr>
          <p:cNvPr id="122" name="Slide Number Placeholder 5"/>
          <p:cNvSpPr>
            <a:spLocks noGrp="1"/>
          </p:cNvSpPr>
          <p:nvPr>
            <p:ph type="sldNum" sz="quarter" idx="4"/>
          </p:nvPr>
        </p:nvSpPr>
        <p:spPr bwMode="gray">
          <a:xfrm>
            <a:off x="658813" y="5992145"/>
            <a:ext cx="250381" cy="347662"/>
          </a:xfrm>
          <a:prstGeom prst="rect">
            <a:avLst/>
          </a:prstGeom>
        </p:spPr>
        <p:txBody>
          <a:bodyPr vert="horz" lIns="0" tIns="0" rIns="0" bIns="0" rtlCol="0" anchor="ctr"/>
          <a:lstStyle>
            <a:lvl1pPr algn="l">
              <a:defRPr sz="1200" b="1">
                <a:solidFill>
                  <a:schemeClr val="bg1"/>
                </a:solidFill>
                <a:latin typeface="+mj-lt"/>
              </a:defRPr>
            </a:lvl1pPr>
          </a:lstStyle>
          <a:p>
            <a:fld id="{DDD2A080-DA64-4F5C-9131-47EB793B4410}" type="slidenum">
              <a:rPr lang="en-GB" smtClean="0"/>
              <a:pPr/>
              <a:t>‹#›</a:t>
            </a:fld>
            <a:endParaRPr lang="en-GB" dirty="0"/>
          </a:p>
        </p:txBody>
      </p:sp>
      <p:grpSp>
        <p:nvGrpSpPr>
          <p:cNvPr id="96" name="Group 95"/>
          <p:cNvGrpSpPr/>
          <p:nvPr userDrawn="1"/>
        </p:nvGrpSpPr>
        <p:grpSpPr>
          <a:xfrm>
            <a:off x="12263437" y="3542534"/>
            <a:ext cx="3681703" cy="2424674"/>
            <a:chOff x="12263437" y="3542534"/>
            <a:chExt cx="3681703" cy="2424674"/>
          </a:xfrm>
        </p:grpSpPr>
        <p:sp>
          <p:nvSpPr>
            <p:cNvPr id="97"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dirty="0"/>
            </a:p>
          </p:txBody>
        </p:sp>
        <p:sp>
          <p:nvSpPr>
            <p:cNvPr id="98" name="Rectangle 97"/>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dirty="0">
                  <a:solidFill>
                    <a:schemeClr val="tx1"/>
                  </a:solidFill>
                  <a:latin typeface="+mj-lt"/>
                </a:rPr>
                <a:t>CROP PICTURE</a:t>
              </a:r>
            </a:p>
            <a:p>
              <a:pPr algn="l"/>
              <a:r>
                <a:rPr lang="en-GB" sz="1000" b="0" i="0" noProof="0" dirty="0">
                  <a:solidFill>
                    <a:schemeClr val="tx1"/>
                  </a:solidFill>
                </a:rPr>
                <a:t>Select picture &gt; click</a:t>
              </a:r>
              <a:r>
                <a:rPr lang="en-GB" sz="1000" b="0" i="0" baseline="0" noProof="0" dirty="0">
                  <a:solidFill>
                    <a:schemeClr val="tx1"/>
                  </a:solidFill>
                </a:rPr>
                <a:t> on tab </a:t>
              </a:r>
              <a:r>
                <a:rPr lang="en-GB" sz="1000" b="1" i="0" baseline="0" noProof="0" dirty="0">
                  <a:solidFill>
                    <a:schemeClr val="tx1"/>
                  </a:solidFill>
                </a:rPr>
                <a:t>“Picture Tools”</a:t>
              </a:r>
              <a:r>
                <a:rPr lang="en-GB" sz="1000" b="0" i="0" baseline="0" noProof="0" dirty="0">
                  <a:solidFill>
                    <a:schemeClr val="tx1"/>
                  </a:solidFill>
                </a:rPr>
                <a:t> &gt; </a:t>
              </a:r>
              <a:r>
                <a:rPr lang="en-GB" sz="1000" b="1" i="0" baseline="0" noProof="0" dirty="0">
                  <a:solidFill>
                    <a:schemeClr val="tx1"/>
                  </a:solidFill>
                </a:rPr>
                <a:t>“Format”</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noProof="0" dirty="0">
                  <a:solidFill>
                    <a:schemeClr val="tx1"/>
                  </a:solidFill>
                </a:rPr>
                <a:t>Click</a:t>
              </a:r>
              <a:r>
                <a:rPr lang="en-GB" sz="1000" b="0" i="0" baseline="0" noProof="0" dirty="0">
                  <a:solidFill>
                    <a:schemeClr val="tx1"/>
                  </a:solidFill>
                </a:rPr>
                <a:t> on the icon above </a:t>
              </a:r>
              <a:r>
                <a:rPr lang="en-GB" sz="1000" b="1" i="0" baseline="0" noProof="0" dirty="0">
                  <a:solidFill>
                    <a:schemeClr val="tx1"/>
                  </a:solidFill>
                </a:rPr>
                <a:t>“Crop”</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baseline="0" noProof="0" dirty="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dirty="0">
                  <a:solidFill>
                    <a:schemeClr val="tx1"/>
                  </a:solidFill>
                </a:rPr>
                <a:t>Use the </a:t>
              </a:r>
              <a:r>
                <a:rPr lang="en-GB" sz="1000" b="1" i="0" noProof="0" dirty="0">
                  <a:solidFill>
                    <a:schemeClr val="tx1"/>
                  </a:solidFill>
                </a:rPr>
                <a:t>“circular scale icon” </a:t>
              </a:r>
              <a:r>
                <a:rPr lang="en-GB" sz="1000" b="0" i="0" noProof="0" dirty="0">
                  <a:solidFill>
                    <a:schemeClr val="tx1"/>
                  </a:solidFill>
                </a:rPr>
                <a:t>to scale your picture within the cropped region.</a:t>
              </a:r>
            </a:p>
            <a:p>
              <a:pPr algn="l"/>
              <a:endParaRPr lang="en-GB" sz="1000" b="0" i="0" noProof="0" dirty="0">
                <a:solidFill>
                  <a:schemeClr val="tx1"/>
                </a:solidFill>
              </a:endParaRPr>
            </a:p>
            <a:p>
              <a:pPr algn="l"/>
              <a:endParaRPr lang="en-GB" sz="1000" b="0" i="0" noProof="0" dirty="0">
                <a:solidFill>
                  <a:schemeClr val="tx1"/>
                </a:solidFill>
              </a:endParaRPr>
            </a:p>
          </p:txBody>
        </p:sp>
        <p:pic>
          <p:nvPicPr>
            <p:cNvPr id="99" name="Picture 98"/>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100" name="Picture 99"/>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101" name="Picture 100"/>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102" name="Picture 101"/>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103" name="Group 102"/>
            <p:cNvGrpSpPr/>
            <p:nvPr userDrawn="1"/>
          </p:nvGrpSpPr>
          <p:grpSpPr>
            <a:xfrm>
              <a:off x="14367592" y="4149392"/>
              <a:ext cx="511967" cy="758182"/>
              <a:chOff x="14093278" y="4121452"/>
              <a:chExt cx="511967" cy="758182"/>
            </a:xfrm>
          </p:grpSpPr>
          <p:pic>
            <p:nvPicPr>
              <p:cNvPr id="107" name="Picture 106"/>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108" name="Rectangle 107"/>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cxnSp>
          <p:nvCxnSpPr>
            <p:cNvPr id="104" name="Straight Arrow Connector 103"/>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6" name="Oval 105"/>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spTree>
    <p:extLst>
      <p:ext uri="{BB962C8B-B14F-4D97-AF65-F5344CB8AC3E}">
        <p14:creationId xmlns:p14="http://schemas.microsoft.com/office/powerpoint/2010/main" val="2232688389"/>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Grey Title Slide">
    <p:spTree>
      <p:nvGrpSpPr>
        <p:cNvPr id="1" name=""/>
        <p:cNvGrpSpPr/>
        <p:nvPr/>
      </p:nvGrpSpPr>
      <p:grpSpPr>
        <a:xfrm>
          <a:off x="0" y="0"/>
          <a:ext cx="0" cy="0"/>
          <a:chOff x="0" y="0"/>
          <a:chExt cx="0" cy="0"/>
        </a:xfrm>
      </p:grpSpPr>
      <p:sp>
        <p:nvSpPr>
          <p:cNvPr id="38"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2" name="Rectangle 1"/>
          <p:cNvSpPr/>
          <p:nvPr userDrawn="1"/>
        </p:nvSpPr>
        <p:spPr>
          <a:xfrm>
            <a:off x="334962" y="333375"/>
            <a:ext cx="11522076" cy="619125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sp>
        <p:nvSpPr>
          <p:cNvPr id="20" name="Title 1"/>
          <p:cNvSpPr>
            <a:spLocks noGrp="1"/>
          </p:cNvSpPr>
          <p:nvPr>
            <p:ph type="ctrTitle" hasCustomPrompt="1"/>
          </p:nvPr>
        </p:nvSpPr>
        <p:spPr bwMode="gray">
          <a:xfrm>
            <a:off x="995362" y="3329637"/>
            <a:ext cx="10537826" cy="1227573"/>
          </a:xfrm>
        </p:spPr>
        <p:txBody>
          <a:bodyPr anchor="b" anchorCtr="0">
            <a:noAutofit/>
          </a:bodyPr>
          <a:lstStyle>
            <a:lvl1pPr algn="l">
              <a:lnSpc>
                <a:spcPts val="4600"/>
              </a:lnSpc>
              <a:defRPr sz="5600" b="1">
                <a:solidFill>
                  <a:schemeClr val="tx2"/>
                </a:solidFill>
              </a:defRPr>
            </a:lvl1pPr>
          </a:lstStyle>
          <a:p>
            <a:r>
              <a:rPr lang="en-GB" noProof="0" dirty="0"/>
              <a:t>Click to edit </a:t>
            </a:r>
            <a:br>
              <a:rPr lang="en-GB" noProof="0" dirty="0"/>
            </a:br>
            <a:r>
              <a:rPr lang="en-GB" noProof="0" dirty="0"/>
              <a:t>Master title style</a:t>
            </a:r>
          </a:p>
        </p:txBody>
      </p:sp>
      <p:sp>
        <p:nvSpPr>
          <p:cNvPr id="36" name="Text Placeholder 6"/>
          <p:cNvSpPr>
            <a:spLocks noGrp="1"/>
          </p:cNvSpPr>
          <p:nvPr>
            <p:ph type="body" sz="quarter" idx="11" hasCustomPrompt="1"/>
          </p:nvPr>
        </p:nvSpPr>
        <p:spPr bwMode="gray">
          <a:xfrm>
            <a:off x="995362" y="4680750"/>
            <a:ext cx="10537826" cy="729450"/>
          </a:xfrm>
        </p:spPr>
        <p:txBody>
          <a:bodyPr>
            <a:noAutofit/>
          </a:bodyPr>
          <a:lstStyle>
            <a:lvl1pPr>
              <a:lnSpc>
                <a:spcPts val="2300"/>
              </a:lnSpc>
              <a:defRPr sz="2500">
                <a:solidFill>
                  <a:schemeClr val="tx2"/>
                </a:solidFill>
              </a:defRPr>
            </a:lvl1pPr>
          </a:lstStyle>
          <a:p>
            <a:pPr lvl="0"/>
            <a:r>
              <a:rPr lang="en-GB" noProof="0" dirty="0"/>
              <a:t>Click to edit Subtitle text styles</a:t>
            </a:r>
          </a:p>
        </p:txBody>
      </p:sp>
      <p:sp>
        <p:nvSpPr>
          <p:cNvPr id="37" name="Text Placeholder 2"/>
          <p:cNvSpPr>
            <a:spLocks noGrp="1"/>
          </p:cNvSpPr>
          <p:nvPr>
            <p:ph type="body" sz="quarter" idx="14" hasCustomPrompt="1"/>
          </p:nvPr>
        </p:nvSpPr>
        <p:spPr>
          <a:xfrm>
            <a:off x="995362" y="5901351"/>
            <a:ext cx="10537826" cy="275612"/>
          </a:xfrm>
        </p:spPr>
        <p:txBody>
          <a:bodyPr tIns="0" bIns="0" anchor="b"/>
          <a:lstStyle>
            <a:lvl1pPr marL="0" indent="0" algn="l">
              <a:lnSpc>
                <a:spcPct val="100000"/>
              </a:lnSpc>
              <a:buNone/>
              <a:defRPr sz="1500">
                <a:solidFill>
                  <a:schemeClr val="tx1"/>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location and date</a:t>
            </a:r>
          </a:p>
        </p:txBody>
      </p:sp>
      <p:grpSp>
        <p:nvGrpSpPr>
          <p:cNvPr id="60" name="Group 59"/>
          <p:cNvGrpSpPr/>
          <p:nvPr userDrawn="1"/>
        </p:nvGrpSpPr>
        <p:grpSpPr>
          <a:xfrm>
            <a:off x="994275" y="1309688"/>
            <a:ext cx="2975834" cy="1256727"/>
            <a:chOff x="12638090" y="1376363"/>
            <a:chExt cx="3984627" cy="1682751"/>
          </a:xfrm>
          <a:solidFill>
            <a:srgbClr val="A8A8A8"/>
          </a:solidFill>
        </p:grpSpPr>
        <p:sp>
          <p:nvSpPr>
            <p:cNvPr id="61" name="Freeform 5"/>
            <p:cNvSpPr>
              <a:spLocks/>
            </p:cNvSpPr>
            <p:nvPr/>
          </p:nvSpPr>
          <p:spPr bwMode="auto">
            <a:xfrm>
              <a:off x="12638090" y="1376363"/>
              <a:ext cx="1346201" cy="1628775"/>
            </a:xfrm>
            <a:custGeom>
              <a:avLst/>
              <a:gdLst>
                <a:gd name="T0" fmla="*/ 358 w 423"/>
                <a:gd name="T1" fmla="*/ 55 h 509"/>
                <a:gd name="T2" fmla="*/ 209 w 423"/>
                <a:gd name="T3" fmla="*/ 0 h 509"/>
                <a:gd name="T4" fmla="*/ 61 w 423"/>
                <a:gd name="T5" fmla="*/ 61 h 509"/>
                <a:gd name="T6" fmla="*/ 0 w 423"/>
                <a:gd name="T7" fmla="*/ 206 h 509"/>
                <a:gd name="T8" fmla="*/ 141 w 423"/>
                <a:gd name="T9" fmla="*/ 398 h 509"/>
                <a:gd name="T10" fmla="*/ 184 w 423"/>
                <a:gd name="T11" fmla="*/ 330 h 509"/>
                <a:gd name="T12" fmla="*/ 79 w 423"/>
                <a:gd name="T13" fmla="*/ 205 h 509"/>
                <a:gd name="T14" fmla="*/ 210 w 423"/>
                <a:gd name="T15" fmla="*/ 76 h 509"/>
                <a:gd name="T16" fmla="*/ 344 w 423"/>
                <a:gd name="T17" fmla="*/ 202 h 509"/>
                <a:gd name="T18" fmla="*/ 310 w 423"/>
                <a:gd name="T19" fmla="*/ 299 h 509"/>
                <a:gd name="T20" fmla="*/ 310 w 423"/>
                <a:gd name="T21" fmla="*/ 299 h 509"/>
                <a:gd name="T22" fmla="*/ 310 w 423"/>
                <a:gd name="T23" fmla="*/ 300 h 509"/>
                <a:gd name="T24" fmla="*/ 168 w 423"/>
                <a:gd name="T25" fmla="*/ 509 h 509"/>
                <a:gd name="T26" fmla="*/ 241 w 423"/>
                <a:gd name="T27" fmla="*/ 509 h 509"/>
                <a:gd name="T28" fmla="*/ 274 w 423"/>
                <a:gd name="T29" fmla="*/ 491 h 509"/>
                <a:gd name="T30" fmla="*/ 352 w 423"/>
                <a:gd name="T31" fmla="*/ 366 h 509"/>
                <a:gd name="T32" fmla="*/ 366 w 423"/>
                <a:gd name="T33" fmla="*/ 343 h 509"/>
                <a:gd name="T34" fmla="*/ 423 w 423"/>
                <a:gd name="T35" fmla="*/ 200 h 509"/>
                <a:gd name="T36" fmla="*/ 358 w 423"/>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3" h="509">
                  <a:moveTo>
                    <a:pt x="358" y="55"/>
                  </a:moveTo>
                  <a:cubicBezTo>
                    <a:pt x="318" y="20"/>
                    <a:pt x="264" y="0"/>
                    <a:pt x="209" y="0"/>
                  </a:cubicBezTo>
                  <a:cubicBezTo>
                    <a:pt x="153" y="0"/>
                    <a:pt x="101" y="22"/>
                    <a:pt x="61" y="61"/>
                  </a:cubicBezTo>
                  <a:cubicBezTo>
                    <a:pt x="22" y="100"/>
                    <a:pt x="0" y="152"/>
                    <a:pt x="0" y="206"/>
                  </a:cubicBezTo>
                  <a:cubicBezTo>
                    <a:pt x="0" y="296"/>
                    <a:pt x="56" y="372"/>
                    <a:pt x="141" y="398"/>
                  </a:cubicBezTo>
                  <a:cubicBezTo>
                    <a:pt x="184" y="330"/>
                    <a:pt x="184" y="330"/>
                    <a:pt x="184" y="330"/>
                  </a:cubicBezTo>
                  <a:cubicBezTo>
                    <a:pt x="124" y="319"/>
                    <a:pt x="79" y="268"/>
                    <a:pt x="79" y="205"/>
                  </a:cubicBezTo>
                  <a:cubicBezTo>
                    <a:pt x="79" y="134"/>
                    <a:pt x="138" y="76"/>
                    <a:pt x="210" y="76"/>
                  </a:cubicBezTo>
                  <a:cubicBezTo>
                    <a:pt x="276" y="76"/>
                    <a:pt x="344" y="123"/>
                    <a:pt x="344" y="202"/>
                  </a:cubicBezTo>
                  <a:cubicBezTo>
                    <a:pt x="344" y="239"/>
                    <a:pt x="327" y="271"/>
                    <a:pt x="310" y="299"/>
                  </a:cubicBezTo>
                  <a:cubicBezTo>
                    <a:pt x="310" y="299"/>
                    <a:pt x="310" y="299"/>
                    <a:pt x="310" y="299"/>
                  </a:cubicBezTo>
                  <a:cubicBezTo>
                    <a:pt x="310" y="300"/>
                    <a:pt x="310" y="300"/>
                    <a:pt x="310" y="300"/>
                  </a:cubicBezTo>
                  <a:cubicBezTo>
                    <a:pt x="168" y="509"/>
                    <a:pt x="168" y="509"/>
                    <a:pt x="168" y="509"/>
                  </a:cubicBezTo>
                  <a:cubicBezTo>
                    <a:pt x="241" y="509"/>
                    <a:pt x="241" y="509"/>
                    <a:pt x="241" y="509"/>
                  </a:cubicBezTo>
                  <a:cubicBezTo>
                    <a:pt x="255" y="509"/>
                    <a:pt x="267" y="502"/>
                    <a:pt x="274" y="491"/>
                  </a:cubicBezTo>
                  <a:cubicBezTo>
                    <a:pt x="352" y="366"/>
                    <a:pt x="352" y="366"/>
                    <a:pt x="352" y="366"/>
                  </a:cubicBezTo>
                  <a:cubicBezTo>
                    <a:pt x="356" y="358"/>
                    <a:pt x="361" y="350"/>
                    <a:pt x="366" y="343"/>
                  </a:cubicBezTo>
                  <a:cubicBezTo>
                    <a:pt x="394" y="297"/>
                    <a:pt x="423" y="249"/>
                    <a:pt x="423" y="200"/>
                  </a:cubicBezTo>
                  <a:cubicBezTo>
                    <a:pt x="423" y="127"/>
                    <a:pt x="388" y="81"/>
                    <a:pt x="358" y="55"/>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2" name="Oval 61"/>
            <p:cNvSpPr>
              <a:spLocks noChangeArrowheads="1"/>
            </p:cNvSpPr>
            <p:nvPr/>
          </p:nvSpPr>
          <p:spPr bwMode="auto">
            <a:xfrm>
              <a:off x="13134978" y="1836738"/>
              <a:ext cx="352425" cy="3556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3" name="Rectangle 62"/>
            <p:cNvSpPr>
              <a:spLocks noChangeArrowheads="1"/>
            </p:cNvSpPr>
            <p:nvPr/>
          </p:nvSpPr>
          <p:spPr bwMode="auto">
            <a:xfrm>
              <a:off x="14266866" y="1590676"/>
              <a:ext cx="134938" cy="53498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4" name="Freeform 8"/>
            <p:cNvSpPr>
              <a:spLocks noEditPoints="1"/>
            </p:cNvSpPr>
            <p:nvPr/>
          </p:nvSpPr>
          <p:spPr bwMode="auto">
            <a:xfrm>
              <a:off x="14468478" y="1693863"/>
              <a:ext cx="444500" cy="444500"/>
            </a:xfrm>
            <a:custGeom>
              <a:avLst/>
              <a:gdLst>
                <a:gd name="T0" fmla="*/ 101 w 140"/>
                <a:gd name="T1" fmla="*/ 52 h 139"/>
                <a:gd name="T2" fmla="*/ 93 w 140"/>
                <a:gd name="T3" fmla="*/ 37 h 139"/>
                <a:gd name="T4" fmla="*/ 73 w 140"/>
                <a:gd name="T5" fmla="*/ 29 h 139"/>
                <a:gd name="T6" fmla="*/ 52 w 140"/>
                <a:gd name="T7" fmla="*/ 38 h 139"/>
                <a:gd name="T8" fmla="*/ 44 w 140"/>
                <a:gd name="T9" fmla="*/ 52 h 139"/>
                <a:gd name="T10" fmla="*/ 101 w 140"/>
                <a:gd name="T11" fmla="*/ 52 h 139"/>
                <a:gd name="T12" fmla="*/ 140 w 140"/>
                <a:gd name="T13" fmla="*/ 77 h 139"/>
                <a:gd name="T14" fmla="*/ 43 w 140"/>
                <a:gd name="T15" fmla="*/ 77 h 139"/>
                <a:gd name="T16" fmla="*/ 51 w 140"/>
                <a:gd name="T17" fmla="*/ 99 h 139"/>
                <a:gd name="T18" fmla="*/ 72 w 140"/>
                <a:gd name="T19" fmla="*/ 107 h 139"/>
                <a:gd name="T20" fmla="*/ 89 w 140"/>
                <a:gd name="T21" fmla="*/ 103 h 139"/>
                <a:gd name="T22" fmla="*/ 98 w 140"/>
                <a:gd name="T23" fmla="*/ 93 h 139"/>
                <a:gd name="T24" fmla="*/ 138 w 140"/>
                <a:gd name="T25" fmla="*/ 97 h 139"/>
                <a:gd name="T26" fmla="*/ 113 w 140"/>
                <a:gd name="T27" fmla="*/ 129 h 139"/>
                <a:gd name="T28" fmla="*/ 72 w 140"/>
                <a:gd name="T29" fmla="*/ 139 h 139"/>
                <a:gd name="T30" fmla="*/ 20 w 140"/>
                <a:gd name="T31" fmla="*/ 120 h 139"/>
                <a:gd name="T32" fmla="*/ 0 w 140"/>
                <a:gd name="T33" fmla="*/ 70 h 139"/>
                <a:gd name="T34" fmla="*/ 20 w 140"/>
                <a:gd name="T35" fmla="*/ 19 h 139"/>
                <a:gd name="T36" fmla="*/ 70 w 140"/>
                <a:gd name="T37" fmla="*/ 0 h 139"/>
                <a:gd name="T38" fmla="*/ 122 w 140"/>
                <a:gd name="T39" fmla="*/ 20 h 139"/>
                <a:gd name="T40" fmla="*/ 140 w 140"/>
                <a:gd name="T41" fmla="*/ 73 h 139"/>
                <a:gd name="T42" fmla="*/ 140 w 140"/>
                <a:gd name="T43" fmla="*/ 7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39">
                  <a:moveTo>
                    <a:pt x="101" y="52"/>
                  </a:moveTo>
                  <a:cubicBezTo>
                    <a:pt x="101" y="51"/>
                    <a:pt x="99" y="43"/>
                    <a:pt x="93" y="37"/>
                  </a:cubicBezTo>
                  <a:cubicBezTo>
                    <a:pt x="88" y="32"/>
                    <a:pt x="81" y="29"/>
                    <a:pt x="73" y="29"/>
                  </a:cubicBezTo>
                  <a:cubicBezTo>
                    <a:pt x="62" y="29"/>
                    <a:pt x="56" y="34"/>
                    <a:pt x="52" y="38"/>
                  </a:cubicBezTo>
                  <a:cubicBezTo>
                    <a:pt x="48" y="41"/>
                    <a:pt x="46" y="46"/>
                    <a:pt x="44" y="52"/>
                  </a:cubicBezTo>
                  <a:lnTo>
                    <a:pt x="101" y="52"/>
                  </a:lnTo>
                  <a:close/>
                  <a:moveTo>
                    <a:pt x="140" y="77"/>
                  </a:moveTo>
                  <a:cubicBezTo>
                    <a:pt x="43" y="77"/>
                    <a:pt x="43" y="77"/>
                    <a:pt x="43" y="77"/>
                  </a:cubicBezTo>
                  <a:cubicBezTo>
                    <a:pt x="43" y="84"/>
                    <a:pt x="46" y="93"/>
                    <a:pt x="51" y="99"/>
                  </a:cubicBezTo>
                  <a:cubicBezTo>
                    <a:pt x="57" y="106"/>
                    <a:pt x="66" y="107"/>
                    <a:pt x="72" y="107"/>
                  </a:cubicBezTo>
                  <a:cubicBezTo>
                    <a:pt x="78" y="107"/>
                    <a:pt x="85" y="106"/>
                    <a:pt x="89" y="103"/>
                  </a:cubicBezTo>
                  <a:cubicBezTo>
                    <a:pt x="90" y="103"/>
                    <a:pt x="95" y="100"/>
                    <a:pt x="98" y="93"/>
                  </a:cubicBezTo>
                  <a:cubicBezTo>
                    <a:pt x="138" y="97"/>
                    <a:pt x="138" y="97"/>
                    <a:pt x="138" y="97"/>
                  </a:cubicBezTo>
                  <a:cubicBezTo>
                    <a:pt x="132" y="115"/>
                    <a:pt x="120" y="125"/>
                    <a:pt x="113" y="129"/>
                  </a:cubicBezTo>
                  <a:cubicBezTo>
                    <a:pt x="100" y="137"/>
                    <a:pt x="86" y="139"/>
                    <a:pt x="72" y="139"/>
                  </a:cubicBezTo>
                  <a:cubicBezTo>
                    <a:pt x="52" y="139"/>
                    <a:pt x="35" y="136"/>
                    <a:pt x="20" y="120"/>
                  </a:cubicBezTo>
                  <a:cubicBezTo>
                    <a:pt x="9" y="109"/>
                    <a:pt x="0" y="92"/>
                    <a:pt x="0" y="70"/>
                  </a:cubicBezTo>
                  <a:cubicBezTo>
                    <a:pt x="0" y="52"/>
                    <a:pt x="7" y="32"/>
                    <a:pt x="20" y="19"/>
                  </a:cubicBezTo>
                  <a:cubicBezTo>
                    <a:pt x="36" y="3"/>
                    <a:pt x="55" y="0"/>
                    <a:pt x="70" y="0"/>
                  </a:cubicBezTo>
                  <a:cubicBezTo>
                    <a:pt x="85" y="0"/>
                    <a:pt x="106" y="3"/>
                    <a:pt x="122" y="20"/>
                  </a:cubicBezTo>
                  <a:cubicBezTo>
                    <a:pt x="137" y="36"/>
                    <a:pt x="140" y="57"/>
                    <a:pt x="140" y="73"/>
                  </a:cubicBezTo>
                  <a:lnTo>
                    <a:pt x="140" y="77"/>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5" name="Freeform 9"/>
            <p:cNvSpPr>
              <a:spLocks/>
            </p:cNvSpPr>
            <p:nvPr/>
          </p:nvSpPr>
          <p:spPr bwMode="auto">
            <a:xfrm>
              <a:off x="14928854" y="1709738"/>
              <a:ext cx="503238" cy="415925"/>
            </a:xfrm>
            <a:custGeom>
              <a:avLst/>
              <a:gdLst>
                <a:gd name="T0" fmla="*/ 93 w 317"/>
                <a:gd name="T1" fmla="*/ 0 h 262"/>
                <a:gd name="T2" fmla="*/ 159 w 317"/>
                <a:gd name="T3" fmla="*/ 139 h 262"/>
                <a:gd name="T4" fmla="*/ 225 w 317"/>
                <a:gd name="T5" fmla="*/ 0 h 262"/>
                <a:gd name="T6" fmla="*/ 317 w 317"/>
                <a:gd name="T7" fmla="*/ 0 h 262"/>
                <a:gd name="T8" fmla="*/ 185 w 317"/>
                <a:gd name="T9" fmla="*/ 262 h 262"/>
                <a:gd name="T10" fmla="*/ 133 w 317"/>
                <a:gd name="T11" fmla="*/ 262 h 262"/>
                <a:gd name="T12" fmla="*/ 0 w 317"/>
                <a:gd name="T13" fmla="*/ 0 h 262"/>
                <a:gd name="T14" fmla="*/ 93 w 317"/>
                <a:gd name="T15" fmla="*/ 0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7" h="262">
                  <a:moveTo>
                    <a:pt x="93" y="0"/>
                  </a:moveTo>
                  <a:lnTo>
                    <a:pt x="159" y="139"/>
                  </a:lnTo>
                  <a:lnTo>
                    <a:pt x="225" y="0"/>
                  </a:lnTo>
                  <a:lnTo>
                    <a:pt x="317" y="0"/>
                  </a:lnTo>
                  <a:lnTo>
                    <a:pt x="185" y="262"/>
                  </a:lnTo>
                  <a:lnTo>
                    <a:pt x="133" y="262"/>
                  </a:lnTo>
                  <a:lnTo>
                    <a:pt x="0" y="0"/>
                  </a:lnTo>
                  <a:lnTo>
                    <a:pt x="9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6" name="Freeform 10"/>
            <p:cNvSpPr>
              <a:spLocks/>
            </p:cNvSpPr>
            <p:nvPr/>
          </p:nvSpPr>
          <p:spPr bwMode="auto">
            <a:xfrm>
              <a:off x="15476541" y="1709738"/>
              <a:ext cx="133350" cy="415925"/>
            </a:xfrm>
            <a:custGeom>
              <a:avLst/>
              <a:gdLst>
                <a:gd name="T0" fmla="*/ 42 w 42"/>
                <a:gd name="T1" fmla="*/ 0 h 130"/>
                <a:gd name="T2" fmla="*/ 42 w 42"/>
                <a:gd name="T3" fmla="*/ 97 h 130"/>
                <a:gd name="T4" fmla="*/ 9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7"/>
                    <a:pt x="42" y="97"/>
                    <a:pt x="42" y="97"/>
                  </a:cubicBezTo>
                  <a:cubicBezTo>
                    <a:pt x="42" y="115"/>
                    <a:pt x="27" y="130"/>
                    <a:pt x="9" y="130"/>
                  </a:cubicBezTo>
                  <a:cubicBezTo>
                    <a:pt x="0" y="130"/>
                    <a:pt x="0" y="130"/>
                    <a:pt x="0" y="130"/>
                  </a:cubicBezTo>
                  <a:cubicBezTo>
                    <a:pt x="0" y="0"/>
                    <a:pt x="0" y="0"/>
                    <a:pt x="0" y="0"/>
                  </a:cubicBezTo>
                  <a:lnTo>
                    <a:pt x="42"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7" name="Freeform 11"/>
            <p:cNvSpPr>
              <a:spLocks/>
            </p:cNvSpPr>
            <p:nvPr/>
          </p:nvSpPr>
          <p:spPr bwMode="auto">
            <a:xfrm>
              <a:off x="14263691" y="2220913"/>
              <a:ext cx="420688"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8" name="Freeform 12"/>
            <p:cNvSpPr>
              <a:spLocks/>
            </p:cNvSpPr>
            <p:nvPr/>
          </p:nvSpPr>
          <p:spPr bwMode="auto">
            <a:xfrm>
              <a:off x="14779629" y="2230438"/>
              <a:ext cx="133350" cy="415925"/>
            </a:xfrm>
            <a:custGeom>
              <a:avLst/>
              <a:gdLst>
                <a:gd name="T0" fmla="*/ 42 w 42"/>
                <a:gd name="T1" fmla="*/ 0 h 130"/>
                <a:gd name="T2" fmla="*/ 42 w 42"/>
                <a:gd name="T3" fmla="*/ 98 h 130"/>
                <a:gd name="T4" fmla="*/ 10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8"/>
                    <a:pt x="42" y="98"/>
                    <a:pt x="42" y="98"/>
                  </a:cubicBezTo>
                  <a:cubicBezTo>
                    <a:pt x="42" y="116"/>
                    <a:pt x="27" y="130"/>
                    <a:pt x="10" y="130"/>
                  </a:cubicBezTo>
                  <a:cubicBezTo>
                    <a:pt x="0" y="130"/>
                    <a:pt x="0" y="130"/>
                    <a:pt x="0" y="130"/>
                  </a:cubicBezTo>
                  <a:cubicBezTo>
                    <a:pt x="0" y="0"/>
                    <a:pt x="0" y="0"/>
                    <a:pt x="0" y="0"/>
                  </a:cubicBezTo>
                  <a:lnTo>
                    <a:pt x="42"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9" name="Freeform 13"/>
            <p:cNvSpPr>
              <a:spLocks/>
            </p:cNvSpPr>
            <p:nvPr/>
          </p:nvSpPr>
          <p:spPr bwMode="auto">
            <a:xfrm>
              <a:off x="15009816" y="2220913"/>
              <a:ext cx="419100"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0" name="Freeform 14"/>
            <p:cNvSpPr>
              <a:spLocks noEditPoints="1"/>
            </p:cNvSpPr>
            <p:nvPr/>
          </p:nvSpPr>
          <p:spPr bwMode="auto">
            <a:xfrm>
              <a:off x="15495591" y="2217738"/>
              <a:ext cx="442913" cy="441325"/>
            </a:xfrm>
            <a:custGeom>
              <a:avLst/>
              <a:gdLst>
                <a:gd name="T0" fmla="*/ 101 w 139"/>
                <a:gd name="T1" fmla="*/ 51 h 138"/>
                <a:gd name="T2" fmla="*/ 92 w 139"/>
                <a:gd name="T3" fmla="*/ 36 h 138"/>
                <a:gd name="T4" fmla="*/ 72 w 139"/>
                <a:gd name="T5" fmla="*/ 29 h 138"/>
                <a:gd name="T6" fmla="*/ 51 w 139"/>
                <a:gd name="T7" fmla="*/ 37 h 138"/>
                <a:gd name="T8" fmla="*/ 44 w 139"/>
                <a:gd name="T9" fmla="*/ 51 h 138"/>
                <a:gd name="T10" fmla="*/ 101 w 139"/>
                <a:gd name="T11" fmla="*/ 51 h 138"/>
                <a:gd name="T12" fmla="*/ 139 w 139"/>
                <a:gd name="T13" fmla="*/ 76 h 138"/>
                <a:gd name="T14" fmla="*/ 42 w 139"/>
                <a:gd name="T15" fmla="*/ 76 h 138"/>
                <a:gd name="T16" fmla="*/ 50 w 139"/>
                <a:gd name="T17" fmla="*/ 99 h 138"/>
                <a:gd name="T18" fmla="*/ 72 w 139"/>
                <a:gd name="T19" fmla="*/ 107 h 138"/>
                <a:gd name="T20" fmla="*/ 89 w 139"/>
                <a:gd name="T21" fmla="*/ 103 h 138"/>
                <a:gd name="T22" fmla="*/ 98 w 139"/>
                <a:gd name="T23" fmla="*/ 92 h 138"/>
                <a:gd name="T24" fmla="*/ 137 w 139"/>
                <a:gd name="T25" fmla="*/ 96 h 138"/>
                <a:gd name="T26" fmla="*/ 112 w 139"/>
                <a:gd name="T27" fmla="*/ 129 h 138"/>
                <a:gd name="T28" fmla="*/ 71 w 139"/>
                <a:gd name="T29" fmla="*/ 138 h 138"/>
                <a:gd name="T30" fmla="*/ 19 w 139"/>
                <a:gd name="T31" fmla="*/ 120 h 138"/>
                <a:gd name="T32" fmla="*/ 0 w 139"/>
                <a:gd name="T33" fmla="*/ 70 h 138"/>
                <a:gd name="T34" fmla="*/ 20 w 139"/>
                <a:gd name="T35" fmla="*/ 18 h 138"/>
                <a:gd name="T36" fmla="*/ 69 w 139"/>
                <a:gd name="T37" fmla="*/ 0 h 138"/>
                <a:gd name="T38" fmla="*/ 121 w 139"/>
                <a:gd name="T39" fmla="*/ 19 h 138"/>
                <a:gd name="T40" fmla="*/ 139 w 139"/>
                <a:gd name="T41" fmla="*/ 72 h 138"/>
                <a:gd name="T42" fmla="*/ 139 w 139"/>
                <a:gd name="T43" fmla="*/ 7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138">
                  <a:moveTo>
                    <a:pt x="101" y="51"/>
                  </a:moveTo>
                  <a:cubicBezTo>
                    <a:pt x="100" y="50"/>
                    <a:pt x="98" y="42"/>
                    <a:pt x="92" y="36"/>
                  </a:cubicBezTo>
                  <a:cubicBezTo>
                    <a:pt x="87" y="32"/>
                    <a:pt x="81" y="29"/>
                    <a:pt x="72" y="29"/>
                  </a:cubicBezTo>
                  <a:cubicBezTo>
                    <a:pt x="61" y="29"/>
                    <a:pt x="55" y="33"/>
                    <a:pt x="51" y="37"/>
                  </a:cubicBezTo>
                  <a:cubicBezTo>
                    <a:pt x="48" y="41"/>
                    <a:pt x="45" y="45"/>
                    <a:pt x="44" y="51"/>
                  </a:cubicBezTo>
                  <a:lnTo>
                    <a:pt x="101" y="51"/>
                  </a:lnTo>
                  <a:close/>
                  <a:moveTo>
                    <a:pt x="139" y="76"/>
                  </a:moveTo>
                  <a:cubicBezTo>
                    <a:pt x="42" y="76"/>
                    <a:pt x="42" y="76"/>
                    <a:pt x="42" y="76"/>
                  </a:cubicBezTo>
                  <a:cubicBezTo>
                    <a:pt x="42" y="83"/>
                    <a:pt x="45" y="93"/>
                    <a:pt x="50" y="99"/>
                  </a:cubicBezTo>
                  <a:cubicBezTo>
                    <a:pt x="57" y="106"/>
                    <a:pt x="65" y="107"/>
                    <a:pt x="72" y="107"/>
                  </a:cubicBezTo>
                  <a:cubicBezTo>
                    <a:pt x="78" y="107"/>
                    <a:pt x="84" y="106"/>
                    <a:pt x="89" y="103"/>
                  </a:cubicBezTo>
                  <a:cubicBezTo>
                    <a:pt x="89" y="103"/>
                    <a:pt x="94" y="99"/>
                    <a:pt x="98" y="92"/>
                  </a:cubicBezTo>
                  <a:cubicBezTo>
                    <a:pt x="137" y="96"/>
                    <a:pt x="137" y="96"/>
                    <a:pt x="137" y="96"/>
                  </a:cubicBezTo>
                  <a:cubicBezTo>
                    <a:pt x="131" y="115"/>
                    <a:pt x="120" y="124"/>
                    <a:pt x="112" y="129"/>
                  </a:cubicBezTo>
                  <a:cubicBezTo>
                    <a:pt x="100" y="136"/>
                    <a:pt x="86" y="138"/>
                    <a:pt x="71" y="138"/>
                  </a:cubicBezTo>
                  <a:cubicBezTo>
                    <a:pt x="52" y="138"/>
                    <a:pt x="34" y="135"/>
                    <a:pt x="19" y="120"/>
                  </a:cubicBezTo>
                  <a:cubicBezTo>
                    <a:pt x="8" y="108"/>
                    <a:pt x="0" y="91"/>
                    <a:pt x="0" y="70"/>
                  </a:cubicBezTo>
                  <a:cubicBezTo>
                    <a:pt x="0" y="51"/>
                    <a:pt x="6" y="32"/>
                    <a:pt x="20" y="18"/>
                  </a:cubicBezTo>
                  <a:cubicBezTo>
                    <a:pt x="35" y="3"/>
                    <a:pt x="55" y="0"/>
                    <a:pt x="69" y="0"/>
                  </a:cubicBezTo>
                  <a:cubicBezTo>
                    <a:pt x="84" y="0"/>
                    <a:pt x="105" y="2"/>
                    <a:pt x="121" y="19"/>
                  </a:cubicBezTo>
                  <a:cubicBezTo>
                    <a:pt x="136" y="36"/>
                    <a:pt x="139" y="56"/>
                    <a:pt x="139" y="72"/>
                  </a:cubicBezTo>
                  <a:lnTo>
                    <a:pt x="139" y="76"/>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1" name="Freeform 15"/>
            <p:cNvSpPr>
              <a:spLocks/>
            </p:cNvSpPr>
            <p:nvPr/>
          </p:nvSpPr>
          <p:spPr bwMode="auto">
            <a:xfrm>
              <a:off x="14270041" y="2822576"/>
              <a:ext cx="147638" cy="182563"/>
            </a:xfrm>
            <a:custGeom>
              <a:avLst/>
              <a:gdLst>
                <a:gd name="T0" fmla="*/ 93 w 93"/>
                <a:gd name="T1" fmla="*/ 0 h 115"/>
                <a:gd name="T2" fmla="*/ 93 w 93"/>
                <a:gd name="T3" fmla="*/ 14 h 115"/>
                <a:gd name="T4" fmla="*/ 55 w 93"/>
                <a:gd name="T5" fmla="*/ 14 h 115"/>
                <a:gd name="T6" fmla="*/ 55 w 93"/>
                <a:gd name="T7" fmla="*/ 115 h 115"/>
                <a:gd name="T8" fmla="*/ 39 w 93"/>
                <a:gd name="T9" fmla="*/ 115 h 115"/>
                <a:gd name="T10" fmla="*/ 39 w 93"/>
                <a:gd name="T11" fmla="*/ 14 h 115"/>
                <a:gd name="T12" fmla="*/ 0 w 93"/>
                <a:gd name="T13" fmla="*/ 14 h 115"/>
                <a:gd name="T14" fmla="*/ 0 w 93"/>
                <a:gd name="T15" fmla="*/ 0 h 115"/>
                <a:gd name="T16" fmla="*/ 93 w 9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115">
                  <a:moveTo>
                    <a:pt x="93" y="0"/>
                  </a:moveTo>
                  <a:lnTo>
                    <a:pt x="93" y="14"/>
                  </a:lnTo>
                  <a:lnTo>
                    <a:pt x="55" y="14"/>
                  </a:lnTo>
                  <a:lnTo>
                    <a:pt x="55" y="115"/>
                  </a:lnTo>
                  <a:lnTo>
                    <a:pt x="39" y="115"/>
                  </a:lnTo>
                  <a:lnTo>
                    <a:pt x="39" y="14"/>
                  </a:lnTo>
                  <a:lnTo>
                    <a:pt x="0" y="14"/>
                  </a:lnTo>
                  <a:lnTo>
                    <a:pt x="0" y="0"/>
                  </a:lnTo>
                  <a:lnTo>
                    <a:pt x="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2" name="Freeform 16"/>
            <p:cNvSpPr>
              <a:spLocks noEditPoints="1"/>
            </p:cNvSpPr>
            <p:nvPr/>
          </p:nvSpPr>
          <p:spPr bwMode="auto">
            <a:xfrm>
              <a:off x="14404978" y="2867026"/>
              <a:ext cx="117475" cy="141288"/>
            </a:xfrm>
            <a:custGeom>
              <a:avLst/>
              <a:gdLst>
                <a:gd name="T0" fmla="*/ 28 w 37"/>
                <a:gd name="T1" fmla="*/ 2 h 44"/>
                <a:gd name="T2" fmla="*/ 34 w 37"/>
                <a:gd name="T3" fmla="*/ 8 h 44"/>
                <a:gd name="T4" fmla="*/ 37 w 37"/>
                <a:gd name="T5" fmla="*/ 15 h 44"/>
                <a:gd name="T6" fmla="*/ 37 w 37"/>
                <a:gd name="T7" fmla="*/ 24 h 44"/>
                <a:gd name="T8" fmla="*/ 7 w 37"/>
                <a:gd name="T9" fmla="*/ 24 h 44"/>
                <a:gd name="T10" fmla="*/ 10 w 37"/>
                <a:gd name="T11" fmla="*/ 34 h 44"/>
                <a:gd name="T12" fmla="*/ 19 w 37"/>
                <a:gd name="T13" fmla="*/ 38 h 44"/>
                <a:gd name="T14" fmla="*/ 27 w 37"/>
                <a:gd name="T15" fmla="*/ 35 h 44"/>
                <a:gd name="T16" fmla="*/ 30 w 37"/>
                <a:gd name="T17" fmla="*/ 30 h 44"/>
                <a:gd name="T18" fmla="*/ 37 w 37"/>
                <a:gd name="T19" fmla="*/ 30 h 44"/>
                <a:gd name="T20" fmla="*/ 35 w 37"/>
                <a:gd name="T21" fmla="*/ 35 h 44"/>
                <a:gd name="T22" fmla="*/ 32 w 37"/>
                <a:gd name="T23" fmla="*/ 39 h 44"/>
                <a:gd name="T24" fmla="*/ 24 w 37"/>
                <a:gd name="T25" fmla="*/ 44 h 44"/>
                <a:gd name="T26" fmla="*/ 18 w 37"/>
                <a:gd name="T27" fmla="*/ 44 h 44"/>
                <a:gd name="T28" fmla="*/ 5 w 37"/>
                <a:gd name="T29" fmla="*/ 39 h 44"/>
                <a:gd name="T30" fmla="*/ 0 w 37"/>
                <a:gd name="T31" fmla="*/ 23 h 44"/>
                <a:gd name="T32" fmla="*/ 5 w 37"/>
                <a:gd name="T33" fmla="*/ 7 h 44"/>
                <a:gd name="T34" fmla="*/ 19 w 37"/>
                <a:gd name="T35" fmla="*/ 0 h 44"/>
                <a:gd name="T36" fmla="*/ 28 w 37"/>
                <a:gd name="T37" fmla="*/ 2 h 44"/>
                <a:gd name="T38" fmla="*/ 30 w 37"/>
                <a:gd name="T39" fmla="*/ 19 h 44"/>
                <a:gd name="T40" fmla="*/ 28 w 37"/>
                <a:gd name="T41" fmla="*/ 11 h 44"/>
                <a:gd name="T42" fmla="*/ 19 w 37"/>
                <a:gd name="T43" fmla="*/ 6 h 44"/>
                <a:gd name="T44" fmla="*/ 11 w 37"/>
                <a:gd name="T45" fmla="*/ 10 h 44"/>
                <a:gd name="T46" fmla="*/ 7 w 37"/>
                <a:gd name="T47" fmla="*/ 19 h 44"/>
                <a:gd name="T48" fmla="*/ 30 w 37"/>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44">
                  <a:moveTo>
                    <a:pt x="28" y="2"/>
                  </a:moveTo>
                  <a:cubicBezTo>
                    <a:pt x="31" y="4"/>
                    <a:pt x="33" y="6"/>
                    <a:pt x="34" y="8"/>
                  </a:cubicBezTo>
                  <a:cubicBezTo>
                    <a:pt x="35" y="10"/>
                    <a:pt x="36" y="12"/>
                    <a:pt x="37" y="15"/>
                  </a:cubicBezTo>
                  <a:cubicBezTo>
                    <a:pt x="37" y="17"/>
                    <a:pt x="37" y="20"/>
                    <a:pt x="37" y="24"/>
                  </a:cubicBezTo>
                  <a:cubicBezTo>
                    <a:pt x="7" y="24"/>
                    <a:pt x="7" y="24"/>
                    <a:pt x="7" y="24"/>
                  </a:cubicBezTo>
                  <a:cubicBezTo>
                    <a:pt x="7" y="29"/>
                    <a:pt x="8" y="32"/>
                    <a:pt x="10" y="34"/>
                  </a:cubicBezTo>
                  <a:cubicBezTo>
                    <a:pt x="12" y="37"/>
                    <a:pt x="15" y="38"/>
                    <a:pt x="19" y="38"/>
                  </a:cubicBezTo>
                  <a:cubicBezTo>
                    <a:pt x="22" y="38"/>
                    <a:pt x="25" y="37"/>
                    <a:pt x="27"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3" y="0"/>
                    <a:pt x="19" y="0"/>
                  </a:cubicBezTo>
                  <a:cubicBezTo>
                    <a:pt x="22" y="0"/>
                    <a:pt x="25" y="1"/>
                    <a:pt x="28" y="2"/>
                  </a:cubicBezTo>
                  <a:moveTo>
                    <a:pt x="30" y="19"/>
                  </a:moveTo>
                  <a:cubicBezTo>
                    <a:pt x="30" y="16"/>
                    <a:pt x="29" y="13"/>
                    <a:pt x="28" y="11"/>
                  </a:cubicBezTo>
                  <a:cubicBezTo>
                    <a:pt x="26" y="8"/>
                    <a:pt x="23" y="6"/>
                    <a:pt x="19" y="6"/>
                  </a:cubicBezTo>
                  <a:cubicBezTo>
                    <a:pt x="16" y="6"/>
                    <a:pt x="13" y="8"/>
                    <a:pt x="11" y="10"/>
                  </a:cubicBezTo>
                  <a:cubicBezTo>
                    <a:pt x="9" y="12"/>
                    <a:pt x="8" y="15"/>
                    <a:pt x="7"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3" name="Freeform 17"/>
            <p:cNvSpPr>
              <a:spLocks/>
            </p:cNvSpPr>
            <p:nvPr/>
          </p:nvSpPr>
          <p:spPr bwMode="auto">
            <a:xfrm>
              <a:off x="14544678" y="2867026"/>
              <a:ext cx="114300" cy="141288"/>
            </a:xfrm>
            <a:custGeom>
              <a:avLst/>
              <a:gdLst>
                <a:gd name="T0" fmla="*/ 31 w 36"/>
                <a:gd name="T1" fmla="*/ 3 h 44"/>
                <a:gd name="T2" fmla="*/ 36 w 36"/>
                <a:gd name="T3" fmla="*/ 15 h 44"/>
                <a:gd name="T4" fmla="*/ 29 w 36"/>
                <a:gd name="T5" fmla="*/ 15 h 44"/>
                <a:gd name="T6" fmla="*/ 26 w 36"/>
                <a:gd name="T7" fmla="*/ 9 h 44"/>
                <a:gd name="T8" fmla="*/ 19 w 36"/>
                <a:gd name="T9" fmla="*/ 6 h 44"/>
                <a:gd name="T10" fmla="*/ 10 w 36"/>
                <a:gd name="T11" fmla="*/ 13 h 44"/>
                <a:gd name="T12" fmla="*/ 8 w 36"/>
                <a:gd name="T13" fmla="*/ 23 h 44"/>
                <a:gd name="T14" fmla="*/ 10 w 36"/>
                <a:gd name="T15" fmla="*/ 34 h 44"/>
                <a:gd name="T16" fmla="*/ 19 w 36"/>
                <a:gd name="T17" fmla="*/ 38 h 44"/>
                <a:gd name="T18" fmla="*/ 26 w 36"/>
                <a:gd name="T19" fmla="*/ 35 h 44"/>
                <a:gd name="T20" fmla="*/ 29 w 36"/>
                <a:gd name="T21" fmla="*/ 28 h 44"/>
                <a:gd name="T22" fmla="*/ 36 w 36"/>
                <a:gd name="T23" fmla="*/ 28 h 44"/>
                <a:gd name="T24" fmla="*/ 30 w 36"/>
                <a:gd name="T25" fmla="*/ 40 h 44"/>
                <a:gd name="T26" fmla="*/ 18 w 36"/>
                <a:gd name="T27" fmla="*/ 44 h 44"/>
                <a:gd name="T28" fmla="*/ 5 w 36"/>
                <a:gd name="T29" fmla="*/ 38 h 44"/>
                <a:gd name="T30" fmla="*/ 0 w 36"/>
                <a:gd name="T31" fmla="*/ 23 h 44"/>
                <a:gd name="T32" fmla="*/ 6 w 36"/>
                <a:gd name="T33" fmla="*/ 6 h 44"/>
                <a:gd name="T34" fmla="*/ 19 w 36"/>
                <a:gd name="T35" fmla="*/ 0 h 44"/>
                <a:gd name="T36" fmla="*/ 31 w 36"/>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44">
                  <a:moveTo>
                    <a:pt x="31" y="3"/>
                  </a:moveTo>
                  <a:cubicBezTo>
                    <a:pt x="34" y="6"/>
                    <a:pt x="35" y="10"/>
                    <a:pt x="36" y="15"/>
                  </a:cubicBezTo>
                  <a:cubicBezTo>
                    <a:pt x="29" y="15"/>
                    <a:pt x="29" y="15"/>
                    <a:pt x="29" y="15"/>
                  </a:cubicBezTo>
                  <a:cubicBezTo>
                    <a:pt x="29" y="13"/>
                    <a:pt x="28" y="11"/>
                    <a:pt x="26" y="9"/>
                  </a:cubicBezTo>
                  <a:cubicBezTo>
                    <a:pt x="25" y="7"/>
                    <a:pt x="22" y="6"/>
                    <a:pt x="19" y="6"/>
                  </a:cubicBezTo>
                  <a:cubicBezTo>
                    <a:pt x="15" y="6"/>
                    <a:pt x="12" y="8"/>
                    <a:pt x="10" y="13"/>
                  </a:cubicBezTo>
                  <a:cubicBezTo>
                    <a:pt x="8" y="16"/>
                    <a:pt x="8" y="19"/>
                    <a:pt x="8" y="23"/>
                  </a:cubicBezTo>
                  <a:cubicBezTo>
                    <a:pt x="8" y="27"/>
                    <a:pt x="9" y="31"/>
                    <a:pt x="10" y="34"/>
                  </a:cubicBezTo>
                  <a:cubicBezTo>
                    <a:pt x="12" y="37"/>
                    <a:pt x="15" y="38"/>
                    <a:pt x="19" y="38"/>
                  </a:cubicBezTo>
                  <a:cubicBezTo>
                    <a:pt x="22" y="38"/>
                    <a:pt x="24" y="37"/>
                    <a:pt x="26" y="35"/>
                  </a:cubicBezTo>
                  <a:cubicBezTo>
                    <a:pt x="27" y="34"/>
                    <a:pt x="28" y="31"/>
                    <a:pt x="29" y="28"/>
                  </a:cubicBezTo>
                  <a:cubicBezTo>
                    <a:pt x="36" y="28"/>
                    <a:pt x="36" y="28"/>
                    <a:pt x="36" y="28"/>
                  </a:cubicBezTo>
                  <a:cubicBezTo>
                    <a:pt x="35" y="34"/>
                    <a:pt x="33" y="38"/>
                    <a:pt x="30" y="40"/>
                  </a:cubicBezTo>
                  <a:cubicBezTo>
                    <a:pt x="27" y="43"/>
                    <a:pt x="23" y="44"/>
                    <a:pt x="18" y="44"/>
                  </a:cubicBezTo>
                  <a:cubicBezTo>
                    <a:pt x="13" y="44"/>
                    <a:pt x="8" y="42"/>
                    <a:pt x="5" y="38"/>
                  </a:cubicBezTo>
                  <a:cubicBezTo>
                    <a:pt x="2" y="34"/>
                    <a:pt x="0" y="29"/>
                    <a:pt x="0" y="23"/>
                  </a:cubicBezTo>
                  <a:cubicBezTo>
                    <a:pt x="0" y="16"/>
                    <a:pt x="2" y="10"/>
                    <a:pt x="6" y="6"/>
                  </a:cubicBezTo>
                  <a:cubicBezTo>
                    <a:pt x="9" y="2"/>
                    <a:pt x="14" y="0"/>
                    <a:pt x="19" y="0"/>
                  </a:cubicBezTo>
                  <a:cubicBezTo>
                    <a:pt x="24" y="0"/>
                    <a:pt x="28" y="1"/>
                    <a:pt x="31"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4" name="Freeform 18"/>
            <p:cNvSpPr>
              <a:spLocks/>
            </p:cNvSpPr>
            <p:nvPr/>
          </p:nvSpPr>
          <p:spPr bwMode="auto">
            <a:xfrm>
              <a:off x="14684379" y="2822576"/>
              <a:ext cx="107950" cy="182563"/>
            </a:xfrm>
            <a:custGeom>
              <a:avLst/>
              <a:gdLst>
                <a:gd name="T0" fmla="*/ 0 w 34"/>
                <a:gd name="T1" fmla="*/ 0 h 57"/>
                <a:gd name="T2" fmla="*/ 7 w 34"/>
                <a:gd name="T3" fmla="*/ 0 h 57"/>
                <a:gd name="T4" fmla="*/ 7 w 34"/>
                <a:gd name="T5" fmla="*/ 21 h 57"/>
                <a:gd name="T6" fmla="*/ 11 w 34"/>
                <a:gd name="T7" fmla="*/ 16 h 57"/>
                <a:gd name="T8" fmla="*/ 20 w 34"/>
                <a:gd name="T9" fmla="*/ 14 h 57"/>
                <a:gd name="T10" fmla="*/ 32 w 34"/>
                <a:gd name="T11" fmla="*/ 21 h 57"/>
                <a:gd name="T12" fmla="*/ 34 w 34"/>
                <a:gd name="T13" fmla="*/ 30 h 57"/>
                <a:gd name="T14" fmla="*/ 34 w 34"/>
                <a:gd name="T15" fmla="*/ 57 h 57"/>
                <a:gd name="T16" fmla="*/ 26 w 34"/>
                <a:gd name="T17" fmla="*/ 57 h 57"/>
                <a:gd name="T18" fmla="*/ 26 w 34"/>
                <a:gd name="T19" fmla="*/ 31 h 57"/>
                <a:gd name="T20" fmla="*/ 25 w 34"/>
                <a:gd name="T21" fmla="*/ 24 h 57"/>
                <a:gd name="T22" fmla="*/ 18 w 34"/>
                <a:gd name="T23" fmla="*/ 21 h 57"/>
                <a:gd name="T24" fmla="*/ 10 w 34"/>
                <a:gd name="T25" fmla="*/ 23 h 57"/>
                <a:gd name="T26" fmla="*/ 7 w 34"/>
                <a:gd name="T27" fmla="*/ 35 h 57"/>
                <a:gd name="T28" fmla="*/ 7 w 34"/>
                <a:gd name="T29" fmla="*/ 57 h 57"/>
                <a:gd name="T30" fmla="*/ 0 w 34"/>
                <a:gd name="T31" fmla="*/ 57 h 57"/>
                <a:gd name="T32" fmla="*/ 0 w 34"/>
                <a:gd name="T3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57">
                  <a:moveTo>
                    <a:pt x="0" y="0"/>
                  </a:moveTo>
                  <a:cubicBezTo>
                    <a:pt x="7" y="0"/>
                    <a:pt x="7" y="0"/>
                    <a:pt x="7" y="0"/>
                  </a:cubicBezTo>
                  <a:cubicBezTo>
                    <a:pt x="7" y="21"/>
                    <a:pt x="7" y="21"/>
                    <a:pt x="7" y="21"/>
                  </a:cubicBezTo>
                  <a:cubicBezTo>
                    <a:pt x="8" y="19"/>
                    <a:pt x="10" y="17"/>
                    <a:pt x="11" y="16"/>
                  </a:cubicBezTo>
                  <a:cubicBezTo>
                    <a:pt x="13" y="15"/>
                    <a:pt x="16" y="14"/>
                    <a:pt x="20" y="14"/>
                  </a:cubicBezTo>
                  <a:cubicBezTo>
                    <a:pt x="26" y="14"/>
                    <a:pt x="30" y="16"/>
                    <a:pt x="32" y="21"/>
                  </a:cubicBezTo>
                  <a:cubicBezTo>
                    <a:pt x="33" y="23"/>
                    <a:pt x="34" y="26"/>
                    <a:pt x="34" y="30"/>
                  </a:cubicBezTo>
                  <a:cubicBezTo>
                    <a:pt x="34" y="57"/>
                    <a:pt x="34" y="57"/>
                    <a:pt x="34" y="57"/>
                  </a:cubicBezTo>
                  <a:cubicBezTo>
                    <a:pt x="26" y="57"/>
                    <a:pt x="26" y="57"/>
                    <a:pt x="26" y="57"/>
                  </a:cubicBezTo>
                  <a:cubicBezTo>
                    <a:pt x="26" y="31"/>
                    <a:pt x="26" y="31"/>
                    <a:pt x="26" y="31"/>
                  </a:cubicBezTo>
                  <a:cubicBezTo>
                    <a:pt x="26" y="28"/>
                    <a:pt x="26" y="25"/>
                    <a:pt x="25" y="24"/>
                  </a:cubicBezTo>
                  <a:cubicBezTo>
                    <a:pt x="24" y="22"/>
                    <a:pt x="22" y="21"/>
                    <a:pt x="18" y="21"/>
                  </a:cubicBezTo>
                  <a:cubicBezTo>
                    <a:pt x="15" y="21"/>
                    <a:pt x="13" y="22"/>
                    <a:pt x="10" y="23"/>
                  </a:cubicBezTo>
                  <a:cubicBezTo>
                    <a:pt x="8" y="25"/>
                    <a:pt x="7" y="29"/>
                    <a:pt x="7" y="35"/>
                  </a:cubicBezTo>
                  <a:cubicBezTo>
                    <a:pt x="7" y="57"/>
                    <a:pt x="7" y="57"/>
                    <a:pt x="7" y="57"/>
                  </a:cubicBezTo>
                  <a:cubicBezTo>
                    <a:pt x="0" y="57"/>
                    <a:pt x="0" y="57"/>
                    <a:pt x="0" y="57"/>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5" name="Freeform 19"/>
            <p:cNvSpPr>
              <a:spLocks/>
            </p:cNvSpPr>
            <p:nvPr/>
          </p:nvSpPr>
          <p:spPr bwMode="auto">
            <a:xfrm>
              <a:off x="14827254" y="2867026"/>
              <a:ext cx="107950" cy="138113"/>
            </a:xfrm>
            <a:custGeom>
              <a:avLst/>
              <a:gdLst>
                <a:gd name="T0" fmla="*/ 0 w 34"/>
                <a:gd name="T1" fmla="*/ 1 h 43"/>
                <a:gd name="T2" fmla="*/ 6 w 34"/>
                <a:gd name="T3" fmla="*/ 1 h 43"/>
                <a:gd name="T4" fmla="*/ 6 w 34"/>
                <a:gd name="T5" fmla="*/ 7 h 43"/>
                <a:gd name="T6" fmla="*/ 13 w 34"/>
                <a:gd name="T7" fmla="*/ 2 h 43"/>
                <a:gd name="T8" fmla="*/ 20 w 34"/>
                <a:gd name="T9" fmla="*/ 0 h 43"/>
                <a:gd name="T10" fmla="*/ 32 w 34"/>
                <a:gd name="T11" fmla="*/ 7 h 43"/>
                <a:gd name="T12" fmla="*/ 34 w 34"/>
                <a:gd name="T13" fmla="*/ 16 h 43"/>
                <a:gd name="T14" fmla="*/ 34 w 34"/>
                <a:gd name="T15" fmla="*/ 43 h 43"/>
                <a:gd name="T16" fmla="*/ 26 w 34"/>
                <a:gd name="T17" fmla="*/ 43 h 43"/>
                <a:gd name="T18" fmla="*/ 26 w 34"/>
                <a:gd name="T19" fmla="*/ 17 h 43"/>
                <a:gd name="T20" fmla="*/ 25 w 34"/>
                <a:gd name="T21" fmla="*/ 11 h 43"/>
                <a:gd name="T22" fmla="*/ 19 w 34"/>
                <a:gd name="T23" fmla="*/ 7 h 43"/>
                <a:gd name="T24" fmla="*/ 14 w 34"/>
                <a:gd name="T25" fmla="*/ 7 h 43"/>
                <a:gd name="T26" fmla="*/ 9 w 34"/>
                <a:gd name="T27" fmla="*/ 11 h 43"/>
                <a:gd name="T28" fmla="*/ 7 w 34"/>
                <a:gd name="T29" fmla="*/ 15 h 43"/>
                <a:gd name="T30" fmla="*/ 7 w 34"/>
                <a:gd name="T31" fmla="*/ 21 h 43"/>
                <a:gd name="T32" fmla="*/ 7 w 34"/>
                <a:gd name="T33" fmla="*/ 43 h 43"/>
                <a:gd name="T34" fmla="*/ 0 w 34"/>
                <a:gd name="T35" fmla="*/ 43 h 43"/>
                <a:gd name="T36" fmla="*/ 0 w 34"/>
                <a:gd name="T37"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43">
                  <a:moveTo>
                    <a:pt x="0" y="1"/>
                  </a:moveTo>
                  <a:cubicBezTo>
                    <a:pt x="6" y="1"/>
                    <a:pt x="6" y="1"/>
                    <a:pt x="6" y="1"/>
                  </a:cubicBezTo>
                  <a:cubicBezTo>
                    <a:pt x="6" y="7"/>
                    <a:pt x="6" y="7"/>
                    <a:pt x="6" y="7"/>
                  </a:cubicBezTo>
                  <a:cubicBezTo>
                    <a:pt x="8" y="5"/>
                    <a:pt x="10" y="3"/>
                    <a:pt x="13" y="2"/>
                  </a:cubicBezTo>
                  <a:cubicBezTo>
                    <a:pt x="15" y="1"/>
                    <a:pt x="17" y="0"/>
                    <a:pt x="20" y="0"/>
                  </a:cubicBezTo>
                  <a:cubicBezTo>
                    <a:pt x="26" y="0"/>
                    <a:pt x="30" y="2"/>
                    <a:pt x="32" y="7"/>
                  </a:cubicBezTo>
                  <a:cubicBezTo>
                    <a:pt x="33" y="9"/>
                    <a:pt x="34" y="12"/>
                    <a:pt x="34" y="16"/>
                  </a:cubicBezTo>
                  <a:cubicBezTo>
                    <a:pt x="34" y="43"/>
                    <a:pt x="34" y="43"/>
                    <a:pt x="34" y="43"/>
                  </a:cubicBezTo>
                  <a:cubicBezTo>
                    <a:pt x="26" y="43"/>
                    <a:pt x="26" y="43"/>
                    <a:pt x="26" y="43"/>
                  </a:cubicBezTo>
                  <a:cubicBezTo>
                    <a:pt x="26" y="17"/>
                    <a:pt x="26" y="17"/>
                    <a:pt x="26" y="17"/>
                  </a:cubicBezTo>
                  <a:cubicBezTo>
                    <a:pt x="26" y="14"/>
                    <a:pt x="26" y="12"/>
                    <a:pt x="25" y="11"/>
                  </a:cubicBezTo>
                  <a:cubicBezTo>
                    <a:pt x="24" y="8"/>
                    <a:pt x="22" y="7"/>
                    <a:pt x="19" y="7"/>
                  </a:cubicBezTo>
                  <a:cubicBezTo>
                    <a:pt x="17" y="7"/>
                    <a:pt x="16" y="7"/>
                    <a:pt x="14" y="7"/>
                  </a:cubicBezTo>
                  <a:cubicBezTo>
                    <a:pt x="13" y="8"/>
                    <a:pt x="11" y="9"/>
                    <a:pt x="9" y="11"/>
                  </a:cubicBezTo>
                  <a:cubicBezTo>
                    <a:pt x="8" y="12"/>
                    <a:pt x="8" y="13"/>
                    <a:pt x="7" y="15"/>
                  </a:cubicBezTo>
                  <a:cubicBezTo>
                    <a:pt x="7" y="16"/>
                    <a:pt x="7" y="18"/>
                    <a:pt x="7" y="21"/>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6" name="Freeform 20"/>
            <p:cNvSpPr>
              <a:spLocks noEditPoints="1"/>
            </p:cNvSpPr>
            <p:nvPr/>
          </p:nvSpPr>
          <p:spPr bwMode="auto">
            <a:xfrm>
              <a:off x="14960604" y="2867026"/>
              <a:ext cx="122238" cy="141288"/>
            </a:xfrm>
            <a:custGeom>
              <a:avLst/>
              <a:gdLst>
                <a:gd name="T0" fmla="*/ 33 w 38"/>
                <a:gd name="T1" fmla="*/ 5 h 44"/>
                <a:gd name="T2" fmla="*/ 38 w 38"/>
                <a:gd name="T3" fmla="*/ 21 h 44"/>
                <a:gd name="T4" fmla="*/ 33 w 38"/>
                <a:gd name="T5" fmla="*/ 38 h 44"/>
                <a:gd name="T6" fmla="*/ 18 w 38"/>
                <a:gd name="T7" fmla="*/ 44 h 44"/>
                <a:gd name="T8" fmla="*/ 5 w 38"/>
                <a:gd name="T9" fmla="*/ 39 h 44"/>
                <a:gd name="T10" fmla="*/ 0 w 38"/>
                <a:gd name="T11" fmla="*/ 23 h 44"/>
                <a:gd name="T12" fmla="*/ 5 w 38"/>
                <a:gd name="T13" fmla="*/ 6 h 44"/>
                <a:gd name="T14" fmla="*/ 19 w 38"/>
                <a:gd name="T15" fmla="*/ 0 h 44"/>
                <a:gd name="T16" fmla="*/ 33 w 38"/>
                <a:gd name="T17" fmla="*/ 5 h 44"/>
                <a:gd name="T18" fmla="*/ 28 w 38"/>
                <a:gd name="T19" fmla="*/ 33 h 44"/>
                <a:gd name="T20" fmla="*/ 31 w 38"/>
                <a:gd name="T21" fmla="*/ 21 h 44"/>
                <a:gd name="T22" fmla="*/ 29 w 38"/>
                <a:gd name="T23" fmla="*/ 12 h 44"/>
                <a:gd name="T24" fmla="*/ 19 w 38"/>
                <a:gd name="T25" fmla="*/ 6 h 44"/>
                <a:gd name="T26" fmla="*/ 10 w 38"/>
                <a:gd name="T27" fmla="*/ 11 h 44"/>
                <a:gd name="T28" fmla="*/ 7 w 38"/>
                <a:gd name="T29" fmla="*/ 23 h 44"/>
                <a:gd name="T30" fmla="*/ 10 w 38"/>
                <a:gd name="T31" fmla="*/ 34 h 44"/>
                <a:gd name="T32" fmla="*/ 19 w 38"/>
                <a:gd name="T33" fmla="*/ 38 h 44"/>
                <a:gd name="T34" fmla="*/ 28 w 38"/>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44">
                  <a:moveTo>
                    <a:pt x="33" y="5"/>
                  </a:moveTo>
                  <a:cubicBezTo>
                    <a:pt x="36" y="9"/>
                    <a:pt x="38" y="14"/>
                    <a:pt x="38" y="21"/>
                  </a:cubicBezTo>
                  <a:cubicBezTo>
                    <a:pt x="38" y="28"/>
                    <a:pt x="37" y="33"/>
                    <a:pt x="33" y="38"/>
                  </a:cubicBezTo>
                  <a:cubicBezTo>
                    <a:pt x="30" y="42"/>
                    <a:pt x="25" y="44"/>
                    <a:pt x="18" y="44"/>
                  </a:cubicBezTo>
                  <a:cubicBezTo>
                    <a:pt x="13" y="44"/>
                    <a:pt x="8" y="42"/>
                    <a:pt x="5" y="39"/>
                  </a:cubicBezTo>
                  <a:cubicBezTo>
                    <a:pt x="2" y="35"/>
                    <a:pt x="0" y="29"/>
                    <a:pt x="0" y="23"/>
                  </a:cubicBezTo>
                  <a:cubicBezTo>
                    <a:pt x="0" y="16"/>
                    <a:pt x="2" y="10"/>
                    <a:pt x="5" y="6"/>
                  </a:cubicBezTo>
                  <a:cubicBezTo>
                    <a:pt x="9" y="2"/>
                    <a:pt x="13" y="0"/>
                    <a:pt x="19" y="0"/>
                  </a:cubicBezTo>
                  <a:cubicBezTo>
                    <a:pt x="25" y="0"/>
                    <a:pt x="29" y="2"/>
                    <a:pt x="33" y="5"/>
                  </a:cubicBezTo>
                  <a:moveTo>
                    <a:pt x="28" y="33"/>
                  </a:moveTo>
                  <a:cubicBezTo>
                    <a:pt x="30" y="30"/>
                    <a:pt x="31" y="26"/>
                    <a:pt x="31" y="21"/>
                  </a:cubicBezTo>
                  <a:cubicBezTo>
                    <a:pt x="31" y="17"/>
                    <a:pt x="30" y="14"/>
                    <a:pt x="29" y="12"/>
                  </a:cubicBezTo>
                  <a:cubicBezTo>
                    <a:pt x="27" y="8"/>
                    <a:pt x="24" y="6"/>
                    <a:pt x="19" y="6"/>
                  </a:cubicBezTo>
                  <a:cubicBezTo>
                    <a:pt x="15" y="6"/>
                    <a:pt x="12" y="8"/>
                    <a:pt x="10" y="11"/>
                  </a:cubicBezTo>
                  <a:cubicBezTo>
                    <a:pt x="8" y="14"/>
                    <a:pt x="7" y="18"/>
                    <a:pt x="7" y="23"/>
                  </a:cubicBezTo>
                  <a:cubicBezTo>
                    <a:pt x="7" y="27"/>
                    <a:pt x="8" y="31"/>
                    <a:pt x="10" y="34"/>
                  </a:cubicBezTo>
                  <a:cubicBezTo>
                    <a:pt x="12" y="37"/>
                    <a:pt x="15" y="38"/>
                    <a:pt x="19" y="38"/>
                  </a:cubicBezTo>
                  <a:cubicBezTo>
                    <a:pt x="24" y="38"/>
                    <a:pt x="27" y="37"/>
                    <a:pt x="28"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7" name="Rectangle 76"/>
            <p:cNvSpPr>
              <a:spLocks noChangeArrowheads="1"/>
            </p:cNvSpPr>
            <p:nvPr/>
          </p:nvSpPr>
          <p:spPr bwMode="auto">
            <a:xfrm>
              <a:off x="15114591" y="2822576"/>
              <a:ext cx="22225" cy="182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8" name="Freeform 22"/>
            <p:cNvSpPr>
              <a:spLocks noEditPoints="1"/>
            </p:cNvSpPr>
            <p:nvPr/>
          </p:nvSpPr>
          <p:spPr bwMode="auto">
            <a:xfrm>
              <a:off x="15162216" y="2867026"/>
              <a:ext cx="123825" cy="141288"/>
            </a:xfrm>
            <a:custGeom>
              <a:avLst/>
              <a:gdLst>
                <a:gd name="T0" fmla="*/ 33 w 39"/>
                <a:gd name="T1" fmla="*/ 5 h 44"/>
                <a:gd name="T2" fmla="*/ 39 w 39"/>
                <a:gd name="T3" fmla="*/ 21 h 44"/>
                <a:gd name="T4" fmla="*/ 34 w 39"/>
                <a:gd name="T5" fmla="*/ 38 h 44"/>
                <a:gd name="T6" fmla="*/ 19 w 39"/>
                <a:gd name="T7" fmla="*/ 44 h 44"/>
                <a:gd name="T8" fmla="*/ 5 w 39"/>
                <a:gd name="T9" fmla="*/ 39 h 44"/>
                <a:gd name="T10" fmla="*/ 0 w 39"/>
                <a:gd name="T11" fmla="*/ 23 h 44"/>
                <a:gd name="T12" fmla="*/ 6 w 39"/>
                <a:gd name="T13" fmla="*/ 6 h 44"/>
                <a:gd name="T14" fmla="*/ 20 w 39"/>
                <a:gd name="T15" fmla="*/ 0 h 44"/>
                <a:gd name="T16" fmla="*/ 33 w 39"/>
                <a:gd name="T17" fmla="*/ 5 h 44"/>
                <a:gd name="T18" fmla="*/ 29 w 39"/>
                <a:gd name="T19" fmla="*/ 33 h 44"/>
                <a:gd name="T20" fmla="*/ 31 w 39"/>
                <a:gd name="T21" fmla="*/ 21 h 44"/>
                <a:gd name="T22" fmla="*/ 30 w 39"/>
                <a:gd name="T23" fmla="*/ 12 h 44"/>
                <a:gd name="T24" fmla="*/ 20 w 39"/>
                <a:gd name="T25" fmla="*/ 6 h 44"/>
                <a:gd name="T26" fmla="*/ 10 w 39"/>
                <a:gd name="T27" fmla="*/ 11 h 44"/>
                <a:gd name="T28" fmla="*/ 7 w 39"/>
                <a:gd name="T29" fmla="*/ 23 h 44"/>
                <a:gd name="T30" fmla="*/ 10 w 39"/>
                <a:gd name="T31" fmla="*/ 34 h 44"/>
                <a:gd name="T32" fmla="*/ 20 w 39"/>
                <a:gd name="T33" fmla="*/ 38 h 44"/>
                <a:gd name="T34" fmla="*/ 29 w 39"/>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44">
                  <a:moveTo>
                    <a:pt x="33" y="5"/>
                  </a:moveTo>
                  <a:cubicBezTo>
                    <a:pt x="37" y="9"/>
                    <a:pt x="39" y="14"/>
                    <a:pt x="39" y="21"/>
                  </a:cubicBezTo>
                  <a:cubicBezTo>
                    <a:pt x="39" y="28"/>
                    <a:pt x="37" y="33"/>
                    <a:pt x="34" y="38"/>
                  </a:cubicBezTo>
                  <a:cubicBezTo>
                    <a:pt x="31" y="42"/>
                    <a:pt x="26" y="44"/>
                    <a:pt x="19" y="44"/>
                  </a:cubicBezTo>
                  <a:cubicBezTo>
                    <a:pt x="13" y="44"/>
                    <a:pt x="9" y="42"/>
                    <a:pt x="5" y="39"/>
                  </a:cubicBezTo>
                  <a:cubicBezTo>
                    <a:pt x="2" y="35"/>
                    <a:pt x="0" y="29"/>
                    <a:pt x="0" y="23"/>
                  </a:cubicBezTo>
                  <a:cubicBezTo>
                    <a:pt x="0" y="16"/>
                    <a:pt x="2" y="10"/>
                    <a:pt x="6" y="6"/>
                  </a:cubicBezTo>
                  <a:cubicBezTo>
                    <a:pt x="9" y="2"/>
                    <a:pt x="14" y="0"/>
                    <a:pt x="20" y="0"/>
                  </a:cubicBezTo>
                  <a:cubicBezTo>
                    <a:pt x="25" y="0"/>
                    <a:pt x="30" y="2"/>
                    <a:pt x="33" y="5"/>
                  </a:cubicBezTo>
                  <a:moveTo>
                    <a:pt x="29" y="33"/>
                  </a:moveTo>
                  <a:cubicBezTo>
                    <a:pt x="31" y="30"/>
                    <a:pt x="31" y="26"/>
                    <a:pt x="31" y="21"/>
                  </a:cubicBezTo>
                  <a:cubicBezTo>
                    <a:pt x="31" y="17"/>
                    <a:pt x="31" y="14"/>
                    <a:pt x="30" y="12"/>
                  </a:cubicBezTo>
                  <a:cubicBezTo>
                    <a:pt x="28" y="8"/>
                    <a:pt x="24" y="6"/>
                    <a:pt x="20" y="6"/>
                  </a:cubicBezTo>
                  <a:cubicBezTo>
                    <a:pt x="15" y="6"/>
                    <a:pt x="12" y="8"/>
                    <a:pt x="10" y="11"/>
                  </a:cubicBezTo>
                  <a:cubicBezTo>
                    <a:pt x="8" y="14"/>
                    <a:pt x="7" y="18"/>
                    <a:pt x="7" y="23"/>
                  </a:cubicBezTo>
                  <a:cubicBezTo>
                    <a:pt x="7" y="27"/>
                    <a:pt x="8" y="31"/>
                    <a:pt x="10" y="34"/>
                  </a:cubicBezTo>
                  <a:cubicBezTo>
                    <a:pt x="12" y="37"/>
                    <a:pt x="15" y="38"/>
                    <a:pt x="20" y="38"/>
                  </a:cubicBezTo>
                  <a:cubicBezTo>
                    <a:pt x="24" y="38"/>
                    <a:pt x="27" y="37"/>
                    <a:pt x="29"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9" name="Freeform 23"/>
            <p:cNvSpPr>
              <a:spLocks noEditPoints="1"/>
            </p:cNvSpPr>
            <p:nvPr/>
          </p:nvSpPr>
          <p:spPr bwMode="auto">
            <a:xfrm>
              <a:off x="15305091" y="2870201"/>
              <a:ext cx="117475" cy="188913"/>
            </a:xfrm>
            <a:custGeom>
              <a:avLst/>
              <a:gdLst>
                <a:gd name="T0" fmla="*/ 26 w 37"/>
                <a:gd name="T1" fmla="*/ 2 h 59"/>
                <a:gd name="T2" fmla="*/ 30 w 37"/>
                <a:gd name="T3" fmla="*/ 6 h 59"/>
                <a:gd name="T4" fmla="*/ 30 w 37"/>
                <a:gd name="T5" fmla="*/ 1 h 59"/>
                <a:gd name="T6" fmla="*/ 37 w 37"/>
                <a:gd name="T7" fmla="*/ 1 h 59"/>
                <a:gd name="T8" fmla="*/ 37 w 37"/>
                <a:gd name="T9" fmla="*/ 38 h 59"/>
                <a:gd name="T10" fmla="*/ 34 w 37"/>
                <a:gd name="T11" fmla="*/ 51 h 59"/>
                <a:gd name="T12" fmla="*/ 18 w 37"/>
                <a:gd name="T13" fmla="*/ 59 h 59"/>
                <a:gd name="T14" fmla="*/ 7 w 37"/>
                <a:gd name="T15" fmla="*/ 56 h 59"/>
                <a:gd name="T16" fmla="*/ 2 w 37"/>
                <a:gd name="T17" fmla="*/ 47 h 59"/>
                <a:gd name="T18" fmla="*/ 9 w 37"/>
                <a:gd name="T19" fmla="*/ 47 h 59"/>
                <a:gd name="T20" fmla="*/ 11 w 37"/>
                <a:gd name="T21" fmla="*/ 51 h 59"/>
                <a:gd name="T22" fmla="*/ 18 w 37"/>
                <a:gd name="T23" fmla="*/ 54 h 59"/>
                <a:gd name="T24" fmla="*/ 29 w 37"/>
                <a:gd name="T25" fmla="*/ 48 h 59"/>
                <a:gd name="T26" fmla="*/ 30 w 37"/>
                <a:gd name="T27" fmla="*/ 36 h 59"/>
                <a:gd name="T28" fmla="*/ 25 w 37"/>
                <a:gd name="T29" fmla="*/ 41 h 59"/>
                <a:gd name="T30" fmla="*/ 17 w 37"/>
                <a:gd name="T31" fmla="*/ 42 h 59"/>
                <a:gd name="T32" fmla="*/ 5 w 37"/>
                <a:gd name="T33" fmla="*/ 38 h 59"/>
                <a:gd name="T34" fmla="*/ 0 w 37"/>
                <a:gd name="T35" fmla="*/ 22 h 59"/>
                <a:gd name="T36" fmla="*/ 5 w 37"/>
                <a:gd name="T37" fmla="*/ 5 h 59"/>
                <a:gd name="T38" fmla="*/ 18 w 37"/>
                <a:gd name="T39" fmla="*/ 0 h 59"/>
                <a:gd name="T40" fmla="*/ 26 w 37"/>
                <a:gd name="T41" fmla="*/ 2 h 59"/>
                <a:gd name="T42" fmla="*/ 27 w 37"/>
                <a:gd name="T43" fmla="*/ 9 h 59"/>
                <a:gd name="T44" fmla="*/ 19 w 37"/>
                <a:gd name="T45" fmla="*/ 6 h 59"/>
                <a:gd name="T46" fmla="*/ 9 w 37"/>
                <a:gd name="T47" fmla="*/ 13 h 59"/>
                <a:gd name="T48" fmla="*/ 8 w 37"/>
                <a:gd name="T49" fmla="*/ 22 h 59"/>
                <a:gd name="T50" fmla="*/ 10 w 37"/>
                <a:gd name="T51" fmla="*/ 33 h 59"/>
                <a:gd name="T52" fmla="*/ 18 w 37"/>
                <a:gd name="T53" fmla="*/ 37 h 59"/>
                <a:gd name="T54" fmla="*/ 29 w 37"/>
                <a:gd name="T55" fmla="*/ 30 h 59"/>
                <a:gd name="T56" fmla="*/ 30 w 37"/>
                <a:gd name="T57" fmla="*/ 21 h 59"/>
                <a:gd name="T58" fmla="*/ 27 w 37"/>
                <a:gd name="T59" fmla="*/ 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 h="59">
                  <a:moveTo>
                    <a:pt x="26" y="2"/>
                  </a:moveTo>
                  <a:cubicBezTo>
                    <a:pt x="28" y="3"/>
                    <a:pt x="29" y="4"/>
                    <a:pt x="30" y="6"/>
                  </a:cubicBezTo>
                  <a:cubicBezTo>
                    <a:pt x="30" y="1"/>
                    <a:pt x="30" y="1"/>
                    <a:pt x="30" y="1"/>
                  </a:cubicBezTo>
                  <a:cubicBezTo>
                    <a:pt x="37" y="1"/>
                    <a:pt x="37" y="1"/>
                    <a:pt x="37" y="1"/>
                  </a:cubicBezTo>
                  <a:cubicBezTo>
                    <a:pt x="37" y="38"/>
                    <a:pt x="37" y="38"/>
                    <a:pt x="37" y="38"/>
                  </a:cubicBezTo>
                  <a:cubicBezTo>
                    <a:pt x="37" y="44"/>
                    <a:pt x="36" y="48"/>
                    <a:pt x="34" y="51"/>
                  </a:cubicBezTo>
                  <a:cubicBezTo>
                    <a:pt x="32" y="57"/>
                    <a:pt x="26" y="59"/>
                    <a:pt x="18" y="59"/>
                  </a:cubicBezTo>
                  <a:cubicBezTo>
                    <a:pt x="14" y="59"/>
                    <a:pt x="10" y="58"/>
                    <a:pt x="7" y="56"/>
                  </a:cubicBezTo>
                  <a:cubicBezTo>
                    <a:pt x="4" y="54"/>
                    <a:pt x="2" y="51"/>
                    <a:pt x="2" y="47"/>
                  </a:cubicBezTo>
                  <a:cubicBezTo>
                    <a:pt x="9" y="47"/>
                    <a:pt x="9" y="47"/>
                    <a:pt x="9" y="47"/>
                  </a:cubicBezTo>
                  <a:cubicBezTo>
                    <a:pt x="9" y="49"/>
                    <a:pt x="10" y="50"/>
                    <a:pt x="11" y="51"/>
                  </a:cubicBezTo>
                  <a:cubicBezTo>
                    <a:pt x="12" y="53"/>
                    <a:pt x="15" y="54"/>
                    <a:pt x="18" y="54"/>
                  </a:cubicBezTo>
                  <a:cubicBezTo>
                    <a:pt x="24" y="54"/>
                    <a:pt x="27" y="52"/>
                    <a:pt x="29" y="48"/>
                  </a:cubicBezTo>
                  <a:cubicBezTo>
                    <a:pt x="30" y="46"/>
                    <a:pt x="30" y="42"/>
                    <a:pt x="30" y="36"/>
                  </a:cubicBezTo>
                  <a:cubicBezTo>
                    <a:pt x="29" y="38"/>
                    <a:pt x="27" y="40"/>
                    <a:pt x="25" y="41"/>
                  </a:cubicBezTo>
                  <a:cubicBezTo>
                    <a:pt x="23" y="42"/>
                    <a:pt x="20" y="42"/>
                    <a:pt x="17" y="42"/>
                  </a:cubicBezTo>
                  <a:cubicBezTo>
                    <a:pt x="13" y="42"/>
                    <a:pt x="9" y="41"/>
                    <a:pt x="5" y="38"/>
                  </a:cubicBezTo>
                  <a:cubicBezTo>
                    <a:pt x="2" y="34"/>
                    <a:pt x="0" y="29"/>
                    <a:pt x="0" y="22"/>
                  </a:cubicBezTo>
                  <a:cubicBezTo>
                    <a:pt x="0" y="15"/>
                    <a:pt x="2" y="9"/>
                    <a:pt x="5" y="5"/>
                  </a:cubicBezTo>
                  <a:cubicBezTo>
                    <a:pt x="9" y="1"/>
                    <a:pt x="13" y="0"/>
                    <a:pt x="18" y="0"/>
                  </a:cubicBezTo>
                  <a:cubicBezTo>
                    <a:pt x="21" y="0"/>
                    <a:pt x="24" y="0"/>
                    <a:pt x="26" y="2"/>
                  </a:cubicBezTo>
                  <a:moveTo>
                    <a:pt x="27" y="9"/>
                  </a:moveTo>
                  <a:cubicBezTo>
                    <a:pt x="25" y="7"/>
                    <a:pt x="22" y="6"/>
                    <a:pt x="19" y="6"/>
                  </a:cubicBezTo>
                  <a:cubicBezTo>
                    <a:pt x="14" y="6"/>
                    <a:pt x="11" y="8"/>
                    <a:pt x="9" y="13"/>
                  </a:cubicBezTo>
                  <a:cubicBezTo>
                    <a:pt x="8" y="15"/>
                    <a:pt x="8" y="18"/>
                    <a:pt x="8" y="22"/>
                  </a:cubicBezTo>
                  <a:cubicBezTo>
                    <a:pt x="8" y="27"/>
                    <a:pt x="9" y="31"/>
                    <a:pt x="10" y="33"/>
                  </a:cubicBezTo>
                  <a:cubicBezTo>
                    <a:pt x="12" y="35"/>
                    <a:pt x="15" y="37"/>
                    <a:pt x="18" y="37"/>
                  </a:cubicBezTo>
                  <a:cubicBezTo>
                    <a:pt x="23" y="37"/>
                    <a:pt x="27" y="34"/>
                    <a:pt x="29" y="30"/>
                  </a:cubicBezTo>
                  <a:cubicBezTo>
                    <a:pt x="30" y="27"/>
                    <a:pt x="30" y="24"/>
                    <a:pt x="30" y="21"/>
                  </a:cubicBezTo>
                  <a:cubicBezTo>
                    <a:pt x="30" y="16"/>
                    <a:pt x="29" y="12"/>
                    <a:pt x="27"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0" name="Freeform 24"/>
            <p:cNvSpPr>
              <a:spLocks/>
            </p:cNvSpPr>
            <p:nvPr/>
          </p:nvSpPr>
          <p:spPr bwMode="auto">
            <a:xfrm>
              <a:off x="15444791" y="2870201"/>
              <a:ext cx="120650" cy="188913"/>
            </a:xfrm>
            <a:custGeom>
              <a:avLst/>
              <a:gdLst>
                <a:gd name="T0" fmla="*/ 30 w 38"/>
                <a:gd name="T1" fmla="*/ 0 h 59"/>
                <a:gd name="T2" fmla="*/ 38 w 38"/>
                <a:gd name="T3" fmla="*/ 0 h 59"/>
                <a:gd name="T4" fmla="*/ 31 w 38"/>
                <a:gd name="T5" fmla="*/ 19 h 59"/>
                <a:gd name="T6" fmla="*/ 25 w 38"/>
                <a:gd name="T7" fmla="*/ 36 h 59"/>
                <a:gd name="T8" fmla="*/ 16 w 38"/>
                <a:gd name="T9" fmla="*/ 55 h 59"/>
                <a:gd name="T10" fmla="*/ 8 w 38"/>
                <a:gd name="T11" fmla="*/ 59 h 59"/>
                <a:gd name="T12" fmla="*/ 6 w 38"/>
                <a:gd name="T13" fmla="*/ 59 h 59"/>
                <a:gd name="T14" fmla="*/ 4 w 38"/>
                <a:gd name="T15" fmla="*/ 58 h 59"/>
                <a:gd name="T16" fmla="*/ 4 w 38"/>
                <a:gd name="T17" fmla="*/ 52 h 59"/>
                <a:gd name="T18" fmla="*/ 6 w 38"/>
                <a:gd name="T19" fmla="*/ 53 h 59"/>
                <a:gd name="T20" fmla="*/ 8 w 38"/>
                <a:gd name="T21" fmla="*/ 53 h 59"/>
                <a:gd name="T22" fmla="*/ 11 w 38"/>
                <a:gd name="T23" fmla="*/ 52 h 59"/>
                <a:gd name="T24" fmla="*/ 12 w 38"/>
                <a:gd name="T25" fmla="*/ 51 h 59"/>
                <a:gd name="T26" fmla="*/ 13 w 38"/>
                <a:gd name="T27" fmla="*/ 47 h 59"/>
                <a:gd name="T28" fmla="*/ 15 w 38"/>
                <a:gd name="T29" fmla="*/ 43 h 59"/>
                <a:gd name="T30" fmla="*/ 0 w 38"/>
                <a:gd name="T31" fmla="*/ 0 h 59"/>
                <a:gd name="T32" fmla="*/ 8 w 38"/>
                <a:gd name="T33" fmla="*/ 0 h 59"/>
                <a:gd name="T34" fmla="*/ 19 w 38"/>
                <a:gd name="T35" fmla="*/ 34 h 59"/>
                <a:gd name="T36" fmla="*/ 30 w 38"/>
                <a:gd name="T3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59">
                  <a:moveTo>
                    <a:pt x="30" y="0"/>
                  </a:moveTo>
                  <a:cubicBezTo>
                    <a:pt x="38" y="0"/>
                    <a:pt x="38" y="0"/>
                    <a:pt x="38" y="0"/>
                  </a:cubicBezTo>
                  <a:cubicBezTo>
                    <a:pt x="37" y="3"/>
                    <a:pt x="35" y="9"/>
                    <a:pt x="31" y="19"/>
                  </a:cubicBezTo>
                  <a:cubicBezTo>
                    <a:pt x="29" y="26"/>
                    <a:pt x="27" y="31"/>
                    <a:pt x="25" y="36"/>
                  </a:cubicBezTo>
                  <a:cubicBezTo>
                    <a:pt x="21" y="47"/>
                    <a:pt x="18" y="53"/>
                    <a:pt x="16" y="55"/>
                  </a:cubicBezTo>
                  <a:cubicBezTo>
                    <a:pt x="15" y="58"/>
                    <a:pt x="12" y="59"/>
                    <a:pt x="8" y="59"/>
                  </a:cubicBezTo>
                  <a:cubicBezTo>
                    <a:pt x="7" y="59"/>
                    <a:pt x="6" y="59"/>
                    <a:pt x="6" y="59"/>
                  </a:cubicBezTo>
                  <a:cubicBezTo>
                    <a:pt x="5" y="59"/>
                    <a:pt x="4" y="59"/>
                    <a:pt x="4" y="58"/>
                  </a:cubicBezTo>
                  <a:cubicBezTo>
                    <a:pt x="4" y="52"/>
                    <a:pt x="4" y="52"/>
                    <a:pt x="4" y="52"/>
                  </a:cubicBezTo>
                  <a:cubicBezTo>
                    <a:pt x="5" y="52"/>
                    <a:pt x="6" y="53"/>
                    <a:pt x="6" y="53"/>
                  </a:cubicBezTo>
                  <a:cubicBezTo>
                    <a:pt x="7" y="53"/>
                    <a:pt x="7" y="53"/>
                    <a:pt x="8" y="53"/>
                  </a:cubicBezTo>
                  <a:cubicBezTo>
                    <a:pt x="9" y="53"/>
                    <a:pt x="10" y="52"/>
                    <a:pt x="11" y="52"/>
                  </a:cubicBezTo>
                  <a:cubicBezTo>
                    <a:pt x="11" y="52"/>
                    <a:pt x="12" y="51"/>
                    <a:pt x="12" y="51"/>
                  </a:cubicBezTo>
                  <a:cubicBezTo>
                    <a:pt x="12" y="50"/>
                    <a:pt x="13" y="49"/>
                    <a:pt x="13" y="47"/>
                  </a:cubicBezTo>
                  <a:cubicBezTo>
                    <a:pt x="14" y="45"/>
                    <a:pt x="15" y="44"/>
                    <a:pt x="15" y="43"/>
                  </a:cubicBezTo>
                  <a:cubicBezTo>
                    <a:pt x="0" y="0"/>
                    <a:pt x="0" y="0"/>
                    <a:pt x="0" y="0"/>
                  </a:cubicBezTo>
                  <a:cubicBezTo>
                    <a:pt x="8" y="0"/>
                    <a:pt x="8" y="0"/>
                    <a:pt x="8" y="0"/>
                  </a:cubicBezTo>
                  <a:cubicBezTo>
                    <a:pt x="19" y="34"/>
                    <a:pt x="19" y="34"/>
                    <a:pt x="19" y="34"/>
                  </a:cubicBezTo>
                  <a:lnTo>
                    <a:pt x="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1" name="Freeform 25"/>
            <p:cNvSpPr>
              <a:spLocks/>
            </p:cNvSpPr>
            <p:nvPr/>
          </p:nvSpPr>
          <p:spPr bwMode="auto">
            <a:xfrm>
              <a:off x="15655929" y="2816226"/>
              <a:ext cx="142875" cy="195263"/>
            </a:xfrm>
            <a:custGeom>
              <a:avLst/>
              <a:gdLst>
                <a:gd name="T0" fmla="*/ 8 w 45"/>
                <a:gd name="T1" fmla="*/ 40 h 61"/>
                <a:gd name="T2" fmla="*/ 10 w 45"/>
                <a:gd name="T3" fmla="*/ 48 h 61"/>
                <a:gd name="T4" fmla="*/ 23 w 45"/>
                <a:gd name="T5" fmla="*/ 54 h 61"/>
                <a:gd name="T6" fmla="*/ 30 w 45"/>
                <a:gd name="T7" fmla="*/ 53 h 61"/>
                <a:gd name="T8" fmla="*/ 37 w 45"/>
                <a:gd name="T9" fmla="*/ 44 h 61"/>
                <a:gd name="T10" fmla="*/ 34 w 45"/>
                <a:gd name="T11" fmla="*/ 37 h 61"/>
                <a:gd name="T12" fmla="*/ 25 w 45"/>
                <a:gd name="T13" fmla="*/ 34 h 61"/>
                <a:gd name="T14" fmla="*/ 18 w 45"/>
                <a:gd name="T15" fmla="*/ 32 h 61"/>
                <a:gd name="T16" fmla="*/ 7 w 45"/>
                <a:gd name="T17" fmla="*/ 29 h 61"/>
                <a:gd name="T18" fmla="*/ 2 w 45"/>
                <a:gd name="T19" fmla="*/ 18 h 61"/>
                <a:gd name="T20" fmla="*/ 7 w 45"/>
                <a:gd name="T21" fmla="*/ 5 h 61"/>
                <a:gd name="T22" fmla="*/ 22 w 45"/>
                <a:gd name="T23" fmla="*/ 0 h 61"/>
                <a:gd name="T24" fmla="*/ 37 w 45"/>
                <a:gd name="T25" fmla="*/ 5 h 61"/>
                <a:gd name="T26" fmla="*/ 43 w 45"/>
                <a:gd name="T27" fmla="*/ 19 h 61"/>
                <a:gd name="T28" fmla="*/ 36 w 45"/>
                <a:gd name="T29" fmla="*/ 19 h 61"/>
                <a:gd name="T30" fmla="*/ 33 w 45"/>
                <a:gd name="T31" fmla="*/ 12 h 61"/>
                <a:gd name="T32" fmla="*/ 22 w 45"/>
                <a:gd name="T33" fmla="*/ 7 h 61"/>
                <a:gd name="T34" fmla="*/ 12 w 45"/>
                <a:gd name="T35" fmla="*/ 10 h 61"/>
                <a:gd name="T36" fmla="*/ 10 w 45"/>
                <a:gd name="T37" fmla="*/ 17 h 61"/>
                <a:gd name="T38" fmla="*/ 13 w 45"/>
                <a:gd name="T39" fmla="*/ 23 h 61"/>
                <a:gd name="T40" fmla="*/ 23 w 45"/>
                <a:gd name="T41" fmla="*/ 26 h 61"/>
                <a:gd name="T42" fmla="*/ 31 w 45"/>
                <a:gd name="T43" fmla="*/ 28 h 61"/>
                <a:gd name="T44" fmla="*/ 39 w 45"/>
                <a:gd name="T45" fmla="*/ 31 h 61"/>
                <a:gd name="T46" fmla="*/ 45 w 45"/>
                <a:gd name="T47" fmla="*/ 43 h 61"/>
                <a:gd name="T48" fmla="*/ 38 w 45"/>
                <a:gd name="T49" fmla="*/ 56 h 61"/>
                <a:gd name="T50" fmla="*/ 22 w 45"/>
                <a:gd name="T51" fmla="*/ 61 h 61"/>
                <a:gd name="T52" fmla="*/ 6 w 45"/>
                <a:gd name="T53" fmla="*/ 55 h 61"/>
                <a:gd name="T54" fmla="*/ 0 w 45"/>
                <a:gd name="T55" fmla="*/ 40 h 61"/>
                <a:gd name="T56" fmla="*/ 8 w 45"/>
                <a:gd name="T57" fmla="*/ 4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 h="61">
                  <a:moveTo>
                    <a:pt x="8" y="40"/>
                  </a:moveTo>
                  <a:cubicBezTo>
                    <a:pt x="8" y="44"/>
                    <a:pt x="8" y="46"/>
                    <a:pt x="10" y="48"/>
                  </a:cubicBezTo>
                  <a:cubicBezTo>
                    <a:pt x="12" y="52"/>
                    <a:pt x="17" y="54"/>
                    <a:pt x="23" y="54"/>
                  </a:cubicBezTo>
                  <a:cubicBezTo>
                    <a:pt x="26" y="54"/>
                    <a:pt x="28" y="54"/>
                    <a:pt x="30" y="53"/>
                  </a:cubicBezTo>
                  <a:cubicBezTo>
                    <a:pt x="35" y="51"/>
                    <a:pt x="37" y="48"/>
                    <a:pt x="37" y="44"/>
                  </a:cubicBezTo>
                  <a:cubicBezTo>
                    <a:pt x="37" y="41"/>
                    <a:pt x="36" y="39"/>
                    <a:pt x="34" y="37"/>
                  </a:cubicBezTo>
                  <a:cubicBezTo>
                    <a:pt x="32" y="36"/>
                    <a:pt x="29" y="35"/>
                    <a:pt x="25" y="34"/>
                  </a:cubicBezTo>
                  <a:cubicBezTo>
                    <a:pt x="18" y="32"/>
                    <a:pt x="18" y="32"/>
                    <a:pt x="18" y="32"/>
                  </a:cubicBezTo>
                  <a:cubicBezTo>
                    <a:pt x="13" y="31"/>
                    <a:pt x="9" y="30"/>
                    <a:pt x="7" y="29"/>
                  </a:cubicBezTo>
                  <a:cubicBezTo>
                    <a:pt x="4" y="26"/>
                    <a:pt x="2" y="23"/>
                    <a:pt x="2" y="18"/>
                  </a:cubicBezTo>
                  <a:cubicBezTo>
                    <a:pt x="2" y="13"/>
                    <a:pt x="4" y="9"/>
                    <a:pt x="7" y="5"/>
                  </a:cubicBezTo>
                  <a:cubicBezTo>
                    <a:pt x="11" y="2"/>
                    <a:pt x="16" y="0"/>
                    <a:pt x="22" y="0"/>
                  </a:cubicBezTo>
                  <a:cubicBezTo>
                    <a:pt x="28" y="0"/>
                    <a:pt x="33" y="2"/>
                    <a:pt x="37" y="5"/>
                  </a:cubicBezTo>
                  <a:cubicBezTo>
                    <a:pt x="41" y="8"/>
                    <a:pt x="43" y="12"/>
                    <a:pt x="43" y="19"/>
                  </a:cubicBezTo>
                  <a:cubicBezTo>
                    <a:pt x="36" y="19"/>
                    <a:pt x="36" y="19"/>
                    <a:pt x="36" y="19"/>
                  </a:cubicBezTo>
                  <a:cubicBezTo>
                    <a:pt x="35" y="15"/>
                    <a:pt x="35" y="13"/>
                    <a:pt x="33" y="12"/>
                  </a:cubicBezTo>
                  <a:cubicBezTo>
                    <a:pt x="31" y="9"/>
                    <a:pt x="27" y="7"/>
                    <a:pt x="22" y="7"/>
                  </a:cubicBezTo>
                  <a:cubicBezTo>
                    <a:pt x="17" y="7"/>
                    <a:pt x="14" y="8"/>
                    <a:pt x="12" y="10"/>
                  </a:cubicBezTo>
                  <a:cubicBezTo>
                    <a:pt x="10" y="12"/>
                    <a:pt x="10" y="14"/>
                    <a:pt x="10" y="17"/>
                  </a:cubicBezTo>
                  <a:cubicBezTo>
                    <a:pt x="10" y="19"/>
                    <a:pt x="11" y="21"/>
                    <a:pt x="13" y="23"/>
                  </a:cubicBezTo>
                  <a:cubicBezTo>
                    <a:pt x="14" y="24"/>
                    <a:pt x="18" y="25"/>
                    <a:pt x="23" y="26"/>
                  </a:cubicBezTo>
                  <a:cubicBezTo>
                    <a:pt x="31" y="28"/>
                    <a:pt x="31" y="28"/>
                    <a:pt x="31" y="28"/>
                  </a:cubicBezTo>
                  <a:cubicBezTo>
                    <a:pt x="34" y="29"/>
                    <a:pt x="37" y="30"/>
                    <a:pt x="39" y="31"/>
                  </a:cubicBezTo>
                  <a:cubicBezTo>
                    <a:pt x="43" y="34"/>
                    <a:pt x="45" y="38"/>
                    <a:pt x="45" y="43"/>
                  </a:cubicBezTo>
                  <a:cubicBezTo>
                    <a:pt x="45" y="49"/>
                    <a:pt x="42" y="54"/>
                    <a:pt x="38" y="56"/>
                  </a:cubicBezTo>
                  <a:cubicBezTo>
                    <a:pt x="33" y="59"/>
                    <a:pt x="28" y="61"/>
                    <a:pt x="22" y="61"/>
                  </a:cubicBezTo>
                  <a:cubicBezTo>
                    <a:pt x="15" y="61"/>
                    <a:pt x="10" y="59"/>
                    <a:pt x="6" y="55"/>
                  </a:cubicBezTo>
                  <a:cubicBezTo>
                    <a:pt x="2" y="51"/>
                    <a:pt x="0" y="47"/>
                    <a:pt x="0" y="40"/>
                  </a:cubicBezTo>
                  <a:lnTo>
                    <a:pt x="8"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2" name="Freeform 26"/>
            <p:cNvSpPr>
              <a:spLocks noEditPoints="1"/>
            </p:cNvSpPr>
            <p:nvPr/>
          </p:nvSpPr>
          <p:spPr bwMode="auto">
            <a:xfrm>
              <a:off x="15824204" y="2867026"/>
              <a:ext cx="120650" cy="141288"/>
            </a:xfrm>
            <a:custGeom>
              <a:avLst/>
              <a:gdLst>
                <a:gd name="T0" fmla="*/ 28 w 38"/>
                <a:gd name="T1" fmla="*/ 2 h 44"/>
                <a:gd name="T2" fmla="*/ 34 w 38"/>
                <a:gd name="T3" fmla="*/ 8 h 44"/>
                <a:gd name="T4" fmla="*/ 37 w 38"/>
                <a:gd name="T5" fmla="*/ 15 h 44"/>
                <a:gd name="T6" fmla="*/ 38 w 38"/>
                <a:gd name="T7" fmla="*/ 24 h 44"/>
                <a:gd name="T8" fmla="*/ 8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20 w 38"/>
                <a:gd name="T35" fmla="*/ 0 h 44"/>
                <a:gd name="T36" fmla="*/ 28 w 38"/>
                <a:gd name="T37" fmla="*/ 2 h 44"/>
                <a:gd name="T38" fmla="*/ 31 w 38"/>
                <a:gd name="T39" fmla="*/ 19 h 44"/>
                <a:gd name="T40" fmla="*/ 29 w 38"/>
                <a:gd name="T41" fmla="*/ 11 h 44"/>
                <a:gd name="T42" fmla="*/ 19 w 38"/>
                <a:gd name="T43" fmla="*/ 6 h 44"/>
                <a:gd name="T44" fmla="*/ 11 w 38"/>
                <a:gd name="T45" fmla="*/ 10 h 44"/>
                <a:gd name="T46" fmla="*/ 8 w 38"/>
                <a:gd name="T47" fmla="*/ 19 h 44"/>
                <a:gd name="T48" fmla="*/ 31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8" y="17"/>
                    <a:pt x="38" y="20"/>
                    <a:pt x="38" y="24"/>
                  </a:cubicBezTo>
                  <a:cubicBezTo>
                    <a:pt x="8" y="24"/>
                    <a:pt x="8" y="24"/>
                    <a:pt x="8" y="24"/>
                  </a:cubicBezTo>
                  <a:cubicBezTo>
                    <a:pt x="8" y="29"/>
                    <a:pt x="9" y="32"/>
                    <a:pt x="10" y="34"/>
                  </a:cubicBezTo>
                  <a:cubicBezTo>
                    <a:pt x="12" y="37"/>
                    <a:pt x="15" y="38"/>
                    <a:pt x="19" y="38"/>
                  </a:cubicBezTo>
                  <a:cubicBezTo>
                    <a:pt x="23" y="38"/>
                    <a:pt x="26"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1" y="44"/>
                    <a:pt x="18" y="44"/>
                  </a:cubicBezTo>
                  <a:cubicBezTo>
                    <a:pt x="13" y="44"/>
                    <a:pt x="9" y="42"/>
                    <a:pt x="5" y="39"/>
                  </a:cubicBezTo>
                  <a:cubicBezTo>
                    <a:pt x="2" y="35"/>
                    <a:pt x="0" y="30"/>
                    <a:pt x="0" y="23"/>
                  </a:cubicBezTo>
                  <a:cubicBezTo>
                    <a:pt x="0" y="16"/>
                    <a:pt x="2" y="11"/>
                    <a:pt x="5" y="7"/>
                  </a:cubicBezTo>
                  <a:cubicBezTo>
                    <a:pt x="9" y="2"/>
                    <a:pt x="14" y="0"/>
                    <a:pt x="20" y="0"/>
                  </a:cubicBezTo>
                  <a:cubicBezTo>
                    <a:pt x="22" y="0"/>
                    <a:pt x="25" y="1"/>
                    <a:pt x="28" y="2"/>
                  </a:cubicBezTo>
                  <a:moveTo>
                    <a:pt x="31" y="19"/>
                  </a:moveTo>
                  <a:cubicBezTo>
                    <a:pt x="30" y="16"/>
                    <a:pt x="30" y="13"/>
                    <a:pt x="29" y="11"/>
                  </a:cubicBezTo>
                  <a:cubicBezTo>
                    <a:pt x="27" y="8"/>
                    <a:pt x="24" y="6"/>
                    <a:pt x="19" y="6"/>
                  </a:cubicBezTo>
                  <a:cubicBezTo>
                    <a:pt x="16" y="6"/>
                    <a:pt x="13" y="8"/>
                    <a:pt x="11" y="10"/>
                  </a:cubicBezTo>
                  <a:cubicBezTo>
                    <a:pt x="9" y="12"/>
                    <a:pt x="8" y="15"/>
                    <a:pt x="8" y="19"/>
                  </a:cubicBezTo>
                  <a:lnTo>
                    <a:pt x="31"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3" name="Freeform 27"/>
            <p:cNvSpPr>
              <a:spLocks/>
            </p:cNvSpPr>
            <p:nvPr/>
          </p:nvSpPr>
          <p:spPr bwMode="auto">
            <a:xfrm>
              <a:off x="15976604" y="2867026"/>
              <a:ext cx="63500" cy="138113"/>
            </a:xfrm>
            <a:custGeom>
              <a:avLst/>
              <a:gdLst>
                <a:gd name="T0" fmla="*/ 0 w 20"/>
                <a:gd name="T1" fmla="*/ 1 h 43"/>
                <a:gd name="T2" fmla="*/ 6 w 20"/>
                <a:gd name="T3" fmla="*/ 1 h 43"/>
                <a:gd name="T4" fmla="*/ 6 w 20"/>
                <a:gd name="T5" fmla="*/ 8 h 43"/>
                <a:gd name="T6" fmla="*/ 10 w 20"/>
                <a:gd name="T7" fmla="*/ 3 h 43"/>
                <a:gd name="T8" fmla="*/ 18 w 20"/>
                <a:gd name="T9" fmla="*/ 0 h 43"/>
                <a:gd name="T10" fmla="*/ 18 w 20"/>
                <a:gd name="T11" fmla="*/ 0 h 43"/>
                <a:gd name="T12" fmla="*/ 20 w 20"/>
                <a:gd name="T13" fmla="*/ 1 h 43"/>
                <a:gd name="T14" fmla="*/ 20 w 20"/>
                <a:gd name="T15" fmla="*/ 8 h 43"/>
                <a:gd name="T16" fmla="*/ 19 w 20"/>
                <a:gd name="T17" fmla="*/ 8 h 43"/>
                <a:gd name="T18" fmla="*/ 18 w 20"/>
                <a:gd name="T19" fmla="*/ 8 h 43"/>
                <a:gd name="T20" fmla="*/ 9 w 20"/>
                <a:gd name="T21" fmla="*/ 11 h 43"/>
                <a:gd name="T22" fmla="*/ 7 w 20"/>
                <a:gd name="T23" fmla="*/ 19 h 43"/>
                <a:gd name="T24" fmla="*/ 7 w 20"/>
                <a:gd name="T25" fmla="*/ 43 h 43"/>
                <a:gd name="T26" fmla="*/ 0 w 20"/>
                <a:gd name="T27" fmla="*/ 43 h 43"/>
                <a:gd name="T28" fmla="*/ 0 w 20"/>
                <a:gd name="T29"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43">
                  <a:moveTo>
                    <a:pt x="0" y="1"/>
                  </a:moveTo>
                  <a:cubicBezTo>
                    <a:pt x="6" y="1"/>
                    <a:pt x="6" y="1"/>
                    <a:pt x="6" y="1"/>
                  </a:cubicBezTo>
                  <a:cubicBezTo>
                    <a:pt x="6" y="8"/>
                    <a:pt x="6" y="8"/>
                    <a:pt x="6" y="8"/>
                  </a:cubicBezTo>
                  <a:cubicBezTo>
                    <a:pt x="7" y="7"/>
                    <a:pt x="8" y="5"/>
                    <a:pt x="10" y="3"/>
                  </a:cubicBezTo>
                  <a:cubicBezTo>
                    <a:pt x="12" y="1"/>
                    <a:pt x="15" y="0"/>
                    <a:pt x="18" y="0"/>
                  </a:cubicBezTo>
                  <a:cubicBezTo>
                    <a:pt x="18" y="0"/>
                    <a:pt x="18" y="0"/>
                    <a:pt x="18" y="0"/>
                  </a:cubicBezTo>
                  <a:cubicBezTo>
                    <a:pt x="19" y="0"/>
                    <a:pt x="19" y="0"/>
                    <a:pt x="20" y="1"/>
                  </a:cubicBezTo>
                  <a:cubicBezTo>
                    <a:pt x="20" y="8"/>
                    <a:pt x="20" y="8"/>
                    <a:pt x="20" y="8"/>
                  </a:cubicBezTo>
                  <a:cubicBezTo>
                    <a:pt x="19" y="8"/>
                    <a:pt x="19" y="8"/>
                    <a:pt x="19" y="8"/>
                  </a:cubicBezTo>
                  <a:cubicBezTo>
                    <a:pt x="18" y="8"/>
                    <a:pt x="18" y="8"/>
                    <a:pt x="18" y="8"/>
                  </a:cubicBezTo>
                  <a:cubicBezTo>
                    <a:pt x="14" y="8"/>
                    <a:pt x="11" y="9"/>
                    <a:pt x="9" y="11"/>
                  </a:cubicBezTo>
                  <a:cubicBezTo>
                    <a:pt x="8" y="13"/>
                    <a:pt x="7" y="16"/>
                    <a:pt x="7" y="19"/>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4" name="Freeform 28"/>
            <p:cNvSpPr>
              <a:spLocks/>
            </p:cNvSpPr>
            <p:nvPr/>
          </p:nvSpPr>
          <p:spPr bwMode="auto">
            <a:xfrm>
              <a:off x="16046454" y="2870201"/>
              <a:ext cx="120650" cy="134938"/>
            </a:xfrm>
            <a:custGeom>
              <a:avLst/>
              <a:gdLst>
                <a:gd name="T0" fmla="*/ 16 w 76"/>
                <a:gd name="T1" fmla="*/ 0 h 85"/>
                <a:gd name="T2" fmla="*/ 38 w 76"/>
                <a:gd name="T3" fmla="*/ 69 h 85"/>
                <a:gd name="T4" fmla="*/ 62 w 76"/>
                <a:gd name="T5" fmla="*/ 0 h 85"/>
                <a:gd name="T6" fmla="*/ 76 w 76"/>
                <a:gd name="T7" fmla="*/ 0 h 85"/>
                <a:gd name="T8" fmla="*/ 46 w 76"/>
                <a:gd name="T9" fmla="*/ 85 h 85"/>
                <a:gd name="T10" fmla="*/ 30 w 76"/>
                <a:gd name="T11" fmla="*/ 85 h 85"/>
                <a:gd name="T12" fmla="*/ 0 w 76"/>
                <a:gd name="T13" fmla="*/ 0 h 85"/>
                <a:gd name="T14" fmla="*/ 16 w 76"/>
                <a:gd name="T15" fmla="*/ 0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5">
                  <a:moveTo>
                    <a:pt x="16" y="0"/>
                  </a:moveTo>
                  <a:lnTo>
                    <a:pt x="38" y="69"/>
                  </a:lnTo>
                  <a:lnTo>
                    <a:pt x="62" y="0"/>
                  </a:lnTo>
                  <a:lnTo>
                    <a:pt x="76" y="0"/>
                  </a:lnTo>
                  <a:lnTo>
                    <a:pt x="46" y="85"/>
                  </a:lnTo>
                  <a:lnTo>
                    <a:pt x="30" y="85"/>
                  </a:lnTo>
                  <a:lnTo>
                    <a:pt x="0" y="0"/>
                  </a:lnTo>
                  <a:lnTo>
                    <a:pt x="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5" name="Freeform 29"/>
            <p:cNvSpPr>
              <a:spLocks noEditPoints="1"/>
            </p:cNvSpPr>
            <p:nvPr/>
          </p:nvSpPr>
          <p:spPr bwMode="auto">
            <a:xfrm>
              <a:off x="16189329" y="2822576"/>
              <a:ext cx="22225" cy="182563"/>
            </a:xfrm>
            <a:custGeom>
              <a:avLst/>
              <a:gdLst>
                <a:gd name="T0" fmla="*/ 0 w 14"/>
                <a:gd name="T1" fmla="*/ 0 h 115"/>
                <a:gd name="T2" fmla="*/ 14 w 14"/>
                <a:gd name="T3" fmla="*/ 0 h 115"/>
                <a:gd name="T4" fmla="*/ 14 w 14"/>
                <a:gd name="T5" fmla="*/ 16 h 115"/>
                <a:gd name="T6" fmla="*/ 0 w 14"/>
                <a:gd name="T7" fmla="*/ 16 h 115"/>
                <a:gd name="T8" fmla="*/ 0 w 14"/>
                <a:gd name="T9" fmla="*/ 0 h 115"/>
                <a:gd name="T10" fmla="*/ 0 w 14"/>
                <a:gd name="T11" fmla="*/ 30 h 115"/>
                <a:gd name="T12" fmla="*/ 14 w 14"/>
                <a:gd name="T13" fmla="*/ 30 h 115"/>
                <a:gd name="T14" fmla="*/ 14 w 14"/>
                <a:gd name="T15" fmla="*/ 115 h 115"/>
                <a:gd name="T16" fmla="*/ 0 w 14"/>
                <a:gd name="T17" fmla="*/ 115 h 115"/>
                <a:gd name="T18" fmla="*/ 0 w 14"/>
                <a:gd name="T19" fmla="*/ 3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15">
                  <a:moveTo>
                    <a:pt x="0" y="0"/>
                  </a:moveTo>
                  <a:lnTo>
                    <a:pt x="14" y="0"/>
                  </a:lnTo>
                  <a:lnTo>
                    <a:pt x="14" y="16"/>
                  </a:lnTo>
                  <a:lnTo>
                    <a:pt x="0" y="16"/>
                  </a:lnTo>
                  <a:lnTo>
                    <a:pt x="0" y="0"/>
                  </a:lnTo>
                  <a:close/>
                  <a:moveTo>
                    <a:pt x="0" y="30"/>
                  </a:moveTo>
                  <a:lnTo>
                    <a:pt x="14" y="30"/>
                  </a:lnTo>
                  <a:lnTo>
                    <a:pt x="14" y="115"/>
                  </a:lnTo>
                  <a:lnTo>
                    <a:pt x="0" y="115"/>
                  </a:lnTo>
                  <a:lnTo>
                    <a:pt x="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6" name="Freeform 30"/>
            <p:cNvSpPr>
              <a:spLocks/>
            </p:cNvSpPr>
            <p:nvPr/>
          </p:nvSpPr>
          <p:spPr bwMode="auto">
            <a:xfrm>
              <a:off x="16240129" y="2867026"/>
              <a:ext cx="112713" cy="141288"/>
            </a:xfrm>
            <a:custGeom>
              <a:avLst/>
              <a:gdLst>
                <a:gd name="T0" fmla="*/ 30 w 35"/>
                <a:gd name="T1" fmla="*/ 3 h 44"/>
                <a:gd name="T2" fmla="*/ 35 w 35"/>
                <a:gd name="T3" fmla="*/ 15 h 44"/>
                <a:gd name="T4" fmla="*/ 29 w 35"/>
                <a:gd name="T5" fmla="*/ 15 h 44"/>
                <a:gd name="T6" fmla="*/ 26 w 35"/>
                <a:gd name="T7" fmla="*/ 9 h 44"/>
                <a:gd name="T8" fmla="*/ 19 w 35"/>
                <a:gd name="T9" fmla="*/ 6 h 44"/>
                <a:gd name="T10" fmla="*/ 9 w 35"/>
                <a:gd name="T11" fmla="*/ 13 h 44"/>
                <a:gd name="T12" fmla="*/ 7 w 35"/>
                <a:gd name="T13" fmla="*/ 23 h 44"/>
                <a:gd name="T14" fmla="*/ 10 w 35"/>
                <a:gd name="T15" fmla="*/ 34 h 44"/>
                <a:gd name="T16" fmla="*/ 18 w 35"/>
                <a:gd name="T17" fmla="*/ 38 h 44"/>
                <a:gd name="T18" fmla="*/ 25 w 35"/>
                <a:gd name="T19" fmla="*/ 35 h 44"/>
                <a:gd name="T20" fmla="*/ 29 w 35"/>
                <a:gd name="T21" fmla="*/ 28 h 44"/>
                <a:gd name="T22" fmla="*/ 35 w 35"/>
                <a:gd name="T23" fmla="*/ 28 h 44"/>
                <a:gd name="T24" fmla="*/ 30 w 35"/>
                <a:gd name="T25" fmla="*/ 40 h 44"/>
                <a:gd name="T26" fmla="*/ 18 w 35"/>
                <a:gd name="T27" fmla="*/ 44 h 44"/>
                <a:gd name="T28" fmla="*/ 5 w 35"/>
                <a:gd name="T29" fmla="*/ 38 h 44"/>
                <a:gd name="T30" fmla="*/ 0 w 35"/>
                <a:gd name="T31" fmla="*/ 23 h 44"/>
                <a:gd name="T32" fmla="*/ 5 w 35"/>
                <a:gd name="T33" fmla="*/ 6 h 44"/>
                <a:gd name="T34" fmla="*/ 19 w 35"/>
                <a:gd name="T35" fmla="*/ 0 h 44"/>
                <a:gd name="T36" fmla="*/ 30 w 35"/>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44">
                  <a:moveTo>
                    <a:pt x="30" y="3"/>
                  </a:moveTo>
                  <a:cubicBezTo>
                    <a:pt x="33" y="6"/>
                    <a:pt x="35" y="10"/>
                    <a:pt x="35" y="15"/>
                  </a:cubicBezTo>
                  <a:cubicBezTo>
                    <a:pt x="29" y="15"/>
                    <a:pt x="29" y="15"/>
                    <a:pt x="29" y="15"/>
                  </a:cubicBezTo>
                  <a:cubicBezTo>
                    <a:pt x="28" y="13"/>
                    <a:pt x="27" y="11"/>
                    <a:pt x="26" y="9"/>
                  </a:cubicBezTo>
                  <a:cubicBezTo>
                    <a:pt x="24" y="7"/>
                    <a:pt x="22" y="6"/>
                    <a:pt x="19" y="6"/>
                  </a:cubicBezTo>
                  <a:cubicBezTo>
                    <a:pt x="14" y="6"/>
                    <a:pt x="11" y="8"/>
                    <a:pt x="9" y="13"/>
                  </a:cubicBezTo>
                  <a:cubicBezTo>
                    <a:pt x="8" y="16"/>
                    <a:pt x="7" y="19"/>
                    <a:pt x="7" y="23"/>
                  </a:cubicBezTo>
                  <a:cubicBezTo>
                    <a:pt x="7" y="27"/>
                    <a:pt x="8" y="31"/>
                    <a:pt x="10" y="34"/>
                  </a:cubicBezTo>
                  <a:cubicBezTo>
                    <a:pt x="12" y="37"/>
                    <a:pt x="14" y="38"/>
                    <a:pt x="18" y="38"/>
                  </a:cubicBezTo>
                  <a:cubicBezTo>
                    <a:pt x="21" y="38"/>
                    <a:pt x="23" y="37"/>
                    <a:pt x="25" y="35"/>
                  </a:cubicBezTo>
                  <a:cubicBezTo>
                    <a:pt x="27" y="34"/>
                    <a:pt x="28" y="31"/>
                    <a:pt x="29" y="28"/>
                  </a:cubicBezTo>
                  <a:cubicBezTo>
                    <a:pt x="35" y="28"/>
                    <a:pt x="35" y="28"/>
                    <a:pt x="35" y="28"/>
                  </a:cubicBezTo>
                  <a:cubicBezTo>
                    <a:pt x="35" y="34"/>
                    <a:pt x="33" y="38"/>
                    <a:pt x="30" y="40"/>
                  </a:cubicBezTo>
                  <a:cubicBezTo>
                    <a:pt x="27" y="43"/>
                    <a:pt x="23" y="44"/>
                    <a:pt x="18" y="44"/>
                  </a:cubicBezTo>
                  <a:cubicBezTo>
                    <a:pt x="12" y="44"/>
                    <a:pt x="8" y="42"/>
                    <a:pt x="5" y="38"/>
                  </a:cubicBezTo>
                  <a:cubicBezTo>
                    <a:pt x="1" y="34"/>
                    <a:pt x="0" y="29"/>
                    <a:pt x="0" y="23"/>
                  </a:cubicBezTo>
                  <a:cubicBezTo>
                    <a:pt x="0" y="16"/>
                    <a:pt x="2" y="10"/>
                    <a:pt x="5" y="6"/>
                  </a:cubicBezTo>
                  <a:cubicBezTo>
                    <a:pt x="9" y="2"/>
                    <a:pt x="13" y="0"/>
                    <a:pt x="19" y="0"/>
                  </a:cubicBezTo>
                  <a:cubicBezTo>
                    <a:pt x="23" y="0"/>
                    <a:pt x="27" y="1"/>
                    <a:pt x="30"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7" name="Freeform 31"/>
            <p:cNvSpPr>
              <a:spLocks noEditPoints="1"/>
            </p:cNvSpPr>
            <p:nvPr/>
          </p:nvSpPr>
          <p:spPr bwMode="auto">
            <a:xfrm>
              <a:off x="16371892" y="2867026"/>
              <a:ext cx="120650" cy="141288"/>
            </a:xfrm>
            <a:custGeom>
              <a:avLst/>
              <a:gdLst>
                <a:gd name="T0" fmla="*/ 28 w 38"/>
                <a:gd name="T1" fmla="*/ 2 h 44"/>
                <a:gd name="T2" fmla="*/ 34 w 38"/>
                <a:gd name="T3" fmla="*/ 8 h 44"/>
                <a:gd name="T4" fmla="*/ 37 w 38"/>
                <a:gd name="T5" fmla="*/ 15 h 44"/>
                <a:gd name="T6" fmla="*/ 38 w 38"/>
                <a:gd name="T7" fmla="*/ 24 h 44"/>
                <a:gd name="T8" fmla="*/ 7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19 w 38"/>
                <a:gd name="T35" fmla="*/ 0 h 44"/>
                <a:gd name="T36" fmla="*/ 28 w 38"/>
                <a:gd name="T37" fmla="*/ 2 h 44"/>
                <a:gd name="T38" fmla="*/ 30 w 38"/>
                <a:gd name="T39" fmla="*/ 19 h 44"/>
                <a:gd name="T40" fmla="*/ 28 w 38"/>
                <a:gd name="T41" fmla="*/ 11 h 44"/>
                <a:gd name="T42" fmla="*/ 19 w 38"/>
                <a:gd name="T43" fmla="*/ 6 h 44"/>
                <a:gd name="T44" fmla="*/ 11 w 38"/>
                <a:gd name="T45" fmla="*/ 10 h 44"/>
                <a:gd name="T46" fmla="*/ 8 w 38"/>
                <a:gd name="T47" fmla="*/ 19 h 44"/>
                <a:gd name="T48" fmla="*/ 30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7" y="17"/>
                    <a:pt x="38" y="20"/>
                    <a:pt x="38" y="24"/>
                  </a:cubicBezTo>
                  <a:cubicBezTo>
                    <a:pt x="7" y="24"/>
                    <a:pt x="7" y="24"/>
                    <a:pt x="7" y="24"/>
                  </a:cubicBezTo>
                  <a:cubicBezTo>
                    <a:pt x="7" y="29"/>
                    <a:pt x="8" y="32"/>
                    <a:pt x="10" y="34"/>
                  </a:cubicBezTo>
                  <a:cubicBezTo>
                    <a:pt x="12" y="37"/>
                    <a:pt x="15" y="38"/>
                    <a:pt x="19" y="38"/>
                  </a:cubicBezTo>
                  <a:cubicBezTo>
                    <a:pt x="23" y="38"/>
                    <a:pt x="25"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4" y="0"/>
                    <a:pt x="19" y="0"/>
                  </a:cubicBezTo>
                  <a:cubicBezTo>
                    <a:pt x="22" y="0"/>
                    <a:pt x="25" y="1"/>
                    <a:pt x="28" y="2"/>
                  </a:cubicBezTo>
                  <a:moveTo>
                    <a:pt x="30" y="19"/>
                  </a:moveTo>
                  <a:cubicBezTo>
                    <a:pt x="30" y="16"/>
                    <a:pt x="29" y="13"/>
                    <a:pt x="28" y="11"/>
                  </a:cubicBezTo>
                  <a:cubicBezTo>
                    <a:pt x="27" y="8"/>
                    <a:pt x="23" y="6"/>
                    <a:pt x="19" y="6"/>
                  </a:cubicBezTo>
                  <a:cubicBezTo>
                    <a:pt x="16" y="6"/>
                    <a:pt x="13" y="8"/>
                    <a:pt x="11" y="10"/>
                  </a:cubicBezTo>
                  <a:cubicBezTo>
                    <a:pt x="9" y="12"/>
                    <a:pt x="8" y="15"/>
                    <a:pt x="8"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8" name="Freeform 32"/>
            <p:cNvSpPr>
              <a:spLocks/>
            </p:cNvSpPr>
            <p:nvPr/>
          </p:nvSpPr>
          <p:spPr bwMode="auto">
            <a:xfrm>
              <a:off x="16514767" y="2867026"/>
              <a:ext cx="107950" cy="141288"/>
            </a:xfrm>
            <a:custGeom>
              <a:avLst/>
              <a:gdLst>
                <a:gd name="T0" fmla="*/ 6 w 34"/>
                <a:gd name="T1" fmla="*/ 30 h 44"/>
                <a:gd name="T2" fmla="*/ 8 w 34"/>
                <a:gd name="T3" fmla="*/ 35 h 44"/>
                <a:gd name="T4" fmla="*/ 18 w 34"/>
                <a:gd name="T5" fmla="*/ 39 h 44"/>
                <a:gd name="T6" fmla="*/ 24 w 34"/>
                <a:gd name="T7" fmla="*/ 37 h 44"/>
                <a:gd name="T8" fmla="*/ 28 w 34"/>
                <a:gd name="T9" fmla="*/ 32 h 44"/>
                <a:gd name="T10" fmla="*/ 25 w 34"/>
                <a:gd name="T11" fmla="*/ 28 h 44"/>
                <a:gd name="T12" fmla="*/ 19 w 34"/>
                <a:gd name="T13" fmla="*/ 26 h 44"/>
                <a:gd name="T14" fmla="*/ 13 w 34"/>
                <a:gd name="T15" fmla="*/ 24 h 44"/>
                <a:gd name="T16" fmla="*/ 5 w 34"/>
                <a:gd name="T17" fmla="*/ 21 h 44"/>
                <a:gd name="T18" fmla="*/ 1 w 34"/>
                <a:gd name="T19" fmla="*/ 13 h 44"/>
                <a:gd name="T20" fmla="*/ 5 w 34"/>
                <a:gd name="T21" fmla="*/ 4 h 44"/>
                <a:gd name="T22" fmla="*/ 17 w 34"/>
                <a:gd name="T23" fmla="*/ 0 h 44"/>
                <a:gd name="T24" fmla="*/ 30 w 34"/>
                <a:gd name="T25" fmla="*/ 6 h 44"/>
                <a:gd name="T26" fmla="*/ 33 w 34"/>
                <a:gd name="T27" fmla="*/ 13 h 44"/>
                <a:gd name="T28" fmla="*/ 26 w 34"/>
                <a:gd name="T29" fmla="*/ 13 h 44"/>
                <a:gd name="T30" fmla="*/ 25 w 34"/>
                <a:gd name="T31" fmla="*/ 9 h 44"/>
                <a:gd name="T32" fmla="*/ 16 w 34"/>
                <a:gd name="T33" fmla="*/ 6 h 44"/>
                <a:gd name="T34" fmla="*/ 10 w 34"/>
                <a:gd name="T35" fmla="*/ 8 h 44"/>
                <a:gd name="T36" fmla="*/ 8 w 34"/>
                <a:gd name="T37" fmla="*/ 12 h 44"/>
                <a:gd name="T38" fmla="*/ 11 w 34"/>
                <a:gd name="T39" fmla="*/ 16 h 44"/>
                <a:gd name="T40" fmla="*/ 15 w 34"/>
                <a:gd name="T41" fmla="*/ 18 h 44"/>
                <a:gd name="T42" fmla="*/ 20 w 34"/>
                <a:gd name="T43" fmla="*/ 19 h 44"/>
                <a:gd name="T44" fmla="*/ 30 w 34"/>
                <a:gd name="T45" fmla="*/ 22 h 44"/>
                <a:gd name="T46" fmla="*/ 34 w 34"/>
                <a:gd name="T47" fmla="*/ 31 h 44"/>
                <a:gd name="T48" fmla="*/ 30 w 34"/>
                <a:gd name="T49" fmla="*/ 40 h 44"/>
                <a:gd name="T50" fmla="*/ 17 w 34"/>
                <a:gd name="T51" fmla="*/ 44 h 44"/>
                <a:gd name="T52" fmla="*/ 4 w 34"/>
                <a:gd name="T53" fmla="*/ 40 h 44"/>
                <a:gd name="T54" fmla="*/ 0 w 34"/>
                <a:gd name="T55" fmla="*/ 30 h 44"/>
                <a:gd name="T56" fmla="*/ 6 w 34"/>
                <a:gd name="T5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 h="44">
                  <a:moveTo>
                    <a:pt x="6" y="30"/>
                  </a:moveTo>
                  <a:cubicBezTo>
                    <a:pt x="7" y="32"/>
                    <a:pt x="7" y="34"/>
                    <a:pt x="8" y="35"/>
                  </a:cubicBezTo>
                  <a:cubicBezTo>
                    <a:pt x="10" y="37"/>
                    <a:pt x="13" y="39"/>
                    <a:pt x="18" y="39"/>
                  </a:cubicBezTo>
                  <a:cubicBezTo>
                    <a:pt x="20" y="39"/>
                    <a:pt x="22" y="38"/>
                    <a:pt x="24" y="37"/>
                  </a:cubicBezTo>
                  <a:cubicBezTo>
                    <a:pt x="27" y="36"/>
                    <a:pt x="28" y="34"/>
                    <a:pt x="28" y="32"/>
                  </a:cubicBezTo>
                  <a:cubicBezTo>
                    <a:pt x="28" y="30"/>
                    <a:pt x="27" y="28"/>
                    <a:pt x="25" y="28"/>
                  </a:cubicBezTo>
                  <a:cubicBezTo>
                    <a:pt x="24" y="27"/>
                    <a:pt x="22" y="26"/>
                    <a:pt x="19" y="26"/>
                  </a:cubicBezTo>
                  <a:cubicBezTo>
                    <a:pt x="13" y="24"/>
                    <a:pt x="13" y="24"/>
                    <a:pt x="13" y="24"/>
                  </a:cubicBezTo>
                  <a:cubicBezTo>
                    <a:pt x="10" y="23"/>
                    <a:pt x="7" y="22"/>
                    <a:pt x="5" y="21"/>
                  </a:cubicBezTo>
                  <a:cubicBezTo>
                    <a:pt x="2" y="19"/>
                    <a:pt x="1" y="17"/>
                    <a:pt x="1" y="13"/>
                  </a:cubicBezTo>
                  <a:cubicBezTo>
                    <a:pt x="1" y="9"/>
                    <a:pt x="2" y="6"/>
                    <a:pt x="5" y="4"/>
                  </a:cubicBezTo>
                  <a:cubicBezTo>
                    <a:pt x="8" y="1"/>
                    <a:pt x="12" y="0"/>
                    <a:pt x="17" y="0"/>
                  </a:cubicBezTo>
                  <a:cubicBezTo>
                    <a:pt x="23" y="0"/>
                    <a:pt x="28" y="2"/>
                    <a:pt x="30" y="6"/>
                  </a:cubicBezTo>
                  <a:cubicBezTo>
                    <a:pt x="32" y="8"/>
                    <a:pt x="33" y="11"/>
                    <a:pt x="33" y="13"/>
                  </a:cubicBezTo>
                  <a:cubicBezTo>
                    <a:pt x="26" y="13"/>
                    <a:pt x="26" y="13"/>
                    <a:pt x="26" y="13"/>
                  </a:cubicBezTo>
                  <a:cubicBezTo>
                    <a:pt x="26" y="12"/>
                    <a:pt x="26" y="10"/>
                    <a:pt x="25" y="9"/>
                  </a:cubicBezTo>
                  <a:cubicBezTo>
                    <a:pt x="23" y="7"/>
                    <a:pt x="20" y="6"/>
                    <a:pt x="16" y="6"/>
                  </a:cubicBezTo>
                  <a:cubicBezTo>
                    <a:pt x="13" y="6"/>
                    <a:pt x="11" y="7"/>
                    <a:pt x="10" y="8"/>
                  </a:cubicBezTo>
                  <a:cubicBezTo>
                    <a:pt x="9" y="9"/>
                    <a:pt x="8" y="10"/>
                    <a:pt x="8" y="12"/>
                  </a:cubicBezTo>
                  <a:cubicBezTo>
                    <a:pt x="8" y="13"/>
                    <a:pt x="9" y="15"/>
                    <a:pt x="11" y="16"/>
                  </a:cubicBezTo>
                  <a:cubicBezTo>
                    <a:pt x="12" y="17"/>
                    <a:pt x="13" y="17"/>
                    <a:pt x="15" y="18"/>
                  </a:cubicBezTo>
                  <a:cubicBezTo>
                    <a:pt x="20" y="19"/>
                    <a:pt x="20" y="19"/>
                    <a:pt x="20" y="19"/>
                  </a:cubicBezTo>
                  <a:cubicBezTo>
                    <a:pt x="25" y="20"/>
                    <a:pt x="29" y="21"/>
                    <a:pt x="30" y="22"/>
                  </a:cubicBezTo>
                  <a:cubicBezTo>
                    <a:pt x="33" y="24"/>
                    <a:pt x="34" y="27"/>
                    <a:pt x="34" y="31"/>
                  </a:cubicBezTo>
                  <a:cubicBezTo>
                    <a:pt x="34" y="35"/>
                    <a:pt x="33" y="38"/>
                    <a:pt x="30" y="40"/>
                  </a:cubicBezTo>
                  <a:cubicBezTo>
                    <a:pt x="27" y="43"/>
                    <a:pt x="23" y="44"/>
                    <a:pt x="17" y="44"/>
                  </a:cubicBezTo>
                  <a:cubicBezTo>
                    <a:pt x="11" y="44"/>
                    <a:pt x="6" y="43"/>
                    <a:pt x="4" y="40"/>
                  </a:cubicBezTo>
                  <a:cubicBezTo>
                    <a:pt x="1" y="37"/>
                    <a:pt x="0" y="34"/>
                    <a:pt x="0" y="30"/>
                  </a:cubicBezTo>
                  <a:lnTo>
                    <a:pt x="6"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grpSp>
      <p:sp>
        <p:nvSpPr>
          <p:cNvPr id="89" name="Text Placeholder 2"/>
          <p:cNvSpPr>
            <a:spLocks noGrp="1"/>
          </p:cNvSpPr>
          <p:nvPr>
            <p:ph type="body" sz="quarter" idx="15" hasCustomPrompt="1"/>
          </p:nvPr>
        </p:nvSpPr>
        <p:spPr>
          <a:xfrm>
            <a:off x="995362" y="5619202"/>
            <a:ext cx="10537825" cy="275612"/>
          </a:xfrm>
        </p:spPr>
        <p:txBody>
          <a:bodyPr tIns="0" bIns="0" anchor="b"/>
          <a:lstStyle>
            <a:lvl1pPr marL="0" indent="0" algn="l">
              <a:lnSpc>
                <a:spcPct val="100000"/>
              </a:lnSpc>
              <a:buNone/>
              <a:defRPr lang="en-GB" sz="1500" b="0" kern="1200" baseline="0" noProof="0" dirty="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GB" noProof="0" dirty="0"/>
              <a:t>Click to edit presenter name</a:t>
            </a:r>
          </a:p>
        </p:txBody>
      </p:sp>
      <p:grpSp>
        <p:nvGrpSpPr>
          <p:cNvPr id="119" name="Group 118"/>
          <p:cNvGrpSpPr/>
          <p:nvPr userDrawn="1"/>
        </p:nvGrpSpPr>
        <p:grpSpPr>
          <a:xfrm>
            <a:off x="12263438" y="0"/>
            <a:ext cx="3681702" cy="3436620"/>
            <a:chOff x="12263438" y="0"/>
            <a:chExt cx="3681702" cy="3436620"/>
          </a:xfrm>
        </p:grpSpPr>
        <p:sp>
          <p:nvSpPr>
            <p:cNvPr id="120"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121"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dirty="0">
                <a:solidFill>
                  <a:schemeClr val="tx1"/>
                </a:solidFill>
              </a:endParaRPr>
            </a:p>
          </p:txBody>
        </p:sp>
        <p:sp>
          <p:nvSpPr>
            <p:cNvPr id="122"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123"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dirty="0">
                <a:solidFill>
                  <a:schemeClr val="tx1"/>
                </a:solidFill>
              </a:endParaRPr>
            </a:p>
          </p:txBody>
        </p:sp>
        <p:sp>
          <p:nvSpPr>
            <p:cNvPr id="124"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125"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126"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dirty="0">
                <a:solidFill>
                  <a:schemeClr val="tx1"/>
                </a:solidFill>
              </a:endParaRPr>
            </a:p>
          </p:txBody>
        </p:sp>
        <p:sp>
          <p:nvSpPr>
            <p:cNvPr id="127"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128"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dirty="0">
                <a:solidFill>
                  <a:schemeClr val="tx1"/>
                </a:solidFill>
              </a:endParaRPr>
            </a:p>
          </p:txBody>
        </p:sp>
        <p:sp>
          <p:nvSpPr>
            <p:cNvPr id="129"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130"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131"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dirty="0">
                <a:solidFill>
                  <a:schemeClr val="tx1"/>
                </a:solidFill>
              </a:endParaRPr>
            </a:p>
          </p:txBody>
        </p:sp>
        <p:sp>
          <p:nvSpPr>
            <p:cNvPr id="132"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133"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dirty="0">
                <a:solidFill>
                  <a:schemeClr val="tx1"/>
                </a:solidFill>
              </a:endParaRPr>
            </a:p>
          </p:txBody>
        </p:sp>
        <p:sp>
          <p:nvSpPr>
            <p:cNvPr id="134"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135"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dirty="0">
                <a:solidFill>
                  <a:schemeClr val="tx1"/>
                </a:solidFill>
              </a:endParaRPr>
            </a:p>
          </p:txBody>
        </p:sp>
        <p:sp>
          <p:nvSpPr>
            <p:cNvPr id="136"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137"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dirty="0">
                <a:solidFill>
                  <a:schemeClr val="tx1"/>
                </a:solidFill>
              </a:endParaRPr>
            </a:p>
          </p:txBody>
        </p:sp>
        <p:sp>
          <p:nvSpPr>
            <p:cNvPr id="138"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139"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140" name="Rectangle 139"/>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dirty="0">
                <a:solidFill>
                  <a:schemeClr val="tx1"/>
                </a:solidFill>
              </a:endParaRPr>
            </a:p>
          </p:txBody>
        </p:sp>
        <p:sp>
          <p:nvSpPr>
            <p:cNvPr id="141" name="Rectangle 140"/>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142" name="Rectangle 141"/>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dirty="0">
                <a:solidFill>
                  <a:schemeClr val="tx1"/>
                </a:solidFill>
              </a:endParaRPr>
            </a:p>
          </p:txBody>
        </p:sp>
        <p:sp>
          <p:nvSpPr>
            <p:cNvPr id="143" name="Rectangle 142"/>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144" name="Rectangle 143"/>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145"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dirty="0">
                <a:solidFill>
                  <a:schemeClr val="tx1"/>
                </a:solidFill>
              </a:endParaRPr>
            </a:p>
          </p:txBody>
        </p:sp>
        <p:sp>
          <p:nvSpPr>
            <p:cNvPr id="146"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147"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dirty="0">
                <a:solidFill>
                  <a:schemeClr val="tx1"/>
                </a:solidFill>
              </a:endParaRPr>
            </a:p>
          </p:txBody>
        </p:sp>
        <p:sp>
          <p:nvSpPr>
            <p:cNvPr id="148"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149" name="Rectangle 148"/>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dirty="0">
                <a:solidFill>
                  <a:schemeClr val="tx1"/>
                </a:solidFill>
              </a:endParaRPr>
            </a:p>
          </p:txBody>
        </p:sp>
        <p:sp>
          <p:nvSpPr>
            <p:cNvPr id="150" name="Rectangle 149"/>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151"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dirty="0">
                <a:solidFill>
                  <a:schemeClr val="tx1"/>
                </a:solidFill>
              </a:endParaRPr>
            </a:p>
          </p:txBody>
        </p:sp>
        <p:sp>
          <p:nvSpPr>
            <p:cNvPr id="152"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
        <p:nvSpPr>
          <p:cNvPr id="90" name="Rectangle 104"/>
          <p:cNvSpPr>
            <a:spLocks noChangeArrowheads="1"/>
          </p:cNvSpPr>
          <p:nvPr userDrawn="1"/>
        </p:nvSpPr>
        <p:spPr bwMode="gray">
          <a:xfrm flipH="1">
            <a:off x="-3101345" y="5619201"/>
            <a:ext cx="3018793" cy="30742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NAME OF PRESENTER (ONE LINE)</a:t>
            </a:r>
          </a:p>
        </p:txBody>
      </p:sp>
      <p:sp>
        <p:nvSpPr>
          <p:cNvPr id="91" name="Rectangle 104"/>
          <p:cNvSpPr>
            <a:spLocks noChangeArrowheads="1"/>
          </p:cNvSpPr>
          <p:nvPr userDrawn="1"/>
        </p:nvSpPr>
        <p:spPr bwMode="gray">
          <a:xfrm flipH="1">
            <a:off x="-3101344" y="4680749"/>
            <a:ext cx="3018790" cy="729451"/>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SUBTITLE HERE NOT MORE THAN 2 LINES OF TEXT</a:t>
            </a:r>
          </a:p>
        </p:txBody>
      </p:sp>
      <p:sp>
        <p:nvSpPr>
          <p:cNvPr id="92" name="Rectangle 104"/>
          <p:cNvSpPr>
            <a:spLocks noChangeArrowheads="1"/>
          </p:cNvSpPr>
          <p:nvPr userDrawn="1"/>
        </p:nvSpPr>
        <p:spPr bwMode="gray">
          <a:xfrm flipH="1">
            <a:off x="-3101343" y="3329475"/>
            <a:ext cx="3018790" cy="1227735"/>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TITLE HERE NOT MORE THAN 2 LINES OF TEXT</a:t>
            </a:r>
          </a:p>
        </p:txBody>
      </p:sp>
      <p:grpSp>
        <p:nvGrpSpPr>
          <p:cNvPr id="93" name="Group 92"/>
          <p:cNvGrpSpPr/>
          <p:nvPr userDrawn="1"/>
        </p:nvGrpSpPr>
        <p:grpSpPr>
          <a:xfrm>
            <a:off x="-3101342" y="3329475"/>
            <a:ext cx="3018791" cy="1227735"/>
            <a:chOff x="-460208" y="32235"/>
            <a:chExt cx="377657" cy="1227735"/>
          </a:xfrm>
        </p:grpSpPr>
        <p:cxnSp>
          <p:nvCxnSpPr>
            <p:cNvPr id="94" name="Straight Connector 93"/>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95" name="Straight Connector 94"/>
            <p:cNvCxnSpPr/>
            <p:nvPr userDrawn="1"/>
          </p:nvCxnSpPr>
          <p:spPr bwMode="gray">
            <a:xfrm flipH="1">
              <a:off x="-460208" y="32235"/>
              <a:ext cx="377657" cy="0"/>
            </a:xfrm>
            <a:prstGeom prst="line">
              <a:avLst/>
            </a:prstGeom>
            <a:noFill/>
            <a:ln w="6350" cap="flat" cmpd="sng" algn="ctr">
              <a:solidFill>
                <a:srgbClr val="FF0000"/>
              </a:solidFill>
              <a:prstDash val="dash"/>
              <a:miter lim="800000"/>
            </a:ln>
            <a:effectLst/>
          </p:spPr>
        </p:cxnSp>
      </p:grpSp>
      <p:grpSp>
        <p:nvGrpSpPr>
          <p:cNvPr id="96" name="Group 95"/>
          <p:cNvGrpSpPr/>
          <p:nvPr userDrawn="1"/>
        </p:nvGrpSpPr>
        <p:grpSpPr>
          <a:xfrm>
            <a:off x="-3101342" y="4680750"/>
            <a:ext cx="3018791" cy="729450"/>
            <a:chOff x="-460208" y="32235"/>
            <a:chExt cx="377657" cy="729450"/>
          </a:xfrm>
        </p:grpSpPr>
        <p:cxnSp>
          <p:nvCxnSpPr>
            <p:cNvPr id="97" name="Straight Connector 96"/>
            <p:cNvCxnSpPr/>
            <p:nvPr userDrawn="1"/>
          </p:nvCxnSpPr>
          <p:spPr bwMode="gray">
            <a:xfrm flipH="1">
              <a:off x="-460208" y="761685"/>
              <a:ext cx="377657" cy="0"/>
            </a:xfrm>
            <a:prstGeom prst="line">
              <a:avLst/>
            </a:prstGeom>
            <a:noFill/>
            <a:ln w="6350" cap="flat" cmpd="sng" algn="ctr">
              <a:solidFill>
                <a:srgbClr val="FF0000"/>
              </a:solidFill>
              <a:prstDash val="dash"/>
              <a:miter lim="800000"/>
            </a:ln>
            <a:effectLst/>
          </p:spPr>
        </p:cxnSp>
        <p:cxnSp>
          <p:nvCxnSpPr>
            <p:cNvPr id="98" name="Straight Connector 97"/>
            <p:cNvCxnSpPr/>
            <p:nvPr userDrawn="1"/>
          </p:nvCxnSpPr>
          <p:spPr bwMode="gray">
            <a:xfrm flipH="1">
              <a:off x="-460208" y="32235"/>
              <a:ext cx="377657" cy="0"/>
            </a:xfrm>
            <a:prstGeom prst="line">
              <a:avLst/>
            </a:prstGeom>
            <a:noFill/>
            <a:ln w="6350" cap="flat" cmpd="sng" algn="ctr">
              <a:solidFill>
                <a:srgbClr val="FF0000"/>
              </a:solidFill>
              <a:prstDash val="dash"/>
              <a:miter lim="800000"/>
            </a:ln>
            <a:effectLst/>
          </p:spPr>
        </p:cxnSp>
      </p:grpSp>
      <p:grpSp>
        <p:nvGrpSpPr>
          <p:cNvPr id="99" name="Group 98"/>
          <p:cNvGrpSpPr/>
          <p:nvPr userDrawn="1"/>
        </p:nvGrpSpPr>
        <p:grpSpPr>
          <a:xfrm>
            <a:off x="-3101342" y="5619202"/>
            <a:ext cx="3018791" cy="282149"/>
            <a:chOff x="-460208" y="479536"/>
            <a:chExt cx="377657" cy="282149"/>
          </a:xfrm>
        </p:grpSpPr>
        <p:cxnSp>
          <p:nvCxnSpPr>
            <p:cNvPr id="100" name="Straight Connector 99"/>
            <p:cNvCxnSpPr/>
            <p:nvPr userDrawn="1"/>
          </p:nvCxnSpPr>
          <p:spPr bwMode="gray">
            <a:xfrm flipH="1">
              <a:off x="-460208" y="761685"/>
              <a:ext cx="377657" cy="0"/>
            </a:xfrm>
            <a:prstGeom prst="line">
              <a:avLst/>
            </a:prstGeom>
            <a:noFill/>
            <a:ln w="6350" cap="flat" cmpd="sng" algn="ctr">
              <a:solidFill>
                <a:srgbClr val="FF0000"/>
              </a:solidFill>
              <a:prstDash val="dash"/>
              <a:miter lim="800000"/>
            </a:ln>
            <a:effectLst/>
          </p:spPr>
        </p:cxnSp>
        <p:cxnSp>
          <p:nvCxnSpPr>
            <p:cNvPr id="101" name="Straight Connector 100"/>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sp>
        <p:nvSpPr>
          <p:cNvPr id="102" name="Rectangle 104"/>
          <p:cNvSpPr>
            <a:spLocks noChangeArrowheads="1"/>
          </p:cNvSpPr>
          <p:nvPr userDrawn="1"/>
        </p:nvSpPr>
        <p:spPr bwMode="gray">
          <a:xfrm flipH="1">
            <a:off x="-3101345" y="5908482"/>
            <a:ext cx="3018793" cy="30742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LOCATION, DATE (ONE LINE)</a:t>
            </a:r>
          </a:p>
        </p:txBody>
      </p:sp>
      <p:grpSp>
        <p:nvGrpSpPr>
          <p:cNvPr id="153" name="Group 152"/>
          <p:cNvGrpSpPr/>
          <p:nvPr userDrawn="1"/>
        </p:nvGrpSpPr>
        <p:grpSpPr>
          <a:xfrm>
            <a:off x="-3101342" y="5908483"/>
            <a:ext cx="3018791" cy="282149"/>
            <a:chOff x="-460208" y="479536"/>
            <a:chExt cx="377657" cy="282149"/>
          </a:xfrm>
        </p:grpSpPr>
        <p:cxnSp>
          <p:nvCxnSpPr>
            <p:cNvPr id="154" name="Straight Connector 153"/>
            <p:cNvCxnSpPr/>
            <p:nvPr userDrawn="1"/>
          </p:nvCxnSpPr>
          <p:spPr bwMode="gray">
            <a:xfrm flipH="1">
              <a:off x="-460208" y="761685"/>
              <a:ext cx="377657" cy="0"/>
            </a:xfrm>
            <a:prstGeom prst="line">
              <a:avLst/>
            </a:prstGeom>
            <a:noFill/>
            <a:ln w="6350" cap="flat" cmpd="sng" algn="ctr">
              <a:solidFill>
                <a:srgbClr val="FF0000"/>
              </a:solidFill>
              <a:prstDash val="dash"/>
              <a:miter lim="800000"/>
            </a:ln>
            <a:effectLst/>
          </p:spPr>
        </p:cxnSp>
        <p:cxnSp>
          <p:nvCxnSpPr>
            <p:cNvPr id="155" name="Straight Connector 154"/>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spTree>
    <p:extLst>
      <p:ext uri="{BB962C8B-B14F-4D97-AF65-F5344CB8AC3E}">
        <p14:creationId xmlns:p14="http://schemas.microsoft.com/office/powerpoint/2010/main" val="3405233284"/>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Grey Quote with Image">
    <p:spTree>
      <p:nvGrpSpPr>
        <p:cNvPr id="1" name=""/>
        <p:cNvGrpSpPr/>
        <p:nvPr/>
      </p:nvGrpSpPr>
      <p:grpSpPr>
        <a:xfrm>
          <a:off x="0" y="0"/>
          <a:ext cx="0" cy="0"/>
          <a:chOff x="0" y="0"/>
          <a:chExt cx="0" cy="0"/>
        </a:xfrm>
      </p:grpSpPr>
      <p:sp>
        <p:nvSpPr>
          <p:cNvPr id="91"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30" name="Rectangle 29"/>
          <p:cNvSpPr/>
          <p:nvPr userDrawn="1"/>
        </p:nvSpPr>
        <p:spPr>
          <a:xfrm>
            <a:off x="334962" y="333375"/>
            <a:ext cx="5761038" cy="619125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sp>
        <p:nvSpPr>
          <p:cNvPr id="32" name="Title 1"/>
          <p:cNvSpPr txBox="1">
            <a:spLocks/>
          </p:cNvSpPr>
          <p:nvPr userDrawn="1"/>
        </p:nvSpPr>
        <p:spPr bwMode="gray">
          <a:xfrm>
            <a:off x="658813" y="1561405"/>
            <a:ext cx="1789113" cy="1285875"/>
          </a:xfrm>
          <a:prstGeom prst="rect">
            <a:avLst/>
          </a:prstGeom>
        </p:spPr>
        <p:txBody>
          <a:bodyPr vert="horz" lIns="0" tIns="0" rIns="0" bIns="0" rtlCol="0" anchor="t" anchorCtr="0">
            <a:noAutofit/>
          </a:bodyPr>
          <a:lstStyle>
            <a:lvl1pPr algn="l" defTabSz="914400" rtl="0" eaLnBrk="1" latinLnBrk="0" hangingPunct="1">
              <a:lnSpc>
                <a:spcPts val="4100"/>
              </a:lnSpc>
              <a:spcBef>
                <a:spcPct val="0"/>
              </a:spcBef>
              <a:buNone/>
              <a:defRPr sz="5100" b="1" kern="1200" cap="all" baseline="0">
                <a:solidFill>
                  <a:schemeClr val="bg1"/>
                </a:solidFill>
                <a:latin typeface="+mj-lt"/>
                <a:ea typeface="+mj-ea"/>
                <a:cs typeface="ING Me" pitchFamily="2" charset="0"/>
              </a:defRPr>
            </a:lvl1pPr>
          </a:lstStyle>
          <a:p>
            <a:pPr>
              <a:lnSpc>
                <a:spcPct val="80000"/>
              </a:lnSpc>
            </a:pPr>
            <a:r>
              <a:rPr lang="en-GB" sz="19900" noProof="0" dirty="0">
                <a:solidFill>
                  <a:srgbClr val="D4D2D2"/>
                </a:solidFill>
              </a:rPr>
              <a:t>’</a:t>
            </a:r>
            <a:endParaRPr lang="en-GB" sz="19900" dirty="0">
              <a:solidFill>
                <a:srgbClr val="D4D2D2"/>
              </a:solidFill>
            </a:endParaRPr>
          </a:p>
        </p:txBody>
      </p:sp>
      <p:sp>
        <p:nvSpPr>
          <p:cNvPr id="33" name="Title 1"/>
          <p:cNvSpPr txBox="1">
            <a:spLocks/>
          </p:cNvSpPr>
          <p:nvPr userDrawn="1"/>
        </p:nvSpPr>
        <p:spPr bwMode="gray">
          <a:xfrm>
            <a:off x="1140652" y="1561405"/>
            <a:ext cx="1789113" cy="1285875"/>
          </a:xfrm>
          <a:prstGeom prst="rect">
            <a:avLst/>
          </a:prstGeom>
        </p:spPr>
        <p:txBody>
          <a:bodyPr vert="horz" lIns="0" tIns="0" rIns="0" bIns="0" rtlCol="0" anchor="t" anchorCtr="0">
            <a:noAutofit/>
          </a:bodyPr>
          <a:lstStyle>
            <a:lvl1pPr algn="l" defTabSz="914400" rtl="0" eaLnBrk="1" latinLnBrk="0" hangingPunct="1">
              <a:lnSpc>
                <a:spcPts val="4100"/>
              </a:lnSpc>
              <a:spcBef>
                <a:spcPct val="0"/>
              </a:spcBef>
              <a:buNone/>
              <a:defRPr sz="5100" b="1" kern="1200" cap="all" baseline="0">
                <a:solidFill>
                  <a:schemeClr val="bg1"/>
                </a:solidFill>
                <a:latin typeface="+mj-lt"/>
                <a:ea typeface="+mj-ea"/>
                <a:cs typeface="ING Me" pitchFamily="2" charset="0"/>
              </a:defRPr>
            </a:lvl1pPr>
          </a:lstStyle>
          <a:p>
            <a:pPr>
              <a:lnSpc>
                <a:spcPct val="80000"/>
              </a:lnSpc>
            </a:pPr>
            <a:r>
              <a:rPr lang="en-GB" sz="19900" noProof="0" dirty="0">
                <a:solidFill>
                  <a:srgbClr val="D4D2D2"/>
                </a:solidFill>
              </a:rPr>
              <a:t>’</a:t>
            </a:r>
            <a:endParaRPr lang="en-GB" sz="19900" dirty="0">
              <a:solidFill>
                <a:srgbClr val="D4D2D2"/>
              </a:solidFill>
            </a:endParaRPr>
          </a:p>
        </p:txBody>
      </p:sp>
      <p:sp>
        <p:nvSpPr>
          <p:cNvPr id="25" name="Title 1"/>
          <p:cNvSpPr>
            <a:spLocks noGrp="1"/>
          </p:cNvSpPr>
          <p:nvPr>
            <p:ph type="ctrTitle" hasCustomPrompt="1"/>
          </p:nvPr>
        </p:nvSpPr>
        <p:spPr bwMode="gray">
          <a:xfrm>
            <a:off x="995305" y="2586687"/>
            <a:ext cx="4848284" cy="1227573"/>
          </a:xfrm>
        </p:spPr>
        <p:txBody>
          <a:bodyPr anchor="b" anchorCtr="0">
            <a:noAutofit/>
          </a:bodyPr>
          <a:lstStyle>
            <a:lvl1pPr algn="l">
              <a:lnSpc>
                <a:spcPts val="4100"/>
              </a:lnSpc>
              <a:defRPr sz="5100" b="1">
                <a:solidFill>
                  <a:schemeClr val="tx2"/>
                </a:solidFill>
              </a:defRPr>
            </a:lvl1pPr>
          </a:lstStyle>
          <a:p>
            <a:r>
              <a:rPr lang="en-GB" noProof="0" dirty="0"/>
              <a:t>Click to edit </a:t>
            </a:r>
            <a:br>
              <a:rPr lang="en-GB" noProof="0" dirty="0"/>
            </a:br>
            <a:r>
              <a:rPr lang="en-GB" noProof="0" dirty="0"/>
              <a:t>Master title style</a:t>
            </a:r>
          </a:p>
        </p:txBody>
      </p:sp>
      <p:sp>
        <p:nvSpPr>
          <p:cNvPr id="27" name="Text Placeholder 6"/>
          <p:cNvSpPr>
            <a:spLocks noGrp="1"/>
          </p:cNvSpPr>
          <p:nvPr>
            <p:ph type="body" sz="quarter" idx="11" hasCustomPrompt="1"/>
          </p:nvPr>
        </p:nvSpPr>
        <p:spPr bwMode="gray">
          <a:xfrm>
            <a:off x="995304" y="3937800"/>
            <a:ext cx="4398963" cy="729450"/>
          </a:xfrm>
        </p:spPr>
        <p:txBody>
          <a:bodyPr>
            <a:noAutofit/>
          </a:bodyPr>
          <a:lstStyle>
            <a:lvl1pPr algn="l">
              <a:lnSpc>
                <a:spcPts val="2300"/>
              </a:lnSpc>
              <a:defRPr sz="2500">
                <a:solidFill>
                  <a:schemeClr val="tx2"/>
                </a:solidFill>
              </a:defRPr>
            </a:lvl1pPr>
          </a:lstStyle>
          <a:p>
            <a:pPr lvl="0"/>
            <a:r>
              <a:rPr lang="en-GB" noProof="0" dirty="0"/>
              <a:t>Click to edit Subtitle text styles</a:t>
            </a:r>
          </a:p>
        </p:txBody>
      </p:sp>
      <p:sp>
        <p:nvSpPr>
          <p:cNvPr id="19" name="Picture Placeholder 10"/>
          <p:cNvSpPr>
            <a:spLocks noGrp="1"/>
          </p:cNvSpPr>
          <p:nvPr>
            <p:ph type="pic" sz="quarter" idx="19" hasCustomPrompt="1"/>
          </p:nvPr>
        </p:nvSpPr>
        <p:spPr bwMode="auto">
          <a:xfrm>
            <a:off x="6096000" y="333375"/>
            <a:ext cx="5761038" cy="6191250"/>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sp>
        <p:nvSpPr>
          <p:cNvPr id="49" name="Rectangle 104"/>
          <p:cNvSpPr>
            <a:spLocks noChangeArrowheads="1"/>
          </p:cNvSpPr>
          <p:nvPr userDrawn="1"/>
        </p:nvSpPr>
        <p:spPr bwMode="gray">
          <a:xfrm flipH="1">
            <a:off x="-3101348" y="3937800"/>
            <a:ext cx="3018793" cy="72664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NAME OR SUBTITLE HERE</a:t>
            </a:r>
          </a:p>
        </p:txBody>
      </p:sp>
      <p:sp>
        <p:nvSpPr>
          <p:cNvPr id="50" name="Rectangle 104"/>
          <p:cNvSpPr>
            <a:spLocks noChangeArrowheads="1"/>
          </p:cNvSpPr>
          <p:nvPr userDrawn="1"/>
        </p:nvSpPr>
        <p:spPr bwMode="gray">
          <a:xfrm flipH="1">
            <a:off x="-3101352" y="1892635"/>
            <a:ext cx="3018791" cy="126047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YOUR QUOTE IN MAXIMUM OF 3 LINES OF TEXT</a:t>
            </a:r>
          </a:p>
        </p:txBody>
      </p:sp>
      <p:grpSp>
        <p:nvGrpSpPr>
          <p:cNvPr id="51" name="Group 50"/>
          <p:cNvGrpSpPr/>
          <p:nvPr userDrawn="1"/>
        </p:nvGrpSpPr>
        <p:grpSpPr>
          <a:xfrm>
            <a:off x="-3101342" y="1892636"/>
            <a:ext cx="3018791" cy="1260476"/>
            <a:chOff x="-460208" y="506896"/>
            <a:chExt cx="377657" cy="1260476"/>
          </a:xfrm>
        </p:grpSpPr>
        <p:cxnSp>
          <p:nvCxnSpPr>
            <p:cNvPr id="52" name="Straight Connector 51"/>
            <p:cNvCxnSpPr/>
            <p:nvPr userDrawn="1"/>
          </p:nvCxnSpPr>
          <p:spPr bwMode="gray">
            <a:xfrm flipH="1">
              <a:off x="-460208" y="1767372"/>
              <a:ext cx="377657" cy="0"/>
            </a:xfrm>
            <a:prstGeom prst="line">
              <a:avLst/>
            </a:prstGeom>
            <a:noFill/>
            <a:ln w="6350" cap="flat" cmpd="sng" algn="ctr">
              <a:solidFill>
                <a:srgbClr val="FF0000"/>
              </a:solidFill>
              <a:prstDash val="dash"/>
              <a:miter lim="800000"/>
            </a:ln>
            <a:effectLst/>
          </p:spPr>
        </p:cxnSp>
        <p:cxnSp>
          <p:nvCxnSpPr>
            <p:cNvPr id="53" name="Straight Connector 52"/>
            <p:cNvCxnSpPr/>
            <p:nvPr userDrawn="1"/>
          </p:nvCxnSpPr>
          <p:spPr bwMode="gray">
            <a:xfrm flipH="1">
              <a:off x="-460208" y="506896"/>
              <a:ext cx="377657" cy="0"/>
            </a:xfrm>
            <a:prstGeom prst="line">
              <a:avLst/>
            </a:prstGeom>
            <a:noFill/>
            <a:ln w="6350" cap="flat" cmpd="sng" algn="ctr">
              <a:solidFill>
                <a:srgbClr val="FF0000"/>
              </a:solidFill>
              <a:prstDash val="dash"/>
              <a:miter lim="800000"/>
            </a:ln>
            <a:effectLst/>
          </p:spPr>
        </p:cxnSp>
      </p:grpSp>
      <p:grpSp>
        <p:nvGrpSpPr>
          <p:cNvPr id="54" name="Group 53"/>
          <p:cNvGrpSpPr/>
          <p:nvPr userDrawn="1"/>
        </p:nvGrpSpPr>
        <p:grpSpPr>
          <a:xfrm>
            <a:off x="-3101342" y="3937800"/>
            <a:ext cx="3018791" cy="726649"/>
            <a:chOff x="-460208" y="479536"/>
            <a:chExt cx="377657" cy="726649"/>
          </a:xfrm>
        </p:grpSpPr>
        <p:cxnSp>
          <p:nvCxnSpPr>
            <p:cNvPr id="55" name="Straight Connector 54"/>
            <p:cNvCxnSpPr/>
            <p:nvPr userDrawn="1"/>
          </p:nvCxnSpPr>
          <p:spPr bwMode="gray">
            <a:xfrm flipH="1">
              <a:off x="-460208" y="1206185"/>
              <a:ext cx="377657" cy="0"/>
            </a:xfrm>
            <a:prstGeom prst="line">
              <a:avLst/>
            </a:prstGeom>
            <a:noFill/>
            <a:ln w="6350" cap="flat" cmpd="sng" algn="ctr">
              <a:solidFill>
                <a:srgbClr val="FF0000"/>
              </a:solidFill>
              <a:prstDash val="dash"/>
              <a:miter lim="800000"/>
            </a:ln>
            <a:effectLst/>
          </p:spPr>
        </p:cxnSp>
        <p:cxnSp>
          <p:nvCxnSpPr>
            <p:cNvPr id="56" name="Straight Connector 55"/>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grpSp>
        <p:nvGrpSpPr>
          <p:cNvPr id="57" name="Group 56"/>
          <p:cNvGrpSpPr/>
          <p:nvPr userDrawn="1"/>
        </p:nvGrpSpPr>
        <p:grpSpPr>
          <a:xfrm>
            <a:off x="12263438" y="0"/>
            <a:ext cx="3681702" cy="3436620"/>
            <a:chOff x="12263438" y="0"/>
            <a:chExt cx="3681702" cy="3436620"/>
          </a:xfrm>
        </p:grpSpPr>
        <p:sp>
          <p:nvSpPr>
            <p:cNvPr id="58"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59"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dirty="0">
                <a:solidFill>
                  <a:schemeClr val="tx1"/>
                </a:solidFill>
              </a:endParaRPr>
            </a:p>
          </p:txBody>
        </p:sp>
        <p:sp>
          <p:nvSpPr>
            <p:cNvPr id="60"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61"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dirty="0">
                <a:solidFill>
                  <a:schemeClr val="tx1"/>
                </a:solidFill>
              </a:endParaRPr>
            </a:p>
          </p:txBody>
        </p:sp>
        <p:sp>
          <p:nvSpPr>
            <p:cNvPr id="62"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63"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64"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dirty="0">
                <a:solidFill>
                  <a:schemeClr val="tx1"/>
                </a:solidFill>
              </a:endParaRPr>
            </a:p>
          </p:txBody>
        </p:sp>
        <p:sp>
          <p:nvSpPr>
            <p:cNvPr id="65"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66"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dirty="0">
                <a:solidFill>
                  <a:schemeClr val="tx1"/>
                </a:solidFill>
              </a:endParaRPr>
            </a:p>
          </p:txBody>
        </p:sp>
        <p:sp>
          <p:nvSpPr>
            <p:cNvPr id="67"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68"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69"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dirty="0">
                <a:solidFill>
                  <a:schemeClr val="tx1"/>
                </a:solidFill>
              </a:endParaRPr>
            </a:p>
          </p:txBody>
        </p:sp>
        <p:sp>
          <p:nvSpPr>
            <p:cNvPr id="70"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71"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dirty="0">
                <a:solidFill>
                  <a:schemeClr val="tx1"/>
                </a:solidFill>
              </a:endParaRPr>
            </a:p>
          </p:txBody>
        </p:sp>
        <p:sp>
          <p:nvSpPr>
            <p:cNvPr id="72"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73"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dirty="0">
                <a:solidFill>
                  <a:schemeClr val="tx1"/>
                </a:solidFill>
              </a:endParaRPr>
            </a:p>
          </p:txBody>
        </p:sp>
        <p:sp>
          <p:nvSpPr>
            <p:cNvPr id="74"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75"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dirty="0">
                <a:solidFill>
                  <a:schemeClr val="tx1"/>
                </a:solidFill>
              </a:endParaRPr>
            </a:p>
          </p:txBody>
        </p:sp>
        <p:sp>
          <p:nvSpPr>
            <p:cNvPr id="76"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77"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78" name="Rectangle 77"/>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dirty="0">
                <a:solidFill>
                  <a:schemeClr val="tx1"/>
                </a:solidFill>
              </a:endParaRPr>
            </a:p>
          </p:txBody>
        </p:sp>
        <p:sp>
          <p:nvSpPr>
            <p:cNvPr id="79" name="Rectangle 78"/>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80" name="Rectangle 79"/>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dirty="0">
                <a:solidFill>
                  <a:schemeClr val="tx1"/>
                </a:solidFill>
              </a:endParaRPr>
            </a:p>
          </p:txBody>
        </p:sp>
        <p:sp>
          <p:nvSpPr>
            <p:cNvPr id="81" name="Rectangle 80"/>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82" name="Rectangle 81"/>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83"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dirty="0">
                <a:solidFill>
                  <a:schemeClr val="tx1"/>
                </a:solidFill>
              </a:endParaRPr>
            </a:p>
          </p:txBody>
        </p:sp>
        <p:sp>
          <p:nvSpPr>
            <p:cNvPr id="84"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85"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dirty="0">
                <a:solidFill>
                  <a:schemeClr val="tx1"/>
                </a:solidFill>
              </a:endParaRPr>
            </a:p>
          </p:txBody>
        </p:sp>
        <p:sp>
          <p:nvSpPr>
            <p:cNvPr id="86"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87" name="Rectangle 86"/>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dirty="0">
                <a:solidFill>
                  <a:schemeClr val="tx1"/>
                </a:solidFill>
              </a:endParaRPr>
            </a:p>
          </p:txBody>
        </p:sp>
        <p:sp>
          <p:nvSpPr>
            <p:cNvPr id="88" name="Rectangle 87"/>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89"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dirty="0">
                <a:solidFill>
                  <a:schemeClr val="tx1"/>
                </a:solidFill>
              </a:endParaRPr>
            </a:p>
          </p:txBody>
        </p:sp>
        <p:sp>
          <p:nvSpPr>
            <p:cNvPr id="90"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
        <p:nvSpPr>
          <p:cNvPr id="118" name="Slide Number Placeholder 5"/>
          <p:cNvSpPr>
            <a:spLocks noGrp="1"/>
          </p:cNvSpPr>
          <p:nvPr>
            <p:ph type="sldNum" sz="quarter" idx="4"/>
          </p:nvPr>
        </p:nvSpPr>
        <p:spPr bwMode="gray">
          <a:xfrm>
            <a:off x="658813" y="5992145"/>
            <a:ext cx="250381" cy="347662"/>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grpSp>
        <p:nvGrpSpPr>
          <p:cNvPr id="92" name="Group 91"/>
          <p:cNvGrpSpPr/>
          <p:nvPr userDrawn="1"/>
        </p:nvGrpSpPr>
        <p:grpSpPr>
          <a:xfrm>
            <a:off x="12263437" y="3542534"/>
            <a:ext cx="3681703" cy="2424674"/>
            <a:chOff x="12263437" y="3542534"/>
            <a:chExt cx="3681703" cy="2424674"/>
          </a:xfrm>
        </p:grpSpPr>
        <p:sp>
          <p:nvSpPr>
            <p:cNvPr id="93"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dirty="0"/>
            </a:p>
          </p:txBody>
        </p:sp>
        <p:sp>
          <p:nvSpPr>
            <p:cNvPr id="94" name="Rectangle 93"/>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dirty="0">
                  <a:solidFill>
                    <a:schemeClr val="tx1"/>
                  </a:solidFill>
                  <a:latin typeface="+mj-lt"/>
                </a:rPr>
                <a:t>CROP PICTURE</a:t>
              </a:r>
            </a:p>
            <a:p>
              <a:pPr algn="l"/>
              <a:r>
                <a:rPr lang="en-GB" sz="1000" b="0" i="0" noProof="0" dirty="0">
                  <a:solidFill>
                    <a:schemeClr val="tx1"/>
                  </a:solidFill>
                </a:rPr>
                <a:t>Select picture &gt; click</a:t>
              </a:r>
              <a:r>
                <a:rPr lang="en-GB" sz="1000" b="0" i="0" baseline="0" noProof="0" dirty="0">
                  <a:solidFill>
                    <a:schemeClr val="tx1"/>
                  </a:solidFill>
                </a:rPr>
                <a:t> on tab </a:t>
              </a:r>
              <a:r>
                <a:rPr lang="en-GB" sz="1000" b="1" i="0" baseline="0" noProof="0" dirty="0">
                  <a:solidFill>
                    <a:schemeClr val="tx1"/>
                  </a:solidFill>
                </a:rPr>
                <a:t>“Picture Tools”</a:t>
              </a:r>
              <a:r>
                <a:rPr lang="en-GB" sz="1000" b="0" i="0" baseline="0" noProof="0" dirty="0">
                  <a:solidFill>
                    <a:schemeClr val="tx1"/>
                  </a:solidFill>
                </a:rPr>
                <a:t> &gt; </a:t>
              </a:r>
              <a:r>
                <a:rPr lang="en-GB" sz="1000" b="1" i="0" baseline="0" noProof="0" dirty="0">
                  <a:solidFill>
                    <a:schemeClr val="tx1"/>
                  </a:solidFill>
                </a:rPr>
                <a:t>“Format”</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noProof="0" dirty="0">
                  <a:solidFill>
                    <a:schemeClr val="tx1"/>
                  </a:solidFill>
                </a:rPr>
                <a:t>Click</a:t>
              </a:r>
              <a:r>
                <a:rPr lang="en-GB" sz="1000" b="0" i="0" baseline="0" noProof="0" dirty="0">
                  <a:solidFill>
                    <a:schemeClr val="tx1"/>
                  </a:solidFill>
                </a:rPr>
                <a:t> on the icon above </a:t>
              </a:r>
              <a:r>
                <a:rPr lang="en-GB" sz="1000" b="1" i="0" baseline="0" noProof="0" dirty="0">
                  <a:solidFill>
                    <a:schemeClr val="tx1"/>
                  </a:solidFill>
                </a:rPr>
                <a:t>“Crop”</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baseline="0" noProof="0" dirty="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dirty="0">
                  <a:solidFill>
                    <a:schemeClr val="tx1"/>
                  </a:solidFill>
                </a:rPr>
                <a:t>Use the </a:t>
              </a:r>
              <a:r>
                <a:rPr lang="en-GB" sz="1000" b="1" i="0" noProof="0" dirty="0">
                  <a:solidFill>
                    <a:schemeClr val="tx1"/>
                  </a:solidFill>
                </a:rPr>
                <a:t>“circular scale icon” </a:t>
              </a:r>
              <a:r>
                <a:rPr lang="en-GB" sz="1000" b="0" i="0" noProof="0" dirty="0">
                  <a:solidFill>
                    <a:schemeClr val="tx1"/>
                  </a:solidFill>
                </a:rPr>
                <a:t>to scale your picture within the cropped region.</a:t>
              </a:r>
            </a:p>
            <a:p>
              <a:pPr algn="l"/>
              <a:endParaRPr lang="en-GB" sz="1000" b="0" i="0" noProof="0" dirty="0">
                <a:solidFill>
                  <a:schemeClr val="tx1"/>
                </a:solidFill>
              </a:endParaRPr>
            </a:p>
            <a:p>
              <a:pPr algn="l"/>
              <a:endParaRPr lang="en-GB" sz="1000" b="0" i="0" noProof="0" dirty="0">
                <a:solidFill>
                  <a:schemeClr val="tx1"/>
                </a:solidFill>
              </a:endParaRPr>
            </a:p>
          </p:txBody>
        </p:sp>
        <p:pic>
          <p:nvPicPr>
            <p:cNvPr id="95" name="Picture 94"/>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96" name="Picture 95"/>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97" name="Picture 96"/>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98" name="Picture 97"/>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99" name="Group 98"/>
            <p:cNvGrpSpPr/>
            <p:nvPr userDrawn="1"/>
          </p:nvGrpSpPr>
          <p:grpSpPr>
            <a:xfrm>
              <a:off x="14367592" y="4149392"/>
              <a:ext cx="511967" cy="758182"/>
              <a:chOff x="14093278" y="4121452"/>
              <a:chExt cx="511967" cy="758182"/>
            </a:xfrm>
          </p:grpSpPr>
          <p:pic>
            <p:nvPicPr>
              <p:cNvPr id="103" name="Picture 102"/>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104" name="Rectangle 103"/>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cxnSp>
          <p:nvCxnSpPr>
            <p:cNvPr id="100" name="Straight Arrow Connector 99"/>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2" name="Oval 101"/>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spTree>
    <p:extLst>
      <p:ext uri="{BB962C8B-B14F-4D97-AF65-F5344CB8AC3E}">
        <p14:creationId xmlns:p14="http://schemas.microsoft.com/office/powerpoint/2010/main" val="3447797739"/>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2 With Image Right">
    <p:spTree>
      <p:nvGrpSpPr>
        <p:cNvPr id="1" name=""/>
        <p:cNvGrpSpPr/>
        <p:nvPr/>
      </p:nvGrpSpPr>
      <p:grpSpPr>
        <a:xfrm>
          <a:off x="0" y="0"/>
          <a:ext cx="0" cy="0"/>
          <a:chOff x="0" y="0"/>
          <a:chExt cx="0" cy="0"/>
        </a:xfrm>
      </p:grpSpPr>
      <p:sp>
        <p:nvSpPr>
          <p:cNvPr id="3" name="Rectangle 2"/>
          <p:cNvSpPr/>
          <p:nvPr userDrawn="1"/>
        </p:nvSpPr>
        <p:spPr>
          <a:xfrm>
            <a:off x="10932160" y="6019800"/>
            <a:ext cx="1259840" cy="838199"/>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a:solidFill>
                <a:schemeClr val="tx1"/>
              </a:solidFill>
            </a:endParaRPr>
          </a:p>
        </p:txBody>
      </p:sp>
      <p:sp>
        <p:nvSpPr>
          <p:cNvPr id="8" name="Text Placeholder 5"/>
          <p:cNvSpPr>
            <a:spLocks noGrp="1"/>
          </p:cNvSpPr>
          <p:nvPr>
            <p:ph type="body" sz="quarter" idx="12"/>
          </p:nvPr>
        </p:nvSpPr>
        <p:spPr>
          <a:xfrm>
            <a:off x="658814" y="1544637"/>
            <a:ext cx="5184774" cy="44751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8" name="Picture Placeholder 17"/>
          <p:cNvSpPr>
            <a:spLocks noGrp="1"/>
          </p:cNvSpPr>
          <p:nvPr>
            <p:ph type="pic" sz="quarter" idx="15" hasCustomPrompt="1"/>
          </p:nvPr>
        </p:nvSpPr>
        <p:spPr bwMode="auto">
          <a:xfrm>
            <a:off x="6348413" y="-2"/>
            <a:ext cx="5843587" cy="6858002"/>
          </a:xfrm>
          <a:custGeom>
            <a:avLst/>
            <a:gdLst>
              <a:gd name="connsiteX0" fmla="*/ 5034304 w 5843587"/>
              <a:gd name="connsiteY0" fmla="*/ 6352964 h 6858001"/>
              <a:gd name="connsiteX1" fmla="*/ 4994816 w 5843587"/>
              <a:gd name="connsiteY1" fmla="*/ 6392626 h 6858001"/>
              <a:gd name="connsiteX2" fmla="*/ 5034304 w 5843587"/>
              <a:gd name="connsiteY2" fmla="*/ 6432288 h 6858001"/>
              <a:gd name="connsiteX3" fmla="*/ 5073792 w 5843587"/>
              <a:gd name="connsiteY3" fmla="*/ 6392626 h 6858001"/>
              <a:gd name="connsiteX4" fmla="*/ 5034304 w 5843587"/>
              <a:gd name="connsiteY4" fmla="*/ 6352964 h 6858001"/>
              <a:gd name="connsiteX5" fmla="*/ 5031821 w 5843587"/>
              <a:gd name="connsiteY5" fmla="*/ 6250330 h 6858001"/>
              <a:gd name="connsiteX6" fmla="*/ 4927244 w 5843587"/>
              <a:gd name="connsiteY6" fmla="*/ 6293859 h 6858001"/>
              <a:gd name="connsiteX7" fmla="*/ 4883137 w 5843587"/>
              <a:gd name="connsiteY7" fmla="*/ 6397330 h 6858001"/>
              <a:gd name="connsiteX8" fmla="*/ 4983446 w 5843587"/>
              <a:gd name="connsiteY8" fmla="*/ 6534339 h 6858001"/>
              <a:gd name="connsiteX9" fmla="*/ 5014036 w 5843587"/>
              <a:gd name="connsiteY9" fmla="*/ 6485815 h 6858001"/>
              <a:gd name="connsiteX10" fmla="*/ 4940050 w 5843587"/>
              <a:gd name="connsiteY10" fmla="*/ 6396616 h 6858001"/>
              <a:gd name="connsiteX11" fmla="*/ 5033244 w 5843587"/>
              <a:gd name="connsiteY11" fmla="*/ 6304563 h 6858001"/>
              <a:gd name="connsiteX12" fmla="*/ 5128573 w 5843587"/>
              <a:gd name="connsiteY12" fmla="*/ 6394475 h 6858001"/>
              <a:gd name="connsiteX13" fmla="*/ 5104385 w 5843587"/>
              <a:gd name="connsiteY13" fmla="*/ 6463693 h 6858001"/>
              <a:gd name="connsiteX14" fmla="*/ 5103673 w 5843587"/>
              <a:gd name="connsiteY14" fmla="*/ 6463693 h 6858001"/>
              <a:gd name="connsiteX15" fmla="*/ 5103673 w 5843587"/>
              <a:gd name="connsiteY15" fmla="*/ 6464407 h 6858001"/>
              <a:gd name="connsiteX16" fmla="*/ 5003365 w 5843587"/>
              <a:gd name="connsiteY16" fmla="*/ 6613547 h 6858001"/>
              <a:gd name="connsiteX17" fmla="*/ 5055298 w 5843587"/>
              <a:gd name="connsiteY17" fmla="*/ 6613547 h 6858001"/>
              <a:gd name="connsiteX18" fmla="*/ 5078774 w 5843587"/>
              <a:gd name="connsiteY18" fmla="*/ 6600703 h 6858001"/>
              <a:gd name="connsiteX19" fmla="*/ 5133553 w 5843587"/>
              <a:gd name="connsiteY19" fmla="*/ 6511504 h 6858001"/>
              <a:gd name="connsiteX20" fmla="*/ 5144224 w 5843587"/>
              <a:gd name="connsiteY20" fmla="*/ 6495091 h 6858001"/>
              <a:gd name="connsiteX21" fmla="*/ 5184774 w 5843587"/>
              <a:gd name="connsiteY21" fmla="*/ 6393048 h 6858001"/>
              <a:gd name="connsiteX22" fmla="*/ 5137821 w 5843587"/>
              <a:gd name="connsiteY22" fmla="*/ 6289578 h 6858001"/>
              <a:gd name="connsiteX23" fmla="*/ 5031821 w 5843587"/>
              <a:gd name="connsiteY23" fmla="*/ 6250330 h 6858001"/>
              <a:gd name="connsiteX24" fmla="*/ 0 w 5843587"/>
              <a:gd name="connsiteY24" fmla="*/ 0 h 6858001"/>
              <a:gd name="connsiteX25" fmla="*/ 5843587 w 5843587"/>
              <a:gd name="connsiteY25" fmla="*/ 0 h 6858001"/>
              <a:gd name="connsiteX26" fmla="*/ 5843587 w 5843587"/>
              <a:gd name="connsiteY26" fmla="*/ 6858001 h 6858001"/>
              <a:gd name="connsiteX27" fmla="*/ 0 w 5843587"/>
              <a:gd name="connsiteY27"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843587" h="6858001">
                <a:moveTo>
                  <a:pt x="5034304" y="6352964"/>
                </a:moveTo>
                <a:cubicBezTo>
                  <a:pt x="5012495" y="6352964"/>
                  <a:pt x="4994816" y="6370721"/>
                  <a:pt x="4994816" y="6392626"/>
                </a:cubicBezTo>
                <a:cubicBezTo>
                  <a:pt x="4994816" y="6414531"/>
                  <a:pt x="5012495" y="6432288"/>
                  <a:pt x="5034304" y="6432288"/>
                </a:cubicBezTo>
                <a:cubicBezTo>
                  <a:pt x="5056113" y="6432288"/>
                  <a:pt x="5073792" y="6414531"/>
                  <a:pt x="5073792" y="6392626"/>
                </a:cubicBezTo>
                <a:cubicBezTo>
                  <a:pt x="5073792" y="6370721"/>
                  <a:pt x="5056113" y="6352964"/>
                  <a:pt x="5034304" y="6352964"/>
                </a:cubicBezTo>
                <a:close/>
                <a:moveTo>
                  <a:pt x="5031821" y="6250330"/>
                </a:moveTo>
                <a:cubicBezTo>
                  <a:pt x="4992694" y="6250330"/>
                  <a:pt x="4954989" y="6266029"/>
                  <a:pt x="4927244" y="6293859"/>
                </a:cubicBezTo>
                <a:cubicBezTo>
                  <a:pt x="4898788" y="6321689"/>
                  <a:pt x="4883137" y="6358796"/>
                  <a:pt x="4883137" y="6397330"/>
                </a:cubicBezTo>
                <a:cubicBezTo>
                  <a:pt x="4883137" y="6461553"/>
                  <a:pt x="4922976" y="6515785"/>
                  <a:pt x="4983446" y="6534339"/>
                </a:cubicBezTo>
                <a:cubicBezTo>
                  <a:pt x="5014036" y="6485815"/>
                  <a:pt x="5014036" y="6485815"/>
                  <a:pt x="5014036" y="6485815"/>
                </a:cubicBezTo>
                <a:cubicBezTo>
                  <a:pt x="4971352" y="6477965"/>
                  <a:pt x="4940050" y="6441572"/>
                  <a:pt x="4940050" y="6396616"/>
                </a:cubicBezTo>
                <a:cubicBezTo>
                  <a:pt x="4940050" y="6345951"/>
                  <a:pt x="4981311" y="6304563"/>
                  <a:pt x="5033244" y="6304563"/>
                </a:cubicBezTo>
                <a:cubicBezTo>
                  <a:pt x="5080197" y="6304563"/>
                  <a:pt x="5128573" y="6338102"/>
                  <a:pt x="5128573" y="6394475"/>
                </a:cubicBezTo>
                <a:cubicBezTo>
                  <a:pt x="5128573" y="6420878"/>
                  <a:pt x="5115767" y="6443713"/>
                  <a:pt x="5104385" y="6463693"/>
                </a:cubicBezTo>
                <a:cubicBezTo>
                  <a:pt x="5103673" y="6463693"/>
                  <a:pt x="5103673" y="6463693"/>
                  <a:pt x="5103673" y="6463693"/>
                </a:cubicBezTo>
                <a:cubicBezTo>
                  <a:pt x="5103673" y="6464407"/>
                  <a:pt x="5103673" y="6464407"/>
                  <a:pt x="5103673" y="6464407"/>
                </a:cubicBezTo>
                <a:cubicBezTo>
                  <a:pt x="5003365" y="6613547"/>
                  <a:pt x="5003365" y="6613547"/>
                  <a:pt x="5003365" y="6613547"/>
                </a:cubicBezTo>
                <a:cubicBezTo>
                  <a:pt x="5055298" y="6613547"/>
                  <a:pt x="5055298" y="6613547"/>
                  <a:pt x="5055298" y="6613547"/>
                </a:cubicBezTo>
                <a:cubicBezTo>
                  <a:pt x="5064546" y="6613547"/>
                  <a:pt x="5073794" y="6608552"/>
                  <a:pt x="5078774" y="6600703"/>
                </a:cubicBezTo>
                <a:cubicBezTo>
                  <a:pt x="5133553" y="6511504"/>
                  <a:pt x="5133553" y="6511504"/>
                  <a:pt x="5133553" y="6511504"/>
                </a:cubicBezTo>
                <a:cubicBezTo>
                  <a:pt x="5137110" y="6505795"/>
                  <a:pt x="5140667" y="6500087"/>
                  <a:pt x="5144224" y="6495091"/>
                </a:cubicBezTo>
                <a:cubicBezTo>
                  <a:pt x="5164143" y="6462266"/>
                  <a:pt x="5184774" y="6428014"/>
                  <a:pt x="5184774" y="6393048"/>
                </a:cubicBezTo>
                <a:cubicBezTo>
                  <a:pt x="5184774" y="6340956"/>
                  <a:pt x="5159163" y="6308131"/>
                  <a:pt x="5137821" y="6289578"/>
                </a:cubicBezTo>
                <a:cubicBezTo>
                  <a:pt x="5110076" y="6264602"/>
                  <a:pt x="5070949" y="6250330"/>
                  <a:pt x="5031821" y="6250330"/>
                </a:cubicBezTo>
                <a:close/>
                <a:moveTo>
                  <a:pt x="0" y="0"/>
                </a:moveTo>
                <a:lnTo>
                  <a:pt x="5843587" y="0"/>
                </a:lnTo>
                <a:lnTo>
                  <a:pt x="5843587" y="6858001"/>
                </a:lnTo>
                <a:lnTo>
                  <a:pt x="0" y="6858001"/>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sp>
        <p:nvSpPr>
          <p:cNvPr id="2" name="Title 1"/>
          <p:cNvSpPr>
            <a:spLocks noGrp="1"/>
          </p:cNvSpPr>
          <p:nvPr>
            <p:ph type="title"/>
          </p:nvPr>
        </p:nvSpPr>
        <p:spPr>
          <a:xfrm>
            <a:off x="658813" y="515833"/>
            <a:ext cx="5184775" cy="854075"/>
          </a:xfrm>
        </p:spPr>
        <p:txBody>
          <a:bodyPr/>
          <a:lstStyle/>
          <a:p>
            <a:r>
              <a:rPr lang="en-US" noProof="0"/>
              <a:t>Click to edit Master title style</a:t>
            </a:r>
            <a:endParaRPr lang="en-GB" noProof="0"/>
          </a:p>
        </p:txBody>
      </p:sp>
      <p:sp>
        <p:nvSpPr>
          <p:cNvPr id="10"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11" name="Footer Placeholder 34"/>
          <p:cNvSpPr>
            <a:spLocks noGrp="1"/>
          </p:cNvSpPr>
          <p:nvPr>
            <p:ph type="ftr" sz="quarter" idx="3"/>
          </p:nvPr>
        </p:nvSpPr>
        <p:spPr>
          <a:xfrm>
            <a:off x="673691" y="6370641"/>
            <a:ext cx="5169898" cy="189708"/>
          </a:xfrm>
          <a:prstGeom prst="rect">
            <a:avLst/>
          </a:prstGeom>
        </p:spPr>
        <p:txBody>
          <a:bodyPr vert="horz" lIns="0" tIns="0" rIns="0" bIns="0" rtlCol="0" anchor="b"/>
          <a:lstStyle>
            <a:lvl1pPr algn="l">
              <a:defRPr sz="1200">
                <a:solidFill>
                  <a:schemeClr val="tx1"/>
                </a:solidFill>
              </a:defRPr>
            </a:lvl1pPr>
          </a:lstStyle>
          <a:p>
            <a:r>
              <a:rPr lang="en-US" dirty="0"/>
              <a:t>Title of this </a:t>
            </a:r>
            <a:r>
              <a:rPr lang="en-GB" noProof="0" dirty="0"/>
              <a:t>presentation</a:t>
            </a:r>
            <a:r>
              <a:rPr lang="en-US" dirty="0"/>
              <a:t> (Footer Text)</a:t>
            </a:r>
            <a:endParaRPr lang="nl-NL" dirty="0"/>
          </a:p>
        </p:txBody>
      </p:sp>
      <p:grpSp>
        <p:nvGrpSpPr>
          <p:cNvPr id="34" name="Group 33"/>
          <p:cNvGrpSpPr/>
          <p:nvPr userDrawn="1"/>
        </p:nvGrpSpPr>
        <p:grpSpPr>
          <a:xfrm>
            <a:off x="12263437" y="3542534"/>
            <a:ext cx="3681703" cy="2424674"/>
            <a:chOff x="12263437" y="3542534"/>
            <a:chExt cx="3681703" cy="2424674"/>
          </a:xfrm>
        </p:grpSpPr>
        <p:sp>
          <p:nvSpPr>
            <p:cNvPr id="35"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dirty="0"/>
            </a:p>
          </p:txBody>
        </p:sp>
        <p:sp>
          <p:nvSpPr>
            <p:cNvPr id="36" name="Rectangle 35"/>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dirty="0">
                  <a:solidFill>
                    <a:schemeClr val="tx1"/>
                  </a:solidFill>
                  <a:latin typeface="+mj-lt"/>
                </a:rPr>
                <a:t>CROP PICTURE</a:t>
              </a:r>
            </a:p>
            <a:p>
              <a:pPr algn="l"/>
              <a:r>
                <a:rPr lang="en-GB" sz="1000" b="0" i="0" noProof="0" dirty="0">
                  <a:solidFill>
                    <a:schemeClr val="tx1"/>
                  </a:solidFill>
                </a:rPr>
                <a:t>Select picture &gt; click</a:t>
              </a:r>
              <a:r>
                <a:rPr lang="en-GB" sz="1000" b="0" i="0" baseline="0" noProof="0" dirty="0">
                  <a:solidFill>
                    <a:schemeClr val="tx1"/>
                  </a:solidFill>
                </a:rPr>
                <a:t> on tab </a:t>
              </a:r>
              <a:r>
                <a:rPr lang="en-GB" sz="1000" b="1" i="0" baseline="0" noProof="0" dirty="0">
                  <a:solidFill>
                    <a:schemeClr val="tx1"/>
                  </a:solidFill>
                </a:rPr>
                <a:t>“Picture Tools”</a:t>
              </a:r>
              <a:r>
                <a:rPr lang="en-GB" sz="1000" b="0" i="0" baseline="0" noProof="0" dirty="0">
                  <a:solidFill>
                    <a:schemeClr val="tx1"/>
                  </a:solidFill>
                </a:rPr>
                <a:t> &gt; </a:t>
              </a:r>
              <a:r>
                <a:rPr lang="en-GB" sz="1000" b="1" i="0" baseline="0" noProof="0" dirty="0">
                  <a:solidFill>
                    <a:schemeClr val="tx1"/>
                  </a:solidFill>
                </a:rPr>
                <a:t>“Format”</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noProof="0" dirty="0">
                  <a:solidFill>
                    <a:schemeClr val="tx1"/>
                  </a:solidFill>
                </a:rPr>
                <a:t>Click</a:t>
              </a:r>
              <a:r>
                <a:rPr lang="en-GB" sz="1000" b="0" i="0" baseline="0" noProof="0" dirty="0">
                  <a:solidFill>
                    <a:schemeClr val="tx1"/>
                  </a:solidFill>
                </a:rPr>
                <a:t> on the icon above </a:t>
              </a:r>
              <a:r>
                <a:rPr lang="en-GB" sz="1000" b="1" i="0" baseline="0" noProof="0" dirty="0">
                  <a:solidFill>
                    <a:schemeClr val="tx1"/>
                  </a:solidFill>
                </a:rPr>
                <a:t>“Crop”</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baseline="0" noProof="0" dirty="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dirty="0">
                  <a:solidFill>
                    <a:schemeClr val="tx1"/>
                  </a:solidFill>
                </a:rPr>
                <a:t>Use the </a:t>
              </a:r>
              <a:r>
                <a:rPr lang="en-GB" sz="1000" b="1" i="0" noProof="0" dirty="0">
                  <a:solidFill>
                    <a:schemeClr val="tx1"/>
                  </a:solidFill>
                </a:rPr>
                <a:t>“circular scale icon” </a:t>
              </a:r>
              <a:r>
                <a:rPr lang="en-GB" sz="1000" b="0" i="0" noProof="0" dirty="0">
                  <a:solidFill>
                    <a:schemeClr val="tx1"/>
                  </a:solidFill>
                </a:rPr>
                <a:t>to scale your picture within the cropped region.</a:t>
              </a:r>
            </a:p>
            <a:p>
              <a:pPr algn="l"/>
              <a:endParaRPr lang="en-GB" sz="1000" b="0" i="0" noProof="0" dirty="0">
                <a:solidFill>
                  <a:schemeClr val="tx1"/>
                </a:solidFill>
              </a:endParaRPr>
            </a:p>
            <a:p>
              <a:pPr algn="l"/>
              <a:endParaRPr lang="en-GB" sz="1000" b="0" i="0" noProof="0" dirty="0">
                <a:solidFill>
                  <a:schemeClr val="tx1"/>
                </a:solidFill>
              </a:endParaRPr>
            </a:p>
          </p:txBody>
        </p:sp>
        <p:pic>
          <p:nvPicPr>
            <p:cNvPr id="37" name="Picture 36"/>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38" name="Picture 37"/>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39" name="Picture 38"/>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40" name="Picture 39"/>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41" name="Group 40"/>
            <p:cNvGrpSpPr/>
            <p:nvPr userDrawn="1"/>
          </p:nvGrpSpPr>
          <p:grpSpPr>
            <a:xfrm>
              <a:off x="14367592" y="4149392"/>
              <a:ext cx="511967" cy="758182"/>
              <a:chOff x="14093278" y="4121452"/>
              <a:chExt cx="511967" cy="758182"/>
            </a:xfrm>
          </p:grpSpPr>
          <p:pic>
            <p:nvPicPr>
              <p:cNvPr id="45" name="Picture 44"/>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46" name="Rectangle 45"/>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cxnSp>
          <p:nvCxnSpPr>
            <p:cNvPr id="42" name="Straight Arrow Connector 41"/>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Oval 43"/>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spTree>
    <p:extLst>
      <p:ext uri="{BB962C8B-B14F-4D97-AF65-F5344CB8AC3E}">
        <p14:creationId xmlns:p14="http://schemas.microsoft.com/office/powerpoint/2010/main" val="77227173"/>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2 With Image Right With border">
    <p:spTree>
      <p:nvGrpSpPr>
        <p:cNvPr id="1" name=""/>
        <p:cNvGrpSpPr/>
        <p:nvPr/>
      </p:nvGrpSpPr>
      <p:grpSpPr>
        <a:xfrm>
          <a:off x="0" y="0"/>
          <a:ext cx="0" cy="0"/>
          <a:chOff x="0" y="0"/>
          <a:chExt cx="0" cy="0"/>
        </a:xfrm>
      </p:grpSpPr>
      <p:sp>
        <p:nvSpPr>
          <p:cNvPr id="8" name="Text Placeholder 5"/>
          <p:cNvSpPr>
            <a:spLocks noGrp="1"/>
          </p:cNvSpPr>
          <p:nvPr>
            <p:ph type="body" sz="quarter" idx="12"/>
          </p:nvPr>
        </p:nvSpPr>
        <p:spPr>
          <a:xfrm>
            <a:off x="658814" y="1544637"/>
            <a:ext cx="5184774" cy="44751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4" name="Picture Placeholder 13"/>
          <p:cNvSpPr>
            <a:spLocks noGrp="1"/>
          </p:cNvSpPr>
          <p:nvPr>
            <p:ph type="pic" sz="quarter" idx="15" hasCustomPrompt="1"/>
          </p:nvPr>
        </p:nvSpPr>
        <p:spPr bwMode="auto">
          <a:xfrm>
            <a:off x="6348413" y="333375"/>
            <a:ext cx="5508625" cy="5686425"/>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sp>
        <p:nvSpPr>
          <p:cNvPr id="2" name="Title 1"/>
          <p:cNvSpPr>
            <a:spLocks noGrp="1"/>
          </p:cNvSpPr>
          <p:nvPr>
            <p:ph type="title"/>
          </p:nvPr>
        </p:nvSpPr>
        <p:spPr>
          <a:xfrm>
            <a:off x="658813" y="515833"/>
            <a:ext cx="5184775" cy="854075"/>
          </a:xfrm>
        </p:spPr>
        <p:txBody>
          <a:bodyPr/>
          <a:lstStyle/>
          <a:p>
            <a:r>
              <a:rPr lang="en-US" noProof="0"/>
              <a:t>Click to edit Master title style</a:t>
            </a:r>
            <a:endParaRPr lang="en-GB" noProof="0"/>
          </a:p>
        </p:txBody>
      </p:sp>
      <p:sp>
        <p:nvSpPr>
          <p:cNvPr id="9"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11"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US" dirty="0"/>
              <a:t>Title of this </a:t>
            </a:r>
            <a:r>
              <a:rPr lang="en-GB" noProof="0" dirty="0"/>
              <a:t>presentation</a:t>
            </a:r>
            <a:r>
              <a:rPr lang="en-US" dirty="0"/>
              <a:t> (Footer Text)</a:t>
            </a:r>
            <a:endParaRPr lang="nl-NL" dirty="0"/>
          </a:p>
        </p:txBody>
      </p:sp>
      <p:grpSp>
        <p:nvGrpSpPr>
          <p:cNvPr id="20" name="Group 19"/>
          <p:cNvGrpSpPr/>
          <p:nvPr userDrawn="1"/>
        </p:nvGrpSpPr>
        <p:grpSpPr>
          <a:xfrm>
            <a:off x="12263437" y="3542534"/>
            <a:ext cx="3681703" cy="2424674"/>
            <a:chOff x="12263437" y="3542534"/>
            <a:chExt cx="3681703" cy="2424674"/>
          </a:xfrm>
        </p:grpSpPr>
        <p:sp>
          <p:nvSpPr>
            <p:cNvPr id="21"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dirty="0"/>
            </a:p>
          </p:txBody>
        </p:sp>
        <p:sp>
          <p:nvSpPr>
            <p:cNvPr id="22" name="Rectangle 21"/>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dirty="0">
                  <a:solidFill>
                    <a:schemeClr val="tx1"/>
                  </a:solidFill>
                  <a:latin typeface="+mj-lt"/>
                </a:rPr>
                <a:t>CROP PICTURE</a:t>
              </a:r>
            </a:p>
            <a:p>
              <a:pPr algn="l"/>
              <a:r>
                <a:rPr lang="en-GB" sz="1000" b="0" i="0" noProof="0" dirty="0">
                  <a:solidFill>
                    <a:schemeClr val="tx1"/>
                  </a:solidFill>
                </a:rPr>
                <a:t>Select picture &gt; click</a:t>
              </a:r>
              <a:r>
                <a:rPr lang="en-GB" sz="1000" b="0" i="0" baseline="0" noProof="0" dirty="0">
                  <a:solidFill>
                    <a:schemeClr val="tx1"/>
                  </a:solidFill>
                </a:rPr>
                <a:t> on tab </a:t>
              </a:r>
              <a:r>
                <a:rPr lang="en-GB" sz="1000" b="1" i="0" baseline="0" noProof="0" dirty="0">
                  <a:solidFill>
                    <a:schemeClr val="tx1"/>
                  </a:solidFill>
                </a:rPr>
                <a:t>“Picture Tools”</a:t>
              </a:r>
              <a:r>
                <a:rPr lang="en-GB" sz="1000" b="0" i="0" baseline="0" noProof="0" dirty="0">
                  <a:solidFill>
                    <a:schemeClr val="tx1"/>
                  </a:solidFill>
                </a:rPr>
                <a:t> &gt; </a:t>
              </a:r>
              <a:r>
                <a:rPr lang="en-GB" sz="1000" b="1" i="0" baseline="0" noProof="0" dirty="0">
                  <a:solidFill>
                    <a:schemeClr val="tx1"/>
                  </a:solidFill>
                </a:rPr>
                <a:t>“Format”</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noProof="0" dirty="0">
                  <a:solidFill>
                    <a:schemeClr val="tx1"/>
                  </a:solidFill>
                </a:rPr>
                <a:t>Click</a:t>
              </a:r>
              <a:r>
                <a:rPr lang="en-GB" sz="1000" b="0" i="0" baseline="0" noProof="0" dirty="0">
                  <a:solidFill>
                    <a:schemeClr val="tx1"/>
                  </a:solidFill>
                </a:rPr>
                <a:t> on the icon above </a:t>
              </a:r>
              <a:r>
                <a:rPr lang="en-GB" sz="1000" b="1" i="0" baseline="0" noProof="0" dirty="0">
                  <a:solidFill>
                    <a:schemeClr val="tx1"/>
                  </a:solidFill>
                </a:rPr>
                <a:t>“Crop”</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baseline="0" noProof="0" dirty="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dirty="0">
                  <a:solidFill>
                    <a:schemeClr val="tx1"/>
                  </a:solidFill>
                </a:rPr>
                <a:t>Use the </a:t>
              </a:r>
              <a:r>
                <a:rPr lang="en-GB" sz="1000" b="1" i="0" noProof="0" dirty="0">
                  <a:solidFill>
                    <a:schemeClr val="tx1"/>
                  </a:solidFill>
                </a:rPr>
                <a:t>“circular scale icon” </a:t>
              </a:r>
              <a:r>
                <a:rPr lang="en-GB" sz="1000" b="0" i="0" noProof="0" dirty="0">
                  <a:solidFill>
                    <a:schemeClr val="tx1"/>
                  </a:solidFill>
                </a:rPr>
                <a:t>to scale your picture within the cropped region.</a:t>
              </a:r>
            </a:p>
            <a:p>
              <a:pPr algn="l"/>
              <a:endParaRPr lang="en-GB" sz="1000" b="0" i="0" noProof="0" dirty="0">
                <a:solidFill>
                  <a:schemeClr val="tx1"/>
                </a:solidFill>
              </a:endParaRPr>
            </a:p>
            <a:p>
              <a:pPr algn="l"/>
              <a:endParaRPr lang="en-GB" sz="1000" b="0" i="0" noProof="0" dirty="0">
                <a:solidFill>
                  <a:schemeClr val="tx1"/>
                </a:solidFill>
              </a:endParaRPr>
            </a:p>
          </p:txBody>
        </p:sp>
        <p:pic>
          <p:nvPicPr>
            <p:cNvPr id="23" name="Picture 22"/>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37" name="Picture 36"/>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38" name="Picture 37"/>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39" name="Picture 38"/>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40" name="Group 39"/>
            <p:cNvGrpSpPr/>
            <p:nvPr userDrawn="1"/>
          </p:nvGrpSpPr>
          <p:grpSpPr>
            <a:xfrm>
              <a:off x="14367592" y="4149392"/>
              <a:ext cx="511967" cy="758182"/>
              <a:chOff x="14093278" y="4121452"/>
              <a:chExt cx="511967" cy="758182"/>
            </a:xfrm>
          </p:grpSpPr>
          <p:pic>
            <p:nvPicPr>
              <p:cNvPr id="44" name="Picture 43"/>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45" name="Rectangle 44"/>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cxnSp>
          <p:nvCxnSpPr>
            <p:cNvPr id="41" name="Straight Arrow Connector 40"/>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Oval 42"/>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spTree>
    <p:extLst>
      <p:ext uri="{BB962C8B-B14F-4D97-AF65-F5344CB8AC3E}">
        <p14:creationId xmlns:p14="http://schemas.microsoft.com/office/powerpoint/2010/main" val="2141115196"/>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2 With Image Left">
    <p:spTree>
      <p:nvGrpSpPr>
        <p:cNvPr id="1" name=""/>
        <p:cNvGrpSpPr/>
        <p:nvPr/>
      </p:nvGrpSpPr>
      <p:grpSpPr>
        <a:xfrm>
          <a:off x="0" y="0"/>
          <a:ext cx="0" cy="0"/>
          <a:chOff x="0" y="0"/>
          <a:chExt cx="0" cy="0"/>
        </a:xfrm>
      </p:grpSpPr>
      <p:sp>
        <p:nvSpPr>
          <p:cNvPr id="8" name="Text Placeholder 5"/>
          <p:cNvSpPr>
            <a:spLocks noGrp="1"/>
          </p:cNvSpPr>
          <p:nvPr>
            <p:ph type="body" sz="quarter" idx="12"/>
          </p:nvPr>
        </p:nvSpPr>
        <p:spPr>
          <a:xfrm>
            <a:off x="6348413" y="1544638"/>
            <a:ext cx="5194301" cy="4475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4" name="Picture Placeholder 13"/>
          <p:cNvSpPr>
            <a:spLocks noGrp="1"/>
          </p:cNvSpPr>
          <p:nvPr>
            <p:ph type="pic" sz="quarter" idx="15" hasCustomPrompt="1"/>
          </p:nvPr>
        </p:nvSpPr>
        <p:spPr bwMode="auto">
          <a:xfrm>
            <a:off x="0" y="-2"/>
            <a:ext cx="5843588" cy="6858002"/>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sp>
        <p:nvSpPr>
          <p:cNvPr id="2" name="Title 1"/>
          <p:cNvSpPr>
            <a:spLocks noGrp="1"/>
          </p:cNvSpPr>
          <p:nvPr>
            <p:ph type="title"/>
          </p:nvPr>
        </p:nvSpPr>
        <p:spPr>
          <a:xfrm>
            <a:off x="6348413" y="515833"/>
            <a:ext cx="5173661" cy="854075"/>
          </a:xfrm>
        </p:spPr>
        <p:txBody>
          <a:bodyPr/>
          <a:lstStyle/>
          <a:p>
            <a:r>
              <a:rPr lang="en-US" noProof="0"/>
              <a:t>Click to edit Master title style</a:t>
            </a:r>
            <a:endParaRPr lang="en-GB" noProof="0"/>
          </a:p>
        </p:txBody>
      </p:sp>
      <p:sp>
        <p:nvSpPr>
          <p:cNvPr id="7" name="Slide Number Placeholder 5"/>
          <p:cNvSpPr>
            <a:spLocks noGrp="1"/>
          </p:cNvSpPr>
          <p:nvPr>
            <p:ph type="sldNum" sz="quarter" idx="4"/>
          </p:nvPr>
        </p:nvSpPr>
        <p:spPr bwMode="gray">
          <a:xfrm>
            <a:off x="6026094"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9" name="Footer Placeholder 34"/>
          <p:cNvSpPr>
            <a:spLocks noGrp="1"/>
          </p:cNvSpPr>
          <p:nvPr>
            <p:ph type="ftr" sz="quarter" idx="3"/>
          </p:nvPr>
        </p:nvSpPr>
        <p:spPr>
          <a:xfrm>
            <a:off x="6348413" y="6370641"/>
            <a:ext cx="4753927" cy="189708"/>
          </a:xfrm>
          <a:prstGeom prst="rect">
            <a:avLst/>
          </a:prstGeom>
        </p:spPr>
        <p:txBody>
          <a:bodyPr vert="horz" lIns="0" tIns="0" rIns="0" bIns="0" rtlCol="0" anchor="b"/>
          <a:lstStyle>
            <a:lvl1pPr algn="l">
              <a:defRPr sz="1200">
                <a:solidFill>
                  <a:schemeClr val="tx1"/>
                </a:solidFill>
              </a:defRPr>
            </a:lvl1pPr>
          </a:lstStyle>
          <a:p>
            <a:r>
              <a:rPr lang="en-US" dirty="0"/>
              <a:t>Title of this </a:t>
            </a:r>
            <a:r>
              <a:rPr lang="en-GB" noProof="0" dirty="0"/>
              <a:t>presentation</a:t>
            </a:r>
            <a:r>
              <a:rPr lang="en-US" dirty="0"/>
              <a:t> (Footer Text)</a:t>
            </a:r>
            <a:endParaRPr lang="nl-NL" dirty="0"/>
          </a:p>
        </p:txBody>
      </p:sp>
      <p:grpSp>
        <p:nvGrpSpPr>
          <p:cNvPr id="20" name="Group 19"/>
          <p:cNvGrpSpPr/>
          <p:nvPr userDrawn="1"/>
        </p:nvGrpSpPr>
        <p:grpSpPr>
          <a:xfrm>
            <a:off x="12263437" y="3542534"/>
            <a:ext cx="3681703" cy="2424674"/>
            <a:chOff x="12263437" y="3542534"/>
            <a:chExt cx="3681703" cy="2424674"/>
          </a:xfrm>
        </p:grpSpPr>
        <p:sp>
          <p:nvSpPr>
            <p:cNvPr id="21"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dirty="0"/>
            </a:p>
          </p:txBody>
        </p:sp>
        <p:sp>
          <p:nvSpPr>
            <p:cNvPr id="22" name="Rectangle 21"/>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dirty="0">
                  <a:solidFill>
                    <a:schemeClr val="tx1"/>
                  </a:solidFill>
                  <a:latin typeface="+mj-lt"/>
                </a:rPr>
                <a:t>CROP PICTURE</a:t>
              </a:r>
            </a:p>
            <a:p>
              <a:pPr algn="l"/>
              <a:r>
                <a:rPr lang="en-GB" sz="1000" b="0" i="0" noProof="0" dirty="0">
                  <a:solidFill>
                    <a:schemeClr val="tx1"/>
                  </a:solidFill>
                </a:rPr>
                <a:t>Select picture &gt; click</a:t>
              </a:r>
              <a:r>
                <a:rPr lang="en-GB" sz="1000" b="0" i="0" baseline="0" noProof="0" dirty="0">
                  <a:solidFill>
                    <a:schemeClr val="tx1"/>
                  </a:solidFill>
                </a:rPr>
                <a:t> on tab </a:t>
              </a:r>
              <a:r>
                <a:rPr lang="en-GB" sz="1000" b="1" i="0" baseline="0" noProof="0" dirty="0">
                  <a:solidFill>
                    <a:schemeClr val="tx1"/>
                  </a:solidFill>
                </a:rPr>
                <a:t>“Picture Tools”</a:t>
              </a:r>
              <a:r>
                <a:rPr lang="en-GB" sz="1000" b="0" i="0" baseline="0" noProof="0" dirty="0">
                  <a:solidFill>
                    <a:schemeClr val="tx1"/>
                  </a:solidFill>
                </a:rPr>
                <a:t> &gt; </a:t>
              </a:r>
              <a:r>
                <a:rPr lang="en-GB" sz="1000" b="1" i="0" baseline="0" noProof="0" dirty="0">
                  <a:solidFill>
                    <a:schemeClr val="tx1"/>
                  </a:solidFill>
                </a:rPr>
                <a:t>“Format”</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noProof="0" dirty="0">
                  <a:solidFill>
                    <a:schemeClr val="tx1"/>
                  </a:solidFill>
                </a:rPr>
                <a:t>Click</a:t>
              </a:r>
              <a:r>
                <a:rPr lang="en-GB" sz="1000" b="0" i="0" baseline="0" noProof="0" dirty="0">
                  <a:solidFill>
                    <a:schemeClr val="tx1"/>
                  </a:solidFill>
                </a:rPr>
                <a:t> on the icon above </a:t>
              </a:r>
              <a:r>
                <a:rPr lang="en-GB" sz="1000" b="1" i="0" baseline="0" noProof="0" dirty="0">
                  <a:solidFill>
                    <a:schemeClr val="tx1"/>
                  </a:solidFill>
                </a:rPr>
                <a:t>“Crop”</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baseline="0" noProof="0" dirty="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dirty="0">
                  <a:solidFill>
                    <a:schemeClr val="tx1"/>
                  </a:solidFill>
                </a:rPr>
                <a:t>Use the </a:t>
              </a:r>
              <a:r>
                <a:rPr lang="en-GB" sz="1000" b="1" i="0" noProof="0" dirty="0">
                  <a:solidFill>
                    <a:schemeClr val="tx1"/>
                  </a:solidFill>
                </a:rPr>
                <a:t>“circular scale icon” </a:t>
              </a:r>
              <a:r>
                <a:rPr lang="en-GB" sz="1000" b="0" i="0" noProof="0" dirty="0">
                  <a:solidFill>
                    <a:schemeClr val="tx1"/>
                  </a:solidFill>
                </a:rPr>
                <a:t>to scale your picture within the cropped region.</a:t>
              </a:r>
            </a:p>
            <a:p>
              <a:pPr algn="l"/>
              <a:endParaRPr lang="en-GB" sz="1000" b="0" i="0" noProof="0" dirty="0">
                <a:solidFill>
                  <a:schemeClr val="tx1"/>
                </a:solidFill>
              </a:endParaRPr>
            </a:p>
            <a:p>
              <a:pPr algn="l"/>
              <a:endParaRPr lang="en-GB" sz="1000" b="0" i="0" noProof="0" dirty="0">
                <a:solidFill>
                  <a:schemeClr val="tx1"/>
                </a:solidFill>
              </a:endParaRPr>
            </a:p>
          </p:txBody>
        </p:sp>
        <p:pic>
          <p:nvPicPr>
            <p:cNvPr id="23" name="Picture 22"/>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37" name="Picture 36"/>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38" name="Picture 37"/>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39" name="Picture 38"/>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40" name="Group 39"/>
            <p:cNvGrpSpPr/>
            <p:nvPr userDrawn="1"/>
          </p:nvGrpSpPr>
          <p:grpSpPr>
            <a:xfrm>
              <a:off x="14367592" y="4149392"/>
              <a:ext cx="511967" cy="758182"/>
              <a:chOff x="14093278" y="4121452"/>
              <a:chExt cx="511967" cy="758182"/>
            </a:xfrm>
          </p:grpSpPr>
          <p:pic>
            <p:nvPicPr>
              <p:cNvPr id="44" name="Picture 43"/>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45" name="Rectangle 44"/>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cxnSp>
          <p:nvCxnSpPr>
            <p:cNvPr id="41" name="Straight Arrow Connector 40"/>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Oval 42"/>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spTree>
    <p:extLst>
      <p:ext uri="{BB962C8B-B14F-4D97-AF65-F5344CB8AC3E}">
        <p14:creationId xmlns:p14="http://schemas.microsoft.com/office/powerpoint/2010/main" val="2078829238"/>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2 With Image Left With Border">
    <p:spTree>
      <p:nvGrpSpPr>
        <p:cNvPr id="1" name=""/>
        <p:cNvGrpSpPr/>
        <p:nvPr/>
      </p:nvGrpSpPr>
      <p:grpSpPr>
        <a:xfrm>
          <a:off x="0" y="0"/>
          <a:ext cx="0" cy="0"/>
          <a:chOff x="0" y="0"/>
          <a:chExt cx="0" cy="0"/>
        </a:xfrm>
      </p:grpSpPr>
      <p:sp>
        <p:nvSpPr>
          <p:cNvPr id="8" name="Text Placeholder 5"/>
          <p:cNvSpPr>
            <a:spLocks noGrp="1"/>
          </p:cNvSpPr>
          <p:nvPr>
            <p:ph type="body" sz="quarter" idx="12"/>
          </p:nvPr>
        </p:nvSpPr>
        <p:spPr>
          <a:xfrm>
            <a:off x="6348413" y="1544638"/>
            <a:ext cx="5194301" cy="4475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4" name="Picture Placeholder 13"/>
          <p:cNvSpPr>
            <a:spLocks noGrp="1"/>
          </p:cNvSpPr>
          <p:nvPr>
            <p:ph type="pic" sz="quarter" idx="15" hasCustomPrompt="1"/>
          </p:nvPr>
        </p:nvSpPr>
        <p:spPr bwMode="auto">
          <a:xfrm>
            <a:off x="334962" y="333375"/>
            <a:ext cx="5508626" cy="5686425"/>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sp>
        <p:nvSpPr>
          <p:cNvPr id="2" name="Title 1"/>
          <p:cNvSpPr>
            <a:spLocks noGrp="1"/>
          </p:cNvSpPr>
          <p:nvPr>
            <p:ph type="title"/>
          </p:nvPr>
        </p:nvSpPr>
        <p:spPr>
          <a:xfrm>
            <a:off x="6348413" y="515833"/>
            <a:ext cx="5173661" cy="854075"/>
          </a:xfrm>
        </p:spPr>
        <p:txBody>
          <a:bodyPr/>
          <a:lstStyle/>
          <a:p>
            <a:r>
              <a:rPr lang="en-US" noProof="0"/>
              <a:t>Click to edit Master title style</a:t>
            </a:r>
            <a:endParaRPr lang="en-GB" noProof="0"/>
          </a:p>
        </p:txBody>
      </p:sp>
      <p:sp>
        <p:nvSpPr>
          <p:cNvPr id="7" name="Slide Number Placeholder 8"/>
          <p:cNvSpPr>
            <a:spLocks noGrp="1"/>
          </p:cNvSpPr>
          <p:nvPr>
            <p:ph type="sldNum" sz="quarter" idx="19"/>
          </p:nvPr>
        </p:nvSpPr>
        <p:spPr>
          <a:xfrm>
            <a:off x="351371" y="6372229"/>
            <a:ext cx="272256" cy="188119"/>
          </a:xfrm>
        </p:spPr>
        <p:txBody>
          <a:bodyPr/>
          <a:lstStyle/>
          <a:p>
            <a:fld id="{DDD2A080-DA64-4F5C-9131-47EB793B4410}" type="slidenum">
              <a:rPr lang="en-GB" noProof="0" smtClean="0"/>
              <a:pPr/>
              <a:t>‹#›</a:t>
            </a:fld>
            <a:endParaRPr lang="en-GB" noProof="0" dirty="0"/>
          </a:p>
        </p:txBody>
      </p:sp>
      <p:sp>
        <p:nvSpPr>
          <p:cNvPr id="9" name="Footer Placeholder 34"/>
          <p:cNvSpPr>
            <a:spLocks noGrp="1"/>
          </p:cNvSpPr>
          <p:nvPr>
            <p:ph type="ftr" sz="quarter" idx="3"/>
          </p:nvPr>
        </p:nvSpPr>
        <p:spPr>
          <a:xfrm>
            <a:off x="673691" y="6370641"/>
            <a:ext cx="7181850" cy="189708"/>
          </a:xfrm>
          <a:prstGeom prst="rect">
            <a:avLst/>
          </a:prstGeom>
        </p:spPr>
        <p:txBody>
          <a:bodyPr vert="horz" lIns="0" tIns="0" rIns="0" bIns="0" rtlCol="0" anchor="ctr"/>
          <a:lstStyle>
            <a:lvl1pPr algn="l">
              <a:defRPr sz="1200">
                <a:solidFill>
                  <a:schemeClr val="tx1"/>
                </a:solidFill>
              </a:defRPr>
            </a:lvl1pPr>
          </a:lstStyle>
          <a:p>
            <a:r>
              <a:rPr lang="en-GB" noProof="0" dirty="0"/>
              <a:t>Title of this presentation (Footer Text)</a:t>
            </a:r>
          </a:p>
        </p:txBody>
      </p:sp>
      <p:grpSp>
        <p:nvGrpSpPr>
          <p:cNvPr id="20" name="Group 19"/>
          <p:cNvGrpSpPr/>
          <p:nvPr userDrawn="1"/>
        </p:nvGrpSpPr>
        <p:grpSpPr>
          <a:xfrm>
            <a:off x="12263437" y="3542534"/>
            <a:ext cx="3681703" cy="2424674"/>
            <a:chOff x="12263437" y="3542534"/>
            <a:chExt cx="3681703" cy="2424674"/>
          </a:xfrm>
        </p:grpSpPr>
        <p:sp>
          <p:nvSpPr>
            <p:cNvPr id="21"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dirty="0"/>
            </a:p>
          </p:txBody>
        </p:sp>
        <p:sp>
          <p:nvSpPr>
            <p:cNvPr id="22" name="Rectangle 21"/>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dirty="0">
                  <a:solidFill>
                    <a:schemeClr val="tx1"/>
                  </a:solidFill>
                  <a:latin typeface="+mj-lt"/>
                </a:rPr>
                <a:t>CROP PICTURE</a:t>
              </a:r>
            </a:p>
            <a:p>
              <a:pPr algn="l"/>
              <a:r>
                <a:rPr lang="en-GB" sz="1000" b="0" i="0" noProof="0" dirty="0">
                  <a:solidFill>
                    <a:schemeClr val="tx1"/>
                  </a:solidFill>
                </a:rPr>
                <a:t>Select picture &gt; click</a:t>
              </a:r>
              <a:r>
                <a:rPr lang="en-GB" sz="1000" b="0" i="0" baseline="0" noProof="0" dirty="0">
                  <a:solidFill>
                    <a:schemeClr val="tx1"/>
                  </a:solidFill>
                </a:rPr>
                <a:t> on tab </a:t>
              </a:r>
              <a:r>
                <a:rPr lang="en-GB" sz="1000" b="1" i="0" baseline="0" noProof="0" dirty="0">
                  <a:solidFill>
                    <a:schemeClr val="tx1"/>
                  </a:solidFill>
                </a:rPr>
                <a:t>“Picture Tools”</a:t>
              </a:r>
              <a:r>
                <a:rPr lang="en-GB" sz="1000" b="0" i="0" baseline="0" noProof="0" dirty="0">
                  <a:solidFill>
                    <a:schemeClr val="tx1"/>
                  </a:solidFill>
                </a:rPr>
                <a:t> &gt; </a:t>
              </a:r>
              <a:r>
                <a:rPr lang="en-GB" sz="1000" b="1" i="0" baseline="0" noProof="0" dirty="0">
                  <a:solidFill>
                    <a:schemeClr val="tx1"/>
                  </a:solidFill>
                </a:rPr>
                <a:t>“Format”</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noProof="0" dirty="0">
                  <a:solidFill>
                    <a:schemeClr val="tx1"/>
                  </a:solidFill>
                </a:rPr>
                <a:t>Click</a:t>
              </a:r>
              <a:r>
                <a:rPr lang="en-GB" sz="1000" b="0" i="0" baseline="0" noProof="0" dirty="0">
                  <a:solidFill>
                    <a:schemeClr val="tx1"/>
                  </a:solidFill>
                </a:rPr>
                <a:t> on the icon above </a:t>
              </a:r>
              <a:r>
                <a:rPr lang="en-GB" sz="1000" b="1" i="0" baseline="0" noProof="0" dirty="0">
                  <a:solidFill>
                    <a:schemeClr val="tx1"/>
                  </a:solidFill>
                </a:rPr>
                <a:t>“Crop”</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baseline="0" noProof="0" dirty="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dirty="0">
                  <a:solidFill>
                    <a:schemeClr val="tx1"/>
                  </a:solidFill>
                </a:rPr>
                <a:t>Use the </a:t>
              </a:r>
              <a:r>
                <a:rPr lang="en-GB" sz="1000" b="1" i="0" noProof="0" dirty="0">
                  <a:solidFill>
                    <a:schemeClr val="tx1"/>
                  </a:solidFill>
                </a:rPr>
                <a:t>“circular scale icon” </a:t>
              </a:r>
              <a:r>
                <a:rPr lang="en-GB" sz="1000" b="0" i="0" noProof="0" dirty="0">
                  <a:solidFill>
                    <a:schemeClr val="tx1"/>
                  </a:solidFill>
                </a:rPr>
                <a:t>to scale your picture within the cropped region.</a:t>
              </a:r>
            </a:p>
            <a:p>
              <a:pPr algn="l"/>
              <a:endParaRPr lang="en-GB" sz="1000" b="0" i="0" noProof="0" dirty="0">
                <a:solidFill>
                  <a:schemeClr val="tx1"/>
                </a:solidFill>
              </a:endParaRPr>
            </a:p>
            <a:p>
              <a:pPr algn="l"/>
              <a:endParaRPr lang="en-GB" sz="1000" b="0" i="0" noProof="0" dirty="0">
                <a:solidFill>
                  <a:schemeClr val="tx1"/>
                </a:solidFill>
              </a:endParaRPr>
            </a:p>
          </p:txBody>
        </p:sp>
        <p:pic>
          <p:nvPicPr>
            <p:cNvPr id="23" name="Picture 22"/>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37" name="Picture 36"/>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38" name="Picture 37"/>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39" name="Picture 38"/>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40" name="Group 39"/>
            <p:cNvGrpSpPr/>
            <p:nvPr userDrawn="1"/>
          </p:nvGrpSpPr>
          <p:grpSpPr>
            <a:xfrm>
              <a:off x="14367592" y="4149392"/>
              <a:ext cx="511967" cy="758182"/>
              <a:chOff x="14093278" y="4121452"/>
              <a:chExt cx="511967" cy="758182"/>
            </a:xfrm>
          </p:grpSpPr>
          <p:pic>
            <p:nvPicPr>
              <p:cNvPr id="44" name="Picture 43"/>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45" name="Rectangle 44"/>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cxnSp>
          <p:nvCxnSpPr>
            <p:cNvPr id="41" name="Straight Arrow Connector 40"/>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Oval 42"/>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spTree>
    <p:extLst>
      <p:ext uri="{BB962C8B-B14F-4D97-AF65-F5344CB8AC3E}">
        <p14:creationId xmlns:p14="http://schemas.microsoft.com/office/powerpoint/2010/main" val="2325192203"/>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3 With Image Right">
    <p:spTree>
      <p:nvGrpSpPr>
        <p:cNvPr id="1" name=""/>
        <p:cNvGrpSpPr/>
        <p:nvPr/>
      </p:nvGrpSpPr>
      <p:grpSpPr>
        <a:xfrm>
          <a:off x="0" y="0"/>
          <a:ext cx="0" cy="0"/>
          <a:chOff x="0" y="0"/>
          <a:chExt cx="0" cy="0"/>
        </a:xfrm>
      </p:grpSpPr>
      <p:sp>
        <p:nvSpPr>
          <p:cNvPr id="14" name="Rectangle 13"/>
          <p:cNvSpPr/>
          <p:nvPr userDrawn="1"/>
        </p:nvSpPr>
        <p:spPr>
          <a:xfrm>
            <a:off x="10932160" y="6019800"/>
            <a:ext cx="1259840" cy="838199"/>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a:solidFill>
                <a:schemeClr val="tx1"/>
              </a:solidFill>
            </a:endParaRPr>
          </a:p>
        </p:txBody>
      </p:sp>
      <p:sp>
        <p:nvSpPr>
          <p:cNvPr id="13" name="Picture Placeholder 12"/>
          <p:cNvSpPr>
            <a:spLocks noGrp="1"/>
          </p:cNvSpPr>
          <p:nvPr>
            <p:ph type="pic" sz="quarter" idx="19" hasCustomPrompt="1"/>
          </p:nvPr>
        </p:nvSpPr>
        <p:spPr bwMode="auto">
          <a:xfrm>
            <a:off x="9220200" y="0"/>
            <a:ext cx="2971800" cy="6858000"/>
          </a:xfrm>
          <a:custGeom>
            <a:avLst/>
            <a:gdLst>
              <a:gd name="connsiteX0" fmla="*/ 2162517 w 2971800"/>
              <a:gd name="connsiteY0" fmla="*/ 6352962 h 6857999"/>
              <a:gd name="connsiteX1" fmla="*/ 2123029 w 2971800"/>
              <a:gd name="connsiteY1" fmla="*/ 6392624 h 6857999"/>
              <a:gd name="connsiteX2" fmla="*/ 2162517 w 2971800"/>
              <a:gd name="connsiteY2" fmla="*/ 6432286 h 6857999"/>
              <a:gd name="connsiteX3" fmla="*/ 2202005 w 2971800"/>
              <a:gd name="connsiteY3" fmla="*/ 6392624 h 6857999"/>
              <a:gd name="connsiteX4" fmla="*/ 2162517 w 2971800"/>
              <a:gd name="connsiteY4" fmla="*/ 6352962 h 6857999"/>
              <a:gd name="connsiteX5" fmla="*/ 2160034 w 2971800"/>
              <a:gd name="connsiteY5" fmla="*/ 6250328 h 6857999"/>
              <a:gd name="connsiteX6" fmla="*/ 2055457 w 2971800"/>
              <a:gd name="connsiteY6" fmla="*/ 6293857 h 6857999"/>
              <a:gd name="connsiteX7" fmla="*/ 2011350 w 2971800"/>
              <a:gd name="connsiteY7" fmla="*/ 6397328 h 6857999"/>
              <a:gd name="connsiteX8" fmla="*/ 2111659 w 2971800"/>
              <a:gd name="connsiteY8" fmla="*/ 6534337 h 6857999"/>
              <a:gd name="connsiteX9" fmla="*/ 2142249 w 2971800"/>
              <a:gd name="connsiteY9" fmla="*/ 6485813 h 6857999"/>
              <a:gd name="connsiteX10" fmla="*/ 2068263 w 2971800"/>
              <a:gd name="connsiteY10" fmla="*/ 6396614 h 6857999"/>
              <a:gd name="connsiteX11" fmla="*/ 2161457 w 2971800"/>
              <a:gd name="connsiteY11" fmla="*/ 6304561 h 6857999"/>
              <a:gd name="connsiteX12" fmla="*/ 2256786 w 2971800"/>
              <a:gd name="connsiteY12" fmla="*/ 6394473 h 6857999"/>
              <a:gd name="connsiteX13" fmla="*/ 2232598 w 2971800"/>
              <a:gd name="connsiteY13" fmla="*/ 6463691 h 6857999"/>
              <a:gd name="connsiteX14" fmla="*/ 2231886 w 2971800"/>
              <a:gd name="connsiteY14" fmla="*/ 6463691 h 6857999"/>
              <a:gd name="connsiteX15" fmla="*/ 2231886 w 2971800"/>
              <a:gd name="connsiteY15" fmla="*/ 6464405 h 6857999"/>
              <a:gd name="connsiteX16" fmla="*/ 2131578 w 2971800"/>
              <a:gd name="connsiteY16" fmla="*/ 6613545 h 6857999"/>
              <a:gd name="connsiteX17" fmla="*/ 2183511 w 2971800"/>
              <a:gd name="connsiteY17" fmla="*/ 6613545 h 6857999"/>
              <a:gd name="connsiteX18" fmla="*/ 2206987 w 2971800"/>
              <a:gd name="connsiteY18" fmla="*/ 6600701 h 6857999"/>
              <a:gd name="connsiteX19" fmla="*/ 2261766 w 2971800"/>
              <a:gd name="connsiteY19" fmla="*/ 6511502 h 6857999"/>
              <a:gd name="connsiteX20" fmla="*/ 2272437 w 2971800"/>
              <a:gd name="connsiteY20" fmla="*/ 6495089 h 6857999"/>
              <a:gd name="connsiteX21" fmla="*/ 2312987 w 2971800"/>
              <a:gd name="connsiteY21" fmla="*/ 6393046 h 6857999"/>
              <a:gd name="connsiteX22" fmla="*/ 2266034 w 2971800"/>
              <a:gd name="connsiteY22" fmla="*/ 6289576 h 6857999"/>
              <a:gd name="connsiteX23" fmla="*/ 2160034 w 2971800"/>
              <a:gd name="connsiteY23" fmla="*/ 6250328 h 6857999"/>
              <a:gd name="connsiteX24" fmla="*/ 0 w 2971800"/>
              <a:gd name="connsiteY24" fmla="*/ 0 h 6857999"/>
              <a:gd name="connsiteX25" fmla="*/ 2971800 w 2971800"/>
              <a:gd name="connsiteY25" fmla="*/ 0 h 6857999"/>
              <a:gd name="connsiteX26" fmla="*/ 2971800 w 2971800"/>
              <a:gd name="connsiteY26" fmla="*/ 6857999 h 6857999"/>
              <a:gd name="connsiteX27" fmla="*/ 0 w 2971800"/>
              <a:gd name="connsiteY27"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1800" h="6857999">
                <a:moveTo>
                  <a:pt x="2162517" y="6352962"/>
                </a:moveTo>
                <a:cubicBezTo>
                  <a:pt x="2140708" y="6352962"/>
                  <a:pt x="2123029" y="6370719"/>
                  <a:pt x="2123029" y="6392624"/>
                </a:cubicBezTo>
                <a:cubicBezTo>
                  <a:pt x="2123029" y="6414529"/>
                  <a:pt x="2140708" y="6432286"/>
                  <a:pt x="2162517" y="6432286"/>
                </a:cubicBezTo>
                <a:cubicBezTo>
                  <a:pt x="2184326" y="6432286"/>
                  <a:pt x="2202005" y="6414529"/>
                  <a:pt x="2202005" y="6392624"/>
                </a:cubicBezTo>
                <a:cubicBezTo>
                  <a:pt x="2202005" y="6370719"/>
                  <a:pt x="2184326" y="6352962"/>
                  <a:pt x="2162517" y="6352962"/>
                </a:cubicBezTo>
                <a:close/>
                <a:moveTo>
                  <a:pt x="2160034" y="6250328"/>
                </a:moveTo>
                <a:cubicBezTo>
                  <a:pt x="2120907" y="6250328"/>
                  <a:pt x="2083202" y="6266027"/>
                  <a:pt x="2055457" y="6293857"/>
                </a:cubicBezTo>
                <a:cubicBezTo>
                  <a:pt x="2027001" y="6321687"/>
                  <a:pt x="2011350" y="6358794"/>
                  <a:pt x="2011350" y="6397328"/>
                </a:cubicBezTo>
                <a:cubicBezTo>
                  <a:pt x="2011350" y="6461551"/>
                  <a:pt x="2051189" y="6515783"/>
                  <a:pt x="2111659" y="6534337"/>
                </a:cubicBezTo>
                <a:cubicBezTo>
                  <a:pt x="2142249" y="6485813"/>
                  <a:pt x="2142249" y="6485813"/>
                  <a:pt x="2142249" y="6485813"/>
                </a:cubicBezTo>
                <a:cubicBezTo>
                  <a:pt x="2099565" y="6477963"/>
                  <a:pt x="2068263" y="6441570"/>
                  <a:pt x="2068263" y="6396614"/>
                </a:cubicBezTo>
                <a:cubicBezTo>
                  <a:pt x="2068263" y="6345949"/>
                  <a:pt x="2109524" y="6304561"/>
                  <a:pt x="2161457" y="6304561"/>
                </a:cubicBezTo>
                <a:cubicBezTo>
                  <a:pt x="2208410" y="6304561"/>
                  <a:pt x="2256786" y="6338100"/>
                  <a:pt x="2256786" y="6394473"/>
                </a:cubicBezTo>
                <a:cubicBezTo>
                  <a:pt x="2256786" y="6420876"/>
                  <a:pt x="2243980" y="6443711"/>
                  <a:pt x="2232598" y="6463691"/>
                </a:cubicBezTo>
                <a:cubicBezTo>
                  <a:pt x="2231886" y="6463691"/>
                  <a:pt x="2231886" y="6463691"/>
                  <a:pt x="2231886" y="6463691"/>
                </a:cubicBezTo>
                <a:cubicBezTo>
                  <a:pt x="2231886" y="6464405"/>
                  <a:pt x="2231886" y="6464405"/>
                  <a:pt x="2231886" y="6464405"/>
                </a:cubicBezTo>
                <a:cubicBezTo>
                  <a:pt x="2131578" y="6613545"/>
                  <a:pt x="2131578" y="6613545"/>
                  <a:pt x="2131578" y="6613545"/>
                </a:cubicBezTo>
                <a:cubicBezTo>
                  <a:pt x="2183511" y="6613545"/>
                  <a:pt x="2183511" y="6613545"/>
                  <a:pt x="2183511" y="6613545"/>
                </a:cubicBezTo>
                <a:cubicBezTo>
                  <a:pt x="2192759" y="6613545"/>
                  <a:pt x="2202007" y="6608550"/>
                  <a:pt x="2206987" y="6600701"/>
                </a:cubicBezTo>
                <a:cubicBezTo>
                  <a:pt x="2261766" y="6511502"/>
                  <a:pt x="2261766" y="6511502"/>
                  <a:pt x="2261766" y="6511502"/>
                </a:cubicBezTo>
                <a:cubicBezTo>
                  <a:pt x="2265323" y="6505793"/>
                  <a:pt x="2268880" y="6500085"/>
                  <a:pt x="2272437" y="6495089"/>
                </a:cubicBezTo>
                <a:cubicBezTo>
                  <a:pt x="2292356" y="6462264"/>
                  <a:pt x="2312987" y="6428012"/>
                  <a:pt x="2312987" y="6393046"/>
                </a:cubicBezTo>
                <a:cubicBezTo>
                  <a:pt x="2312987" y="6340954"/>
                  <a:pt x="2287376" y="6308129"/>
                  <a:pt x="2266034" y="6289576"/>
                </a:cubicBezTo>
                <a:cubicBezTo>
                  <a:pt x="2238289" y="6264600"/>
                  <a:pt x="2199162" y="6250328"/>
                  <a:pt x="2160034" y="6250328"/>
                </a:cubicBezTo>
                <a:close/>
                <a:moveTo>
                  <a:pt x="0" y="0"/>
                </a:moveTo>
                <a:lnTo>
                  <a:pt x="2971800" y="0"/>
                </a:lnTo>
                <a:lnTo>
                  <a:pt x="2971800" y="6857999"/>
                </a:lnTo>
                <a:lnTo>
                  <a:pt x="0" y="6857999"/>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sp>
        <p:nvSpPr>
          <p:cNvPr id="7" name="Slide Number Placeholder 6"/>
          <p:cNvSpPr>
            <a:spLocks noGrp="1"/>
          </p:cNvSpPr>
          <p:nvPr>
            <p:ph type="sldNum" sz="quarter" idx="18"/>
          </p:nvPr>
        </p:nvSpPr>
        <p:spPr/>
        <p:txBody>
          <a:bodyPr/>
          <a:lstStyle/>
          <a:p>
            <a:fld id="{DDD2A080-DA64-4F5C-9131-47EB793B4410}" type="slidenum">
              <a:rPr lang="en-GB" noProof="0" smtClean="0"/>
              <a:pPr/>
              <a:t>‹#›</a:t>
            </a:fld>
            <a:endParaRPr lang="en-GB" noProof="0" dirty="0"/>
          </a:p>
        </p:txBody>
      </p:sp>
      <p:sp>
        <p:nvSpPr>
          <p:cNvPr id="6" name="Text Placeholder 5"/>
          <p:cNvSpPr>
            <a:spLocks noGrp="1"/>
          </p:cNvSpPr>
          <p:nvPr>
            <p:ph type="body" sz="quarter" idx="12"/>
          </p:nvPr>
        </p:nvSpPr>
        <p:spPr>
          <a:xfrm>
            <a:off x="658814" y="1544638"/>
            <a:ext cx="8281985" cy="4475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0" name="Footer Placeholder 34"/>
          <p:cNvSpPr>
            <a:spLocks noGrp="1"/>
          </p:cNvSpPr>
          <p:nvPr>
            <p:ph type="ftr" sz="quarter" idx="3"/>
          </p:nvPr>
        </p:nvSpPr>
        <p:spPr>
          <a:xfrm>
            <a:off x="673691" y="6370641"/>
            <a:ext cx="7181850" cy="189708"/>
          </a:xfrm>
          <a:prstGeom prst="rect">
            <a:avLst/>
          </a:prstGeom>
        </p:spPr>
        <p:txBody>
          <a:bodyPr vert="horz" lIns="0" tIns="0" rIns="0" bIns="0" rtlCol="0" anchor="ctr"/>
          <a:lstStyle>
            <a:lvl1pPr algn="l">
              <a:defRPr sz="1200">
                <a:solidFill>
                  <a:schemeClr val="tx1"/>
                </a:solidFill>
              </a:defRPr>
            </a:lvl1pPr>
          </a:lstStyle>
          <a:p>
            <a:r>
              <a:rPr lang="en-GB" noProof="0" dirty="0"/>
              <a:t>Title of this presentation (Footer Text)</a:t>
            </a:r>
          </a:p>
        </p:txBody>
      </p:sp>
      <p:sp>
        <p:nvSpPr>
          <p:cNvPr id="2" name="Title 1"/>
          <p:cNvSpPr>
            <a:spLocks noGrp="1"/>
          </p:cNvSpPr>
          <p:nvPr>
            <p:ph type="title"/>
          </p:nvPr>
        </p:nvSpPr>
        <p:spPr>
          <a:xfrm>
            <a:off x="658813" y="515833"/>
            <a:ext cx="8281986" cy="854075"/>
          </a:xfrm>
        </p:spPr>
        <p:txBody>
          <a:bodyPr/>
          <a:lstStyle/>
          <a:p>
            <a:r>
              <a:rPr lang="en-US" noProof="0"/>
              <a:t>Click to edit Master title style</a:t>
            </a:r>
            <a:endParaRPr lang="en-GB" noProof="0"/>
          </a:p>
        </p:txBody>
      </p:sp>
      <p:grpSp>
        <p:nvGrpSpPr>
          <p:cNvPr id="21" name="Group 20"/>
          <p:cNvGrpSpPr/>
          <p:nvPr userDrawn="1"/>
        </p:nvGrpSpPr>
        <p:grpSpPr>
          <a:xfrm>
            <a:off x="12263437" y="3542534"/>
            <a:ext cx="3681703" cy="2424674"/>
            <a:chOff x="12263437" y="3542534"/>
            <a:chExt cx="3681703" cy="2424674"/>
          </a:xfrm>
        </p:grpSpPr>
        <p:sp>
          <p:nvSpPr>
            <p:cNvPr id="22"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dirty="0"/>
            </a:p>
          </p:txBody>
        </p:sp>
        <p:sp>
          <p:nvSpPr>
            <p:cNvPr id="23" name="Rectangle 22"/>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dirty="0">
                  <a:solidFill>
                    <a:schemeClr val="tx1"/>
                  </a:solidFill>
                  <a:latin typeface="+mj-lt"/>
                </a:rPr>
                <a:t>CROP PICTURE</a:t>
              </a:r>
            </a:p>
            <a:p>
              <a:pPr algn="l"/>
              <a:r>
                <a:rPr lang="en-GB" sz="1000" b="0" i="0" noProof="0" dirty="0">
                  <a:solidFill>
                    <a:schemeClr val="tx1"/>
                  </a:solidFill>
                </a:rPr>
                <a:t>Select picture &gt; click</a:t>
              </a:r>
              <a:r>
                <a:rPr lang="en-GB" sz="1000" b="0" i="0" baseline="0" noProof="0" dirty="0">
                  <a:solidFill>
                    <a:schemeClr val="tx1"/>
                  </a:solidFill>
                </a:rPr>
                <a:t> on tab </a:t>
              </a:r>
              <a:r>
                <a:rPr lang="en-GB" sz="1000" b="1" i="0" baseline="0" noProof="0" dirty="0">
                  <a:solidFill>
                    <a:schemeClr val="tx1"/>
                  </a:solidFill>
                </a:rPr>
                <a:t>“Picture Tools”</a:t>
              </a:r>
              <a:r>
                <a:rPr lang="en-GB" sz="1000" b="0" i="0" baseline="0" noProof="0" dirty="0">
                  <a:solidFill>
                    <a:schemeClr val="tx1"/>
                  </a:solidFill>
                </a:rPr>
                <a:t> &gt; </a:t>
              </a:r>
              <a:r>
                <a:rPr lang="en-GB" sz="1000" b="1" i="0" baseline="0" noProof="0" dirty="0">
                  <a:solidFill>
                    <a:schemeClr val="tx1"/>
                  </a:solidFill>
                </a:rPr>
                <a:t>“Format”</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noProof="0" dirty="0">
                  <a:solidFill>
                    <a:schemeClr val="tx1"/>
                  </a:solidFill>
                </a:rPr>
                <a:t>Click</a:t>
              </a:r>
              <a:r>
                <a:rPr lang="en-GB" sz="1000" b="0" i="0" baseline="0" noProof="0" dirty="0">
                  <a:solidFill>
                    <a:schemeClr val="tx1"/>
                  </a:solidFill>
                </a:rPr>
                <a:t> on the icon above </a:t>
              </a:r>
              <a:r>
                <a:rPr lang="en-GB" sz="1000" b="1" i="0" baseline="0" noProof="0" dirty="0">
                  <a:solidFill>
                    <a:schemeClr val="tx1"/>
                  </a:solidFill>
                </a:rPr>
                <a:t>“Crop”</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baseline="0" noProof="0" dirty="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dirty="0">
                  <a:solidFill>
                    <a:schemeClr val="tx1"/>
                  </a:solidFill>
                </a:rPr>
                <a:t>Use the </a:t>
              </a:r>
              <a:r>
                <a:rPr lang="en-GB" sz="1000" b="1" i="0" noProof="0" dirty="0">
                  <a:solidFill>
                    <a:schemeClr val="tx1"/>
                  </a:solidFill>
                </a:rPr>
                <a:t>“circular scale icon” </a:t>
              </a:r>
              <a:r>
                <a:rPr lang="en-GB" sz="1000" b="0" i="0" noProof="0" dirty="0">
                  <a:solidFill>
                    <a:schemeClr val="tx1"/>
                  </a:solidFill>
                </a:rPr>
                <a:t>to scale your picture within the cropped region.</a:t>
              </a:r>
            </a:p>
            <a:p>
              <a:pPr algn="l"/>
              <a:endParaRPr lang="en-GB" sz="1000" b="0" i="0" noProof="0" dirty="0">
                <a:solidFill>
                  <a:schemeClr val="tx1"/>
                </a:solidFill>
              </a:endParaRPr>
            </a:p>
            <a:p>
              <a:pPr algn="l"/>
              <a:endParaRPr lang="en-GB" sz="1000" b="0" i="0" noProof="0" dirty="0">
                <a:solidFill>
                  <a:schemeClr val="tx1"/>
                </a:solidFill>
              </a:endParaRPr>
            </a:p>
          </p:txBody>
        </p:sp>
        <p:pic>
          <p:nvPicPr>
            <p:cNvPr id="37" name="Picture 36"/>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38" name="Picture 37"/>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39" name="Picture 38"/>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40" name="Picture 39"/>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41" name="Group 40"/>
            <p:cNvGrpSpPr/>
            <p:nvPr userDrawn="1"/>
          </p:nvGrpSpPr>
          <p:grpSpPr>
            <a:xfrm>
              <a:off x="14367592" y="4149392"/>
              <a:ext cx="511967" cy="758182"/>
              <a:chOff x="14093278" y="4121452"/>
              <a:chExt cx="511967" cy="758182"/>
            </a:xfrm>
          </p:grpSpPr>
          <p:pic>
            <p:nvPicPr>
              <p:cNvPr id="45" name="Picture 44"/>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46" name="Rectangle 45"/>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cxnSp>
          <p:nvCxnSpPr>
            <p:cNvPr id="42" name="Straight Arrow Connector 41"/>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Oval 43"/>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spTree>
    <p:extLst>
      <p:ext uri="{BB962C8B-B14F-4D97-AF65-F5344CB8AC3E}">
        <p14:creationId xmlns:p14="http://schemas.microsoft.com/office/powerpoint/2010/main" val="475486452"/>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3 With Image Right With Border">
    <p:spTree>
      <p:nvGrpSpPr>
        <p:cNvPr id="1" name=""/>
        <p:cNvGrpSpPr/>
        <p:nvPr/>
      </p:nvGrpSpPr>
      <p:grpSpPr>
        <a:xfrm>
          <a:off x="0" y="0"/>
          <a:ext cx="0" cy="0"/>
          <a:chOff x="0" y="0"/>
          <a:chExt cx="0" cy="0"/>
        </a:xfrm>
      </p:grpSpPr>
      <p:sp>
        <p:nvSpPr>
          <p:cNvPr id="7" name="Slide Number Placeholder 6"/>
          <p:cNvSpPr>
            <a:spLocks noGrp="1"/>
          </p:cNvSpPr>
          <p:nvPr>
            <p:ph type="sldNum" sz="quarter" idx="18"/>
          </p:nvPr>
        </p:nvSpPr>
        <p:spPr/>
        <p:txBody>
          <a:bodyPr/>
          <a:lstStyle/>
          <a:p>
            <a:fld id="{DDD2A080-DA64-4F5C-9131-47EB793B4410}" type="slidenum">
              <a:rPr lang="en-GB" noProof="0" smtClean="0"/>
              <a:pPr/>
              <a:t>‹#›</a:t>
            </a:fld>
            <a:endParaRPr lang="en-GB" noProof="0" dirty="0"/>
          </a:p>
        </p:txBody>
      </p:sp>
      <p:sp>
        <p:nvSpPr>
          <p:cNvPr id="6" name="Text Placeholder 5"/>
          <p:cNvSpPr>
            <a:spLocks noGrp="1"/>
          </p:cNvSpPr>
          <p:nvPr>
            <p:ph type="body" sz="quarter" idx="12"/>
          </p:nvPr>
        </p:nvSpPr>
        <p:spPr>
          <a:xfrm>
            <a:off x="658814" y="1544638"/>
            <a:ext cx="8281985" cy="4475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1" name="Picture Placeholder 10"/>
          <p:cNvSpPr>
            <a:spLocks noGrp="1"/>
          </p:cNvSpPr>
          <p:nvPr>
            <p:ph type="pic" sz="quarter" idx="19" hasCustomPrompt="1"/>
          </p:nvPr>
        </p:nvSpPr>
        <p:spPr bwMode="auto">
          <a:xfrm>
            <a:off x="9220200" y="333375"/>
            <a:ext cx="2636838" cy="5686425"/>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sp>
        <p:nvSpPr>
          <p:cNvPr id="10" name="Footer Placeholder 34"/>
          <p:cNvSpPr>
            <a:spLocks noGrp="1"/>
          </p:cNvSpPr>
          <p:nvPr>
            <p:ph type="ftr" sz="quarter" idx="3"/>
          </p:nvPr>
        </p:nvSpPr>
        <p:spPr>
          <a:xfrm>
            <a:off x="673691" y="6370641"/>
            <a:ext cx="7181850" cy="189708"/>
          </a:xfrm>
          <a:prstGeom prst="rect">
            <a:avLst/>
          </a:prstGeom>
        </p:spPr>
        <p:txBody>
          <a:bodyPr vert="horz" lIns="0" tIns="0" rIns="0" bIns="0" rtlCol="0" anchor="ctr"/>
          <a:lstStyle>
            <a:lvl1pPr algn="l">
              <a:defRPr sz="1200">
                <a:solidFill>
                  <a:schemeClr val="tx1"/>
                </a:solidFill>
              </a:defRPr>
            </a:lvl1pPr>
          </a:lstStyle>
          <a:p>
            <a:r>
              <a:rPr lang="en-US" dirty="0"/>
              <a:t>Title of this presentation (Footer Text)</a:t>
            </a:r>
            <a:endParaRPr lang="nl-NL" dirty="0"/>
          </a:p>
        </p:txBody>
      </p:sp>
      <p:sp>
        <p:nvSpPr>
          <p:cNvPr id="2" name="Title 1"/>
          <p:cNvSpPr>
            <a:spLocks noGrp="1"/>
          </p:cNvSpPr>
          <p:nvPr>
            <p:ph type="title"/>
          </p:nvPr>
        </p:nvSpPr>
        <p:spPr>
          <a:xfrm>
            <a:off x="658813" y="515833"/>
            <a:ext cx="8281986" cy="854075"/>
          </a:xfrm>
        </p:spPr>
        <p:txBody>
          <a:bodyPr/>
          <a:lstStyle/>
          <a:p>
            <a:r>
              <a:rPr lang="en-US" noProof="0"/>
              <a:t>Click to edit Master title style</a:t>
            </a:r>
            <a:endParaRPr lang="en-GB" noProof="0"/>
          </a:p>
        </p:txBody>
      </p:sp>
      <p:grpSp>
        <p:nvGrpSpPr>
          <p:cNvPr id="20" name="Group 19"/>
          <p:cNvGrpSpPr/>
          <p:nvPr userDrawn="1"/>
        </p:nvGrpSpPr>
        <p:grpSpPr>
          <a:xfrm>
            <a:off x="12263437" y="3542534"/>
            <a:ext cx="3681703" cy="2424674"/>
            <a:chOff x="12263437" y="3542534"/>
            <a:chExt cx="3681703" cy="2424674"/>
          </a:xfrm>
        </p:grpSpPr>
        <p:sp>
          <p:nvSpPr>
            <p:cNvPr id="21"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dirty="0"/>
            </a:p>
          </p:txBody>
        </p:sp>
        <p:sp>
          <p:nvSpPr>
            <p:cNvPr id="22" name="Rectangle 21"/>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dirty="0">
                  <a:solidFill>
                    <a:schemeClr val="tx1"/>
                  </a:solidFill>
                  <a:latin typeface="+mj-lt"/>
                </a:rPr>
                <a:t>CROP PICTURE</a:t>
              </a:r>
            </a:p>
            <a:p>
              <a:pPr algn="l"/>
              <a:r>
                <a:rPr lang="en-GB" sz="1000" b="0" i="0" noProof="0" dirty="0">
                  <a:solidFill>
                    <a:schemeClr val="tx1"/>
                  </a:solidFill>
                </a:rPr>
                <a:t>Select picture &gt; click</a:t>
              </a:r>
              <a:r>
                <a:rPr lang="en-GB" sz="1000" b="0" i="0" baseline="0" noProof="0" dirty="0">
                  <a:solidFill>
                    <a:schemeClr val="tx1"/>
                  </a:solidFill>
                </a:rPr>
                <a:t> on tab </a:t>
              </a:r>
              <a:r>
                <a:rPr lang="en-GB" sz="1000" b="1" i="0" baseline="0" noProof="0" dirty="0">
                  <a:solidFill>
                    <a:schemeClr val="tx1"/>
                  </a:solidFill>
                </a:rPr>
                <a:t>“Picture Tools”</a:t>
              </a:r>
              <a:r>
                <a:rPr lang="en-GB" sz="1000" b="0" i="0" baseline="0" noProof="0" dirty="0">
                  <a:solidFill>
                    <a:schemeClr val="tx1"/>
                  </a:solidFill>
                </a:rPr>
                <a:t> &gt; </a:t>
              </a:r>
              <a:r>
                <a:rPr lang="en-GB" sz="1000" b="1" i="0" baseline="0" noProof="0" dirty="0">
                  <a:solidFill>
                    <a:schemeClr val="tx1"/>
                  </a:solidFill>
                </a:rPr>
                <a:t>“Format”</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noProof="0" dirty="0">
                  <a:solidFill>
                    <a:schemeClr val="tx1"/>
                  </a:solidFill>
                </a:rPr>
                <a:t>Click</a:t>
              </a:r>
              <a:r>
                <a:rPr lang="en-GB" sz="1000" b="0" i="0" baseline="0" noProof="0" dirty="0">
                  <a:solidFill>
                    <a:schemeClr val="tx1"/>
                  </a:solidFill>
                </a:rPr>
                <a:t> on the icon above </a:t>
              </a:r>
              <a:r>
                <a:rPr lang="en-GB" sz="1000" b="1" i="0" baseline="0" noProof="0" dirty="0">
                  <a:solidFill>
                    <a:schemeClr val="tx1"/>
                  </a:solidFill>
                </a:rPr>
                <a:t>“Crop”</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baseline="0" noProof="0" dirty="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dirty="0">
                  <a:solidFill>
                    <a:schemeClr val="tx1"/>
                  </a:solidFill>
                </a:rPr>
                <a:t>Use the </a:t>
              </a:r>
              <a:r>
                <a:rPr lang="en-GB" sz="1000" b="1" i="0" noProof="0" dirty="0">
                  <a:solidFill>
                    <a:schemeClr val="tx1"/>
                  </a:solidFill>
                </a:rPr>
                <a:t>“circular scale icon” </a:t>
              </a:r>
              <a:r>
                <a:rPr lang="en-GB" sz="1000" b="0" i="0" noProof="0" dirty="0">
                  <a:solidFill>
                    <a:schemeClr val="tx1"/>
                  </a:solidFill>
                </a:rPr>
                <a:t>to scale your picture within the cropped region.</a:t>
              </a:r>
            </a:p>
            <a:p>
              <a:pPr algn="l"/>
              <a:endParaRPr lang="en-GB" sz="1000" b="0" i="0" noProof="0" dirty="0">
                <a:solidFill>
                  <a:schemeClr val="tx1"/>
                </a:solidFill>
              </a:endParaRPr>
            </a:p>
            <a:p>
              <a:pPr algn="l"/>
              <a:endParaRPr lang="en-GB" sz="1000" b="0" i="0" noProof="0" dirty="0">
                <a:solidFill>
                  <a:schemeClr val="tx1"/>
                </a:solidFill>
              </a:endParaRPr>
            </a:p>
          </p:txBody>
        </p:sp>
        <p:pic>
          <p:nvPicPr>
            <p:cNvPr id="36" name="Picture 35"/>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37" name="Picture 36"/>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38" name="Picture 37"/>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39" name="Picture 38"/>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40" name="Group 39"/>
            <p:cNvGrpSpPr/>
            <p:nvPr userDrawn="1"/>
          </p:nvGrpSpPr>
          <p:grpSpPr>
            <a:xfrm>
              <a:off x="14367592" y="4149392"/>
              <a:ext cx="511967" cy="758182"/>
              <a:chOff x="14093278" y="4121452"/>
              <a:chExt cx="511967" cy="758182"/>
            </a:xfrm>
          </p:grpSpPr>
          <p:pic>
            <p:nvPicPr>
              <p:cNvPr id="44" name="Picture 43"/>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45" name="Rectangle 44"/>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cxnSp>
          <p:nvCxnSpPr>
            <p:cNvPr id="41" name="Straight Arrow Connector 40"/>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Oval 42"/>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spTree>
    <p:extLst>
      <p:ext uri="{BB962C8B-B14F-4D97-AF65-F5344CB8AC3E}">
        <p14:creationId xmlns:p14="http://schemas.microsoft.com/office/powerpoint/2010/main" val="3866622124"/>
      </p:ext>
    </p:extLst>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3 With Image Left">
    <p:spTree>
      <p:nvGrpSpPr>
        <p:cNvPr id="1" name=""/>
        <p:cNvGrpSpPr/>
        <p:nvPr/>
      </p:nvGrpSpPr>
      <p:grpSpPr>
        <a:xfrm>
          <a:off x="0" y="0"/>
          <a:ext cx="0" cy="0"/>
          <a:chOff x="0" y="0"/>
          <a:chExt cx="0" cy="0"/>
        </a:xfrm>
      </p:grpSpPr>
      <p:sp>
        <p:nvSpPr>
          <p:cNvPr id="8" name="Text Placeholder 5"/>
          <p:cNvSpPr>
            <a:spLocks noGrp="1"/>
          </p:cNvSpPr>
          <p:nvPr>
            <p:ph type="body" sz="quarter" idx="12"/>
          </p:nvPr>
        </p:nvSpPr>
        <p:spPr>
          <a:xfrm>
            <a:off x="3251202" y="1544638"/>
            <a:ext cx="8281986" cy="4475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1" name="Picture Placeholder 10"/>
          <p:cNvSpPr>
            <a:spLocks noGrp="1"/>
          </p:cNvSpPr>
          <p:nvPr>
            <p:ph type="pic" sz="quarter" idx="19" hasCustomPrompt="1"/>
          </p:nvPr>
        </p:nvSpPr>
        <p:spPr bwMode="auto">
          <a:xfrm>
            <a:off x="0" y="1"/>
            <a:ext cx="2971799" cy="6858000"/>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sp>
        <p:nvSpPr>
          <p:cNvPr id="12" name="Slide Number Placeholder 6"/>
          <p:cNvSpPr>
            <a:spLocks noGrp="1"/>
          </p:cNvSpPr>
          <p:nvPr>
            <p:ph type="sldNum" sz="quarter" idx="18"/>
          </p:nvPr>
        </p:nvSpPr>
        <p:spPr>
          <a:xfrm>
            <a:off x="3251202" y="6372229"/>
            <a:ext cx="272256" cy="188119"/>
          </a:xfrm>
        </p:spPr>
        <p:txBody>
          <a:bodyPr/>
          <a:lstStyle/>
          <a:p>
            <a:fld id="{DDD2A080-DA64-4F5C-9131-47EB793B4410}" type="slidenum">
              <a:rPr lang="en-GB" noProof="0" smtClean="0"/>
              <a:pPr/>
              <a:t>‹#›</a:t>
            </a:fld>
            <a:endParaRPr lang="en-GB" noProof="0" dirty="0"/>
          </a:p>
        </p:txBody>
      </p:sp>
      <p:sp>
        <p:nvSpPr>
          <p:cNvPr id="13" name="Footer Placeholder 34"/>
          <p:cNvSpPr>
            <a:spLocks noGrp="1"/>
          </p:cNvSpPr>
          <p:nvPr>
            <p:ph type="ftr" sz="quarter" idx="3"/>
          </p:nvPr>
        </p:nvSpPr>
        <p:spPr>
          <a:xfrm>
            <a:off x="3573522" y="6370641"/>
            <a:ext cx="7181850" cy="189708"/>
          </a:xfrm>
          <a:prstGeom prst="rect">
            <a:avLst/>
          </a:prstGeom>
        </p:spPr>
        <p:txBody>
          <a:bodyPr vert="horz" lIns="0" tIns="0" rIns="0" bIns="0" rtlCol="0" anchor="ctr"/>
          <a:lstStyle>
            <a:lvl1pPr algn="l">
              <a:defRPr sz="1200">
                <a:solidFill>
                  <a:schemeClr val="tx1"/>
                </a:solidFill>
              </a:defRPr>
            </a:lvl1pPr>
          </a:lstStyle>
          <a:p>
            <a:r>
              <a:rPr lang="en-GB" noProof="0" dirty="0"/>
              <a:t>Title of this presentation (Footer Text)</a:t>
            </a:r>
          </a:p>
        </p:txBody>
      </p:sp>
      <p:sp>
        <p:nvSpPr>
          <p:cNvPr id="2" name="Title 1"/>
          <p:cNvSpPr>
            <a:spLocks noGrp="1"/>
          </p:cNvSpPr>
          <p:nvPr>
            <p:ph type="title"/>
          </p:nvPr>
        </p:nvSpPr>
        <p:spPr>
          <a:xfrm>
            <a:off x="3251202" y="515833"/>
            <a:ext cx="8270872" cy="854075"/>
          </a:xfrm>
        </p:spPr>
        <p:txBody>
          <a:bodyPr/>
          <a:lstStyle/>
          <a:p>
            <a:r>
              <a:rPr lang="en-US" noProof="0"/>
              <a:t>Click to edit Master title style</a:t>
            </a:r>
            <a:endParaRPr lang="en-GB" noProof="0"/>
          </a:p>
        </p:txBody>
      </p:sp>
      <p:grpSp>
        <p:nvGrpSpPr>
          <p:cNvPr id="20" name="Group 19"/>
          <p:cNvGrpSpPr/>
          <p:nvPr userDrawn="1"/>
        </p:nvGrpSpPr>
        <p:grpSpPr>
          <a:xfrm>
            <a:off x="12263437" y="3542534"/>
            <a:ext cx="3681703" cy="2424674"/>
            <a:chOff x="12263437" y="3542534"/>
            <a:chExt cx="3681703" cy="2424674"/>
          </a:xfrm>
        </p:grpSpPr>
        <p:sp>
          <p:nvSpPr>
            <p:cNvPr id="21"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dirty="0"/>
            </a:p>
          </p:txBody>
        </p:sp>
        <p:sp>
          <p:nvSpPr>
            <p:cNvPr id="22" name="Rectangle 21"/>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dirty="0">
                  <a:solidFill>
                    <a:schemeClr val="tx1"/>
                  </a:solidFill>
                  <a:latin typeface="+mj-lt"/>
                </a:rPr>
                <a:t>CROP PICTURE</a:t>
              </a:r>
            </a:p>
            <a:p>
              <a:pPr algn="l"/>
              <a:r>
                <a:rPr lang="en-GB" sz="1000" b="0" i="0" noProof="0" dirty="0">
                  <a:solidFill>
                    <a:schemeClr val="tx1"/>
                  </a:solidFill>
                </a:rPr>
                <a:t>Select picture &gt; click</a:t>
              </a:r>
              <a:r>
                <a:rPr lang="en-GB" sz="1000" b="0" i="0" baseline="0" noProof="0" dirty="0">
                  <a:solidFill>
                    <a:schemeClr val="tx1"/>
                  </a:solidFill>
                </a:rPr>
                <a:t> on tab </a:t>
              </a:r>
              <a:r>
                <a:rPr lang="en-GB" sz="1000" b="1" i="0" baseline="0" noProof="0" dirty="0">
                  <a:solidFill>
                    <a:schemeClr val="tx1"/>
                  </a:solidFill>
                </a:rPr>
                <a:t>“Picture Tools”</a:t>
              </a:r>
              <a:r>
                <a:rPr lang="en-GB" sz="1000" b="0" i="0" baseline="0" noProof="0" dirty="0">
                  <a:solidFill>
                    <a:schemeClr val="tx1"/>
                  </a:solidFill>
                </a:rPr>
                <a:t> &gt; </a:t>
              </a:r>
              <a:r>
                <a:rPr lang="en-GB" sz="1000" b="1" i="0" baseline="0" noProof="0" dirty="0">
                  <a:solidFill>
                    <a:schemeClr val="tx1"/>
                  </a:solidFill>
                </a:rPr>
                <a:t>“Format”</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noProof="0" dirty="0">
                  <a:solidFill>
                    <a:schemeClr val="tx1"/>
                  </a:solidFill>
                </a:rPr>
                <a:t>Click</a:t>
              </a:r>
              <a:r>
                <a:rPr lang="en-GB" sz="1000" b="0" i="0" baseline="0" noProof="0" dirty="0">
                  <a:solidFill>
                    <a:schemeClr val="tx1"/>
                  </a:solidFill>
                </a:rPr>
                <a:t> on the icon above </a:t>
              </a:r>
              <a:r>
                <a:rPr lang="en-GB" sz="1000" b="1" i="0" baseline="0" noProof="0" dirty="0">
                  <a:solidFill>
                    <a:schemeClr val="tx1"/>
                  </a:solidFill>
                </a:rPr>
                <a:t>“Crop”</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baseline="0" noProof="0" dirty="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dirty="0">
                  <a:solidFill>
                    <a:schemeClr val="tx1"/>
                  </a:solidFill>
                </a:rPr>
                <a:t>Use the </a:t>
              </a:r>
              <a:r>
                <a:rPr lang="en-GB" sz="1000" b="1" i="0" noProof="0" dirty="0">
                  <a:solidFill>
                    <a:schemeClr val="tx1"/>
                  </a:solidFill>
                </a:rPr>
                <a:t>“circular scale icon” </a:t>
              </a:r>
              <a:r>
                <a:rPr lang="en-GB" sz="1000" b="0" i="0" noProof="0" dirty="0">
                  <a:solidFill>
                    <a:schemeClr val="tx1"/>
                  </a:solidFill>
                </a:rPr>
                <a:t>to scale your picture within the cropped region.</a:t>
              </a:r>
            </a:p>
            <a:p>
              <a:pPr algn="l"/>
              <a:endParaRPr lang="en-GB" sz="1000" b="0" i="0" noProof="0" dirty="0">
                <a:solidFill>
                  <a:schemeClr val="tx1"/>
                </a:solidFill>
              </a:endParaRPr>
            </a:p>
            <a:p>
              <a:pPr algn="l"/>
              <a:endParaRPr lang="en-GB" sz="1000" b="0" i="0" noProof="0" dirty="0">
                <a:solidFill>
                  <a:schemeClr val="tx1"/>
                </a:solidFill>
              </a:endParaRPr>
            </a:p>
          </p:txBody>
        </p:sp>
        <p:pic>
          <p:nvPicPr>
            <p:cNvPr id="23" name="Picture 22"/>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37" name="Picture 36"/>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38" name="Picture 37"/>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39" name="Picture 38"/>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40" name="Group 39"/>
            <p:cNvGrpSpPr/>
            <p:nvPr userDrawn="1"/>
          </p:nvGrpSpPr>
          <p:grpSpPr>
            <a:xfrm>
              <a:off x="14367592" y="4149392"/>
              <a:ext cx="511967" cy="758182"/>
              <a:chOff x="14093278" y="4121452"/>
              <a:chExt cx="511967" cy="758182"/>
            </a:xfrm>
          </p:grpSpPr>
          <p:pic>
            <p:nvPicPr>
              <p:cNvPr id="44" name="Picture 43"/>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45" name="Rectangle 44"/>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cxnSp>
          <p:nvCxnSpPr>
            <p:cNvPr id="41" name="Straight Arrow Connector 40"/>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Oval 42"/>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spTree>
    <p:extLst>
      <p:ext uri="{BB962C8B-B14F-4D97-AF65-F5344CB8AC3E}">
        <p14:creationId xmlns:p14="http://schemas.microsoft.com/office/powerpoint/2010/main" val="580219197"/>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3 With Image Left With Border">
    <p:spTree>
      <p:nvGrpSpPr>
        <p:cNvPr id="1" name=""/>
        <p:cNvGrpSpPr/>
        <p:nvPr/>
      </p:nvGrpSpPr>
      <p:grpSpPr>
        <a:xfrm>
          <a:off x="0" y="0"/>
          <a:ext cx="0" cy="0"/>
          <a:chOff x="0" y="0"/>
          <a:chExt cx="0" cy="0"/>
        </a:xfrm>
      </p:grpSpPr>
      <p:sp>
        <p:nvSpPr>
          <p:cNvPr id="8" name="Text Placeholder 5"/>
          <p:cNvSpPr>
            <a:spLocks noGrp="1"/>
          </p:cNvSpPr>
          <p:nvPr>
            <p:ph type="body" sz="quarter" idx="12"/>
          </p:nvPr>
        </p:nvSpPr>
        <p:spPr>
          <a:xfrm>
            <a:off x="3251202" y="1544638"/>
            <a:ext cx="8281986" cy="4475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1" name="Picture Placeholder 10"/>
          <p:cNvSpPr>
            <a:spLocks noGrp="1"/>
          </p:cNvSpPr>
          <p:nvPr>
            <p:ph type="pic" sz="quarter" idx="19" hasCustomPrompt="1"/>
          </p:nvPr>
        </p:nvSpPr>
        <p:spPr bwMode="auto">
          <a:xfrm>
            <a:off x="334962" y="333375"/>
            <a:ext cx="2636837" cy="5686425"/>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sp>
        <p:nvSpPr>
          <p:cNvPr id="2" name="Title 1"/>
          <p:cNvSpPr>
            <a:spLocks noGrp="1"/>
          </p:cNvSpPr>
          <p:nvPr>
            <p:ph type="title"/>
          </p:nvPr>
        </p:nvSpPr>
        <p:spPr>
          <a:xfrm>
            <a:off x="3251202" y="515833"/>
            <a:ext cx="8270872" cy="854075"/>
          </a:xfrm>
        </p:spPr>
        <p:txBody>
          <a:bodyPr/>
          <a:lstStyle/>
          <a:p>
            <a:r>
              <a:rPr lang="en-US" noProof="0"/>
              <a:t>Click to edit Master title style</a:t>
            </a:r>
            <a:endParaRPr lang="en-GB" noProof="0"/>
          </a:p>
        </p:txBody>
      </p:sp>
      <p:sp>
        <p:nvSpPr>
          <p:cNvPr id="7"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9"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GB" noProof="0" dirty="0"/>
              <a:t>Title of this presentation (Footer Text)</a:t>
            </a:r>
          </a:p>
        </p:txBody>
      </p:sp>
      <p:grpSp>
        <p:nvGrpSpPr>
          <p:cNvPr id="20" name="Group 19"/>
          <p:cNvGrpSpPr/>
          <p:nvPr userDrawn="1"/>
        </p:nvGrpSpPr>
        <p:grpSpPr>
          <a:xfrm>
            <a:off x="12263437" y="3542534"/>
            <a:ext cx="3681703" cy="2424674"/>
            <a:chOff x="12263437" y="3542534"/>
            <a:chExt cx="3681703" cy="2424674"/>
          </a:xfrm>
        </p:grpSpPr>
        <p:sp>
          <p:nvSpPr>
            <p:cNvPr id="21"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dirty="0"/>
            </a:p>
          </p:txBody>
        </p:sp>
        <p:sp>
          <p:nvSpPr>
            <p:cNvPr id="22" name="Rectangle 21"/>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dirty="0">
                  <a:solidFill>
                    <a:schemeClr val="tx1"/>
                  </a:solidFill>
                  <a:latin typeface="+mj-lt"/>
                </a:rPr>
                <a:t>CROP PICTURE</a:t>
              </a:r>
            </a:p>
            <a:p>
              <a:pPr algn="l"/>
              <a:r>
                <a:rPr lang="en-GB" sz="1000" b="0" i="0" noProof="0" dirty="0">
                  <a:solidFill>
                    <a:schemeClr val="tx1"/>
                  </a:solidFill>
                </a:rPr>
                <a:t>Select picture &gt; click</a:t>
              </a:r>
              <a:r>
                <a:rPr lang="en-GB" sz="1000" b="0" i="0" baseline="0" noProof="0" dirty="0">
                  <a:solidFill>
                    <a:schemeClr val="tx1"/>
                  </a:solidFill>
                </a:rPr>
                <a:t> on tab </a:t>
              </a:r>
              <a:r>
                <a:rPr lang="en-GB" sz="1000" b="1" i="0" baseline="0" noProof="0" dirty="0">
                  <a:solidFill>
                    <a:schemeClr val="tx1"/>
                  </a:solidFill>
                </a:rPr>
                <a:t>“Picture Tools”</a:t>
              </a:r>
              <a:r>
                <a:rPr lang="en-GB" sz="1000" b="0" i="0" baseline="0" noProof="0" dirty="0">
                  <a:solidFill>
                    <a:schemeClr val="tx1"/>
                  </a:solidFill>
                </a:rPr>
                <a:t> &gt; </a:t>
              </a:r>
              <a:r>
                <a:rPr lang="en-GB" sz="1000" b="1" i="0" baseline="0" noProof="0" dirty="0">
                  <a:solidFill>
                    <a:schemeClr val="tx1"/>
                  </a:solidFill>
                </a:rPr>
                <a:t>“Format”</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noProof="0" dirty="0">
                  <a:solidFill>
                    <a:schemeClr val="tx1"/>
                  </a:solidFill>
                </a:rPr>
                <a:t>Click</a:t>
              </a:r>
              <a:r>
                <a:rPr lang="en-GB" sz="1000" b="0" i="0" baseline="0" noProof="0" dirty="0">
                  <a:solidFill>
                    <a:schemeClr val="tx1"/>
                  </a:solidFill>
                </a:rPr>
                <a:t> on the icon above </a:t>
              </a:r>
              <a:r>
                <a:rPr lang="en-GB" sz="1000" b="1" i="0" baseline="0" noProof="0" dirty="0">
                  <a:solidFill>
                    <a:schemeClr val="tx1"/>
                  </a:solidFill>
                </a:rPr>
                <a:t>“Crop”</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baseline="0" noProof="0" dirty="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dirty="0">
                  <a:solidFill>
                    <a:schemeClr val="tx1"/>
                  </a:solidFill>
                </a:rPr>
                <a:t>Use the </a:t>
              </a:r>
              <a:r>
                <a:rPr lang="en-GB" sz="1000" b="1" i="0" noProof="0" dirty="0">
                  <a:solidFill>
                    <a:schemeClr val="tx1"/>
                  </a:solidFill>
                </a:rPr>
                <a:t>“circular scale icon” </a:t>
              </a:r>
              <a:r>
                <a:rPr lang="en-GB" sz="1000" b="0" i="0" noProof="0" dirty="0">
                  <a:solidFill>
                    <a:schemeClr val="tx1"/>
                  </a:solidFill>
                </a:rPr>
                <a:t>to scale your picture within the cropped region.</a:t>
              </a:r>
            </a:p>
            <a:p>
              <a:pPr algn="l"/>
              <a:endParaRPr lang="en-GB" sz="1000" b="0" i="0" noProof="0" dirty="0">
                <a:solidFill>
                  <a:schemeClr val="tx1"/>
                </a:solidFill>
              </a:endParaRPr>
            </a:p>
            <a:p>
              <a:pPr algn="l"/>
              <a:endParaRPr lang="en-GB" sz="1000" b="0" i="0" noProof="0" dirty="0">
                <a:solidFill>
                  <a:schemeClr val="tx1"/>
                </a:solidFill>
              </a:endParaRPr>
            </a:p>
          </p:txBody>
        </p:sp>
        <p:pic>
          <p:nvPicPr>
            <p:cNvPr id="23" name="Picture 22"/>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37" name="Picture 36"/>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38" name="Picture 37"/>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39" name="Picture 38"/>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40" name="Group 39"/>
            <p:cNvGrpSpPr/>
            <p:nvPr userDrawn="1"/>
          </p:nvGrpSpPr>
          <p:grpSpPr>
            <a:xfrm>
              <a:off x="14367592" y="4149392"/>
              <a:ext cx="511967" cy="758182"/>
              <a:chOff x="14093278" y="4121452"/>
              <a:chExt cx="511967" cy="758182"/>
            </a:xfrm>
          </p:grpSpPr>
          <p:pic>
            <p:nvPicPr>
              <p:cNvPr id="44" name="Picture 43"/>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45" name="Rectangle 44"/>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cxnSp>
          <p:nvCxnSpPr>
            <p:cNvPr id="41" name="Straight Arrow Connector 40"/>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Oval 42"/>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spTree>
    <p:extLst>
      <p:ext uri="{BB962C8B-B14F-4D97-AF65-F5344CB8AC3E}">
        <p14:creationId xmlns:p14="http://schemas.microsoft.com/office/powerpoint/2010/main" val="169400526"/>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Full image Slide">
    <p:spTree>
      <p:nvGrpSpPr>
        <p:cNvPr id="1" name=""/>
        <p:cNvGrpSpPr/>
        <p:nvPr/>
      </p:nvGrpSpPr>
      <p:grpSpPr>
        <a:xfrm>
          <a:off x="0" y="0"/>
          <a:ext cx="0" cy="0"/>
          <a:chOff x="0" y="0"/>
          <a:chExt cx="0" cy="0"/>
        </a:xfrm>
      </p:grpSpPr>
      <p:sp>
        <p:nvSpPr>
          <p:cNvPr id="14" name="Picture Placeholder 13"/>
          <p:cNvSpPr>
            <a:spLocks noGrp="1"/>
          </p:cNvSpPr>
          <p:nvPr>
            <p:ph type="pic" sz="quarter" idx="15" hasCustomPrompt="1"/>
          </p:nvPr>
        </p:nvSpPr>
        <p:spPr bwMode="auto">
          <a:xfrm>
            <a:off x="0" y="1"/>
            <a:ext cx="12192000" cy="6019800"/>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sp>
        <p:nvSpPr>
          <p:cNvPr id="5"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6"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GB" noProof="0" dirty="0"/>
              <a:t>Title of this presentation (Footer Text)</a:t>
            </a:r>
          </a:p>
        </p:txBody>
      </p:sp>
      <p:sp>
        <p:nvSpPr>
          <p:cNvPr id="7"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grpSp>
        <p:nvGrpSpPr>
          <p:cNvPr id="51" name="Group 50"/>
          <p:cNvGrpSpPr/>
          <p:nvPr userDrawn="1"/>
        </p:nvGrpSpPr>
        <p:grpSpPr>
          <a:xfrm>
            <a:off x="11231550" y="6250328"/>
            <a:ext cx="301637" cy="363217"/>
            <a:chOff x="10789528" y="6237520"/>
            <a:chExt cx="312274" cy="376026"/>
          </a:xfrm>
        </p:grpSpPr>
        <p:sp>
          <p:nvSpPr>
            <p:cNvPr id="52" name="Freeform 5"/>
            <p:cNvSpPr>
              <a:spLocks/>
            </p:cNvSpPr>
            <p:nvPr userDrawn="1"/>
          </p:nvSpPr>
          <p:spPr bwMode="auto">
            <a:xfrm>
              <a:off x="10789528" y="6237520"/>
              <a:ext cx="312274" cy="376026"/>
            </a:xfrm>
            <a:custGeom>
              <a:avLst/>
              <a:gdLst>
                <a:gd name="T0" fmla="*/ 358 w 424"/>
                <a:gd name="T1" fmla="*/ 55 h 509"/>
                <a:gd name="T2" fmla="*/ 209 w 424"/>
                <a:gd name="T3" fmla="*/ 0 h 509"/>
                <a:gd name="T4" fmla="*/ 62 w 424"/>
                <a:gd name="T5" fmla="*/ 61 h 509"/>
                <a:gd name="T6" fmla="*/ 0 w 424"/>
                <a:gd name="T7" fmla="*/ 206 h 509"/>
                <a:gd name="T8" fmla="*/ 141 w 424"/>
                <a:gd name="T9" fmla="*/ 398 h 509"/>
                <a:gd name="T10" fmla="*/ 184 w 424"/>
                <a:gd name="T11" fmla="*/ 330 h 509"/>
                <a:gd name="T12" fmla="*/ 80 w 424"/>
                <a:gd name="T13" fmla="*/ 205 h 509"/>
                <a:gd name="T14" fmla="*/ 211 w 424"/>
                <a:gd name="T15" fmla="*/ 76 h 509"/>
                <a:gd name="T16" fmla="*/ 345 w 424"/>
                <a:gd name="T17" fmla="*/ 202 h 509"/>
                <a:gd name="T18" fmla="*/ 311 w 424"/>
                <a:gd name="T19" fmla="*/ 299 h 509"/>
                <a:gd name="T20" fmla="*/ 310 w 424"/>
                <a:gd name="T21" fmla="*/ 299 h 509"/>
                <a:gd name="T22" fmla="*/ 310 w 424"/>
                <a:gd name="T23" fmla="*/ 300 h 509"/>
                <a:gd name="T24" fmla="*/ 169 w 424"/>
                <a:gd name="T25" fmla="*/ 509 h 509"/>
                <a:gd name="T26" fmla="*/ 242 w 424"/>
                <a:gd name="T27" fmla="*/ 509 h 509"/>
                <a:gd name="T28" fmla="*/ 275 w 424"/>
                <a:gd name="T29" fmla="*/ 491 h 509"/>
                <a:gd name="T30" fmla="*/ 352 w 424"/>
                <a:gd name="T31" fmla="*/ 366 h 509"/>
                <a:gd name="T32" fmla="*/ 367 w 424"/>
                <a:gd name="T33" fmla="*/ 343 h 509"/>
                <a:gd name="T34" fmla="*/ 424 w 424"/>
                <a:gd name="T35" fmla="*/ 200 h 509"/>
                <a:gd name="T36" fmla="*/ 358 w 424"/>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4" h="509">
                  <a:moveTo>
                    <a:pt x="358" y="55"/>
                  </a:moveTo>
                  <a:cubicBezTo>
                    <a:pt x="319" y="20"/>
                    <a:pt x="264" y="0"/>
                    <a:pt x="209" y="0"/>
                  </a:cubicBezTo>
                  <a:cubicBezTo>
                    <a:pt x="154" y="0"/>
                    <a:pt x="101" y="22"/>
                    <a:pt x="62" y="61"/>
                  </a:cubicBezTo>
                  <a:cubicBezTo>
                    <a:pt x="22" y="100"/>
                    <a:pt x="0" y="152"/>
                    <a:pt x="0" y="206"/>
                  </a:cubicBezTo>
                  <a:cubicBezTo>
                    <a:pt x="0" y="296"/>
                    <a:pt x="56" y="372"/>
                    <a:pt x="141" y="398"/>
                  </a:cubicBezTo>
                  <a:cubicBezTo>
                    <a:pt x="184" y="330"/>
                    <a:pt x="184" y="330"/>
                    <a:pt x="184" y="330"/>
                  </a:cubicBezTo>
                  <a:cubicBezTo>
                    <a:pt x="124" y="319"/>
                    <a:pt x="80" y="268"/>
                    <a:pt x="80" y="205"/>
                  </a:cubicBezTo>
                  <a:cubicBezTo>
                    <a:pt x="80" y="134"/>
                    <a:pt x="138" y="76"/>
                    <a:pt x="211" y="76"/>
                  </a:cubicBezTo>
                  <a:cubicBezTo>
                    <a:pt x="277" y="76"/>
                    <a:pt x="345" y="123"/>
                    <a:pt x="345" y="202"/>
                  </a:cubicBezTo>
                  <a:cubicBezTo>
                    <a:pt x="345" y="239"/>
                    <a:pt x="327" y="271"/>
                    <a:pt x="311" y="299"/>
                  </a:cubicBezTo>
                  <a:cubicBezTo>
                    <a:pt x="310" y="299"/>
                    <a:pt x="310" y="299"/>
                    <a:pt x="310" y="299"/>
                  </a:cubicBezTo>
                  <a:cubicBezTo>
                    <a:pt x="310" y="300"/>
                    <a:pt x="310" y="300"/>
                    <a:pt x="310" y="300"/>
                  </a:cubicBezTo>
                  <a:cubicBezTo>
                    <a:pt x="169" y="509"/>
                    <a:pt x="169" y="509"/>
                    <a:pt x="169" y="509"/>
                  </a:cubicBezTo>
                  <a:cubicBezTo>
                    <a:pt x="242" y="509"/>
                    <a:pt x="242" y="509"/>
                    <a:pt x="242" y="509"/>
                  </a:cubicBezTo>
                  <a:cubicBezTo>
                    <a:pt x="255" y="509"/>
                    <a:pt x="268" y="502"/>
                    <a:pt x="275" y="491"/>
                  </a:cubicBezTo>
                  <a:cubicBezTo>
                    <a:pt x="352" y="366"/>
                    <a:pt x="352" y="366"/>
                    <a:pt x="352" y="366"/>
                  </a:cubicBezTo>
                  <a:cubicBezTo>
                    <a:pt x="357" y="358"/>
                    <a:pt x="362" y="350"/>
                    <a:pt x="367" y="343"/>
                  </a:cubicBezTo>
                  <a:cubicBezTo>
                    <a:pt x="395" y="297"/>
                    <a:pt x="424" y="249"/>
                    <a:pt x="424" y="200"/>
                  </a:cubicBezTo>
                  <a:cubicBezTo>
                    <a:pt x="424" y="127"/>
                    <a:pt x="388" y="81"/>
                    <a:pt x="358" y="55"/>
                  </a:cubicBezTo>
                </a:path>
              </a:pathLst>
            </a:custGeom>
            <a:solidFill>
              <a:srgbClr val="143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53" name="Oval 6"/>
            <p:cNvSpPr>
              <a:spLocks noChangeArrowheads="1"/>
            </p:cNvSpPr>
            <p:nvPr userDrawn="1"/>
          </p:nvSpPr>
          <p:spPr bwMode="auto">
            <a:xfrm>
              <a:off x="10905145" y="6343773"/>
              <a:ext cx="81760" cy="82121"/>
            </a:xfrm>
            <a:prstGeom prst="ellipse">
              <a:avLst/>
            </a:prstGeom>
            <a:solidFill>
              <a:srgbClr val="143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grpSp>
      <p:sp>
        <p:nvSpPr>
          <p:cNvPr id="54" name="Rectangle 104"/>
          <p:cNvSpPr>
            <a:spLocks noChangeArrowheads="1"/>
          </p:cNvSpPr>
          <p:nvPr userDrawn="1"/>
        </p:nvSpPr>
        <p:spPr bwMode="gray">
          <a:xfrm>
            <a:off x="12263437" y="6019797"/>
            <a:ext cx="3681702" cy="842966"/>
          </a:xfrm>
          <a:prstGeom prst="rect">
            <a:avLst/>
          </a:prstGeom>
          <a:solidFill>
            <a:srgbClr val="E6E6E6"/>
          </a:solidFill>
          <a:ln>
            <a:noFill/>
          </a:ln>
          <a:effectLst/>
        </p:spPr>
        <p:txBody>
          <a:bodyPr wrap="square" lIns="180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US" altLang="en-US" sz="1200" b="1" i="0" u="none" strike="noStrike" kern="0" cap="none" spc="0" normalizeH="0" baseline="0" noProof="0" dirty="0">
                <a:ln>
                  <a:noFill/>
                </a:ln>
                <a:solidFill>
                  <a:schemeClr val="tx1"/>
                </a:solidFill>
                <a:effectLst/>
                <a:uLnTx/>
                <a:uFillTx/>
                <a:latin typeface="+mj-lt"/>
              </a:rPr>
              <a:t>NO CONTENT BETWEEN THESE RED LINES</a:t>
            </a:r>
          </a:p>
        </p:txBody>
      </p:sp>
      <p:grpSp>
        <p:nvGrpSpPr>
          <p:cNvPr id="55" name="Group 54"/>
          <p:cNvGrpSpPr/>
          <p:nvPr userDrawn="1"/>
        </p:nvGrpSpPr>
        <p:grpSpPr>
          <a:xfrm>
            <a:off x="12266222" y="6019797"/>
            <a:ext cx="3678917" cy="834408"/>
            <a:chOff x="-460208" y="425562"/>
            <a:chExt cx="377657" cy="834408"/>
          </a:xfrm>
        </p:grpSpPr>
        <p:cxnSp>
          <p:nvCxnSpPr>
            <p:cNvPr id="56" name="Straight Connector 55"/>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57" name="Straight Connector 56"/>
            <p:cNvCxnSpPr/>
            <p:nvPr userDrawn="1"/>
          </p:nvCxnSpPr>
          <p:spPr bwMode="gray">
            <a:xfrm flipH="1">
              <a:off x="-460208" y="425562"/>
              <a:ext cx="377657" cy="0"/>
            </a:xfrm>
            <a:prstGeom prst="line">
              <a:avLst/>
            </a:prstGeom>
            <a:noFill/>
            <a:ln w="6350" cap="flat" cmpd="sng" algn="ctr">
              <a:solidFill>
                <a:srgbClr val="FF0000"/>
              </a:solidFill>
              <a:prstDash val="dash"/>
              <a:miter lim="800000"/>
            </a:ln>
            <a:effectLst/>
          </p:spPr>
        </p:cxnSp>
      </p:grpSp>
      <p:grpSp>
        <p:nvGrpSpPr>
          <p:cNvPr id="58" name="Group 57"/>
          <p:cNvGrpSpPr/>
          <p:nvPr userDrawn="1"/>
        </p:nvGrpSpPr>
        <p:grpSpPr>
          <a:xfrm>
            <a:off x="12263438" y="0"/>
            <a:ext cx="3681702" cy="3436620"/>
            <a:chOff x="12263438" y="0"/>
            <a:chExt cx="3681702" cy="3436620"/>
          </a:xfrm>
        </p:grpSpPr>
        <p:sp>
          <p:nvSpPr>
            <p:cNvPr id="59"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60"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dirty="0">
                <a:solidFill>
                  <a:schemeClr val="tx1"/>
                </a:solidFill>
              </a:endParaRPr>
            </a:p>
          </p:txBody>
        </p:sp>
        <p:sp>
          <p:nvSpPr>
            <p:cNvPr id="61"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62"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dirty="0">
                <a:solidFill>
                  <a:schemeClr val="tx1"/>
                </a:solidFill>
              </a:endParaRPr>
            </a:p>
          </p:txBody>
        </p:sp>
        <p:sp>
          <p:nvSpPr>
            <p:cNvPr id="63"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64"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65"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dirty="0">
                <a:solidFill>
                  <a:schemeClr val="tx1"/>
                </a:solidFill>
              </a:endParaRPr>
            </a:p>
          </p:txBody>
        </p:sp>
        <p:sp>
          <p:nvSpPr>
            <p:cNvPr id="66"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67"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dirty="0">
                <a:solidFill>
                  <a:schemeClr val="tx1"/>
                </a:solidFill>
              </a:endParaRPr>
            </a:p>
          </p:txBody>
        </p:sp>
        <p:sp>
          <p:nvSpPr>
            <p:cNvPr id="68"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69"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70"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dirty="0">
                <a:solidFill>
                  <a:schemeClr val="tx1"/>
                </a:solidFill>
              </a:endParaRPr>
            </a:p>
          </p:txBody>
        </p:sp>
        <p:sp>
          <p:nvSpPr>
            <p:cNvPr id="71"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72"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dirty="0">
                <a:solidFill>
                  <a:schemeClr val="tx1"/>
                </a:solidFill>
              </a:endParaRPr>
            </a:p>
          </p:txBody>
        </p:sp>
        <p:sp>
          <p:nvSpPr>
            <p:cNvPr id="73"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74"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dirty="0">
                <a:solidFill>
                  <a:schemeClr val="tx1"/>
                </a:solidFill>
              </a:endParaRPr>
            </a:p>
          </p:txBody>
        </p:sp>
        <p:sp>
          <p:nvSpPr>
            <p:cNvPr id="75"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76"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dirty="0">
                <a:solidFill>
                  <a:schemeClr val="tx1"/>
                </a:solidFill>
              </a:endParaRPr>
            </a:p>
          </p:txBody>
        </p:sp>
        <p:sp>
          <p:nvSpPr>
            <p:cNvPr id="77"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78"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79" name="Rectangle 78"/>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dirty="0">
                <a:solidFill>
                  <a:schemeClr val="tx1"/>
                </a:solidFill>
              </a:endParaRPr>
            </a:p>
          </p:txBody>
        </p:sp>
        <p:sp>
          <p:nvSpPr>
            <p:cNvPr id="80" name="Rectangle 79"/>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81" name="Rectangle 80"/>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dirty="0">
                <a:solidFill>
                  <a:schemeClr val="tx1"/>
                </a:solidFill>
              </a:endParaRPr>
            </a:p>
          </p:txBody>
        </p:sp>
        <p:sp>
          <p:nvSpPr>
            <p:cNvPr id="82" name="Rectangle 81"/>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83" name="Rectangle 82"/>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84"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dirty="0">
                <a:solidFill>
                  <a:schemeClr val="tx1"/>
                </a:solidFill>
              </a:endParaRPr>
            </a:p>
          </p:txBody>
        </p:sp>
        <p:sp>
          <p:nvSpPr>
            <p:cNvPr id="85"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86"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dirty="0">
                <a:solidFill>
                  <a:schemeClr val="tx1"/>
                </a:solidFill>
              </a:endParaRPr>
            </a:p>
          </p:txBody>
        </p:sp>
        <p:sp>
          <p:nvSpPr>
            <p:cNvPr id="87"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88" name="Rectangle 87"/>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dirty="0">
                <a:solidFill>
                  <a:schemeClr val="tx1"/>
                </a:solidFill>
              </a:endParaRPr>
            </a:p>
          </p:txBody>
        </p:sp>
        <p:sp>
          <p:nvSpPr>
            <p:cNvPr id="89" name="Rectangle 88"/>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90"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dirty="0">
                <a:solidFill>
                  <a:schemeClr val="tx1"/>
                </a:solidFill>
              </a:endParaRPr>
            </a:p>
          </p:txBody>
        </p:sp>
        <p:sp>
          <p:nvSpPr>
            <p:cNvPr id="91"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
        <p:nvSpPr>
          <p:cNvPr id="111" name="Rectangle 104"/>
          <p:cNvSpPr>
            <a:spLocks noChangeArrowheads="1"/>
          </p:cNvSpPr>
          <p:nvPr userDrawn="1"/>
        </p:nvSpPr>
        <p:spPr bwMode="gray">
          <a:xfrm flipH="1">
            <a:off x="-3101341" y="6019801"/>
            <a:ext cx="3018787" cy="84320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FOOTER </a:t>
            </a:r>
            <a:br>
              <a:rPr kumimoji="0" lang="en-GB" altLang="en-US" sz="1200" b="1" i="0" u="none" strike="noStrike" kern="0" cap="none" spc="0" normalizeH="0" baseline="0" noProof="0" dirty="0">
                <a:ln>
                  <a:noFill/>
                </a:ln>
                <a:solidFill>
                  <a:schemeClr val="tx1"/>
                </a:solidFill>
                <a:effectLst/>
                <a:uLnTx/>
                <a:uFillTx/>
                <a:latin typeface="+mj-lt"/>
              </a:rPr>
            </a:br>
            <a:r>
              <a:rPr kumimoji="0" lang="en-GB" altLang="en-US" sz="1050" b="0" i="0" u="none" strike="noStrike" kern="0" cap="none" spc="0" normalizeH="0" baseline="0" noProof="0" dirty="0">
                <a:ln>
                  <a:noFill/>
                </a:ln>
                <a:solidFill>
                  <a:schemeClr val="tx1"/>
                </a:solidFill>
                <a:effectLst/>
                <a:uLnTx/>
                <a:uFillTx/>
                <a:latin typeface="+mn-lt"/>
              </a:rPr>
              <a:t>- Go to tab </a:t>
            </a:r>
            <a:r>
              <a:rPr kumimoji="0" lang="en-GB" altLang="en-US" sz="1050" b="1" i="0" u="none" strike="noStrike" kern="0" cap="none" spc="0" normalizeH="0" baseline="0" noProof="0" dirty="0">
                <a:ln>
                  <a:noFill/>
                </a:ln>
                <a:solidFill>
                  <a:schemeClr val="tx1"/>
                </a:solidFill>
                <a:effectLst/>
                <a:uLnTx/>
                <a:uFillTx/>
                <a:latin typeface="+mn-lt"/>
              </a:rPr>
              <a:t>“insert”</a:t>
            </a:r>
            <a:r>
              <a:rPr kumimoji="0" lang="en-GB" altLang="en-US" sz="1050" b="0" i="0" u="none" strike="noStrike" kern="0" cap="none" spc="0" normalizeH="0" baseline="0" noProof="0" dirty="0">
                <a:ln>
                  <a:noFill/>
                </a:ln>
                <a:solidFill>
                  <a:schemeClr val="tx1"/>
                </a:solidFill>
                <a:effectLst/>
                <a:uLnTx/>
                <a:uFillTx/>
                <a:latin typeface="+mn-lt"/>
              </a:rPr>
              <a:t> </a:t>
            </a:r>
            <a:br>
              <a:rPr kumimoji="0" lang="en-GB" altLang="en-US" sz="1050" b="0" i="0" u="none" strike="noStrike" kern="0" cap="none" spc="0" normalizeH="0" baseline="0" noProof="0" dirty="0">
                <a:ln>
                  <a:noFill/>
                </a:ln>
                <a:solidFill>
                  <a:schemeClr val="tx1"/>
                </a:solidFill>
                <a:effectLst/>
                <a:uLnTx/>
                <a:uFillTx/>
                <a:latin typeface="+mn-lt"/>
              </a:rPr>
            </a:br>
            <a:r>
              <a:rPr kumimoji="0" lang="en-GB" altLang="en-US" sz="1050" b="0" i="0" u="none" strike="noStrike" kern="0" cap="none" spc="0" normalizeH="0" baseline="0" noProof="0" dirty="0">
                <a:ln>
                  <a:noFill/>
                </a:ln>
                <a:solidFill>
                  <a:schemeClr val="tx1"/>
                </a:solidFill>
                <a:effectLst/>
                <a:uLnTx/>
                <a:uFillTx/>
                <a:latin typeface="+mn-lt"/>
              </a:rPr>
              <a:t>- Select </a:t>
            </a:r>
            <a:r>
              <a:rPr kumimoji="0" lang="en-GB" altLang="en-US" sz="1050" b="1" i="0" u="none" strike="noStrike" kern="0" cap="none" spc="0" normalizeH="0" baseline="0" noProof="0" dirty="0">
                <a:ln>
                  <a:noFill/>
                </a:ln>
                <a:solidFill>
                  <a:schemeClr val="tx1"/>
                </a:solidFill>
                <a:effectLst/>
                <a:uLnTx/>
                <a:uFillTx/>
                <a:latin typeface="+mn-lt"/>
              </a:rPr>
              <a:t>“header &amp; footer”</a:t>
            </a:r>
            <a:br>
              <a:rPr kumimoji="0" lang="en-GB" altLang="en-US" sz="1050" b="0" i="0" u="none" strike="noStrike" kern="0" cap="none" spc="0" normalizeH="0" baseline="0" noProof="0" dirty="0">
                <a:ln>
                  <a:noFill/>
                </a:ln>
                <a:solidFill>
                  <a:schemeClr val="tx1"/>
                </a:solidFill>
                <a:effectLst/>
                <a:uLnTx/>
                <a:uFillTx/>
                <a:latin typeface="+mn-lt"/>
              </a:rPr>
            </a:br>
            <a:r>
              <a:rPr kumimoji="0" lang="en-GB" altLang="en-US" sz="1050" b="0" i="0" u="none" strike="noStrike" kern="0" cap="none" spc="0" normalizeH="0" baseline="0" noProof="0" dirty="0">
                <a:ln>
                  <a:noFill/>
                </a:ln>
                <a:solidFill>
                  <a:schemeClr val="tx1"/>
                </a:solidFill>
                <a:effectLst/>
                <a:uLnTx/>
                <a:uFillTx/>
                <a:latin typeface="+mn-lt"/>
              </a:rPr>
              <a:t>- Insert your text and click </a:t>
            </a:r>
            <a:r>
              <a:rPr kumimoji="0" lang="en-GB" altLang="en-US" sz="1050" b="1" i="0" u="none" strike="noStrike" kern="0" cap="none" spc="0" normalizeH="0" baseline="0" noProof="0" dirty="0">
                <a:ln>
                  <a:noFill/>
                </a:ln>
                <a:solidFill>
                  <a:schemeClr val="tx1"/>
                </a:solidFill>
                <a:effectLst/>
                <a:uLnTx/>
                <a:uFillTx/>
                <a:latin typeface="+mn-lt"/>
              </a:rPr>
              <a:t>‘Apply to all’</a:t>
            </a:r>
            <a:endParaRPr kumimoji="0" lang="en-GB" altLang="en-US" sz="1200" b="1" i="0" u="none" strike="noStrike" kern="0" cap="none" spc="0" normalizeH="0" baseline="0" noProof="0" dirty="0">
              <a:ln>
                <a:noFill/>
              </a:ln>
              <a:solidFill>
                <a:schemeClr val="tx1"/>
              </a:solidFill>
              <a:effectLst/>
              <a:uLnTx/>
              <a:uFillTx/>
              <a:latin typeface="+mn-lt"/>
            </a:endParaRPr>
          </a:p>
        </p:txBody>
      </p:sp>
      <p:grpSp>
        <p:nvGrpSpPr>
          <p:cNvPr id="112" name="Group 111"/>
          <p:cNvGrpSpPr/>
          <p:nvPr userDrawn="1"/>
        </p:nvGrpSpPr>
        <p:grpSpPr>
          <a:xfrm>
            <a:off x="-3101342" y="6019797"/>
            <a:ext cx="3018791" cy="834408"/>
            <a:chOff x="-460208" y="425562"/>
            <a:chExt cx="377657" cy="834408"/>
          </a:xfrm>
        </p:grpSpPr>
        <p:cxnSp>
          <p:nvCxnSpPr>
            <p:cNvPr id="113" name="Straight Connector 112"/>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114" name="Straight Connector 113"/>
            <p:cNvCxnSpPr/>
            <p:nvPr userDrawn="1"/>
          </p:nvCxnSpPr>
          <p:spPr bwMode="gray">
            <a:xfrm flipH="1">
              <a:off x="-460208" y="425562"/>
              <a:ext cx="377657" cy="0"/>
            </a:xfrm>
            <a:prstGeom prst="line">
              <a:avLst/>
            </a:prstGeom>
            <a:noFill/>
            <a:ln w="6350" cap="flat" cmpd="sng" algn="ctr">
              <a:solidFill>
                <a:srgbClr val="FF0000"/>
              </a:solidFill>
              <a:prstDash val="dash"/>
              <a:miter lim="800000"/>
            </a:ln>
            <a:effectLst/>
          </p:spPr>
        </p:cxnSp>
      </p:grpSp>
      <p:grpSp>
        <p:nvGrpSpPr>
          <p:cNvPr id="92" name="Group 91"/>
          <p:cNvGrpSpPr/>
          <p:nvPr userDrawn="1"/>
        </p:nvGrpSpPr>
        <p:grpSpPr>
          <a:xfrm>
            <a:off x="12263437" y="3542534"/>
            <a:ext cx="3681703" cy="2424674"/>
            <a:chOff x="12263437" y="3542534"/>
            <a:chExt cx="3681703" cy="2424674"/>
          </a:xfrm>
        </p:grpSpPr>
        <p:sp>
          <p:nvSpPr>
            <p:cNvPr id="93"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dirty="0"/>
            </a:p>
          </p:txBody>
        </p:sp>
        <p:sp>
          <p:nvSpPr>
            <p:cNvPr id="94" name="Rectangle 93"/>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dirty="0">
                  <a:solidFill>
                    <a:schemeClr val="tx1"/>
                  </a:solidFill>
                  <a:latin typeface="+mj-lt"/>
                </a:rPr>
                <a:t>CROP PICTURE</a:t>
              </a:r>
            </a:p>
            <a:p>
              <a:pPr algn="l"/>
              <a:r>
                <a:rPr lang="en-GB" sz="1000" b="0" i="0" noProof="0" dirty="0">
                  <a:solidFill>
                    <a:schemeClr val="tx1"/>
                  </a:solidFill>
                </a:rPr>
                <a:t>Select picture &gt; click</a:t>
              </a:r>
              <a:r>
                <a:rPr lang="en-GB" sz="1000" b="0" i="0" baseline="0" noProof="0" dirty="0">
                  <a:solidFill>
                    <a:schemeClr val="tx1"/>
                  </a:solidFill>
                </a:rPr>
                <a:t> on tab </a:t>
              </a:r>
              <a:r>
                <a:rPr lang="en-GB" sz="1000" b="1" i="0" baseline="0" noProof="0" dirty="0">
                  <a:solidFill>
                    <a:schemeClr val="tx1"/>
                  </a:solidFill>
                </a:rPr>
                <a:t>“Picture Tools”</a:t>
              </a:r>
              <a:r>
                <a:rPr lang="en-GB" sz="1000" b="0" i="0" baseline="0" noProof="0" dirty="0">
                  <a:solidFill>
                    <a:schemeClr val="tx1"/>
                  </a:solidFill>
                </a:rPr>
                <a:t> &gt; </a:t>
              </a:r>
              <a:r>
                <a:rPr lang="en-GB" sz="1000" b="1" i="0" baseline="0" noProof="0" dirty="0">
                  <a:solidFill>
                    <a:schemeClr val="tx1"/>
                  </a:solidFill>
                </a:rPr>
                <a:t>“Format”</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noProof="0" dirty="0">
                  <a:solidFill>
                    <a:schemeClr val="tx1"/>
                  </a:solidFill>
                </a:rPr>
                <a:t>Click</a:t>
              </a:r>
              <a:r>
                <a:rPr lang="en-GB" sz="1000" b="0" i="0" baseline="0" noProof="0" dirty="0">
                  <a:solidFill>
                    <a:schemeClr val="tx1"/>
                  </a:solidFill>
                </a:rPr>
                <a:t> on the icon above </a:t>
              </a:r>
              <a:r>
                <a:rPr lang="en-GB" sz="1000" b="1" i="0" baseline="0" noProof="0" dirty="0">
                  <a:solidFill>
                    <a:schemeClr val="tx1"/>
                  </a:solidFill>
                </a:rPr>
                <a:t>“Crop”</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baseline="0" noProof="0" dirty="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dirty="0">
                  <a:solidFill>
                    <a:schemeClr val="tx1"/>
                  </a:solidFill>
                </a:rPr>
                <a:t>Use the </a:t>
              </a:r>
              <a:r>
                <a:rPr lang="en-GB" sz="1000" b="1" i="0" noProof="0" dirty="0">
                  <a:solidFill>
                    <a:schemeClr val="tx1"/>
                  </a:solidFill>
                </a:rPr>
                <a:t>“circular scale icon” </a:t>
              </a:r>
              <a:r>
                <a:rPr lang="en-GB" sz="1000" b="0" i="0" noProof="0" dirty="0">
                  <a:solidFill>
                    <a:schemeClr val="tx1"/>
                  </a:solidFill>
                </a:rPr>
                <a:t>to scale your picture within the cropped region.</a:t>
              </a:r>
            </a:p>
            <a:p>
              <a:pPr algn="l"/>
              <a:endParaRPr lang="en-GB" sz="1000" b="0" i="0" noProof="0" dirty="0">
                <a:solidFill>
                  <a:schemeClr val="tx1"/>
                </a:solidFill>
              </a:endParaRPr>
            </a:p>
            <a:p>
              <a:pPr algn="l"/>
              <a:endParaRPr lang="en-GB" sz="1000" b="0" i="0" noProof="0" dirty="0">
                <a:solidFill>
                  <a:schemeClr val="tx1"/>
                </a:solidFill>
              </a:endParaRPr>
            </a:p>
          </p:txBody>
        </p:sp>
        <p:pic>
          <p:nvPicPr>
            <p:cNvPr id="95" name="Picture 94"/>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96" name="Picture 95"/>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97" name="Picture 96"/>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98" name="Picture 97"/>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99" name="Group 98"/>
            <p:cNvGrpSpPr/>
            <p:nvPr userDrawn="1"/>
          </p:nvGrpSpPr>
          <p:grpSpPr>
            <a:xfrm>
              <a:off x="14367592" y="4149392"/>
              <a:ext cx="511967" cy="758182"/>
              <a:chOff x="14093278" y="4121452"/>
              <a:chExt cx="511967" cy="758182"/>
            </a:xfrm>
          </p:grpSpPr>
          <p:pic>
            <p:nvPicPr>
              <p:cNvPr id="103" name="Picture 102"/>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104" name="Rectangle 103"/>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cxnSp>
          <p:nvCxnSpPr>
            <p:cNvPr id="100" name="Straight Arrow Connector 99"/>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2" name="Oval 101"/>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spTree>
    <p:extLst>
      <p:ext uri="{BB962C8B-B14F-4D97-AF65-F5344CB8AC3E}">
        <p14:creationId xmlns:p14="http://schemas.microsoft.com/office/powerpoint/2010/main" val="2096244541"/>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Blue Title Slide With Picture">
    <p:spTree>
      <p:nvGrpSpPr>
        <p:cNvPr id="1" name=""/>
        <p:cNvGrpSpPr/>
        <p:nvPr/>
      </p:nvGrpSpPr>
      <p:grpSpPr>
        <a:xfrm>
          <a:off x="0" y="0"/>
          <a:ext cx="0" cy="0"/>
          <a:chOff x="0" y="0"/>
          <a:chExt cx="0" cy="0"/>
        </a:xfrm>
      </p:grpSpPr>
      <p:sp>
        <p:nvSpPr>
          <p:cNvPr id="37"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17" name="Rectangle 16"/>
          <p:cNvSpPr/>
          <p:nvPr userDrawn="1"/>
        </p:nvSpPr>
        <p:spPr>
          <a:xfrm>
            <a:off x="334962" y="333375"/>
            <a:ext cx="11522076" cy="6191250"/>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sp>
        <p:nvSpPr>
          <p:cNvPr id="22" name="Text Placeholder 2"/>
          <p:cNvSpPr>
            <a:spLocks noGrp="1"/>
          </p:cNvSpPr>
          <p:nvPr>
            <p:ph type="body" sz="quarter" idx="14" hasCustomPrompt="1"/>
          </p:nvPr>
        </p:nvSpPr>
        <p:spPr>
          <a:xfrm>
            <a:off x="995362" y="5901351"/>
            <a:ext cx="6142037" cy="275612"/>
          </a:xfrm>
        </p:spPr>
        <p:txBody>
          <a:bodyPr tIns="0" bIns="0" anchor="b"/>
          <a:lstStyle>
            <a:lvl1pPr marL="0" indent="0" algn="l">
              <a:lnSpc>
                <a:spcPct val="100000"/>
              </a:lnSpc>
              <a:buNone/>
              <a:defRPr sz="1500">
                <a:solidFill>
                  <a:schemeClr val="bg1"/>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location and date</a:t>
            </a:r>
          </a:p>
        </p:txBody>
      </p:sp>
      <p:sp>
        <p:nvSpPr>
          <p:cNvPr id="23" name="Title 1"/>
          <p:cNvSpPr>
            <a:spLocks noGrp="1"/>
          </p:cNvSpPr>
          <p:nvPr>
            <p:ph type="ctrTitle" hasCustomPrompt="1"/>
          </p:nvPr>
        </p:nvSpPr>
        <p:spPr bwMode="gray">
          <a:xfrm>
            <a:off x="995362" y="3329637"/>
            <a:ext cx="6142037" cy="1227573"/>
          </a:xfrm>
        </p:spPr>
        <p:txBody>
          <a:bodyPr anchor="b" anchorCtr="0">
            <a:noAutofit/>
          </a:bodyPr>
          <a:lstStyle>
            <a:lvl1pPr algn="l">
              <a:lnSpc>
                <a:spcPts val="4600"/>
              </a:lnSpc>
              <a:defRPr sz="5600" b="1">
                <a:solidFill>
                  <a:schemeClr val="bg1"/>
                </a:solidFill>
              </a:defRPr>
            </a:lvl1pPr>
          </a:lstStyle>
          <a:p>
            <a:r>
              <a:rPr lang="en-GB" noProof="0" dirty="0"/>
              <a:t>Click to edit </a:t>
            </a:r>
            <a:br>
              <a:rPr lang="en-GB" noProof="0" dirty="0"/>
            </a:br>
            <a:r>
              <a:rPr lang="en-GB" noProof="0" dirty="0"/>
              <a:t>Master title style</a:t>
            </a:r>
          </a:p>
        </p:txBody>
      </p:sp>
      <p:sp>
        <p:nvSpPr>
          <p:cNvPr id="24" name="Text Placeholder 6"/>
          <p:cNvSpPr>
            <a:spLocks noGrp="1"/>
          </p:cNvSpPr>
          <p:nvPr>
            <p:ph type="body" sz="quarter" idx="11" hasCustomPrompt="1"/>
          </p:nvPr>
        </p:nvSpPr>
        <p:spPr bwMode="gray">
          <a:xfrm>
            <a:off x="995362" y="4680750"/>
            <a:ext cx="6142037" cy="729450"/>
          </a:xfrm>
        </p:spPr>
        <p:txBody>
          <a:bodyPr>
            <a:noAutofit/>
          </a:bodyPr>
          <a:lstStyle>
            <a:lvl1pPr>
              <a:lnSpc>
                <a:spcPts val="2300"/>
              </a:lnSpc>
              <a:defRPr sz="2500">
                <a:solidFill>
                  <a:schemeClr val="bg1"/>
                </a:solidFill>
              </a:defRPr>
            </a:lvl1pPr>
          </a:lstStyle>
          <a:p>
            <a:pPr lvl="0"/>
            <a:r>
              <a:rPr lang="en-GB" noProof="0" dirty="0"/>
              <a:t>Click to edit Subtitle text styles</a:t>
            </a:r>
          </a:p>
        </p:txBody>
      </p:sp>
      <p:sp>
        <p:nvSpPr>
          <p:cNvPr id="18" name="Picture Placeholder 10"/>
          <p:cNvSpPr>
            <a:spLocks noGrp="1"/>
          </p:cNvSpPr>
          <p:nvPr>
            <p:ph type="pic" sz="quarter" idx="19" hasCustomPrompt="1"/>
          </p:nvPr>
        </p:nvSpPr>
        <p:spPr bwMode="auto">
          <a:xfrm>
            <a:off x="7454900" y="333375"/>
            <a:ext cx="4402138" cy="6191250"/>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grpSp>
        <p:nvGrpSpPr>
          <p:cNvPr id="19" name="Group 18"/>
          <p:cNvGrpSpPr/>
          <p:nvPr userDrawn="1"/>
        </p:nvGrpSpPr>
        <p:grpSpPr>
          <a:xfrm>
            <a:off x="994275" y="1309688"/>
            <a:ext cx="2975834" cy="1256727"/>
            <a:chOff x="12638090" y="1376363"/>
            <a:chExt cx="3984627" cy="1682751"/>
          </a:xfrm>
          <a:solidFill>
            <a:schemeClr val="bg1"/>
          </a:solidFill>
        </p:grpSpPr>
        <p:sp>
          <p:nvSpPr>
            <p:cNvPr id="20" name="Freeform 5"/>
            <p:cNvSpPr>
              <a:spLocks/>
            </p:cNvSpPr>
            <p:nvPr/>
          </p:nvSpPr>
          <p:spPr bwMode="auto">
            <a:xfrm>
              <a:off x="12638090" y="1376363"/>
              <a:ext cx="1346201" cy="1628775"/>
            </a:xfrm>
            <a:custGeom>
              <a:avLst/>
              <a:gdLst>
                <a:gd name="T0" fmla="*/ 358 w 423"/>
                <a:gd name="T1" fmla="*/ 55 h 509"/>
                <a:gd name="T2" fmla="*/ 209 w 423"/>
                <a:gd name="T3" fmla="*/ 0 h 509"/>
                <a:gd name="T4" fmla="*/ 61 w 423"/>
                <a:gd name="T5" fmla="*/ 61 h 509"/>
                <a:gd name="T6" fmla="*/ 0 w 423"/>
                <a:gd name="T7" fmla="*/ 206 h 509"/>
                <a:gd name="T8" fmla="*/ 141 w 423"/>
                <a:gd name="T9" fmla="*/ 398 h 509"/>
                <a:gd name="T10" fmla="*/ 184 w 423"/>
                <a:gd name="T11" fmla="*/ 330 h 509"/>
                <a:gd name="T12" fmla="*/ 79 w 423"/>
                <a:gd name="T13" fmla="*/ 205 h 509"/>
                <a:gd name="T14" fmla="*/ 210 w 423"/>
                <a:gd name="T15" fmla="*/ 76 h 509"/>
                <a:gd name="T16" fmla="*/ 344 w 423"/>
                <a:gd name="T17" fmla="*/ 202 h 509"/>
                <a:gd name="T18" fmla="*/ 310 w 423"/>
                <a:gd name="T19" fmla="*/ 299 h 509"/>
                <a:gd name="T20" fmla="*/ 310 w 423"/>
                <a:gd name="T21" fmla="*/ 299 h 509"/>
                <a:gd name="T22" fmla="*/ 310 w 423"/>
                <a:gd name="T23" fmla="*/ 300 h 509"/>
                <a:gd name="T24" fmla="*/ 168 w 423"/>
                <a:gd name="T25" fmla="*/ 509 h 509"/>
                <a:gd name="T26" fmla="*/ 241 w 423"/>
                <a:gd name="T27" fmla="*/ 509 h 509"/>
                <a:gd name="T28" fmla="*/ 274 w 423"/>
                <a:gd name="T29" fmla="*/ 491 h 509"/>
                <a:gd name="T30" fmla="*/ 352 w 423"/>
                <a:gd name="T31" fmla="*/ 366 h 509"/>
                <a:gd name="T32" fmla="*/ 366 w 423"/>
                <a:gd name="T33" fmla="*/ 343 h 509"/>
                <a:gd name="T34" fmla="*/ 423 w 423"/>
                <a:gd name="T35" fmla="*/ 200 h 509"/>
                <a:gd name="T36" fmla="*/ 358 w 423"/>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3" h="509">
                  <a:moveTo>
                    <a:pt x="358" y="55"/>
                  </a:moveTo>
                  <a:cubicBezTo>
                    <a:pt x="318" y="20"/>
                    <a:pt x="264" y="0"/>
                    <a:pt x="209" y="0"/>
                  </a:cubicBezTo>
                  <a:cubicBezTo>
                    <a:pt x="153" y="0"/>
                    <a:pt x="101" y="22"/>
                    <a:pt x="61" y="61"/>
                  </a:cubicBezTo>
                  <a:cubicBezTo>
                    <a:pt x="22" y="100"/>
                    <a:pt x="0" y="152"/>
                    <a:pt x="0" y="206"/>
                  </a:cubicBezTo>
                  <a:cubicBezTo>
                    <a:pt x="0" y="296"/>
                    <a:pt x="56" y="372"/>
                    <a:pt x="141" y="398"/>
                  </a:cubicBezTo>
                  <a:cubicBezTo>
                    <a:pt x="184" y="330"/>
                    <a:pt x="184" y="330"/>
                    <a:pt x="184" y="330"/>
                  </a:cubicBezTo>
                  <a:cubicBezTo>
                    <a:pt x="124" y="319"/>
                    <a:pt x="79" y="268"/>
                    <a:pt x="79" y="205"/>
                  </a:cubicBezTo>
                  <a:cubicBezTo>
                    <a:pt x="79" y="134"/>
                    <a:pt x="138" y="76"/>
                    <a:pt x="210" y="76"/>
                  </a:cubicBezTo>
                  <a:cubicBezTo>
                    <a:pt x="276" y="76"/>
                    <a:pt x="344" y="123"/>
                    <a:pt x="344" y="202"/>
                  </a:cubicBezTo>
                  <a:cubicBezTo>
                    <a:pt x="344" y="239"/>
                    <a:pt x="327" y="271"/>
                    <a:pt x="310" y="299"/>
                  </a:cubicBezTo>
                  <a:cubicBezTo>
                    <a:pt x="310" y="299"/>
                    <a:pt x="310" y="299"/>
                    <a:pt x="310" y="299"/>
                  </a:cubicBezTo>
                  <a:cubicBezTo>
                    <a:pt x="310" y="300"/>
                    <a:pt x="310" y="300"/>
                    <a:pt x="310" y="300"/>
                  </a:cubicBezTo>
                  <a:cubicBezTo>
                    <a:pt x="168" y="509"/>
                    <a:pt x="168" y="509"/>
                    <a:pt x="168" y="509"/>
                  </a:cubicBezTo>
                  <a:cubicBezTo>
                    <a:pt x="241" y="509"/>
                    <a:pt x="241" y="509"/>
                    <a:pt x="241" y="509"/>
                  </a:cubicBezTo>
                  <a:cubicBezTo>
                    <a:pt x="255" y="509"/>
                    <a:pt x="267" y="502"/>
                    <a:pt x="274" y="491"/>
                  </a:cubicBezTo>
                  <a:cubicBezTo>
                    <a:pt x="352" y="366"/>
                    <a:pt x="352" y="366"/>
                    <a:pt x="352" y="366"/>
                  </a:cubicBezTo>
                  <a:cubicBezTo>
                    <a:pt x="356" y="358"/>
                    <a:pt x="361" y="350"/>
                    <a:pt x="366" y="343"/>
                  </a:cubicBezTo>
                  <a:cubicBezTo>
                    <a:pt x="394" y="297"/>
                    <a:pt x="423" y="249"/>
                    <a:pt x="423" y="200"/>
                  </a:cubicBezTo>
                  <a:cubicBezTo>
                    <a:pt x="423" y="127"/>
                    <a:pt x="388" y="81"/>
                    <a:pt x="358" y="5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21" name="Oval 20"/>
            <p:cNvSpPr>
              <a:spLocks noChangeArrowheads="1"/>
            </p:cNvSpPr>
            <p:nvPr/>
          </p:nvSpPr>
          <p:spPr bwMode="auto">
            <a:xfrm>
              <a:off x="13134978" y="1836738"/>
              <a:ext cx="352425" cy="3556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25" name="Rectangle 24"/>
            <p:cNvSpPr>
              <a:spLocks noChangeArrowheads="1"/>
            </p:cNvSpPr>
            <p:nvPr/>
          </p:nvSpPr>
          <p:spPr bwMode="auto">
            <a:xfrm>
              <a:off x="14266866" y="1590676"/>
              <a:ext cx="134938" cy="534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27" name="Freeform 8"/>
            <p:cNvSpPr>
              <a:spLocks noEditPoints="1"/>
            </p:cNvSpPr>
            <p:nvPr/>
          </p:nvSpPr>
          <p:spPr bwMode="auto">
            <a:xfrm>
              <a:off x="14468478" y="1693863"/>
              <a:ext cx="444500" cy="444500"/>
            </a:xfrm>
            <a:custGeom>
              <a:avLst/>
              <a:gdLst>
                <a:gd name="T0" fmla="*/ 101 w 140"/>
                <a:gd name="T1" fmla="*/ 52 h 139"/>
                <a:gd name="T2" fmla="*/ 93 w 140"/>
                <a:gd name="T3" fmla="*/ 37 h 139"/>
                <a:gd name="T4" fmla="*/ 73 w 140"/>
                <a:gd name="T5" fmla="*/ 29 h 139"/>
                <a:gd name="T6" fmla="*/ 52 w 140"/>
                <a:gd name="T7" fmla="*/ 38 h 139"/>
                <a:gd name="T8" fmla="*/ 44 w 140"/>
                <a:gd name="T9" fmla="*/ 52 h 139"/>
                <a:gd name="T10" fmla="*/ 101 w 140"/>
                <a:gd name="T11" fmla="*/ 52 h 139"/>
                <a:gd name="T12" fmla="*/ 140 w 140"/>
                <a:gd name="T13" fmla="*/ 77 h 139"/>
                <a:gd name="T14" fmla="*/ 43 w 140"/>
                <a:gd name="T15" fmla="*/ 77 h 139"/>
                <a:gd name="T16" fmla="*/ 51 w 140"/>
                <a:gd name="T17" fmla="*/ 99 h 139"/>
                <a:gd name="T18" fmla="*/ 72 w 140"/>
                <a:gd name="T19" fmla="*/ 107 h 139"/>
                <a:gd name="T20" fmla="*/ 89 w 140"/>
                <a:gd name="T21" fmla="*/ 103 h 139"/>
                <a:gd name="T22" fmla="*/ 98 w 140"/>
                <a:gd name="T23" fmla="*/ 93 h 139"/>
                <a:gd name="T24" fmla="*/ 138 w 140"/>
                <a:gd name="T25" fmla="*/ 97 h 139"/>
                <a:gd name="T26" fmla="*/ 113 w 140"/>
                <a:gd name="T27" fmla="*/ 129 h 139"/>
                <a:gd name="T28" fmla="*/ 72 w 140"/>
                <a:gd name="T29" fmla="*/ 139 h 139"/>
                <a:gd name="T30" fmla="*/ 20 w 140"/>
                <a:gd name="T31" fmla="*/ 120 h 139"/>
                <a:gd name="T32" fmla="*/ 0 w 140"/>
                <a:gd name="T33" fmla="*/ 70 h 139"/>
                <a:gd name="T34" fmla="*/ 20 w 140"/>
                <a:gd name="T35" fmla="*/ 19 h 139"/>
                <a:gd name="T36" fmla="*/ 70 w 140"/>
                <a:gd name="T37" fmla="*/ 0 h 139"/>
                <a:gd name="T38" fmla="*/ 122 w 140"/>
                <a:gd name="T39" fmla="*/ 20 h 139"/>
                <a:gd name="T40" fmla="*/ 140 w 140"/>
                <a:gd name="T41" fmla="*/ 73 h 139"/>
                <a:gd name="T42" fmla="*/ 140 w 140"/>
                <a:gd name="T43" fmla="*/ 7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39">
                  <a:moveTo>
                    <a:pt x="101" y="52"/>
                  </a:moveTo>
                  <a:cubicBezTo>
                    <a:pt x="101" y="51"/>
                    <a:pt x="99" y="43"/>
                    <a:pt x="93" y="37"/>
                  </a:cubicBezTo>
                  <a:cubicBezTo>
                    <a:pt x="88" y="32"/>
                    <a:pt x="81" y="29"/>
                    <a:pt x="73" y="29"/>
                  </a:cubicBezTo>
                  <a:cubicBezTo>
                    <a:pt x="62" y="29"/>
                    <a:pt x="56" y="34"/>
                    <a:pt x="52" y="38"/>
                  </a:cubicBezTo>
                  <a:cubicBezTo>
                    <a:pt x="48" y="41"/>
                    <a:pt x="46" y="46"/>
                    <a:pt x="44" y="52"/>
                  </a:cubicBezTo>
                  <a:lnTo>
                    <a:pt x="101" y="52"/>
                  </a:lnTo>
                  <a:close/>
                  <a:moveTo>
                    <a:pt x="140" y="77"/>
                  </a:moveTo>
                  <a:cubicBezTo>
                    <a:pt x="43" y="77"/>
                    <a:pt x="43" y="77"/>
                    <a:pt x="43" y="77"/>
                  </a:cubicBezTo>
                  <a:cubicBezTo>
                    <a:pt x="43" y="84"/>
                    <a:pt x="46" y="93"/>
                    <a:pt x="51" y="99"/>
                  </a:cubicBezTo>
                  <a:cubicBezTo>
                    <a:pt x="57" y="106"/>
                    <a:pt x="66" y="107"/>
                    <a:pt x="72" y="107"/>
                  </a:cubicBezTo>
                  <a:cubicBezTo>
                    <a:pt x="78" y="107"/>
                    <a:pt x="85" y="106"/>
                    <a:pt x="89" y="103"/>
                  </a:cubicBezTo>
                  <a:cubicBezTo>
                    <a:pt x="90" y="103"/>
                    <a:pt x="95" y="100"/>
                    <a:pt x="98" y="93"/>
                  </a:cubicBezTo>
                  <a:cubicBezTo>
                    <a:pt x="138" y="97"/>
                    <a:pt x="138" y="97"/>
                    <a:pt x="138" y="97"/>
                  </a:cubicBezTo>
                  <a:cubicBezTo>
                    <a:pt x="132" y="115"/>
                    <a:pt x="120" y="125"/>
                    <a:pt x="113" y="129"/>
                  </a:cubicBezTo>
                  <a:cubicBezTo>
                    <a:pt x="100" y="137"/>
                    <a:pt x="86" y="139"/>
                    <a:pt x="72" y="139"/>
                  </a:cubicBezTo>
                  <a:cubicBezTo>
                    <a:pt x="52" y="139"/>
                    <a:pt x="35" y="136"/>
                    <a:pt x="20" y="120"/>
                  </a:cubicBezTo>
                  <a:cubicBezTo>
                    <a:pt x="9" y="109"/>
                    <a:pt x="0" y="92"/>
                    <a:pt x="0" y="70"/>
                  </a:cubicBezTo>
                  <a:cubicBezTo>
                    <a:pt x="0" y="52"/>
                    <a:pt x="7" y="32"/>
                    <a:pt x="20" y="19"/>
                  </a:cubicBezTo>
                  <a:cubicBezTo>
                    <a:pt x="36" y="3"/>
                    <a:pt x="55" y="0"/>
                    <a:pt x="70" y="0"/>
                  </a:cubicBezTo>
                  <a:cubicBezTo>
                    <a:pt x="85" y="0"/>
                    <a:pt x="106" y="3"/>
                    <a:pt x="122" y="20"/>
                  </a:cubicBezTo>
                  <a:cubicBezTo>
                    <a:pt x="137" y="36"/>
                    <a:pt x="140" y="57"/>
                    <a:pt x="140" y="73"/>
                  </a:cubicBezTo>
                  <a:lnTo>
                    <a:pt x="140"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8" name="Freeform 9"/>
            <p:cNvSpPr>
              <a:spLocks/>
            </p:cNvSpPr>
            <p:nvPr/>
          </p:nvSpPr>
          <p:spPr bwMode="auto">
            <a:xfrm>
              <a:off x="14928854" y="1709738"/>
              <a:ext cx="503238" cy="415925"/>
            </a:xfrm>
            <a:custGeom>
              <a:avLst/>
              <a:gdLst>
                <a:gd name="T0" fmla="*/ 93 w 317"/>
                <a:gd name="T1" fmla="*/ 0 h 262"/>
                <a:gd name="T2" fmla="*/ 159 w 317"/>
                <a:gd name="T3" fmla="*/ 139 h 262"/>
                <a:gd name="T4" fmla="*/ 225 w 317"/>
                <a:gd name="T5" fmla="*/ 0 h 262"/>
                <a:gd name="T6" fmla="*/ 317 w 317"/>
                <a:gd name="T7" fmla="*/ 0 h 262"/>
                <a:gd name="T8" fmla="*/ 185 w 317"/>
                <a:gd name="T9" fmla="*/ 262 h 262"/>
                <a:gd name="T10" fmla="*/ 133 w 317"/>
                <a:gd name="T11" fmla="*/ 262 h 262"/>
                <a:gd name="T12" fmla="*/ 0 w 317"/>
                <a:gd name="T13" fmla="*/ 0 h 262"/>
                <a:gd name="T14" fmla="*/ 93 w 317"/>
                <a:gd name="T15" fmla="*/ 0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7" h="262">
                  <a:moveTo>
                    <a:pt x="93" y="0"/>
                  </a:moveTo>
                  <a:lnTo>
                    <a:pt x="159" y="139"/>
                  </a:lnTo>
                  <a:lnTo>
                    <a:pt x="225" y="0"/>
                  </a:lnTo>
                  <a:lnTo>
                    <a:pt x="317" y="0"/>
                  </a:lnTo>
                  <a:lnTo>
                    <a:pt x="185" y="262"/>
                  </a:lnTo>
                  <a:lnTo>
                    <a:pt x="133" y="262"/>
                  </a:lnTo>
                  <a:lnTo>
                    <a:pt x="0" y="0"/>
                  </a:lnTo>
                  <a:lnTo>
                    <a:pt x="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9" name="Freeform 10"/>
            <p:cNvSpPr>
              <a:spLocks/>
            </p:cNvSpPr>
            <p:nvPr/>
          </p:nvSpPr>
          <p:spPr bwMode="auto">
            <a:xfrm>
              <a:off x="15476541" y="1709738"/>
              <a:ext cx="133350" cy="415925"/>
            </a:xfrm>
            <a:custGeom>
              <a:avLst/>
              <a:gdLst>
                <a:gd name="T0" fmla="*/ 42 w 42"/>
                <a:gd name="T1" fmla="*/ 0 h 130"/>
                <a:gd name="T2" fmla="*/ 42 w 42"/>
                <a:gd name="T3" fmla="*/ 97 h 130"/>
                <a:gd name="T4" fmla="*/ 9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7"/>
                    <a:pt x="42" y="97"/>
                    <a:pt x="42" y="97"/>
                  </a:cubicBezTo>
                  <a:cubicBezTo>
                    <a:pt x="42" y="115"/>
                    <a:pt x="27" y="130"/>
                    <a:pt x="9" y="130"/>
                  </a:cubicBezTo>
                  <a:cubicBezTo>
                    <a:pt x="0" y="130"/>
                    <a:pt x="0" y="130"/>
                    <a:pt x="0" y="130"/>
                  </a:cubicBezTo>
                  <a:cubicBezTo>
                    <a:pt x="0" y="0"/>
                    <a:pt x="0" y="0"/>
                    <a:pt x="0" y="0"/>
                  </a:cubicBezTo>
                  <a:lnTo>
                    <a:pt x="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0" name="Freeform 11"/>
            <p:cNvSpPr>
              <a:spLocks/>
            </p:cNvSpPr>
            <p:nvPr/>
          </p:nvSpPr>
          <p:spPr bwMode="auto">
            <a:xfrm>
              <a:off x="14263691" y="2220913"/>
              <a:ext cx="420688"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1" name="Freeform 12"/>
            <p:cNvSpPr>
              <a:spLocks/>
            </p:cNvSpPr>
            <p:nvPr/>
          </p:nvSpPr>
          <p:spPr bwMode="auto">
            <a:xfrm>
              <a:off x="14779629" y="2230438"/>
              <a:ext cx="133350" cy="415925"/>
            </a:xfrm>
            <a:custGeom>
              <a:avLst/>
              <a:gdLst>
                <a:gd name="T0" fmla="*/ 42 w 42"/>
                <a:gd name="T1" fmla="*/ 0 h 130"/>
                <a:gd name="T2" fmla="*/ 42 w 42"/>
                <a:gd name="T3" fmla="*/ 98 h 130"/>
                <a:gd name="T4" fmla="*/ 10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8"/>
                    <a:pt x="42" y="98"/>
                    <a:pt x="42" y="98"/>
                  </a:cubicBezTo>
                  <a:cubicBezTo>
                    <a:pt x="42" y="116"/>
                    <a:pt x="27" y="130"/>
                    <a:pt x="10" y="130"/>
                  </a:cubicBezTo>
                  <a:cubicBezTo>
                    <a:pt x="0" y="130"/>
                    <a:pt x="0" y="130"/>
                    <a:pt x="0" y="130"/>
                  </a:cubicBezTo>
                  <a:cubicBezTo>
                    <a:pt x="0" y="0"/>
                    <a:pt x="0" y="0"/>
                    <a:pt x="0" y="0"/>
                  </a:cubicBezTo>
                  <a:lnTo>
                    <a:pt x="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2" name="Freeform 13"/>
            <p:cNvSpPr>
              <a:spLocks/>
            </p:cNvSpPr>
            <p:nvPr/>
          </p:nvSpPr>
          <p:spPr bwMode="auto">
            <a:xfrm>
              <a:off x="15009816" y="2220913"/>
              <a:ext cx="419100"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3" name="Freeform 14"/>
            <p:cNvSpPr>
              <a:spLocks noEditPoints="1"/>
            </p:cNvSpPr>
            <p:nvPr/>
          </p:nvSpPr>
          <p:spPr bwMode="auto">
            <a:xfrm>
              <a:off x="15495591" y="2217738"/>
              <a:ext cx="442913" cy="441325"/>
            </a:xfrm>
            <a:custGeom>
              <a:avLst/>
              <a:gdLst>
                <a:gd name="T0" fmla="*/ 101 w 139"/>
                <a:gd name="T1" fmla="*/ 51 h 138"/>
                <a:gd name="T2" fmla="*/ 92 w 139"/>
                <a:gd name="T3" fmla="*/ 36 h 138"/>
                <a:gd name="T4" fmla="*/ 72 w 139"/>
                <a:gd name="T5" fmla="*/ 29 h 138"/>
                <a:gd name="T6" fmla="*/ 51 w 139"/>
                <a:gd name="T7" fmla="*/ 37 h 138"/>
                <a:gd name="T8" fmla="*/ 44 w 139"/>
                <a:gd name="T9" fmla="*/ 51 h 138"/>
                <a:gd name="T10" fmla="*/ 101 w 139"/>
                <a:gd name="T11" fmla="*/ 51 h 138"/>
                <a:gd name="T12" fmla="*/ 139 w 139"/>
                <a:gd name="T13" fmla="*/ 76 h 138"/>
                <a:gd name="T14" fmla="*/ 42 w 139"/>
                <a:gd name="T15" fmla="*/ 76 h 138"/>
                <a:gd name="T16" fmla="*/ 50 w 139"/>
                <a:gd name="T17" fmla="*/ 99 h 138"/>
                <a:gd name="T18" fmla="*/ 72 w 139"/>
                <a:gd name="T19" fmla="*/ 107 h 138"/>
                <a:gd name="T20" fmla="*/ 89 w 139"/>
                <a:gd name="T21" fmla="*/ 103 h 138"/>
                <a:gd name="T22" fmla="*/ 98 w 139"/>
                <a:gd name="T23" fmla="*/ 92 h 138"/>
                <a:gd name="T24" fmla="*/ 137 w 139"/>
                <a:gd name="T25" fmla="*/ 96 h 138"/>
                <a:gd name="T26" fmla="*/ 112 w 139"/>
                <a:gd name="T27" fmla="*/ 129 h 138"/>
                <a:gd name="T28" fmla="*/ 71 w 139"/>
                <a:gd name="T29" fmla="*/ 138 h 138"/>
                <a:gd name="T30" fmla="*/ 19 w 139"/>
                <a:gd name="T31" fmla="*/ 120 h 138"/>
                <a:gd name="T32" fmla="*/ 0 w 139"/>
                <a:gd name="T33" fmla="*/ 70 h 138"/>
                <a:gd name="T34" fmla="*/ 20 w 139"/>
                <a:gd name="T35" fmla="*/ 18 h 138"/>
                <a:gd name="T36" fmla="*/ 69 w 139"/>
                <a:gd name="T37" fmla="*/ 0 h 138"/>
                <a:gd name="T38" fmla="*/ 121 w 139"/>
                <a:gd name="T39" fmla="*/ 19 h 138"/>
                <a:gd name="T40" fmla="*/ 139 w 139"/>
                <a:gd name="T41" fmla="*/ 72 h 138"/>
                <a:gd name="T42" fmla="*/ 139 w 139"/>
                <a:gd name="T43" fmla="*/ 7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138">
                  <a:moveTo>
                    <a:pt x="101" y="51"/>
                  </a:moveTo>
                  <a:cubicBezTo>
                    <a:pt x="100" y="50"/>
                    <a:pt x="98" y="42"/>
                    <a:pt x="92" y="36"/>
                  </a:cubicBezTo>
                  <a:cubicBezTo>
                    <a:pt x="87" y="32"/>
                    <a:pt x="81" y="29"/>
                    <a:pt x="72" y="29"/>
                  </a:cubicBezTo>
                  <a:cubicBezTo>
                    <a:pt x="61" y="29"/>
                    <a:pt x="55" y="33"/>
                    <a:pt x="51" y="37"/>
                  </a:cubicBezTo>
                  <a:cubicBezTo>
                    <a:pt x="48" y="41"/>
                    <a:pt x="45" y="45"/>
                    <a:pt x="44" y="51"/>
                  </a:cubicBezTo>
                  <a:lnTo>
                    <a:pt x="101" y="51"/>
                  </a:lnTo>
                  <a:close/>
                  <a:moveTo>
                    <a:pt x="139" y="76"/>
                  </a:moveTo>
                  <a:cubicBezTo>
                    <a:pt x="42" y="76"/>
                    <a:pt x="42" y="76"/>
                    <a:pt x="42" y="76"/>
                  </a:cubicBezTo>
                  <a:cubicBezTo>
                    <a:pt x="42" y="83"/>
                    <a:pt x="45" y="93"/>
                    <a:pt x="50" y="99"/>
                  </a:cubicBezTo>
                  <a:cubicBezTo>
                    <a:pt x="57" y="106"/>
                    <a:pt x="65" y="107"/>
                    <a:pt x="72" y="107"/>
                  </a:cubicBezTo>
                  <a:cubicBezTo>
                    <a:pt x="78" y="107"/>
                    <a:pt x="84" y="106"/>
                    <a:pt x="89" y="103"/>
                  </a:cubicBezTo>
                  <a:cubicBezTo>
                    <a:pt x="89" y="103"/>
                    <a:pt x="94" y="99"/>
                    <a:pt x="98" y="92"/>
                  </a:cubicBezTo>
                  <a:cubicBezTo>
                    <a:pt x="137" y="96"/>
                    <a:pt x="137" y="96"/>
                    <a:pt x="137" y="96"/>
                  </a:cubicBezTo>
                  <a:cubicBezTo>
                    <a:pt x="131" y="115"/>
                    <a:pt x="120" y="124"/>
                    <a:pt x="112" y="129"/>
                  </a:cubicBezTo>
                  <a:cubicBezTo>
                    <a:pt x="100" y="136"/>
                    <a:pt x="86" y="138"/>
                    <a:pt x="71" y="138"/>
                  </a:cubicBezTo>
                  <a:cubicBezTo>
                    <a:pt x="52" y="138"/>
                    <a:pt x="34" y="135"/>
                    <a:pt x="19" y="120"/>
                  </a:cubicBezTo>
                  <a:cubicBezTo>
                    <a:pt x="8" y="108"/>
                    <a:pt x="0" y="91"/>
                    <a:pt x="0" y="70"/>
                  </a:cubicBezTo>
                  <a:cubicBezTo>
                    <a:pt x="0" y="51"/>
                    <a:pt x="6" y="32"/>
                    <a:pt x="20" y="18"/>
                  </a:cubicBezTo>
                  <a:cubicBezTo>
                    <a:pt x="35" y="3"/>
                    <a:pt x="55" y="0"/>
                    <a:pt x="69" y="0"/>
                  </a:cubicBezTo>
                  <a:cubicBezTo>
                    <a:pt x="84" y="0"/>
                    <a:pt x="105" y="2"/>
                    <a:pt x="121" y="19"/>
                  </a:cubicBezTo>
                  <a:cubicBezTo>
                    <a:pt x="136" y="36"/>
                    <a:pt x="139" y="56"/>
                    <a:pt x="139" y="72"/>
                  </a:cubicBezTo>
                  <a:lnTo>
                    <a:pt x="139"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4" name="Freeform 15"/>
            <p:cNvSpPr>
              <a:spLocks/>
            </p:cNvSpPr>
            <p:nvPr/>
          </p:nvSpPr>
          <p:spPr bwMode="auto">
            <a:xfrm>
              <a:off x="14270041" y="2822576"/>
              <a:ext cx="147638" cy="182563"/>
            </a:xfrm>
            <a:custGeom>
              <a:avLst/>
              <a:gdLst>
                <a:gd name="T0" fmla="*/ 93 w 93"/>
                <a:gd name="T1" fmla="*/ 0 h 115"/>
                <a:gd name="T2" fmla="*/ 93 w 93"/>
                <a:gd name="T3" fmla="*/ 14 h 115"/>
                <a:gd name="T4" fmla="*/ 55 w 93"/>
                <a:gd name="T5" fmla="*/ 14 h 115"/>
                <a:gd name="T6" fmla="*/ 55 w 93"/>
                <a:gd name="T7" fmla="*/ 115 h 115"/>
                <a:gd name="T8" fmla="*/ 39 w 93"/>
                <a:gd name="T9" fmla="*/ 115 h 115"/>
                <a:gd name="T10" fmla="*/ 39 w 93"/>
                <a:gd name="T11" fmla="*/ 14 h 115"/>
                <a:gd name="T12" fmla="*/ 0 w 93"/>
                <a:gd name="T13" fmla="*/ 14 h 115"/>
                <a:gd name="T14" fmla="*/ 0 w 93"/>
                <a:gd name="T15" fmla="*/ 0 h 115"/>
                <a:gd name="T16" fmla="*/ 93 w 9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115">
                  <a:moveTo>
                    <a:pt x="93" y="0"/>
                  </a:moveTo>
                  <a:lnTo>
                    <a:pt x="93" y="14"/>
                  </a:lnTo>
                  <a:lnTo>
                    <a:pt x="55" y="14"/>
                  </a:lnTo>
                  <a:lnTo>
                    <a:pt x="55" y="115"/>
                  </a:lnTo>
                  <a:lnTo>
                    <a:pt x="39" y="115"/>
                  </a:lnTo>
                  <a:lnTo>
                    <a:pt x="39" y="14"/>
                  </a:lnTo>
                  <a:lnTo>
                    <a:pt x="0" y="14"/>
                  </a:lnTo>
                  <a:lnTo>
                    <a:pt x="0" y="0"/>
                  </a:lnTo>
                  <a:lnTo>
                    <a:pt x="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5" name="Freeform 16"/>
            <p:cNvSpPr>
              <a:spLocks noEditPoints="1"/>
            </p:cNvSpPr>
            <p:nvPr/>
          </p:nvSpPr>
          <p:spPr bwMode="auto">
            <a:xfrm>
              <a:off x="14404978" y="2867026"/>
              <a:ext cx="117475" cy="141288"/>
            </a:xfrm>
            <a:custGeom>
              <a:avLst/>
              <a:gdLst>
                <a:gd name="T0" fmla="*/ 28 w 37"/>
                <a:gd name="T1" fmla="*/ 2 h 44"/>
                <a:gd name="T2" fmla="*/ 34 w 37"/>
                <a:gd name="T3" fmla="*/ 8 h 44"/>
                <a:gd name="T4" fmla="*/ 37 w 37"/>
                <a:gd name="T5" fmla="*/ 15 h 44"/>
                <a:gd name="T6" fmla="*/ 37 w 37"/>
                <a:gd name="T7" fmla="*/ 24 h 44"/>
                <a:gd name="T8" fmla="*/ 7 w 37"/>
                <a:gd name="T9" fmla="*/ 24 h 44"/>
                <a:gd name="T10" fmla="*/ 10 w 37"/>
                <a:gd name="T11" fmla="*/ 34 h 44"/>
                <a:gd name="T12" fmla="*/ 19 w 37"/>
                <a:gd name="T13" fmla="*/ 38 h 44"/>
                <a:gd name="T14" fmla="*/ 27 w 37"/>
                <a:gd name="T15" fmla="*/ 35 h 44"/>
                <a:gd name="T16" fmla="*/ 30 w 37"/>
                <a:gd name="T17" fmla="*/ 30 h 44"/>
                <a:gd name="T18" fmla="*/ 37 w 37"/>
                <a:gd name="T19" fmla="*/ 30 h 44"/>
                <a:gd name="T20" fmla="*/ 35 w 37"/>
                <a:gd name="T21" fmla="*/ 35 h 44"/>
                <a:gd name="T22" fmla="*/ 32 w 37"/>
                <a:gd name="T23" fmla="*/ 39 h 44"/>
                <a:gd name="T24" fmla="*/ 24 w 37"/>
                <a:gd name="T25" fmla="*/ 44 h 44"/>
                <a:gd name="T26" fmla="*/ 18 w 37"/>
                <a:gd name="T27" fmla="*/ 44 h 44"/>
                <a:gd name="T28" fmla="*/ 5 w 37"/>
                <a:gd name="T29" fmla="*/ 39 h 44"/>
                <a:gd name="T30" fmla="*/ 0 w 37"/>
                <a:gd name="T31" fmla="*/ 23 h 44"/>
                <a:gd name="T32" fmla="*/ 5 w 37"/>
                <a:gd name="T33" fmla="*/ 7 h 44"/>
                <a:gd name="T34" fmla="*/ 19 w 37"/>
                <a:gd name="T35" fmla="*/ 0 h 44"/>
                <a:gd name="T36" fmla="*/ 28 w 37"/>
                <a:gd name="T37" fmla="*/ 2 h 44"/>
                <a:gd name="T38" fmla="*/ 30 w 37"/>
                <a:gd name="T39" fmla="*/ 19 h 44"/>
                <a:gd name="T40" fmla="*/ 28 w 37"/>
                <a:gd name="T41" fmla="*/ 11 h 44"/>
                <a:gd name="T42" fmla="*/ 19 w 37"/>
                <a:gd name="T43" fmla="*/ 6 h 44"/>
                <a:gd name="T44" fmla="*/ 11 w 37"/>
                <a:gd name="T45" fmla="*/ 10 h 44"/>
                <a:gd name="T46" fmla="*/ 7 w 37"/>
                <a:gd name="T47" fmla="*/ 19 h 44"/>
                <a:gd name="T48" fmla="*/ 30 w 37"/>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44">
                  <a:moveTo>
                    <a:pt x="28" y="2"/>
                  </a:moveTo>
                  <a:cubicBezTo>
                    <a:pt x="31" y="4"/>
                    <a:pt x="33" y="6"/>
                    <a:pt x="34" y="8"/>
                  </a:cubicBezTo>
                  <a:cubicBezTo>
                    <a:pt x="35" y="10"/>
                    <a:pt x="36" y="12"/>
                    <a:pt x="37" y="15"/>
                  </a:cubicBezTo>
                  <a:cubicBezTo>
                    <a:pt x="37" y="17"/>
                    <a:pt x="37" y="20"/>
                    <a:pt x="37" y="24"/>
                  </a:cubicBezTo>
                  <a:cubicBezTo>
                    <a:pt x="7" y="24"/>
                    <a:pt x="7" y="24"/>
                    <a:pt x="7" y="24"/>
                  </a:cubicBezTo>
                  <a:cubicBezTo>
                    <a:pt x="7" y="29"/>
                    <a:pt x="8" y="32"/>
                    <a:pt x="10" y="34"/>
                  </a:cubicBezTo>
                  <a:cubicBezTo>
                    <a:pt x="12" y="37"/>
                    <a:pt x="15" y="38"/>
                    <a:pt x="19" y="38"/>
                  </a:cubicBezTo>
                  <a:cubicBezTo>
                    <a:pt x="22" y="38"/>
                    <a:pt x="25" y="37"/>
                    <a:pt x="27"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3" y="0"/>
                    <a:pt x="19" y="0"/>
                  </a:cubicBezTo>
                  <a:cubicBezTo>
                    <a:pt x="22" y="0"/>
                    <a:pt x="25" y="1"/>
                    <a:pt x="28" y="2"/>
                  </a:cubicBezTo>
                  <a:moveTo>
                    <a:pt x="30" y="19"/>
                  </a:moveTo>
                  <a:cubicBezTo>
                    <a:pt x="30" y="16"/>
                    <a:pt x="29" y="13"/>
                    <a:pt x="28" y="11"/>
                  </a:cubicBezTo>
                  <a:cubicBezTo>
                    <a:pt x="26" y="8"/>
                    <a:pt x="23" y="6"/>
                    <a:pt x="19" y="6"/>
                  </a:cubicBezTo>
                  <a:cubicBezTo>
                    <a:pt x="16" y="6"/>
                    <a:pt x="13" y="8"/>
                    <a:pt x="11" y="10"/>
                  </a:cubicBezTo>
                  <a:cubicBezTo>
                    <a:pt x="9" y="12"/>
                    <a:pt x="8" y="15"/>
                    <a:pt x="7"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6" name="Freeform 17"/>
            <p:cNvSpPr>
              <a:spLocks/>
            </p:cNvSpPr>
            <p:nvPr/>
          </p:nvSpPr>
          <p:spPr bwMode="auto">
            <a:xfrm>
              <a:off x="14544678" y="2867026"/>
              <a:ext cx="114300" cy="141288"/>
            </a:xfrm>
            <a:custGeom>
              <a:avLst/>
              <a:gdLst>
                <a:gd name="T0" fmla="*/ 31 w 36"/>
                <a:gd name="T1" fmla="*/ 3 h 44"/>
                <a:gd name="T2" fmla="*/ 36 w 36"/>
                <a:gd name="T3" fmla="*/ 15 h 44"/>
                <a:gd name="T4" fmla="*/ 29 w 36"/>
                <a:gd name="T5" fmla="*/ 15 h 44"/>
                <a:gd name="T6" fmla="*/ 26 w 36"/>
                <a:gd name="T7" fmla="*/ 9 h 44"/>
                <a:gd name="T8" fmla="*/ 19 w 36"/>
                <a:gd name="T9" fmla="*/ 6 h 44"/>
                <a:gd name="T10" fmla="*/ 10 w 36"/>
                <a:gd name="T11" fmla="*/ 13 h 44"/>
                <a:gd name="T12" fmla="*/ 8 w 36"/>
                <a:gd name="T13" fmla="*/ 23 h 44"/>
                <a:gd name="T14" fmla="*/ 10 w 36"/>
                <a:gd name="T15" fmla="*/ 34 h 44"/>
                <a:gd name="T16" fmla="*/ 19 w 36"/>
                <a:gd name="T17" fmla="*/ 38 h 44"/>
                <a:gd name="T18" fmla="*/ 26 w 36"/>
                <a:gd name="T19" fmla="*/ 35 h 44"/>
                <a:gd name="T20" fmla="*/ 29 w 36"/>
                <a:gd name="T21" fmla="*/ 28 h 44"/>
                <a:gd name="T22" fmla="*/ 36 w 36"/>
                <a:gd name="T23" fmla="*/ 28 h 44"/>
                <a:gd name="T24" fmla="*/ 30 w 36"/>
                <a:gd name="T25" fmla="*/ 40 h 44"/>
                <a:gd name="T26" fmla="*/ 18 w 36"/>
                <a:gd name="T27" fmla="*/ 44 h 44"/>
                <a:gd name="T28" fmla="*/ 5 w 36"/>
                <a:gd name="T29" fmla="*/ 38 h 44"/>
                <a:gd name="T30" fmla="*/ 0 w 36"/>
                <a:gd name="T31" fmla="*/ 23 h 44"/>
                <a:gd name="T32" fmla="*/ 6 w 36"/>
                <a:gd name="T33" fmla="*/ 6 h 44"/>
                <a:gd name="T34" fmla="*/ 19 w 36"/>
                <a:gd name="T35" fmla="*/ 0 h 44"/>
                <a:gd name="T36" fmla="*/ 31 w 36"/>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44">
                  <a:moveTo>
                    <a:pt x="31" y="3"/>
                  </a:moveTo>
                  <a:cubicBezTo>
                    <a:pt x="34" y="6"/>
                    <a:pt x="35" y="10"/>
                    <a:pt x="36" y="15"/>
                  </a:cubicBezTo>
                  <a:cubicBezTo>
                    <a:pt x="29" y="15"/>
                    <a:pt x="29" y="15"/>
                    <a:pt x="29" y="15"/>
                  </a:cubicBezTo>
                  <a:cubicBezTo>
                    <a:pt x="29" y="13"/>
                    <a:pt x="28" y="11"/>
                    <a:pt x="26" y="9"/>
                  </a:cubicBezTo>
                  <a:cubicBezTo>
                    <a:pt x="25" y="7"/>
                    <a:pt x="22" y="6"/>
                    <a:pt x="19" y="6"/>
                  </a:cubicBezTo>
                  <a:cubicBezTo>
                    <a:pt x="15" y="6"/>
                    <a:pt x="12" y="8"/>
                    <a:pt x="10" y="13"/>
                  </a:cubicBezTo>
                  <a:cubicBezTo>
                    <a:pt x="8" y="16"/>
                    <a:pt x="8" y="19"/>
                    <a:pt x="8" y="23"/>
                  </a:cubicBezTo>
                  <a:cubicBezTo>
                    <a:pt x="8" y="27"/>
                    <a:pt x="9" y="31"/>
                    <a:pt x="10" y="34"/>
                  </a:cubicBezTo>
                  <a:cubicBezTo>
                    <a:pt x="12" y="37"/>
                    <a:pt x="15" y="38"/>
                    <a:pt x="19" y="38"/>
                  </a:cubicBezTo>
                  <a:cubicBezTo>
                    <a:pt x="22" y="38"/>
                    <a:pt x="24" y="37"/>
                    <a:pt x="26" y="35"/>
                  </a:cubicBezTo>
                  <a:cubicBezTo>
                    <a:pt x="27" y="34"/>
                    <a:pt x="28" y="31"/>
                    <a:pt x="29" y="28"/>
                  </a:cubicBezTo>
                  <a:cubicBezTo>
                    <a:pt x="36" y="28"/>
                    <a:pt x="36" y="28"/>
                    <a:pt x="36" y="28"/>
                  </a:cubicBezTo>
                  <a:cubicBezTo>
                    <a:pt x="35" y="34"/>
                    <a:pt x="33" y="38"/>
                    <a:pt x="30" y="40"/>
                  </a:cubicBezTo>
                  <a:cubicBezTo>
                    <a:pt x="27" y="43"/>
                    <a:pt x="23" y="44"/>
                    <a:pt x="18" y="44"/>
                  </a:cubicBezTo>
                  <a:cubicBezTo>
                    <a:pt x="13" y="44"/>
                    <a:pt x="8" y="42"/>
                    <a:pt x="5" y="38"/>
                  </a:cubicBezTo>
                  <a:cubicBezTo>
                    <a:pt x="2" y="34"/>
                    <a:pt x="0" y="29"/>
                    <a:pt x="0" y="23"/>
                  </a:cubicBezTo>
                  <a:cubicBezTo>
                    <a:pt x="0" y="16"/>
                    <a:pt x="2" y="10"/>
                    <a:pt x="6" y="6"/>
                  </a:cubicBezTo>
                  <a:cubicBezTo>
                    <a:pt x="9" y="2"/>
                    <a:pt x="14" y="0"/>
                    <a:pt x="19" y="0"/>
                  </a:cubicBezTo>
                  <a:cubicBezTo>
                    <a:pt x="24" y="0"/>
                    <a:pt x="28" y="1"/>
                    <a:pt x="31"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7" name="Freeform 18"/>
            <p:cNvSpPr>
              <a:spLocks/>
            </p:cNvSpPr>
            <p:nvPr/>
          </p:nvSpPr>
          <p:spPr bwMode="auto">
            <a:xfrm>
              <a:off x="14684379" y="2822576"/>
              <a:ext cx="107950" cy="182563"/>
            </a:xfrm>
            <a:custGeom>
              <a:avLst/>
              <a:gdLst>
                <a:gd name="T0" fmla="*/ 0 w 34"/>
                <a:gd name="T1" fmla="*/ 0 h 57"/>
                <a:gd name="T2" fmla="*/ 7 w 34"/>
                <a:gd name="T3" fmla="*/ 0 h 57"/>
                <a:gd name="T4" fmla="*/ 7 w 34"/>
                <a:gd name="T5" fmla="*/ 21 h 57"/>
                <a:gd name="T6" fmla="*/ 11 w 34"/>
                <a:gd name="T7" fmla="*/ 16 h 57"/>
                <a:gd name="T8" fmla="*/ 20 w 34"/>
                <a:gd name="T9" fmla="*/ 14 h 57"/>
                <a:gd name="T10" fmla="*/ 32 w 34"/>
                <a:gd name="T11" fmla="*/ 21 h 57"/>
                <a:gd name="T12" fmla="*/ 34 w 34"/>
                <a:gd name="T13" fmla="*/ 30 h 57"/>
                <a:gd name="T14" fmla="*/ 34 w 34"/>
                <a:gd name="T15" fmla="*/ 57 h 57"/>
                <a:gd name="T16" fmla="*/ 26 w 34"/>
                <a:gd name="T17" fmla="*/ 57 h 57"/>
                <a:gd name="T18" fmla="*/ 26 w 34"/>
                <a:gd name="T19" fmla="*/ 31 h 57"/>
                <a:gd name="T20" fmla="*/ 25 w 34"/>
                <a:gd name="T21" fmla="*/ 24 h 57"/>
                <a:gd name="T22" fmla="*/ 18 w 34"/>
                <a:gd name="T23" fmla="*/ 21 h 57"/>
                <a:gd name="T24" fmla="*/ 10 w 34"/>
                <a:gd name="T25" fmla="*/ 23 h 57"/>
                <a:gd name="T26" fmla="*/ 7 w 34"/>
                <a:gd name="T27" fmla="*/ 35 h 57"/>
                <a:gd name="T28" fmla="*/ 7 w 34"/>
                <a:gd name="T29" fmla="*/ 57 h 57"/>
                <a:gd name="T30" fmla="*/ 0 w 34"/>
                <a:gd name="T31" fmla="*/ 57 h 57"/>
                <a:gd name="T32" fmla="*/ 0 w 34"/>
                <a:gd name="T3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57">
                  <a:moveTo>
                    <a:pt x="0" y="0"/>
                  </a:moveTo>
                  <a:cubicBezTo>
                    <a:pt x="7" y="0"/>
                    <a:pt x="7" y="0"/>
                    <a:pt x="7" y="0"/>
                  </a:cubicBezTo>
                  <a:cubicBezTo>
                    <a:pt x="7" y="21"/>
                    <a:pt x="7" y="21"/>
                    <a:pt x="7" y="21"/>
                  </a:cubicBezTo>
                  <a:cubicBezTo>
                    <a:pt x="8" y="19"/>
                    <a:pt x="10" y="17"/>
                    <a:pt x="11" y="16"/>
                  </a:cubicBezTo>
                  <a:cubicBezTo>
                    <a:pt x="13" y="15"/>
                    <a:pt x="16" y="14"/>
                    <a:pt x="20" y="14"/>
                  </a:cubicBezTo>
                  <a:cubicBezTo>
                    <a:pt x="26" y="14"/>
                    <a:pt x="30" y="16"/>
                    <a:pt x="32" y="21"/>
                  </a:cubicBezTo>
                  <a:cubicBezTo>
                    <a:pt x="33" y="23"/>
                    <a:pt x="34" y="26"/>
                    <a:pt x="34" y="30"/>
                  </a:cubicBezTo>
                  <a:cubicBezTo>
                    <a:pt x="34" y="57"/>
                    <a:pt x="34" y="57"/>
                    <a:pt x="34" y="57"/>
                  </a:cubicBezTo>
                  <a:cubicBezTo>
                    <a:pt x="26" y="57"/>
                    <a:pt x="26" y="57"/>
                    <a:pt x="26" y="57"/>
                  </a:cubicBezTo>
                  <a:cubicBezTo>
                    <a:pt x="26" y="31"/>
                    <a:pt x="26" y="31"/>
                    <a:pt x="26" y="31"/>
                  </a:cubicBezTo>
                  <a:cubicBezTo>
                    <a:pt x="26" y="28"/>
                    <a:pt x="26" y="25"/>
                    <a:pt x="25" y="24"/>
                  </a:cubicBezTo>
                  <a:cubicBezTo>
                    <a:pt x="24" y="22"/>
                    <a:pt x="22" y="21"/>
                    <a:pt x="18" y="21"/>
                  </a:cubicBezTo>
                  <a:cubicBezTo>
                    <a:pt x="15" y="21"/>
                    <a:pt x="13" y="22"/>
                    <a:pt x="10" y="23"/>
                  </a:cubicBezTo>
                  <a:cubicBezTo>
                    <a:pt x="8" y="25"/>
                    <a:pt x="7" y="29"/>
                    <a:pt x="7" y="35"/>
                  </a:cubicBezTo>
                  <a:cubicBezTo>
                    <a:pt x="7" y="57"/>
                    <a:pt x="7" y="57"/>
                    <a:pt x="7" y="57"/>
                  </a:cubicBezTo>
                  <a:cubicBezTo>
                    <a:pt x="0" y="57"/>
                    <a:pt x="0" y="57"/>
                    <a:pt x="0" y="57"/>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8" name="Freeform 19"/>
            <p:cNvSpPr>
              <a:spLocks/>
            </p:cNvSpPr>
            <p:nvPr/>
          </p:nvSpPr>
          <p:spPr bwMode="auto">
            <a:xfrm>
              <a:off x="14827254" y="2867026"/>
              <a:ext cx="107950" cy="138113"/>
            </a:xfrm>
            <a:custGeom>
              <a:avLst/>
              <a:gdLst>
                <a:gd name="T0" fmla="*/ 0 w 34"/>
                <a:gd name="T1" fmla="*/ 1 h 43"/>
                <a:gd name="T2" fmla="*/ 6 w 34"/>
                <a:gd name="T3" fmla="*/ 1 h 43"/>
                <a:gd name="T4" fmla="*/ 6 w 34"/>
                <a:gd name="T5" fmla="*/ 7 h 43"/>
                <a:gd name="T6" fmla="*/ 13 w 34"/>
                <a:gd name="T7" fmla="*/ 2 h 43"/>
                <a:gd name="T8" fmla="*/ 20 w 34"/>
                <a:gd name="T9" fmla="*/ 0 h 43"/>
                <a:gd name="T10" fmla="*/ 32 w 34"/>
                <a:gd name="T11" fmla="*/ 7 h 43"/>
                <a:gd name="T12" fmla="*/ 34 w 34"/>
                <a:gd name="T13" fmla="*/ 16 h 43"/>
                <a:gd name="T14" fmla="*/ 34 w 34"/>
                <a:gd name="T15" fmla="*/ 43 h 43"/>
                <a:gd name="T16" fmla="*/ 26 w 34"/>
                <a:gd name="T17" fmla="*/ 43 h 43"/>
                <a:gd name="T18" fmla="*/ 26 w 34"/>
                <a:gd name="T19" fmla="*/ 17 h 43"/>
                <a:gd name="T20" fmla="*/ 25 w 34"/>
                <a:gd name="T21" fmla="*/ 11 h 43"/>
                <a:gd name="T22" fmla="*/ 19 w 34"/>
                <a:gd name="T23" fmla="*/ 7 h 43"/>
                <a:gd name="T24" fmla="*/ 14 w 34"/>
                <a:gd name="T25" fmla="*/ 7 h 43"/>
                <a:gd name="T26" fmla="*/ 9 w 34"/>
                <a:gd name="T27" fmla="*/ 11 h 43"/>
                <a:gd name="T28" fmla="*/ 7 w 34"/>
                <a:gd name="T29" fmla="*/ 15 h 43"/>
                <a:gd name="T30" fmla="*/ 7 w 34"/>
                <a:gd name="T31" fmla="*/ 21 h 43"/>
                <a:gd name="T32" fmla="*/ 7 w 34"/>
                <a:gd name="T33" fmla="*/ 43 h 43"/>
                <a:gd name="T34" fmla="*/ 0 w 34"/>
                <a:gd name="T35" fmla="*/ 43 h 43"/>
                <a:gd name="T36" fmla="*/ 0 w 34"/>
                <a:gd name="T37"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43">
                  <a:moveTo>
                    <a:pt x="0" y="1"/>
                  </a:moveTo>
                  <a:cubicBezTo>
                    <a:pt x="6" y="1"/>
                    <a:pt x="6" y="1"/>
                    <a:pt x="6" y="1"/>
                  </a:cubicBezTo>
                  <a:cubicBezTo>
                    <a:pt x="6" y="7"/>
                    <a:pt x="6" y="7"/>
                    <a:pt x="6" y="7"/>
                  </a:cubicBezTo>
                  <a:cubicBezTo>
                    <a:pt x="8" y="5"/>
                    <a:pt x="10" y="3"/>
                    <a:pt x="13" y="2"/>
                  </a:cubicBezTo>
                  <a:cubicBezTo>
                    <a:pt x="15" y="1"/>
                    <a:pt x="17" y="0"/>
                    <a:pt x="20" y="0"/>
                  </a:cubicBezTo>
                  <a:cubicBezTo>
                    <a:pt x="26" y="0"/>
                    <a:pt x="30" y="2"/>
                    <a:pt x="32" y="7"/>
                  </a:cubicBezTo>
                  <a:cubicBezTo>
                    <a:pt x="33" y="9"/>
                    <a:pt x="34" y="12"/>
                    <a:pt x="34" y="16"/>
                  </a:cubicBezTo>
                  <a:cubicBezTo>
                    <a:pt x="34" y="43"/>
                    <a:pt x="34" y="43"/>
                    <a:pt x="34" y="43"/>
                  </a:cubicBezTo>
                  <a:cubicBezTo>
                    <a:pt x="26" y="43"/>
                    <a:pt x="26" y="43"/>
                    <a:pt x="26" y="43"/>
                  </a:cubicBezTo>
                  <a:cubicBezTo>
                    <a:pt x="26" y="17"/>
                    <a:pt x="26" y="17"/>
                    <a:pt x="26" y="17"/>
                  </a:cubicBezTo>
                  <a:cubicBezTo>
                    <a:pt x="26" y="14"/>
                    <a:pt x="26" y="12"/>
                    <a:pt x="25" y="11"/>
                  </a:cubicBezTo>
                  <a:cubicBezTo>
                    <a:pt x="24" y="8"/>
                    <a:pt x="22" y="7"/>
                    <a:pt x="19" y="7"/>
                  </a:cubicBezTo>
                  <a:cubicBezTo>
                    <a:pt x="17" y="7"/>
                    <a:pt x="16" y="7"/>
                    <a:pt x="14" y="7"/>
                  </a:cubicBezTo>
                  <a:cubicBezTo>
                    <a:pt x="13" y="8"/>
                    <a:pt x="11" y="9"/>
                    <a:pt x="9" y="11"/>
                  </a:cubicBezTo>
                  <a:cubicBezTo>
                    <a:pt x="8" y="12"/>
                    <a:pt x="8" y="13"/>
                    <a:pt x="7" y="15"/>
                  </a:cubicBezTo>
                  <a:cubicBezTo>
                    <a:pt x="7" y="16"/>
                    <a:pt x="7" y="18"/>
                    <a:pt x="7" y="21"/>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9" name="Freeform 20"/>
            <p:cNvSpPr>
              <a:spLocks noEditPoints="1"/>
            </p:cNvSpPr>
            <p:nvPr/>
          </p:nvSpPr>
          <p:spPr bwMode="auto">
            <a:xfrm>
              <a:off x="14960604" y="2867026"/>
              <a:ext cx="122238" cy="141288"/>
            </a:xfrm>
            <a:custGeom>
              <a:avLst/>
              <a:gdLst>
                <a:gd name="T0" fmla="*/ 33 w 38"/>
                <a:gd name="T1" fmla="*/ 5 h 44"/>
                <a:gd name="T2" fmla="*/ 38 w 38"/>
                <a:gd name="T3" fmla="*/ 21 h 44"/>
                <a:gd name="T4" fmla="*/ 33 w 38"/>
                <a:gd name="T5" fmla="*/ 38 h 44"/>
                <a:gd name="T6" fmla="*/ 18 w 38"/>
                <a:gd name="T7" fmla="*/ 44 h 44"/>
                <a:gd name="T8" fmla="*/ 5 w 38"/>
                <a:gd name="T9" fmla="*/ 39 h 44"/>
                <a:gd name="T10" fmla="*/ 0 w 38"/>
                <a:gd name="T11" fmla="*/ 23 h 44"/>
                <a:gd name="T12" fmla="*/ 5 w 38"/>
                <a:gd name="T13" fmla="*/ 6 h 44"/>
                <a:gd name="T14" fmla="*/ 19 w 38"/>
                <a:gd name="T15" fmla="*/ 0 h 44"/>
                <a:gd name="T16" fmla="*/ 33 w 38"/>
                <a:gd name="T17" fmla="*/ 5 h 44"/>
                <a:gd name="T18" fmla="*/ 28 w 38"/>
                <a:gd name="T19" fmla="*/ 33 h 44"/>
                <a:gd name="T20" fmla="*/ 31 w 38"/>
                <a:gd name="T21" fmla="*/ 21 h 44"/>
                <a:gd name="T22" fmla="*/ 29 w 38"/>
                <a:gd name="T23" fmla="*/ 12 h 44"/>
                <a:gd name="T24" fmla="*/ 19 w 38"/>
                <a:gd name="T25" fmla="*/ 6 h 44"/>
                <a:gd name="T26" fmla="*/ 10 w 38"/>
                <a:gd name="T27" fmla="*/ 11 h 44"/>
                <a:gd name="T28" fmla="*/ 7 w 38"/>
                <a:gd name="T29" fmla="*/ 23 h 44"/>
                <a:gd name="T30" fmla="*/ 10 w 38"/>
                <a:gd name="T31" fmla="*/ 34 h 44"/>
                <a:gd name="T32" fmla="*/ 19 w 38"/>
                <a:gd name="T33" fmla="*/ 38 h 44"/>
                <a:gd name="T34" fmla="*/ 28 w 38"/>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44">
                  <a:moveTo>
                    <a:pt x="33" y="5"/>
                  </a:moveTo>
                  <a:cubicBezTo>
                    <a:pt x="36" y="9"/>
                    <a:pt x="38" y="14"/>
                    <a:pt x="38" y="21"/>
                  </a:cubicBezTo>
                  <a:cubicBezTo>
                    <a:pt x="38" y="28"/>
                    <a:pt x="37" y="33"/>
                    <a:pt x="33" y="38"/>
                  </a:cubicBezTo>
                  <a:cubicBezTo>
                    <a:pt x="30" y="42"/>
                    <a:pt x="25" y="44"/>
                    <a:pt x="18" y="44"/>
                  </a:cubicBezTo>
                  <a:cubicBezTo>
                    <a:pt x="13" y="44"/>
                    <a:pt x="8" y="42"/>
                    <a:pt x="5" y="39"/>
                  </a:cubicBezTo>
                  <a:cubicBezTo>
                    <a:pt x="2" y="35"/>
                    <a:pt x="0" y="29"/>
                    <a:pt x="0" y="23"/>
                  </a:cubicBezTo>
                  <a:cubicBezTo>
                    <a:pt x="0" y="16"/>
                    <a:pt x="2" y="10"/>
                    <a:pt x="5" y="6"/>
                  </a:cubicBezTo>
                  <a:cubicBezTo>
                    <a:pt x="9" y="2"/>
                    <a:pt x="13" y="0"/>
                    <a:pt x="19" y="0"/>
                  </a:cubicBezTo>
                  <a:cubicBezTo>
                    <a:pt x="25" y="0"/>
                    <a:pt x="29" y="2"/>
                    <a:pt x="33" y="5"/>
                  </a:cubicBezTo>
                  <a:moveTo>
                    <a:pt x="28" y="33"/>
                  </a:moveTo>
                  <a:cubicBezTo>
                    <a:pt x="30" y="30"/>
                    <a:pt x="31" y="26"/>
                    <a:pt x="31" y="21"/>
                  </a:cubicBezTo>
                  <a:cubicBezTo>
                    <a:pt x="31" y="17"/>
                    <a:pt x="30" y="14"/>
                    <a:pt x="29" y="12"/>
                  </a:cubicBezTo>
                  <a:cubicBezTo>
                    <a:pt x="27" y="8"/>
                    <a:pt x="24" y="6"/>
                    <a:pt x="19" y="6"/>
                  </a:cubicBezTo>
                  <a:cubicBezTo>
                    <a:pt x="15" y="6"/>
                    <a:pt x="12" y="8"/>
                    <a:pt x="10" y="11"/>
                  </a:cubicBezTo>
                  <a:cubicBezTo>
                    <a:pt x="8" y="14"/>
                    <a:pt x="7" y="18"/>
                    <a:pt x="7" y="23"/>
                  </a:cubicBezTo>
                  <a:cubicBezTo>
                    <a:pt x="7" y="27"/>
                    <a:pt x="8" y="31"/>
                    <a:pt x="10" y="34"/>
                  </a:cubicBezTo>
                  <a:cubicBezTo>
                    <a:pt x="12" y="37"/>
                    <a:pt x="15" y="38"/>
                    <a:pt x="19" y="38"/>
                  </a:cubicBezTo>
                  <a:cubicBezTo>
                    <a:pt x="24" y="38"/>
                    <a:pt x="27" y="37"/>
                    <a:pt x="28"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0" name="Rectangle 49"/>
            <p:cNvSpPr>
              <a:spLocks noChangeArrowheads="1"/>
            </p:cNvSpPr>
            <p:nvPr/>
          </p:nvSpPr>
          <p:spPr bwMode="auto">
            <a:xfrm>
              <a:off x="15114591" y="2822576"/>
              <a:ext cx="22225" cy="182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1" name="Freeform 22"/>
            <p:cNvSpPr>
              <a:spLocks noEditPoints="1"/>
            </p:cNvSpPr>
            <p:nvPr/>
          </p:nvSpPr>
          <p:spPr bwMode="auto">
            <a:xfrm>
              <a:off x="15162216" y="2867026"/>
              <a:ext cx="123825" cy="141288"/>
            </a:xfrm>
            <a:custGeom>
              <a:avLst/>
              <a:gdLst>
                <a:gd name="T0" fmla="*/ 33 w 39"/>
                <a:gd name="T1" fmla="*/ 5 h 44"/>
                <a:gd name="T2" fmla="*/ 39 w 39"/>
                <a:gd name="T3" fmla="*/ 21 h 44"/>
                <a:gd name="T4" fmla="*/ 34 w 39"/>
                <a:gd name="T5" fmla="*/ 38 h 44"/>
                <a:gd name="T6" fmla="*/ 19 w 39"/>
                <a:gd name="T7" fmla="*/ 44 h 44"/>
                <a:gd name="T8" fmla="*/ 5 w 39"/>
                <a:gd name="T9" fmla="*/ 39 h 44"/>
                <a:gd name="T10" fmla="*/ 0 w 39"/>
                <a:gd name="T11" fmla="*/ 23 h 44"/>
                <a:gd name="T12" fmla="*/ 6 w 39"/>
                <a:gd name="T13" fmla="*/ 6 h 44"/>
                <a:gd name="T14" fmla="*/ 20 w 39"/>
                <a:gd name="T15" fmla="*/ 0 h 44"/>
                <a:gd name="T16" fmla="*/ 33 w 39"/>
                <a:gd name="T17" fmla="*/ 5 h 44"/>
                <a:gd name="T18" fmla="*/ 29 w 39"/>
                <a:gd name="T19" fmla="*/ 33 h 44"/>
                <a:gd name="T20" fmla="*/ 31 w 39"/>
                <a:gd name="T21" fmla="*/ 21 h 44"/>
                <a:gd name="T22" fmla="*/ 30 w 39"/>
                <a:gd name="T23" fmla="*/ 12 h 44"/>
                <a:gd name="T24" fmla="*/ 20 w 39"/>
                <a:gd name="T25" fmla="*/ 6 h 44"/>
                <a:gd name="T26" fmla="*/ 10 w 39"/>
                <a:gd name="T27" fmla="*/ 11 h 44"/>
                <a:gd name="T28" fmla="*/ 7 w 39"/>
                <a:gd name="T29" fmla="*/ 23 h 44"/>
                <a:gd name="T30" fmla="*/ 10 w 39"/>
                <a:gd name="T31" fmla="*/ 34 h 44"/>
                <a:gd name="T32" fmla="*/ 20 w 39"/>
                <a:gd name="T33" fmla="*/ 38 h 44"/>
                <a:gd name="T34" fmla="*/ 29 w 39"/>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44">
                  <a:moveTo>
                    <a:pt x="33" y="5"/>
                  </a:moveTo>
                  <a:cubicBezTo>
                    <a:pt x="37" y="9"/>
                    <a:pt x="39" y="14"/>
                    <a:pt x="39" y="21"/>
                  </a:cubicBezTo>
                  <a:cubicBezTo>
                    <a:pt x="39" y="28"/>
                    <a:pt x="37" y="33"/>
                    <a:pt x="34" y="38"/>
                  </a:cubicBezTo>
                  <a:cubicBezTo>
                    <a:pt x="31" y="42"/>
                    <a:pt x="26" y="44"/>
                    <a:pt x="19" y="44"/>
                  </a:cubicBezTo>
                  <a:cubicBezTo>
                    <a:pt x="13" y="44"/>
                    <a:pt x="9" y="42"/>
                    <a:pt x="5" y="39"/>
                  </a:cubicBezTo>
                  <a:cubicBezTo>
                    <a:pt x="2" y="35"/>
                    <a:pt x="0" y="29"/>
                    <a:pt x="0" y="23"/>
                  </a:cubicBezTo>
                  <a:cubicBezTo>
                    <a:pt x="0" y="16"/>
                    <a:pt x="2" y="10"/>
                    <a:pt x="6" y="6"/>
                  </a:cubicBezTo>
                  <a:cubicBezTo>
                    <a:pt x="9" y="2"/>
                    <a:pt x="14" y="0"/>
                    <a:pt x="20" y="0"/>
                  </a:cubicBezTo>
                  <a:cubicBezTo>
                    <a:pt x="25" y="0"/>
                    <a:pt x="30" y="2"/>
                    <a:pt x="33" y="5"/>
                  </a:cubicBezTo>
                  <a:moveTo>
                    <a:pt x="29" y="33"/>
                  </a:moveTo>
                  <a:cubicBezTo>
                    <a:pt x="31" y="30"/>
                    <a:pt x="31" y="26"/>
                    <a:pt x="31" y="21"/>
                  </a:cubicBezTo>
                  <a:cubicBezTo>
                    <a:pt x="31" y="17"/>
                    <a:pt x="31" y="14"/>
                    <a:pt x="30" y="12"/>
                  </a:cubicBezTo>
                  <a:cubicBezTo>
                    <a:pt x="28" y="8"/>
                    <a:pt x="24" y="6"/>
                    <a:pt x="20" y="6"/>
                  </a:cubicBezTo>
                  <a:cubicBezTo>
                    <a:pt x="15" y="6"/>
                    <a:pt x="12" y="8"/>
                    <a:pt x="10" y="11"/>
                  </a:cubicBezTo>
                  <a:cubicBezTo>
                    <a:pt x="8" y="14"/>
                    <a:pt x="7" y="18"/>
                    <a:pt x="7" y="23"/>
                  </a:cubicBezTo>
                  <a:cubicBezTo>
                    <a:pt x="7" y="27"/>
                    <a:pt x="8" y="31"/>
                    <a:pt x="10" y="34"/>
                  </a:cubicBezTo>
                  <a:cubicBezTo>
                    <a:pt x="12" y="37"/>
                    <a:pt x="15" y="38"/>
                    <a:pt x="20" y="38"/>
                  </a:cubicBezTo>
                  <a:cubicBezTo>
                    <a:pt x="24" y="38"/>
                    <a:pt x="27" y="37"/>
                    <a:pt x="29"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2" name="Freeform 23"/>
            <p:cNvSpPr>
              <a:spLocks noEditPoints="1"/>
            </p:cNvSpPr>
            <p:nvPr/>
          </p:nvSpPr>
          <p:spPr bwMode="auto">
            <a:xfrm>
              <a:off x="15305091" y="2870201"/>
              <a:ext cx="117475" cy="188913"/>
            </a:xfrm>
            <a:custGeom>
              <a:avLst/>
              <a:gdLst>
                <a:gd name="T0" fmla="*/ 26 w 37"/>
                <a:gd name="T1" fmla="*/ 2 h 59"/>
                <a:gd name="T2" fmla="*/ 30 w 37"/>
                <a:gd name="T3" fmla="*/ 6 h 59"/>
                <a:gd name="T4" fmla="*/ 30 w 37"/>
                <a:gd name="T5" fmla="*/ 1 h 59"/>
                <a:gd name="T6" fmla="*/ 37 w 37"/>
                <a:gd name="T7" fmla="*/ 1 h 59"/>
                <a:gd name="T8" fmla="*/ 37 w 37"/>
                <a:gd name="T9" fmla="*/ 38 h 59"/>
                <a:gd name="T10" fmla="*/ 34 w 37"/>
                <a:gd name="T11" fmla="*/ 51 h 59"/>
                <a:gd name="T12" fmla="*/ 18 w 37"/>
                <a:gd name="T13" fmla="*/ 59 h 59"/>
                <a:gd name="T14" fmla="*/ 7 w 37"/>
                <a:gd name="T15" fmla="*/ 56 h 59"/>
                <a:gd name="T16" fmla="*/ 2 w 37"/>
                <a:gd name="T17" fmla="*/ 47 h 59"/>
                <a:gd name="T18" fmla="*/ 9 w 37"/>
                <a:gd name="T19" fmla="*/ 47 h 59"/>
                <a:gd name="T20" fmla="*/ 11 w 37"/>
                <a:gd name="T21" fmla="*/ 51 h 59"/>
                <a:gd name="T22" fmla="*/ 18 w 37"/>
                <a:gd name="T23" fmla="*/ 54 h 59"/>
                <a:gd name="T24" fmla="*/ 29 w 37"/>
                <a:gd name="T25" fmla="*/ 48 h 59"/>
                <a:gd name="T26" fmla="*/ 30 w 37"/>
                <a:gd name="T27" fmla="*/ 36 h 59"/>
                <a:gd name="T28" fmla="*/ 25 w 37"/>
                <a:gd name="T29" fmla="*/ 41 h 59"/>
                <a:gd name="T30" fmla="*/ 17 w 37"/>
                <a:gd name="T31" fmla="*/ 42 h 59"/>
                <a:gd name="T32" fmla="*/ 5 w 37"/>
                <a:gd name="T33" fmla="*/ 38 h 59"/>
                <a:gd name="T34" fmla="*/ 0 w 37"/>
                <a:gd name="T35" fmla="*/ 22 h 59"/>
                <a:gd name="T36" fmla="*/ 5 w 37"/>
                <a:gd name="T37" fmla="*/ 5 h 59"/>
                <a:gd name="T38" fmla="*/ 18 w 37"/>
                <a:gd name="T39" fmla="*/ 0 h 59"/>
                <a:gd name="T40" fmla="*/ 26 w 37"/>
                <a:gd name="T41" fmla="*/ 2 h 59"/>
                <a:gd name="T42" fmla="*/ 27 w 37"/>
                <a:gd name="T43" fmla="*/ 9 h 59"/>
                <a:gd name="T44" fmla="*/ 19 w 37"/>
                <a:gd name="T45" fmla="*/ 6 h 59"/>
                <a:gd name="T46" fmla="*/ 9 w 37"/>
                <a:gd name="T47" fmla="*/ 13 h 59"/>
                <a:gd name="T48" fmla="*/ 8 w 37"/>
                <a:gd name="T49" fmla="*/ 22 h 59"/>
                <a:gd name="T50" fmla="*/ 10 w 37"/>
                <a:gd name="T51" fmla="*/ 33 h 59"/>
                <a:gd name="T52" fmla="*/ 18 w 37"/>
                <a:gd name="T53" fmla="*/ 37 h 59"/>
                <a:gd name="T54" fmla="*/ 29 w 37"/>
                <a:gd name="T55" fmla="*/ 30 h 59"/>
                <a:gd name="T56" fmla="*/ 30 w 37"/>
                <a:gd name="T57" fmla="*/ 21 h 59"/>
                <a:gd name="T58" fmla="*/ 27 w 37"/>
                <a:gd name="T59" fmla="*/ 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 h="59">
                  <a:moveTo>
                    <a:pt x="26" y="2"/>
                  </a:moveTo>
                  <a:cubicBezTo>
                    <a:pt x="28" y="3"/>
                    <a:pt x="29" y="4"/>
                    <a:pt x="30" y="6"/>
                  </a:cubicBezTo>
                  <a:cubicBezTo>
                    <a:pt x="30" y="1"/>
                    <a:pt x="30" y="1"/>
                    <a:pt x="30" y="1"/>
                  </a:cubicBezTo>
                  <a:cubicBezTo>
                    <a:pt x="37" y="1"/>
                    <a:pt x="37" y="1"/>
                    <a:pt x="37" y="1"/>
                  </a:cubicBezTo>
                  <a:cubicBezTo>
                    <a:pt x="37" y="38"/>
                    <a:pt x="37" y="38"/>
                    <a:pt x="37" y="38"/>
                  </a:cubicBezTo>
                  <a:cubicBezTo>
                    <a:pt x="37" y="44"/>
                    <a:pt x="36" y="48"/>
                    <a:pt x="34" y="51"/>
                  </a:cubicBezTo>
                  <a:cubicBezTo>
                    <a:pt x="32" y="57"/>
                    <a:pt x="26" y="59"/>
                    <a:pt x="18" y="59"/>
                  </a:cubicBezTo>
                  <a:cubicBezTo>
                    <a:pt x="14" y="59"/>
                    <a:pt x="10" y="58"/>
                    <a:pt x="7" y="56"/>
                  </a:cubicBezTo>
                  <a:cubicBezTo>
                    <a:pt x="4" y="54"/>
                    <a:pt x="2" y="51"/>
                    <a:pt x="2" y="47"/>
                  </a:cubicBezTo>
                  <a:cubicBezTo>
                    <a:pt x="9" y="47"/>
                    <a:pt x="9" y="47"/>
                    <a:pt x="9" y="47"/>
                  </a:cubicBezTo>
                  <a:cubicBezTo>
                    <a:pt x="9" y="49"/>
                    <a:pt x="10" y="50"/>
                    <a:pt x="11" y="51"/>
                  </a:cubicBezTo>
                  <a:cubicBezTo>
                    <a:pt x="12" y="53"/>
                    <a:pt x="15" y="54"/>
                    <a:pt x="18" y="54"/>
                  </a:cubicBezTo>
                  <a:cubicBezTo>
                    <a:pt x="24" y="54"/>
                    <a:pt x="27" y="52"/>
                    <a:pt x="29" y="48"/>
                  </a:cubicBezTo>
                  <a:cubicBezTo>
                    <a:pt x="30" y="46"/>
                    <a:pt x="30" y="42"/>
                    <a:pt x="30" y="36"/>
                  </a:cubicBezTo>
                  <a:cubicBezTo>
                    <a:pt x="29" y="38"/>
                    <a:pt x="27" y="40"/>
                    <a:pt x="25" y="41"/>
                  </a:cubicBezTo>
                  <a:cubicBezTo>
                    <a:pt x="23" y="42"/>
                    <a:pt x="20" y="42"/>
                    <a:pt x="17" y="42"/>
                  </a:cubicBezTo>
                  <a:cubicBezTo>
                    <a:pt x="13" y="42"/>
                    <a:pt x="9" y="41"/>
                    <a:pt x="5" y="38"/>
                  </a:cubicBezTo>
                  <a:cubicBezTo>
                    <a:pt x="2" y="34"/>
                    <a:pt x="0" y="29"/>
                    <a:pt x="0" y="22"/>
                  </a:cubicBezTo>
                  <a:cubicBezTo>
                    <a:pt x="0" y="15"/>
                    <a:pt x="2" y="9"/>
                    <a:pt x="5" y="5"/>
                  </a:cubicBezTo>
                  <a:cubicBezTo>
                    <a:pt x="9" y="1"/>
                    <a:pt x="13" y="0"/>
                    <a:pt x="18" y="0"/>
                  </a:cubicBezTo>
                  <a:cubicBezTo>
                    <a:pt x="21" y="0"/>
                    <a:pt x="24" y="0"/>
                    <a:pt x="26" y="2"/>
                  </a:cubicBezTo>
                  <a:moveTo>
                    <a:pt x="27" y="9"/>
                  </a:moveTo>
                  <a:cubicBezTo>
                    <a:pt x="25" y="7"/>
                    <a:pt x="22" y="6"/>
                    <a:pt x="19" y="6"/>
                  </a:cubicBezTo>
                  <a:cubicBezTo>
                    <a:pt x="14" y="6"/>
                    <a:pt x="11" y="8"/>
                    <a:pt x="9" y="13"/>
                  </a:cubicBezTo>
                  <a:cubicBezTo>
                    <a:pt x="8" y="15"/>
                    <a:pt x="8" y="18"/>
                    <a:pt x="8" y="22"/>
                  </a:cubicBezTo>
                  <a:cubicBezTo>
                    <a:pt x="8" y="27"/>
                    <a:pt x="9" y="31"/>
                    <a:pt x="10" y="33"/>
                  </a:cubicBezTo>
                  <a:cubicBezTo>
                    <a:pt x="12" y="35"/>
                    <a:pt x="15" y="37"/>
                    <a:pt x="18" y="37"/>
                  </a:cubicBezTo>
                  <a:cubicBezTo>
                    <a:pt x="23" y="37"/>
                    <a:pt x="27" y="34"/>
                    <a:pt x="29" y="30"/>
                  </a:cubicBezTo>
                  <a:cubicBezTo>
                    <a:pt x="30" y="27"/>
                    <a:pt x="30" y="24"/>
                    <a:pt x="30" y="21"/>
                  </a:cubicBezTo>
                  <a:cubicBezTo>
                    <a:pt x="30" y="16"/>
                    <a:pt x="29" y="12"/>
                    <a:pt x="27"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3" name="Freeform 24"/>
            <p:cNvSpPr>
              <a:spLocks/>
            </p:cNvSpPr>
            <p:nvPr/>
          </p:nvSpPr>
          <p:spPr bwMode="auto">
            <a:xfrm>
              <a:off x="15444791" y="2870201"/>
              <a:ext cx="120650" cy="188913"/>
            </a:xfrm>
            <a:custGeom>
              <a:avLst/>
              <a:gdLst>
                <a:gd name="T0" fmla="*/ 30 w 38"/>
                <a:gd name="T1" fmla="*/ 0 h 59"/>
                <a:gd name="T2" fmla="*/ 38 w 38"/>
                <a:gd name="T3" fmla="*/ 0 h 59"/>
                <a:gd name="T4" fmla="*/ 31 w 38"/>
                <a:gd name="T5" fmla="*/ 19 h 59"/>
                <a:gd name="T6" fmla="*/ 25 w 38"/>
                <a:gd name="T7" fmla="*/ 36 h 59"/>
                <a:gd name="T8" fmla="*/ 16 w 38"/>
                <a:gd name="T9" fmla="*/ 55 h 59"/>
                <a:gd name="T10" fmla="*/ 8 w 38"/>
                <a:gd name="T11" fmla="*/ 59 h 59"/>
                <a:gd name="T12" fmla="*/ 6 w 38"/>
                <a:gd name="T13" fmla="*/ 59 h 59"/>
                <a:gd name="T14" fmla="*/ 4 w 38"/>
                <a:gd name="T15" fmla="*/ 58 h 59"/>
                <a:gd name="T16" fmla="*/ 4 w 38"/>
                <a:gd name="T17" fmla="*/ 52 h 59"/>
                <a:gd name="T18" fmla="*/ 6 w 38"/>
                <a:gd name="T19" fmla="*/ 53 h 59"/>
                <a:gd name="T20" fmla="*/ 8 w 38"/>
                <a:gd name="T21" fmla="*/ 53 h 59"/>
                <a:gd name="T22" fmla="*/ 11 w 38"/>
                <a:gd name="T23" fmla="*/ 52 h 59"/>
                <a:gd name="T24" fmla="*/ 12 w 38"/>
                <a:gd name="T25" fmla="*/ 51 h 59"/>
                <a:gd name="T26" fmla="*/ 13 w 38"/>
                <a:gd name="T27" fmla="*/ 47 h 59"/>
                <a:gd name="T28" fmla="*/ 15 w 38"/>
                <a:gd name="T29" fmla="*/ 43 h 59"/>
                <a:gd name="T30" fmla="*/ 0 w 38"/>
                <a:gd name="T31" fmla="*/ 0 h 59"/>
                <a:gd name="T32" fmla="*/ 8 w 38"/>
                <a:gd name="T33" fmla="*/ 0 h 59"/>
                <a:gd name="T34" fmla="*/ 19 w 38"/>
                <a:gd name="T35" fmla="*/ 34 h 59"/>
                <a:gd name="T36" fmla="*/ 30 w 38"/>
                <a:gd name="T3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59">
                  <a:moveTo>
                    <a:pt x="30" y="0"/>
                  </a:moveTo>
                  <a:cubicBezTo>
                    <a:pt x="38" y="0"/>
                    <a:pt x="38" y="0"/>
                    <a:pt x="38" y="0"/>
                  </a:cubicBezTo>
                  <a:cubicBezTo>
                    <a:pt x="37" y="3"/>
                    <a:pt x="35" y="9"/>
                    <a:pt x="31" y="19"/>
                  </a:cubicBezTo>
                  <a:cubicBezTo>
                    <a:pt x="29" y="26"/>
                    <a:pt x="27" y="31"/>
                    <a:pt x="25" y="36"/>
                  </a:cubicBezTo>
                  <a:cubicBezTo>
                    <a:pt x="21" y="47"/>
                    <a:pt x="18" y="53"/>
                    <a:pt x="16" y="55"/>
                  </a:cubicBezTo>
                  <a:cubicBezTo>
                    <a:pt x="15" y="58"/>
                    <a:pt x="12" y="59"/>
                    <a:pt x="8" y="59"/>
                  </a:cubicBezTo>
                  <a:cubicBezTo>
                    <a:pt x="7" y="59"/>
                    <a:pt x="6" y="59"/>
                    <a:pt x="6" y="59"/>
                  </a:cubicBezTo>
                  <a:cubicBezTo>
                    <a:pt x="5" y="59"/>
                    <a:pt x="4" y="59"/>
                    <a:pt x="4" y="58"/>
                  </a:cubicBezTo>
                  <a:cubicBezTo>
                    <a:pt x="4" y="52"/>
                    <a:pt x="4" y="52"/>
                    <a:pt x="4" y="52"/>
                  </a:cubicBezTo>
                  <a:cubicBezTo>
                    <a:pt x="5" y="52"/>
                    <a:pt x="6" y="53"/>
                    <a:pt x="6" y="53"/>
                  </a:cubicBezTo>
                  <a:cubicBezTo>
                    <a:pt x="7" y="53"/>
                    <a:pt x="7" y="53"/>
                    <a:pt x="8" y="53"/>
                  </a:cubicBezTo>
                  <a:cubicBezTo>
                    <a:pt x="9" y="53"/>
                    <a:pt x="10" y="52"/>
                    <a:pt x="11" y="52"/>
                  </a:cubicBezTo>
                  <a:cubicBezTo>
                    <a:pt x="11" y="52"/>
                    <a:pt x="12" y="51"/>
                    <a:pt x="12" y="51"/>
                  </a:cubicBezTo>
                  <a:cubicBezTo>
                    <a:pt x="12" y="50"/>
                    <a:pt x="13" y="49"/>
                    <a:pt x="13" y="47"/>
                  </a:cubicBezTo>
                  <a:cubicBezTo>
                    <a:pt x="14" y="45"/>
                    <a:pt x="15" y="44"/>
                    <a:pt x="15" y="43"/>
                  </a:cubicBezTo>
                  <a:cubicBezTo>
                    <a:pt x="0" y="0"/>
                    <a:pt x="0" y="0"/>
                    <a:pt x="0" y="0"/>
                  </a:cubicBezTo>
                  <a:cubicBezTo>
                    <a:pt x="8" y="0"/>
                    <a:pt x="8" y="0"/>
                    <a:pt x="8" y="0"/>
                  </a:cubicBezTo>
                  <a:cubicBezTo>
                    <a:pt x="19" y="34"/>
                    <a:pt x="19" y="34"/>
                    <a:pt x="19" y="34"/>
                  </a:cubicBezTo>
                  <a:lnTo>
                    <a:pt x="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4" name="Freeform 25"/>
            <p:cNvSpPr>
              <a:spLocks/>
            </p:cNvSpPr>
            <p:nvPr/>
          </p:nvSpPr>
          <p:spPr bwMode="auto">
            <a:xfrm>
              <a:off x="15655929" y="2816226"/>
              <a:ext cx="142875" cy="195263"/>
            </a:xfrm>
            <a:custGeom>
              <a:avLst/>
              <a:gdLst>
                <a:gd name="T0" fmla="*/ 8 w 45"/>
                <a:gd name="T1" fmla="*/ 40 h 61"/>
                <a:gd name="T2" fmla="*/ 10 w 45"/>
                <a:gd name="T3" fmla="*/ 48 h 61"/>
                <a:gd name="T4" fmla="*/ 23 w 45"/>
                <a:gd name="T5" fmla="*/ 54 h 61"/>
                <a:gd name="T6" fmla="*/ 30 w 45"/>
                <a:gd name="T7" fmla="*/ 53 h 61"/>
                <a:gd name="T8" fmla="*/ 37 w 45"/>
                <a:gd name="T9" fmla="*/ 44 h 61"/>
                <a:gd name="T10" fmla="*/ 34 w 45"/>
                <a:gd name="T11" fmla="*/ 37 h 61"/>
                <a:gd name="T12" fmla="*/ 25 w 45"/>
                <a:gd name="T13" fmla="*/ 34 h 61"/>
                <a:gd name="T14" fmla="*/ 18 w 45"/>
                <a:gd name="T15" fmla="*/ 32 h 61"/>
                <a:gd name="T16" fmla="*/ 7 w 45"/>
                <a:gd name="T17" fmla="*/ 29 h 61"/>
                <a:gd name="T18" fmla="*/ 2 w 45"/>
                <a:gd name="T19" fmla="*/ 18 h 61"/>
                <a:gd name="T20" fmla="*/ 7 w 45"/>
                <a:gd name="T21" fmla="*/ 5 h 61"/>
                <a:gd name="T22" fmla="*/ 22 w 45"/>
                <a:gd name="T23" fmla="*/ 0 h 61"/>
                <a:gd name="T24" fmla="*/ 37 w 45"/>
                <a:gd name="T25" fmla="*/ 5 h 61"/>
                <a:gd name="T26" fmla="*/ 43 w 45"/>
                <a:gd name="T27" fmla="*/ 19 h 61"/>
                <a:gd name="T28" fmla="*/ 36 w 45"/>
                <a:gd name="T29" fmla="*/ 19 h 61"/>
                <a:gd name="T30" fmla="*/ 33 w 45"/>
                <a:gd name="T31" fmla="*/ 12 h 61"/>
                <a:gd name="T32" fmla="*/ 22 w 45"/>
                <a:gd name="T33" fmla="*/ 7 h 61"/>
                <a:gd name="T34" fmla="*/ 12 w 45"/>
                <a:gd name="T35" fmla="*/ 10 h 61"/>
                <a:gd name="T36" fmla="*/ 10 w 45"/>
                <a:gd name="T37" fmla="*/ 17 h 61"/>
                <a:gd name="T38" fmla="*/ 13 w 45"/>
                <a:gd name="T39" fmla="*/ 23 h 61"/>
                <a:gd name="T40" fmla="*/ 23 w 45"/>
                <a:gd name="T41" fmla="*/ 26 h 61"/>
                <a:gd name="T42" fmla="*/ 31 w 45"/>
                <a:gd name="T43" fmla="*/ 28 h 61"/>
                <a:gd name="T44" fmla="*/ 39 w 45"/>
                <a:gd name="T45" fmla="*/ 31 h 61"/>
                <a:gd name="T46" fmla="*/ 45 w 45"/>
                <a:gd name="T47" fmla="*/ 43 h 61"/>
                <a:gd name="T48" fmla="*/ 38 w 45"/>
                <a:gd name="T49" fmla="*/ 56 h 61"/>
                <a:gd name="T50" fmla="*/ 22 w 45"/>
                <a:gd name="T51" fmla="*/ 61 h 61"/>
                <a:gd name="T52" fmla="*/ 6 w 45"/>
                <a:gd name="T53" fmla="*/ 55 h 61"/>
                <a:gd name="T54" fmla="*/ 0 w 45"/>
                <a:gd name="T55" fmla="*/ 40 h 61"/>
                <a:gd name="T56" fmla="*/ 8 w 45"/>
                <a:gd name="T57" fmla="*/ 4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 h="61">
                  <a:moveTo>
                    <a:pt x="8" y="40"/>
                  </a:moveTo>
                  <a:cubicBezTo>
                    <a:pt x="8" y="44"/>
                    <a:pt x="8" y="46"/>
                    <a:pt x="10" y="48"/>
                  </a:cubicBezTo>
                  <a:cubicBezTo>
                    <a:pt x="12" y="52"/>
                    <a:pt x="17" y="54"/>
                    <a:pt x="23" y="54"/>
                  </a:cubicBezTo>
                  <a:cubicBezTo>
                    <a:pt x="26" y="54"/>
                    <a:pt x="28" y="54"/>
                    <a:pt x="30" y="53"/>
                  </a:cubicBezTo>
                  <a:cubicBezTo>
                    <a:pt x="35" y="51"/>
                    <a:pt x="37" y="48"/>
                    <a:pt x="37" y="44"/>
                  </a:cubicBezTo>
                  <a:cubicBezTo>
                    <a:pt x="37" y="41"/>
                    <a:pt x="36" y="39"/>
                    <a:pt x="34" y="37"/>
                  </a:cubicBezTo>
                  <a:cubicBezTo>
                    <a:pt x="32" y="36"/>
                    <a:pt x="29" y="35"/>
                    <a:pt x="25" y="34"/>
                  </a:cubicBezTo>
                  <a:cubicBezTo>
                    <a:pt x="18" y="32"/>
                    <a:pt x="18" y="32"/>
                    <a:pt x="18" y="32"/>
                  </a:cubicBezTo>
                  <a:cubicBezTo>
                    <a:pt x="13" y="31"/>
                    <a:pt x="9" y="30"/>
                    <a:pt x="7" y="29"/>
                  </a:cubicBezTo>
                  <a:cubicBezTo>
                    <a:pt x="4" y="26"/>
                    <a:pt x="2" y="23"/>
                    <a:pt x="2" y="18"/>
                  </a:cubicBezTo>
                  <a:cubicBezTo>
                    <a:pt x="2" y="13"/>
                    <a:pt x="4" y="9"/>
                    <a:pt x="7" y="5"/>
                  </a:cubicBezTo>
                  <a:cubicBezTo>
                    <a:pt x="11" y="2"/>
                    <a:pt x="16" y="0"/>
                    <a:pt x="22" y="0"/>
                  </a:cubicBezTo>
                  <a:cubicBezTo>
                    <a:pt x="28" y="0"/>
                    <a:pt x="33" y="2"/>
                    <a:pt x="37" y="5"/>
                  </a:cubicBezTo>
                  <a:cubicBezTo>
                    <a:pt x="41" y="8"/>
                    <a:pt x="43" y="12"/>
                    <a:pt x="43" y="19"/>
                  </a:cubicBezTo>
                  <a:cubicBezTo>
                    <a:pt x="36" y="19"/>
                    <a:pt x="36" y="19"/>
                    <a:pt x="36" y="19"/>
                  </a:cubicBezTo>
                  <a:cubicBezTo>
                    <a:pt x="35" y="15"/>
                    <a:pt x="35" y="13"/>
                    <a:pt x="33" y="12"/>
                  </a:cubicBezTo>
                  <a:cubicBezTo>
                    <a:pt x="31" y="9"/>
                    <a:pt x="27" y="7"/>
                    <a:pt x="22" y="7"/>
                  </a:cubicBezTo>
                  <a:cubicBezTo>
                    <a:pt x="17" y="7"/>
                    <a:pt x="14" y="8"/>
                    <a:pt x="12" y="10"/>
                  </a:cubicBezTo>
                  <a:cubicBezTo>
                    <a:pt x="10" y="12"/>
                    <a:pt x="10" y="14"/>
                    <a:pt x="10" y="17"/>
                  </a:cubicBezTo>
                  <a:cubicBezTo>
                    <a:pt x="10" y="19"/>
                    <a:pt x="11" y="21"/>
                    <a:pt x="13" y="23"/>
                  </a:cubicBezTo>
                  <a:cubicBezTo>
                    <a:pt x="14" y="24"/>
                    <a:pt x="18" y="25"/>
                    <a:pt x="23" y="26"/>
                  </a:cubicBezTo>
                  <a:cubicBezTo>
                    <a:pt x="31" y="28"/>
                    <a:pt x="31" y="28"/>
                    <a:pt x="31" y="28"/>
                  </a:cubicBezTo>
                  <a:cubicBezTo>
                    <a:pt x="34" y="29"/>
                    <a:pt x="37" y="30"/>
                    <a:pt x="39" y="31"/>
                  </a:cubicBezTo>
                  <a:cubicBezTo>
                    <a:pt x="43" y="34"/>
                    <a:pt x="45" y="38"/>
                    <a:pt x="45" y="43"/>
                  </a:cubicBezTo>
                  <a:cubicBezTo>
                    <a:pt x="45" y="49"/>
                    <a:pt x="42" y="54"/>
                    <a:pt x="38" y="56"/>
                  </a:cubicBezTo>
                  <a:cubicBezTo>
                    <a:pt x="33" y="59"/>
                    <a:pt x="28" y="61"/>
                    <a:pt x="22" y="61"/>
                  </a:cubicBezTo>
                  <a:cubicBezTo>
                    <a:pt x="15" y="61"/>
                    <a:pt x="10" y="59"/>
                    <a:pt x="6" y="55"/>
                  </a:cubicBezTo>
                  <a:cubicBezTo>
                    <a:pt x="2" y="51"/>
                    <a:pt x="0" y="47"/>
                    <a:pt x="0" y="40"/>
                  </a:cubicBezTo>
                  <a:lnTo>
                    <a:pt x="8"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5" name="Freeform 26"/>
            <p:cNvSpPr>
              <a:spLocks noEditPoints="1"/>
            </p:cNvSpPr>
            <p:nvPr/>
          </p:nvSpPr>
          <p:spPr bwMode="auto">
            <a:xfrm>
              <a:off x="15824204" y="2867026"/>
              <a:ext cx="120650" cy="141288"/>
            </a:xfrm>
            <a:custGeom>
              <a:avLst/>
              <a:gdLst>
                <a:gd name="T0" fmla="*/ 28 w 38"/>
                <a:gd name="T1" fmla="*/ 2 h 44"/>
                <a:gd name="T2" fmla="*/ 34 w 38"/>
                <a:gd name="T3" fmla="*/ 8 h 44"/>
                <a:gd name="T4" fmla="*/ 37 w 38"/>
                <a:gd name="T5" fmla="*/ 15 h 44"/>
                <a:gd name="T6" fmla="*/ 38 w 38"/>
                <a:gd name="T7" fmla="*/ 24 h 44"/>
                <a:gd name="T8" fmla="*/ 8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20 w 38"/>
                <a:gd name="T35" fmla="*/ 0 h 44"/>
                <a:gd name="T36" fmla="*/ 28 w 38"/>
                <a:gd name="T37" fmla="*/ 2 h 44"/>
                <a:gd name="T38" fmla="*/ 31 w 38"/>
                <a:gd name="T39" fmla="*/ 19 h 44"/>
                <a:gd name="T40" fmla="*/ 29 w 38"/>
                <a:gd name="T41" fmla="*/ 11 h 44"/>
                <a:gd name="T42" fmla="*/ 19 w 38"/>
                <a:gd name="T43" fmla="*/ 6 h 44"/>
                <a:gd name="T44" fmla="*/ 11 w 38"/>
                <a:gd name="T45" fmla="*/ 10 h 44"/>
                <a:gd name="T46" fmla="*/ 8 w 38"/>
                <a:gd name="T47" fmla="*/ 19 h 44"/>
                <a:gd name="T48" fmla="*/ 31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8" y="17"/>
                    <a:pt x="38" y="20"/>
                    <a:pt x="38" y="24"/>
                  </a:cubicBezTo>
                  <a:cubicBezTo>
                    <a:pt x="8" y="24"/>
                    <a:pt x="8" y="24"/>
                    <a:pt x="8" y="24"/>
                  </a:cubicBezTo>
                  <a:cubicBezTo>
                    <a:pt x="8" y="29"/>
                    <a:pt x="9" y="32"/>
                    <a:pt x="10" y="34"/>
                  </a:cubicBezTo>
                  <a:cubicBezTo>
                    <a:pt x="12" y="37"/>
                    <a:pt x="15" y="38"/>
                    <a:pt x="19" y="38"/>
                  </a:cubicBezTo>
                  <a:cubicBezTo>
                    <a:pt x="23" y="38"/>
                    <a:pt x="26"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1" y="44"/>
                    <a:pt x="18" y="44"/>
                  </a:cubicBezTo>
                  <a:cubicBezTo>
                    <a:pt x="13" y="44"/>
                    <a:pt x="9" y="42"/>
                    <a:pt x="5" y="39"/>
                  </a:cubicBezTo>
                  <a:cubicBezTo>
                    <a:pt x="2" y="35"/>
                    <a:pt x="0" y="30"/>
                    <a:pt x="0" y="23"/>
                  </a:cubicBezTo>
                  <a:cubicBezTo>
                    <a:pt x="0" y="16"/>
                    <a:pt x="2" y="11"/>
                    <a:pt x="5" y="7"/>
                  </a:cubicBezTo>
                  <a:cubicBezTo>
                    <a:pt x="9" y="2"/>
                    <a:pt x="14" y="0"/>
                    <a:pt x="20" y="0"/>
                  </a:cubicBezTo>
                  <a:cubicBezTo>
                    <a:pt x="22" y="0"/>
                    <a:pt x="25" y="1"/>
                    <a:pt x="28" y="2"/>
                  </a:cubicBezTo>
                  <a:moveTo>
                    <a:pt x="31" y="19"/>
                  </a:moveTo>
                  <a:cubicBezTo>
                    <a:pt x="30" y="16"/>
                    <a:pt x="30" y="13"/>
                    <a:pt x="29" y="11"/>
                  </a:cubicBezTo>
                  <a:cubicBezTo>
                    <a:pt x="27" y="8"/>
                    <a:pt x="24" y="6"/>
                    <a:pt x="19" y="6"/>
                  </a:cubicBezTo>
                  <a:cubicBezTo>
                    <a:pt x="16" y="6"/>
                    <a:pt x="13" y="8"/>
                    <a:pt x="11" y="10"/>
                  </a:cubicBezTo>
                  <a:cubicBezTo>
                    <a:pt x="9" y="12"/>
                    <a:pt x="8" y="15"/>
                    <a:pt x="8" y="19"/>
                  </a:cubicBezTo>
                  <a:lnTo>
                    <a:pt x="31"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6" name="Freeform 27"/>
            <p:cNvSpPr>
              <a:spLocks/>
            </p:cNvSpPr>
            <p:nvPr/>
          </p:nvSpPr>
          <p:spPr bwMode="auto">
            <a:xfrm>
              <a:off x="15976604" y="2867026"/>
              <a:ext cx="63500" cy="138113"/>
            </a:xfrm>
            <a:custGeom>
              <a:avLst/>
              <a:gdLst>
                <a:gd name="T0" fmla="*/ 0 w 20"/>
                <a:gd name="T1" fmla="*/ 1 h 43"/>
                <a:gd name="T2" fmla="*/ 6 w 20"/>
                <a:gd name="T3" fmla="*/ 1 h 43"/>
                <a:gd name="T4" fmla="*/ 6 w 20"/>
                <a:gd name="T5" fmla="*/ 8 h 43"/>
                <a:gd name="T6" fmla="*/ 10 w 20"/>
                <a:gd name="T7" fmla="*/ 3 h 43"/>
                <a:gd name="T8" fmla="*/ 18 w 20"/>
                <a:gd name="T9" fmla="*/ 0 h 43"/>
                <a:gd name="T10" fmla="*/ 18 w 20"/>
                <a:gd name="T11" fmla="*/ 0 h 43"/>
                <a:gd name="T12" fmla="*/ 20 w 20"/>
                <a:gd name="T13" fmla="*/ 1 h 43"/>
                <a:gd name="T14" fmla="*/ 20 w 20"/>
                <a:gd name="T15" fmla="*/ 8 h 43"/>
                <a:gd name="T16" fmla="*/ 19 w 20"/>
                <a:gd name="T17" fmla="*/ 8 h 43"/>
                <a:gd name="T18" fmla="*/ 18 w 20"/>
                <a:gd name="T19" fmla="*/ 8 h 43"/>
                <a:gd name="T20" fmla="*/ 9 w 20"/>
                <a:gd name="T21" fmla="*/ 11 h 43"/>
                <a:gd name="T22" fmla="*/ 7 w 20"/>
                <a:gd name="T23" fmla="*/ 19 h 43"/>
                <a:gd name="T24" fmla="*/ 7 w 20"/>
                <a:gd name="T25" fmla="*/ 43 h 43"/>
                <a:gd name="T26" fmla="*/ 0 w 20"/>
                <a:gd name="T27" fmla="*/ 43 h 43"/>
                <a:gd name="T28" fmla="*/ 0 w 20"/>
                <a:gd name="T29"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43">
                  <a:moveTo>
                    <a:pt x="0" y="1"/>
                  </a:moveTo>
                  <a:cubicBezTo>
                    <a:pt x="6" y="1"/>
                    <a:pt x="6" y="1"/>
                    <a:pt x="6" y="1"/>
                  </a:cubicBezTo>
                  <a:cubicBezTo>
                    <a:pt x="6" y="8"/>
                    <a:pt x="6" y="8"/>
                    <a:pt x="6" y="8"/>
                  </a:cubicBezTo>
                  <a:cubicBezTo>
                    <a:pt x="7" y="7"/>
                    <a:pt x="8" y="5"/>
                    <a:pt x="10" y="3"/>
                  </a:cubicBezTo>
                  <a:cubicBezTo>
                    <a:pt x="12" y="1"/>
                    <a:pt x="15" y="0"/>
                    <a:pt x="18" y="0"/>
                  </a:cubicBezTo>
                  <a:cubicBezTo>
                    <a:pt x="18" y="0"/>
                    <a:pt x="18" y="0"/>
                    <a:pt x="18" y="0"/>
                  </a:cubicBezTo>
                  <a:cubicBezTo>
                    <a:pt x="19" y="0"/>
                    <a:pt x="19" y="0"/>
                    <a:pt x="20" y="1"/>
                  </a:cubicBezTo>
                  <a:cubicBezTo>
                    <a:pt x="20" y="8"/>
                    <a:pt x="20" y="8"/>
                    <a:pt x="20" y="8"/>
                  </a:cubicBezTo>
                  <a:cubicBezTo>
                    <a:pt x="19" y="8"/>
                    <a:pt x="19" y="8"/>
                    <a:pt x="19" y="8"/>
                  </a:cubicBezTo>
                  <a:cubicBezTo>
                    <a:pt x="18" y="8"/>
                    <a:pt x="18" y="8"/>
                    <a:pt x="18" y="8"/>
                  </a:cubicBezTo>
                  <a:cubicBezTo>
                    <a:pt x="14" y="8"/>
                    <a:pt x="11" y="9"/>
                    <a:pt x="9" y="11"/>
                  </a:cubicBezTo>
                  <a:cubicBezTo>
                    <a:pt x="8" y="13"/>
                    <a:pt x="7" y="16"/>
                    <a:pt x="7" y="19"/>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7" name="Freeform 28"/>
            <p:cNvSpPr>
              <a:spLocks/>
            </p:cNvSpPr>
            <p:nvPr/>
          </p:nvSpPr>
          <p:spPr bwMode="auto">
            <a:xfrm>
              <a:off x="16046454" y="2870201"/>
              <a:ext cx="120650" cy="134938"/>
            </a:xfrm>
            <a:custGeom>
              <a:avLst/>
              <a:gdLst>
                <a:gd name="T0" fmla="*/ 16 w 76"/>
                <a:gd name="T1" fmla="*/ 0 h 85"/>
                <a:gd name="T2" fmla="*/ 38 w 76"/>
                <a:gd name="T3" fmla="*/ 69 h 85"/>
                <a:gd name="T4" fmla="*/ 62 w 76"/>
                <a:gd name="T5" fmla="*/ 0 h 85"/>
                <a:gd name="T6" fmla="*/ 76 w 76"/>
                <a:gd name="T7" fmla="*/ 0 h 85"/>
                <a:gd name="T8" fmla="*/ 46 w 76"/>
                <a:gd name="T9" fmla="*/ 85 h 85"/>
                <a:gd name="T10" fmla="*/ 30 w 76"/>
                <a:gd name="T11" fmla="*/ 85 h 85"/>
                <a:gd name="T12" fmla="*/ 0 w 76"/>
                <a:gd name="T13" fmla="*/ 0 h 85"/>
                <a:gd name="T14" fmla="*/ 16 w 76"/>
                <a:gd name="T15" fmla="*/ 0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5">
                  <a:moveTo>
                    <a:pt x="16" y="0"/>
                  </a:moveTo>
                  <a:lnTo>
                    <a:pt x="38" y="69"/>
                  </a:lnTo>
                  <a:lnTo>
                    <a:pt x="62" y="0"/>
                  </a:lnTo>
                  <a:lnTo>
                    <a:pt x="76" y="0"/>
                  </a:lnTo>
                  <a:lnTo>
                    <a:pt x="46" y="85"/>
                  </a:lnTo>
                  <a:lnTo>
                    <a:pt x="30" y="85"/>
                  </a:lnTo>
                  <a:lnTo>
                    <a:pt x="0" y="0"/>
                  </a:lnTo>
                  <a:lnTo>
                    <a:pt x="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8" name="Freeform 29"/>
            <p:cNvSpPr>
              <a:spLocks noEditPoints="1"/>
            </p:cNvSpPr>
            <p:nvPr/>
          </p:nvSpPr>
          <p:spPr bwMode="auto">
            <a:xfrm>
              <a:off x="16189329" y="2822576"/>
              <a:ext cx="22225" cy="182563"/>
            </a:xfrm>
            <a:custGeom>
              <a:avLst/>
              <a:gdLst>
                <a:gd name="T0" fmla="*/ 0 w 14"/>
                <a:gd name="T1" fmla="*/ 0 h 115"/>
                <a:gd name="T2" fmla="*/ 14 w 14"/>
                <a:gd name="T3" fmla="*/ 0 h 115"/>
                <a:gd name="T4" fmla="*/ 14 w 14"/>
                <a:gd name="T5" fmla="*/ 16 h 115"/>
                <a:gd name="T6" fmla="*/ 0 w 14"/>
                <a:gd name="T7" fmla="*/ 16 h 115"/>
                <a:gd name="T8" fmla="*/ 0 w 14"/>
                <a:gd name="T9" fmla="*/ 0 h 115"/>
                <a:gd name="T10" fmla="*/ 0 w 14"/>
                <a:gd name="T11" fmla="*/ 30 h 115"/>
                <a:gd name="T12" fmla="*/ 14 w 14"/>
                <a:gd name="T13" fmla="*/ 30 h 115"/>
                <a:gd name="T14" fmla="*/ 14 w 14"/>
                <a:gd name="T15" fmla="*/ 115 h 115"/>
                <a:gd name="T16" fmla="*/ 0 w 14"/>
                <a:gd name="T17" fmla="*/ 115 h 115"/>
                <a:gd name="T18" fmla="*/ 0 w 14"/>
                <a:gd name="T19" fmla="*/ 3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15">
                  <a:moveTo>
                    <a:pt x="0" y="0"/>
                  </a:moveTo>
                  <a:lnTo>
                    <a:pt x="14" y="0"/>
                  </a:lnTo>
                  <a:lnTo>
                    <a:pt x="14" y="16"/>
                  </a:lnTo>
                  <a:lnTo>
                    <a:pt x="0" y="16"/>
                  </a:lnTo>
                  <a:lnTo>
                    <a:pt x="0" y="0"/>
                  </a:lnTo>
                  <a:close/>
                  <a:moveTo>
                    <a:pt x="0" y="30"/>
                  </a:moveTo>
                  <a:lnTo>
                    <a:pt x="14" y="30"/>
                  </a:lnTo>
                  <a:lnTo>
                    <a:pt x="14" y="115"/>
                  </a:lnTo>
                  <a:lnTo>
                    <a:pt x="0" y="115"/>
                  </a:lnTo>
                  <a:lnTo>
                    <a:pt x="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9" name="Freeform 30"/>
            <p:cNvSpPr>
              <a:spLocks/>
            </p:cNvSpPr>
            <p:nvPr/>
          </p:nvSpPr>
          <p:spPr bwMode="auto">
            <a:xfrm>
              <a:off x="16240129" y="2867026"/>
              <a:ext cx="112713" cy="141288"/>
            </a:xfrm>
            <a:custGeom>
              <a:avLst/>
              <a:gdLst>
                <a:gd name="T0" fmla="*/ 30 w 35"/>
                <a:gd name="T1" fmla="*/ 3 h 44"/>
                <a:gd name="T2" fmla="*/ 35 w 35"/>
                <a:gd name="T3" fmla="*/ 15 h 44"/>
                <a:gd name="T4" fmla="*/ 29 w 35"/>
                <a:gd name="T5" fmla="*/ 15 h 44"/>
                <a:gd name="T6" fmla="*/ 26 w 35"/>
                <a:gd name="T7" fmla="*/ 9 h 44"/>
                <a:gd name="T8" fmla="*/ 19 w 35"/>
                <a:gd name="T9" fmla="*/ 6 h 44"/>
                <a:gd name="T10" fmla="*/ 9 w 35"/>
                <a:gd name="T11" fmla="*/ 13 h 44"/>
                <a:gd name="T12" fmla="*/ 7 w 35"/>
                <a:gd name="T13" fmla="*/ 23 h 44"/>
                <a:gd name="T14" fmla="*/ 10 w 35"/>
                <a:gd name="T15" fmla="*/ 34 h 44"/>
                <a:gd name="T16" fmla="*/ 18 w 35"/>
                <a:gd name="T17" fmla="*/ 38 h 44"/>
                <a:gd name="T18" fmla="*/ 25 w 35"/>
                <a:gd name="T19" fmla="*/ 35 h 44"/>
                <a:gd name="T20" fmla="*/ 29 w 35"/>
                <a:gd name="T21" fmla="*/ 28 h 44"/>
                <a:gd name="T22" fmla="*/ 35 w 35"/>
                <a:gd name="T23" fmla="*/ 28 h 44"/>
                <a:gd name="T24" fmla="*/ 30 w 35"/>
                <a:gd name="T25" fmla="*/ 40 h 44"/>
                <a:gd name="T26" fmla="*/ 18 w 35"/>
                <a:gd name="T27" fmla="*/ 44 h 44"/>
                <a:gd name="T28" fmla="*/ 5 w 35"/>
                <a:gd name="T29" fmla="*/ 38 h 44"/>
                <a:gd name="T30" fmla="*/ 0 w 35"/>
                <a:gd name="T31" fmla="*/ 23 h 44"/>
                <a:gd name="T32" fmla="*/ 5 w 35"/>
                <a:gd name="T33" fmla="*/ 6 h 44"/>
                <a:gd name="T34" fmla="*/ 19 w 35"/>
                <a:gd name="T35" fmla="*/ 0 h 44"/>
                <a:gd name="T36" fmla="*/ 30 w 35"/>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44">
                  <a:moveTo>
                    <a:pt x="30" y="3"/>
                  </a:moveTo>
                  <a:cubicBezTo>
                    <a:pt x="33" y="6"/>
                    <a:pt x="35" y="10"/>
                    <a:pt x="35" y="15"/>
                  </a:cubicBezTo>
                  <a:cubicBezTo>
                    <a:pt x="29" y="15"/>
                    <a:pt x="29" y="15"/>
                    <a:pt x="29" y="15"/>
                  </a:cubicBezTo>
                  <a:cubicBezTo>
                    <a:pt x="28" y="13"/>
                    <a:pt x="27" y="11"/>
                    <a:pt x="26" y="9"/>
                  </a:cubicBezTo>
                  <a:cubicBezTo>
                    <a:pt x="24" y="7"/>
                    <a:pt x="22" y="6"/>
                    <a:pt x="19" y="6"/>
                  </a:cubicBezTo>
                  <a:cubicBezTo>
                    <a:pt x="14" y="6"/>
                    <a:pt x="11" y="8"/>
                    <a:pt x="9" y="13"/>
                  </a:cubicBezTo>
                  <a:cubicBezTo>
                    <a:pt x="8" y="16"/>
                    <a:pt x="7" y="19"/>
                    <a:pt x="7" y="23"/>
                  </a:cubicBezTo>
                  <a:cubicBezTo>
                    <a:pt x="7" y="27"/>
                    <a:pt x="8" y="31"/>
                    <a:pt x="10" y="34"/>
                  </a:cubicBezTo>
                  <a:cubicBezTo>
                    <a:pt x="12" y="37"/>
                    <a:pt x="14" y="38"/>
                    <a:pt x="18" y="38"/>
                  </a:cubicBezTo>
                  <a:cubicBezTo>
                    <a:pt x="21" y="38"/>
                    <a:pt x="23" y="37"/>
                    <a:pt x="25" y="35"/>
                  </a:cubicBezTo>
                  <a:cubicBezTo>
                    <a:pt x="27" y="34"/>
                    <a:pt x="28" y="31"/>
                    <a:pt x="29" y="28"/>
                  </a:cubicBezTo>
                  <a:cubicBezTo>
                    <a:pt x="35" y="28"/>
                    <a:pt x="35" y="28"/>
                    <a:pt x="35" y="28"/>
                  </a:cubicBezTo>
                  <a:cubicBezTo>
                    <a:pt x="35" y="34"/>
                    <a:pt x="33" y="38"/>
                    <a:pt x="30" y="40"/>
                  </a:cubicBezTo>
                  <a:cubicBezTo>
                    <a:pt x="27" y="43"/>
                    <a:pt x="23" y="44"/>
                    <a:pt x="18" y="44"/>
                  </a:cubicBezTo>
                  <a:cubicBezTo>
                    <a:pt x="12" y="44"/>
                    <a:pt x="8" y="42"/>
                    <a:pt x="5" y="38"/>
                  </a:cubicBezTo>
                  <a:cubicBezTo>
                    <a:pt x="1" y="34"/>
                    <a:pt x="0" y="29"/>
                    <a:pt x="0" y="23"/>
                  </a:cubicBezTo>
                  <a:cubicBezTo>
                    <a:pt x="0" y="16"/>
                    <a:pt x="2" y="10"/>
                    <a:pt x="5" y="6"/>
                  </a:cubicBezTo>
                  <a:cubicBezTo>
                    <a:pt x="9" y="2"/>
                    <a:pt x="13" y="0"/>
                    <a:pt x="19" y="0"/>
                  </a:cubicBezTo>
                  <a:cubicBezTo>
                    <a:pt x="23" y="0"/>
                    <a:pt x="27" y="1"/>
                    <a:pt x="30"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0" name="Freeform 31"/>
            <p:cNvSpPr>
              <a:spLocks noEditPoints="1"/>
            </p:cNvSpPr>
            <p:nvPr/>
          </p:nvSpPr>
          <p:spPr bwMode="auto">
            <a:xfrm>
              <a:off x="16371892" y="2867026"/>
              <a:ext cx="120650" cy="141288"/>
            </a:xfrm>
            <a:custGeom>
              <a:avLst/>
              <a:gdLst>
                <a:gd name="T0" fmla="*/ 28 w 38"/>
                <a:gd name="T1" fmla="*/ 2 h 44"/>
                <a:gd name="T2" fmla="*/ 34 w 38"/>
                <a:gd name="T3" fmla="*/ 8 h 44"/>
                <a:gd name="T4" fmla="*/ 37 w 38"/>
                <a:gd name="T5" fmla="*/ 15 h 44"/>
                <a:gd name="T6" fmla="*/ 38 w 38"/>
                <a:gd name="T7" fmla="*/ 24 h 44"/>
                <a:gd name="T8" fmla="*/ 7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19 w 38"/>
                <a:gd name="T35" fmla="*/ 0 h 44"/>
                <a:gd name="T36" fmla="*/ 28 w 38"/>
                <a:gd name="T37" fmla="*/ 2 h 44"/>
                <a:gd name="T38" fmla="*/ 30 w 38"/>
                <a:gd name="T39" fmla="*/ 19 h 44"/>
                <a:gd name="T40" fmla="*/ 28 w 38"/>
                <a:gd name="T41" fmla="*/ 11 h 44"/>
                <a:gd name="T42" fmla="*/ 19 w 38"/>
                <a:gd name="T43" fmla="*/ 6 h 44"/>
                <a:gd name="T44" fmla="*/ 11 w 38"/>
                <a:gd name="T45" fmla="*/ 10 h 44"/>
                <a:gd name="T46" fmla="*/ 8 w 38"/>
                <a:gd name="T47" fmla="*/ 19 h 44"/>
                <a:gd name="T48" fmla="*/ 30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7" y="17"/>
                    <a:pt x="38" y="20"/>
                    <a:pt x="38" y="24"/>
                  </a:cubicBezTo>
                  <a:cubicBezTo>
                    <a:pt x="7" y="24"/>
                    <a:pt x="7" y="24"/>
                    <a:pt x="7" y="24"/>
                  </a:cubicBezTo>
                  <a:cubicBezTo>
                    <a:pt x="7" y="29"/>
                    <a:pt x="8" y="32"/>
                    <a:pt x="10" y="34"/>
                  </a:cubicBezTo>
                  <a:cubicBezTo>
                    <a:pt x="12" y="37"/>
                    <a:pt x="15" y="38"/>
                    <a:pt x="19" y="38"/>
                  </a:cubicBezTo>
                  <a:cubicBezTo>
                    <a:pt x="23" y="38"/>
                    <a:pt x="25"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4" y="0"/>
                    <a:pt x="19" y="0"/>
                  </a:cubicBezTo>
                  <a:cubicBezTo>
                    <a:pt x="22" y="0"/>
                    <a:pt x="25" y="1"/>
                    <a:pt x="28" y="2"/>
                  </a:cubicBezTo>
                  <a:moveTo>
                    <a:pt x="30" y="19"/>
                  </a:moveTo>
                  <a:cubicBezTo>
                    <a:pt x="30" y="16"/>
                    <a:pt x="29" y="13"/>
                    <a:pt x="28" y="11"/>
                  </a:cubicBezTo>
                  <a:cubicBezTo>
                    <a:pt x="27" y="8"/>
                    <a:pt x="23" y="6"/>
                    <a:pt x="19" y="6"/>
                  </a:cubicBezTo>
                  <a:cubicBezTo>
                    <a:pt x="16" y="6"/>
                    <a:pt x="13" y="8"/>
                    <a:pt x="11" y="10"/>
                  </a:cubicBezTo>
                  <a:cubicBezTo>
                    <a:pt x="9" y="12"/>
                    <a:pt x="8" y="15"/>
                    <a:pt x="8"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1" name="Freeform 32"/>
            <p:cNvSpPr>
              <a:spLocks/>
            </p:cNvSpPr>
            <p:nvPr/>
          </p:nvSpPr>
          <p:spPr bwMode="auto">
            <a:xfrm>
              <a:off x="16514767" y="2867026"/>
              <a:ext cx="107950" cy="141288"/>
            </a:xfrm>
            <a:custGeom>
              <a:avLst/>
              <a:gdLst>
                <a:gd name="T0" fmla="*/ 6 w 34"/>
                <a:gd name="T1" fmla="*/ 30 h 44"/>
                <a:gd name="T2" fmla="*/ 8 w 34"/>
                <a:gd name="T3" fmla="*/ 35 h 44"/>
                <a:gd name="T4" fmla="*/ 18 w 34"/>
                <a:gd name="T5" fmla="*/ 39 h 44"/>
                <a:gd name="T6" fmla="*/ 24 w 34"/>
                <a:gd name="T7" fmla="*/ 37 h 44"/>
                <a:gd name="T8" fmla="*/ 28 w 34"/>
                <a:gd name="T9" fmla="*/ 32 h 44"/>
                <a:gd name="T10" fmla="*/ 25 w 34"/>
                <a:gd name="T11" fmla="*/ 28 h 44"/>
                <a:gd name="T12" fmla="*/ 19 w 34"/>
                <a:gd name="T13" fmla="*/ 26 h 44"/>
                <a:gd name="T14" fmla="*/ 13 w 34"/>
                <a:gd name="T15" fmla="*/ 24 h 44"/>
                <a:gd name="T16" fmla="*/ 5 w 34"/>
                <a:gd name="T17" fmla="*/ 21 h 44"/>
                <a:gd name="T18" fmla="*/ 1 w 34"/>
                <a:gd name="T19" fmla="*/ 13 h 44"/>
                <a:gd name="T20" fmla="*/ 5 w 34"/>
                <a:gd name="T21" fmla="*/ 4 h 44"/>
                <a:gd name="T22" fmla="*/ 17 w 34"/>
                <a:gd name="T23" fmla="*/ 0 h 44"/>
                <a:gd name="T24" fmla="*/ 30 w 34"/>
                <a:gd name="T25" fmla="*/ 6 h 44"/>
                <a:gd name="T26" fmla="*/ 33 w 34"/>
                <a:gd name="T27" fmla="*/ 13 h 44"/>
                <a:gd name="T28" fmla="*/ 26 w 34"/>
                <a:gd name="T29" fmla="*/ 13 h 44"/>
                <a:gd name="T30" fmla="*/ 25 w 34"/>
                <a:gd name="T31" fmla="*/ 9 h 44"/>
                <a:gd name="T32" fmla="*/ 16 w 34"/>
                <a:gd name="T33" fmla="*/ 6 h 44"/>
                <a:gd name="T34" fmla="*/ 10 w 34"/>
                <a:gd name="T35" fmla="*/ 8 h 44"/>
                <a:gd name="T36" fmla="*/ 8 w 34"/>
                <a:gd name="T37" fmla="*/ 12 h 44"/>
                <a:gd name="T38" fmla="*/ 11 w 34"/>
                <a:gd name="T39" fmla="*/ 16 h 44"/>
                <a:gd name="T40" fmla="*/ 15 w 34"/>
                <a:gd name="T41" fmla="*/ 18 h 44"/>
                <a:gd name="T42" fmla="*/ 20 w 34"/>
                <a:gd name="T43" fmla="*/ 19 h 44"/>
                <a:gd name="T44" fmla="*/ 30 w 34"/>
                <a:gd name="T45" fmla="*/ 22 h 44"/>
                <a:gd name="T46" fmla="*/ 34 w 34"/>
                <a:gd name="T47" fmla="*/ 31 h 44"/>
                <a:gd name="T48" fmla="*/ 30 w 34"/>
                <a:gd name="T49" fmla="*/ 40 h 44"/>
                <a:gd name="T50" fmla="*/ 17 w 34"/>
                <a:gd name="T51" fmla="*/ 44 h 44"/>
                <a:gd name="T52" fmla="*/ 4 w 34"/>
                <a:gd name="T53" fmla="*/ 40 h 44"/>
                <a:gd name="T54" fmla="*/ 0 w 34"/>
                <a:gd name="T55" fmla="*/ 30 h 44"/>
                <a:gd name="T56" fmla="*/ 6 w 34"/>
                <a:gd name="T5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 h="44">
                  <a:moveTo>
                    <a:pt x="6" y="30"/>
                  </a:moveTo>
                  <a:cubicBezTo>
                    <a:pt x="7" y="32"/>
                    <a:pt x="7" y="34"/>
                    <a:pt x="8" y="35"/>
                  </a:cubicBezTo>
                  <a:cubicBezTo>
                    <a:pt x="10" y="37"/>
                    <a:pt x="13" y="39"/>
                    <a:pt x="18" y="39"/>
                  </a:cubicBezTo>
                  <a:cubicBezTo>
                    <a:pt x="20" y="39"/>
                    <a:pt x="22" y="38"/>
                    <a:pt x="24" y="37"/>
                  </a:cubicBezTo>
                  <a:cubicBezTo>
                    <a:pt x="27" y="36"/>
                    <a:pt x="28" y="34"/>
                    <a:pt x="28" y="32"/>
                  </a:cubicBezTo>
                  <a:cubicBezTo>
                    <a:pt x="28" y="30"/>
                    <a:pt x="27" y="28"/>
                    <a:pt x="25" y="28"/>
                  </a:cubicBezTo>
                  <a:cubicBezTo>
                    <a:pt x="24" y="27"/>
                    <a:pt x="22" y="26"/>
                    <a:pt x="19" y="26"/>
                  </a:cubicBezTo>
                  <a:cubicBezTo>
                    <a:pt x="13" y="24"/>
                    <a:pt x="13" y="24"/>
                    <a:pt x="13" y="24"/>
                  </a:cubicBezTo>
                  <a:cubicBezTo>
                    <a:pt x="10" y="23"/>
                    <a:pt x="7" y="22"/>
                    <a:pt x="5" y="21"/>
                  </a:cubicBezTo>
                  <a:cubicBezTo>
                    <a:pt x="2" y="19"/>
                    <a:pt x="1" y="17"/>
                    <a:pt x="1" y="13"/>
                  </a:cubicBezTo>
                  <a:cubicBezTo>
                    <a:pt x="1" y="9"/>
                    <a:pt x="2" y="6"/>
                    <a:pt x="5" y="4"/>
                  </a:cubicBezTo>
                  <a:cubicBezTo>
                    <a:pt x="8" y="1"/>
                    <a:pt x="12" y="0"/>
                    <a:pt x="17" y="0"/>
                  </a:cubicBezTo>
                  <a:cubicBezTo>
                    <a:pt x="23" y="0"/>
                    <a:pt x="28" y="2"/>
                    <a:pt x="30" y="6"/>
                  </a:cubicBezTo>
                  <a:cubicBezTo>
                    <a:pt x="32" y="8"/>
                    <a:pt x="33" y="11"/>
                    <a:pt x="33" y="13"/>
                  </a:cubicBezTo>
                  <a:cubicBezTo>
                    <a:pt x="26" y="13"/>
                    <a:pt x="26" y="13"/>
                    <a:pt x="26" y="13"/>
                  </a:cubicBezTo>
                  <a:cubicBezTo>
                    <a:pt x="26" y="12"/>
                    <a:pt x="26" y="10"/>
                    <a:pt x="25" y="9"/>
                  </a:cubicBezTo>
                  <a:cubicBezTo>
                    <a:pt x="23" y="7"/>
                    <a:pt x="20" y="6"/>
                    <a:pt x="16" y="6"/>
                  </a:cubicBezTo>
                  <a:cubicBezTo>
                    <a:pt x="13" y="6"/>
                    <a:pt x="11" y="7"/>
                    <a:pt x="10" y="8"/>
                  </a:cubicBezTo>
                  <a:cubicBezTo>
                    <a:pt x="9" y="9"/>
                    <a:pt x="8" y="10"/>
                    <a:pt x="8" y="12"/>
                  </a:cubicBezTo>
                  <a:cubicBezTo>
                    <a:pt x="8" y="13"/>
                    <a:pt x="9" y="15"/>
                    <a:pt x="11" y="16"/>
                  </a:cubicBezTo>
                  <a:cubicBezTo>
                    <a:pt x="12" y="17"/>
                    <a:pt x="13" y="17"/>
                    <a:pt x="15" y="18"/>
                  </a:cubicBezTo>
                  <a:cubicBezTo>
                    <a:pt x="20" y="19"/>
                    <a:pt x="20" y="19"/>
                    <a:pt x="20" y="19"/>
                  </a:cubicBezTo>
                  <a:cubicBezTo>
                    <a:pt x="25" y="20"/>
                    <a:pt x="29" y="21"/>
                    <a:pt x="30" y="22"/>
                  </a:cubicBezTo>
                  <a:cubicBezTo>
                    <a:pt x="33" y="24"/>
                    <a:pt x="34" y="27"/>
                    <a:pt x="34" y="31"/>
                  </a:cubicBezTo>
                  <a:cubicBezTo>
                    <a:pt x="34" y="35"/>
                    <a:pt x="33" y="38"/>
                    <a:pt x="30" y="40"/>
                  </a:cubicBezTo>
                  <a:cubicBezTo>
                    <a:pt x="27" y="43"/>
                    <a:pt x="23" y="44"/>
                    <a:pt x="17" y="44"/>
                  </a:cubicBezTo>
                  <a:cubicBezTo>
                    <a:pt x="11" y="44"/>
                    <a:pt x="6" y="43"/>
                    <a:pt x="4" y="40"/>
                  </a:cubicBezTo>
                  <a:cubicBezTo>
                    <a:pt x="1" y="37"/>
                    <a:pt x="0" y="34"/>
                    <a:pt x="0" y="30"/>
                  </a:cubicBezTo>
                  <a:lnTo>
                    <a:pt x="6"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grpSp>
      <p:sp>
        <p:nvSpPr>
          <p:cNvPr id="91" name="Text Placeholder 2"/>
          <p:cNvSpPr>
            <a:spLocks noGrp="1"/>
          </p:cNvSpPr>
          <p:nvPr>
            <p:ph type="body" sz="quarter" idx="15" hasCustomPrompt="1"/>
          </p:nvPr>
        </p:nvSpPr>
        <p:spPr>
          <a:xfrm>
            <a:off x="995363" y="5619202"/>
            <a:ext cx="6142036" cy="275612"/>
          </a:xfrm>
        </p:spPr>
        <p:txBody>
          <a:bodyPr tIns="0" bIns="0" anchor="b"/>
          <a:lstStyle>
            <a:lvl1pPr marL="0" indent="0" algn="l">
              <a:lnSpc>
                <a:spcPct val="100000"/>
              </a:lnSpc>
              <a:buNone/>
              <a:defRPr lang="en-GB" sz="1500" b="0" kern="1200" baseline="0" noProof="0" dirty="0">
                <a:solidFill>
                  <a:schemeClr val="bg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GB" noProof="0" dirty="0"/>
              <a:t>Click to edit presenter name</a:t>
            </a:r>
          </a:p>
        </p:txBody>
      </p:sp>
      <p:grpSp>
        <p:nvGrpSpPr>
          <p:cNvPr id="113" name="Group 112"/>
          <p:cNvGrpSpPr/>
          <p:nvPr userDrawn="1"/>
        </p:nvGrpSpPr>
        <p:grpSpPr>
          <a:xfrm>
            <a:off x="12263438" y="0"/>
            <a:ext cx="3681702" cy="3436620"/>
            <a:chOff x="12263438" y="0"/>
            <a:chExt cx="3681702" cy="3436620"/>
          </a:xfrm>
        </p:grpSpPr>
        <p:sp>
          <p:nvSpPr>
            <p:cNvPr id="114"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115"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dirty="0">
                <a:solidFill>
                  <a:schemeClr val="tx1"/>
                </a:solidFill>
              </a:endParaRPr>
            </a:p>
          </p:txBody>
        </p:sp>
        <p:sp>
          <p:nvSpPr>
            <p:cNvPr id="116"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117"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dirty="0">
                <a:solidFill>
                  <a:schemeClr val="tx1"/>
                </a:solidFill>
              </a:endParaRPr>
            </a:p>
          </p:txBody>
        </p:sp>
        <p:sp>
          <p:nvSpPr>
            <p:cNvPr id="118"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119"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120"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dirty="0">
                <a:solidFill>
                  <a:schemeClr val="tx1"/>
                </a:solidFill>
              </a:endParaRPr>
            </a:p>
          </p:txBody>
        </p:sp>
        <p:sp>
          <p:nvSpPr>
            <p:cNvPr id="121"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122"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dirty="0">
                <a:solidFill>
                  <a:schemeClr val="tx1"/>
                </a:solidFill>
              </a:endParaRPr>
            </a:p>
          </p:txBody>
        </p:sp>
        <p:sp>
          <p:nvSpPr>
            <p:cNvPr id="123"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124"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125"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dirty="0">
                <a:solidFill>
                  <a:schemeClr val="tx1"/>
                </a:solidFill>
              </a:endParaRPr>
            </a:p>
          </p:txBody>
        </p:sp>
        <p:sp>
          <p:nvSpPr>
            <p:cNvPr id="126"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127"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dirty="0">
                <a:solidFill>
                  <a:schemeClr val="tx1"/>
                </a:solidFill>
              </a:endParaRPr>
            </a:p>
          </p:txBody>
        </p:sp>
        <p:sp>
          <p:nvSpPr>
            <p:cNvPr id="128"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129"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dirty="0">
                <a:solidFill>
                  <a:schemeClr val="tx1"/>
                </a:solidFill>
              </a:endParaRPr>
            </a:p>
          </p:txBody>
        </p:sp>
        <p:sp>
          <p:nvSpPr>
            <p:cNvPr id="130"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131"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dirty="0">
                <a:solidFill>
                  <a:schemeClr val="tx1"/>
                </a:solidFill>
              </a:endParaRPr>
            </a:p>
          </p:txBody>
        </p:sp>
        <p:sp>
          <p:nvSpPr>
            <p:cNvPr id="132"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133"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134" name="Rectangle 133"/>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dirty="0">
                <a:solidFill>
                  <a:schemeClr val="tx1"/>
                </a:solidFill>
              </a:endParaRPr>
            </a:p>
          </p:txBody>
        </p:sp>
        <p:sp>
          <p:nvSpPr>
            <p:cNvPr id="135" name="Rectangle 134"/>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136" name="Rectangle 135"/>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dirty="0">
                <a:solidFill>
                  <a:schemeClr val="tx1"/>
                </a:solidFill>
              </a:endParaRPr>
            </a:p>
          </p:txBody>
        </p:sp>
        <p:sp>
          <p:nvSpPr>
            <p:cNvPr id="137" name="Rectangle 136"/>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138" name="Rectangle 137"/>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139"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dirty="0">
                <a:solidFill>
                  <a:schemeClr val="tx1"/>
                </a:solidFill>
              </a:endParaRPr>
            </a:p>
          </p:txBody>
        </p:sp>
        <p:sp>
          <p:nvSpPr>
            <p:cNvPr id="140"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141"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dirty="0">
                <a:solidFill>
                  <a:schemeClr val="tx1"/>
                </a:solidFill>
              </a:endParaRPr>
            </a:p>
          </p:txBody>
        </p:sp>
        <p:sp>
          <p:nvSpPr>
            <p:cNvPr id="142"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143" name="Rectangle 142"/>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dirty="0">
                <a:solidFill>
                  <a:schemeClr val="tx1"/>
                </a:solidFill>
              </a:endParaRPr>
            </a:p>
          </p:txBody>
        </p:sp>
        <p:sp>
          <p:nvSpPr>
            <p:cNvPr id="144" name="Rectangle 143"/>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145"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dirty="0">
                <a:solidFill>
                  <a:schemeClr val="tx1"/>
                </a:solidFill>
              </a:endParaRPr>
            </a:p>
          </p:txBody>
        </p:sp>
        <p:sp>
          <p:nvSpPr>
            <p:cNvPr id="146"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grpSp>
        <p:nvGrpSpPr>
          <p:cNvPr id="160" name="Group 159"/>
          <p:cNvGrpSpPr/>
          <p:nvPr userDrawn="1"/>
        </p:nvGrpSpPr>
        <p:grpSpPr>
          <a:xfrm>
            <a:off x="12263437" y="3542534"/>
            <a:ext cx="3681703" cy="2424674"/>
            <a:chOff x="12263437" y="3542534"/>
            <a:chExt cx="3681703" cy="2424674"/>
          </a:xfrm>
        </p:grpSpPr>
        <p:sp>
          <p:nvSpPr>
            <p:cNvPr id="161"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dirty="0"/>
            </a:p>
          </p:txBody>
        </p:sp>
        <p:sp>
          <p:nvSpPr>
            <p:cNvPr id="162" name="Rectangle 161"/>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dirty="0">
                  <a:solidFill>
                    <a:schemeClr val="tx1"/>
                  </a:solidFill>
                  <a:latin typeface="+mj-lt"/>
                </a:rPr>
                <a:t>CROP PICTURE</a:t>
              </a:r>
            </a:p>
            <a:p>
              <a:pPr algn="l"/>
              <a:r>
                <a:rPr lang="en-GB" sz="1000" b="0" i="0" noProof="0" dirty="0">
                  <a:solidFill>
                    <a:schemeClr val="tx1"/>
                  </a:solidFill>
                </a:rPr>
                <a:t>Select picture &gt; click</a:t>
              </a:r>
              <a:r>
                <a:rPr lang="en-GB" sz="1000" b="0" i="0" baseline="0" noProof="0" dirty="0">
                  <a:solidFill>
                    <a:schemeClr val="tx1"/>
                  </a:solidFill>
                </a:rPr>
                <a:t> on tab </a:t>
              </a:r>
              <a:r>
                <a:rPr lang="en-GB" sz="1000" b="1" i="0" baseline="0" noProof="0" dirty="0">
                  <a:solidFill>
                    <a:schemeClr val="tx1"/>
                  </a:solidFill>
                </a:rPr>
                <a:t>“Picture Tools”</a:t>
              </a:r>
              <a:r>
                <a:rPr lang="en-GB" sz="1000" b="0" i="0" baseline="0" noProof="0" dirty="0">
                  <a:solidFill>
                    <a:schemeClr val="tx1"/>
                  </a:solidFill>
                </a:rPr>
                <a:t> &gt; </a:t>
              </a:r>
              <a:r>
                <a:rPr lang="en-GB" sz="1000" b="1" i="0" baseline="0" noProof="0" dirty="0">
                  <a:solidFill>
                    <a:schemeClr val="tx1"/>
                  </a:solidFill>
                </a:rPr>
                <a:t>“Format”</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noProof="0" dirty="0">
                  <a:solidFill>
                    <a:schemeClr val="tx1"/>
                  </a:solidFill>
                </a:rPr>
                <a:t>Click</a:t>
              </a:r>
              <a:r>
                <a:rPr lang="en-GB" sz="1000" b="0" i="0" baseline="0" noProof="0" dirty="0">
                  <a:solidFill>
                    <a:schemeClr val="tx1"/>
                  </a:solidFill>
                </a:rPr>
                <a:t> on the icon above </a:t>
              </a:r>
              <a:r>
                <a:rPr lang="en-GB" sz="1000" b="1" i="0" baseline="0" noProof="0" dirty="0">
                  <a:solidFill>
                    <a:schemeClr val="tx1"/>
                  </a:solidFill>
                </a:rPr>
                <a:t>“Crop”</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baseline="0" noProof="0" dirty="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dirty="0">
                  <a:solidFill>
                    <a:schemeClr val="tx1"/>
                  </a:solidFill>
                </a:rPr>
                <a:t>Use the </a:t>
              </a:r>
              <a:r>
                <a:rPr lang="en-GB" sz="1000" b="1" i="0" noProof="0" dirty="0">
                  <a:solidFill>
                    <a:schemeClr val="tx1"/>
                  </a:solidFill>
                </a:rPr>
                <a:t>“circular scale icon” </a:t>
              </a:r>
              <a:r>
                <a:rPr lang="en-GB" sz="1000" b="0" i="0" noProof="0" dirty="0">
                  <a:solidFill>
                    <a:schemeClr val="tx1"/>
                  </a:solidFill>
                </a:rPr>
                <a:t>to scale your picture within the cropped region.</a:t>
              </a:r>
            </a:p>
            <a:p>
              <a:pPr algn="l"/>
              <a:endParaRPr lang="en-GB" sz="1000" b="0" i="0" noProof="0" dirty="0">
                <a:solidFill>
                  <a:schemeClr val="tx1"/>
                </a:solidFill>
              </a:endParaRPr>
            </a:p>
            <a:p>
              <a:pPr algn="l"/>
              <a:endParaRPr lang="en-GB" sz="1000" b="0" i="0" noProof="0" dirty="0">
                <a:solidFill>
                  <a:schemeClr val="tx1"/>
                </a:solidFill>
              </a:endParaRPr>
            </a:p>
          </p:txBody>
        </p:sp>
        <p:pic>
          <p:nvPicPr>
            <p:cNvPr id="163" name="Picture 162"/>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164" name="Picture 163"/>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165" name="Picture 164"/>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166" name="Picture 165"/>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167" name="Group 166"/>
            <p:cNvGrpSpPr/>
            <p:nvPr userDrawn="1"/>
          </p:nvGrpSpPr>
          <p:grpSpPr>
            <a:xfrm>
              <a:off x="14367592" y="4149392"/>
              <a:ext cx="511967" cy="758182"/>
              <a:chOff x="14093278" y="4121452"/>
              <a:chExt cx="511967" cy="758182"/>
            </a:xfrm>
          </p:grpSpPr>
          <p:pic>
            <p:nvPicPr>
              <p:cNvPr id="171" name="Picture 170"/>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172" name="Rectangle 171"/>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cxnSp>
          <p:nvCxnSpPr>
            <p:cNvPr id="168" name="Straight Arrow Connector 167"/>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0" name="Oval 169"/>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sp>
        <p:nvSpPr>
          <p:cNvPr id="147" name="Rectangle 104"/>
          <p:cNvSpPr>
            <a:spLocks noChangeArrowheads="1"/>
          </p:cNvSpPr>
          <p:nvPr userDrawn="1"/>
        </p:nvSpPr>
        <p:spPr bwMode="gray">
          <a:xfrm flipH="1">
            <a:off x="-3101345" y="5619201"/>
            <a:ext cx="3018793" cy="30742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NAME OF PRESENTER (ONE LINE)</a:t>
            </a:r>
          </a:p>
        </p:txBody>
      </p:sp>
      <p:sp>
        <p:nvSpPr>
          <p:cNvPr id="148" name="Rectangle 104"/>
          <p:cNvSpPr>
            <a:spLocks noChangeArrowheads="1"/>
          </p:cNvSpPr>
          <p:nvPr userDrawn="1"/>
        </p:nvSpPr>
        <p:spPr bwMode="gray">
          <a:xfrm flipH="1">
            <a:off x="-3101344" y="4680749"/>
            <a:ext cx="3018790" cy="729451"/>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SUBTITLE HERE NOT MORE THAN 2 LINES OF TEXT</a:t>
            </a:r>
          </a:p>
        </p:txBody>
      </p:sp>
      <p:sp>
        <p:nvSpPr>
          <p:cNvPr id="149" name="Rectangle 104"/>
          <p:cNvSpPr>
            <a:spLocks noChangeArrowheads="1"/>
          </p:cNvSpPr>
          <p:nvPr userDrawn="1"/>
        </p:nvSpPr>
        <p:spPr bwMode="gray">
          <a:xfrm flipH="1">
            <a:off x="-3101343" y="3329475"/>
            <a:ext cx="3018790" cy="1227735"/>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TITLE HERE NOT MORE THAN 2 LINES OF TEXT</a:t>
            </a:r>
          </a:p>
        </p:txBody>
      </p:sp>
      <p:grpSp>
        <p:nvGrpSpPr>
          <p:cNvPr id="150" name="Group 149"/>
          <p:cNvGrpSpPr/>
          <p:nvPr userDrawn="1"/>
        </p:nvGrpSpPr>
        <p:grpSpPr>
          <a:xfrm>
            <a:off x="-3101342" y="3329475"/>
            <a:ext cx="3018791" cy="1227735"/>
            <a:chOff x="-460208" y="32235"/>
            <a:chExt cx="377657" cy="1227735"/>
          </a:xfrm>
        </p:grpSpPr>
        <p:cxnSp>
          <p:nvCxnSpPr>
            <p:cNvPr id="151" name="Straight Connector 150"/>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152" name="Straight Connector 151"/>
            <p:cNvCxnSpPr/>
            <p:nvPr userDrawn="1"/>
          </p:nvCxnSpPr>
          <p:spPr bwMode="gray">
            <a:xfrm flipH="1">
              <a:off x="-460208" y="32235"/>
              <a:ext cx="377657" cy="0"/>
            </a:xfrm>
            <a:prstGeom prst="line">
              <a:avLst/>
            </a:prstGeom>
            <a:noFill/>
            <a:ln w="6350" cap="flat" cmpd="sng" algn="ctr">
              <a:solidFill>
                <a:srgbClr val="FF0000"/>
              </a:solidFill>
              <a:prstDash val="dash"/>
              <a:miter lim="800000"/>
            </a:ln>
            <a:effectLst/>
          </p:spPr>
        </p:cxnSp>
      </p:grpSp>
      <p:grpSp>
        <p:nvGrpSpPr>
          <p:cNvPr id="153" name="Group 152"/>
          <p:cNvGrpSpPr/>
          <p:nvPr userDrawn="1"/>
        </p:nvGrpSpPr>
        <p:grpSpPr>
          <a:xfrm>
            <a:off x="-3101342" y="4680750"/>
            <a:ext cx="3018791" cy="729450"/>
            <a:chOff x="-460208" y="32235"/>
            <a:chExt cx="377657" cy="729450"/>
          </a:xfrm>
        </p:grpSpPr>
        <p:cxnSp>
          <p:nvCxnSpPr>
            <p:cNvPr id="154" name="Straight Connector 153"/>
            <p:cNvCxnSpPr/>
            <p:nvPr userDrawn="1"/>
          </p:nvCxnSpPr>
          <p:spPr bwMode="gray">
            <a:xfrm flipH="1">
              <a:off x="-460208" y="761685"/>
              <a:ext cx="377657" cy="0"/>
            </a:xfrm>
            <a:prstGeom prst="line">
              <a:avLst/>
            </a:prstGeom>
            <a:noFill/>
            <a:ln w="6350" cap="flat" cmpd="sng" algn="ctr">
              <a:solidFill>
                <a:srgbClr val="FF0000"/>
              </a:solidFill>
              <a:prstDash val="dash"/>
              <a:miter lim="800000"/>
            </a:ln>
            <a:effectLst/>
          </p:spPr>
        </p:cxnSp>
        <p:cxnSp>
          <p:nvCxnSpPr>
            <p:cNvPr id="155" name="Straight Connector 154"/>
            <p:cNvCxnSpPr/>
            <p:nvPr userDrawn="1"/>
          </p:nvCxnSpPr>
          <p:spPr bwMode="gray">
            <a:xfrm flipH="1">
              <a:off x="-460208" y="32235"/>
              <a:ext cx="377657" cy="0"/>
            </a:xfrm>
            <a:prstGeom prst="line">
              <a:avLst/>
            </a:prstGeom>
            <a:noFill/>
            <a:ln w="6350" cap="flat" cmpd="sng" algn="ctr">
              <a:solidFill>
                <a:srgbClr val="FF0000"/>
              </a:solidFill>
              <a:prstDash val="dash"/>
              <a:miter lim="800000"/>
            </a:ln>
            <a:effectLst/>
          </p:spPr>
        </p:cxnSp>
      </p:grpSp>
      <p:grpSp>
        <p:nvGrpSpPr>
          <p:cNvPr id="156" name="Group 155"/>
          <p:cNvGrpSpPr/>
          <p:nvPr userDrawn="1"/>
        </p:nvGrpSpPr>
        <p:grpSpPr>
          <a:xfrm>
            <a:off x="-3101342" y="5619202"/>
            <a:ext cx="3018791" cy="282149"/>
            <a:chOff x="-460208" y="479536"/>
            <a:chExt cx="377657" cy="282149"/>
          </a:xfrm>
        </p:grpSpPr>
        <p:cxnSp>
          <p:nvCxnSpPr>
            <p:cNvPr id="157" name="Straight Connector 156"/>
            <p:cNvCxnSpPr/>
            <p:nvPr userDrawn="1"/>
          </p:nvCxnSpPr>
          <p:spPr bwMode="gray">
            <a:xfrm flipH="1">
              <a:off x="-460208" y="761685"/>
              <a:ext cx="377657" cy="0"/>
            </a:xfrm>
            <a:prstGeom prst="line">
              <a:avLst/>
            </a:prstGeom>
            <a:noFill/>
            <a:ln w="6350" cap="flat" cmpd="sng" algn="ctr">
              <a:solidFill>
                <a:srgbClr val="FF0000"/>
              </a:solidFill>
              <a:prstDash val="dash"/>
              <a:miter lim="800000"/>
            </a:ln>
            <a:effectLst/>
          </p:spPr>
        </p:cxnSp>
        <p:cxnSp>
          <p:nvCxnSpPr>
            <p:cNvPr id="158" name="Straight Connector 157"/>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sp>
        <p:nvSpPr>
          <p:cNvPr id="159" name="Rectangle 104"/>
          <p:cNvSpPr>
            <a:spLocks noChangeArrowheads="1"/>
          </p:cNvSpPr>
          <p:nvPr userDrawn="1"/>
        </p:nvSpPr>
        <p:spPr bwMode="gray">
          <a:xfrm flipH="1">
            <a:off x="-3101345" y="5908482"/>
            <a:ext cx="3018793" cy="30742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LOCATION, DATE (ONE LINE)</a:t>
            </a:r>
          </a:p>
        </p:txBody>
      </p:sp>
      <p:grpSp>
        <p:nvGrpSpPr>
          <p:cNvPr id="173" name="Group 172"/>
          <p:cNvGrpSpPr/>
          <p:nvPr userDrawn="1"/>
        </p:nvGrpSpPr>
        <p:grpSpPr>
          <a:xfrm>
            <a:off x="-3101342" y="5908483"/>
            <a:ext cx="3018791" cy="282149"/>
            <a:chOff x="-460208" y="479536"/>
            <a:chExt cx="377657" cy="282149"/>
          </a:xfrm>
        </p:grpSpPr>
        <p:cxnSp>
          <p:nvCxnSpPr>
            <p:cNvPr id="174" name="Straight Connector 173"/>
            <p:cNvCxnSpPr/>
            <p:nvPr userDrawn="1"/>
          </p:nvCxnSpPr>
          <p:spPr bwMode="gray">
            <a:xfrm flipH="1">
              <a:off x="-460208" y="761685"/>
              <a:ext cx="377657" cy="0"/>
            </a:xfrm>
            <a:prstGeom prst="line">
              <a:avLst/>
            </a:prstGeom>
            <a:noFill/>
            <a:ln w="6350" cap="flat" cmpd="sng" algn="ctr">
              <a:solidFill>
                <a:srgbClr val="FF0000"/>
              </a:solidFill>
              <a:prstDash val="dash"/>
              <a:miter lim="800000"/>
            </a:ln>
            <a:effectLst/>
          </p:spPr>
        </p:cxnSp>
        <p:cxnSp>
          <p:nvCxnSpPr>
            <p:cNvPr id="175" name="Straight Connector 174"/>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spTree>
    <p:extLst>
      <p:ext uri="{BB962C8B-B14F-4D97-AF65-F5344CB8AC3E}">
        <p14:creationId xmlns:p14="http://schemas.microsoft.com/office/powerpoint/2010/main" val="801778077"/>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Full image Slide With Blue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GB" noProof="0"/>
          </a:p>
        </p:txBody>
      </p:sp>
      <p:grpSp>
        <p:nvGrpSpPr>
          <p:cNvPr id="52" name="Group 51"/>
          <p:cNvGrpSpPr/>
          <p:nvPr userDrawn="1"/>
        </p:nvGrpSpPr>
        <p:grpSpPr>
          <a:xfrm>
            <a:off x="11231550" y="6250328"/>
            <a:ext cx="301637" cy="363217"/>
            <a:chOff x="10789528" y="6237520"/>
            <a:chExt cx="312274" cy="376026"/>
          </a:xfrm>
        </p:grpSpPr>
        <p:sp>
          <p:nvSpPr>
            <p:cNvPr id="53" name="Freeform 5"/>
            <p:cNvSpPr>
              <a:spLocks/>
            </p:cNvSpPr>
            <p:nvPr userDrawn="1"/>
          </p:nvSpPr>
          <p:spPr bwMode="auto">
            <a:xfrm>
              <a:off x="10789528" y="6237520"/>
              <a:ext cx="312274" cy="376026"/>
            </a:xfrm>
            <a:custGeom>
              <a:avLst/>
              <a:gdLst>
                <a:gd name="T0" fmla="*/ 358 w 424"/>
                <a:gd name="T1" fmla="*/ 55 h 509"/>
                <a:gd name="T2" fmla="*/ 209 w 424"/>
                <a:gd name="T3" fmla="*/ 0 h 509"/>
                <a:gd name="T4" fmla="*/ 62 w 424"/>
                <a:gd name="T5" fmla="*/ 61 h 509"/>
                <a:gd name="T6" fmla="*/ 0 w 424"/>
                <a:gd name="T7" fmla="*/ 206 h 509"/>
                <a:gd name="T8" fmla="*/ 141 w 424"/>
                <a:gd name="T9" fmla="*/ 398 h 509"/>
                <a:gd name="T10" fmla="*/ 184 w 424"/>
                <a:gd name="T11" fmla="*/ 330 h 509"/>
                <a:gd name="T12" fmla="*/ 80 w 424"/>
                <a:gd name="T13" fmla="*/ 205 h 509"/>
                <a:gd name="T14" fmla="*/ 211 w 424"/>
                <a:gd name="T15" fmla="*/ 76 h 509"/>
                <a:gd name="T16" fmla="*/ 345 w 424"/>
                <a:gd name="T17" fmla="*/ 202 h 509"/>
                <a:gd name="T18" fmla="*/ 311 w 424"/>
                <a:gd name="T19" fmla="*/ 299 h 509"/>
                <a:gd name="T20" fmla="*/ 310 w 424"/>
                <a:gd name="T21" fmla="*/ 299 h 509"/>
                <a:gd name="T22" fmla="*/ 310 w 424"/>
                <a:gd name="T23" fmla="*/ 300 h 509"/>
                <a:gd name="T24" fmla="*/ 169 w 424"/>
                <a:gd name="T25" fmla="*/ 509 h 509"/>
                <a:gd name="T26" fmla="*/ 242 w 424"/>
                <a:gd name="T27" fmla="*/ 509 h 509"/>
                <a:gd name="T28" fmla="*/ 275 w 424"/>
                <a:gd name="T29" fmla="*/ 491 h 509"/>
                <a:gd name="T30" fmla="*/ 352 w 424"/>
                <a:gd name="T31" fmla="*/ 366 h 509"/>
                <a:gd name="T32" fmla="*/ 367 w 424"/>
                <a:gd name="T33" fmla="*/ 343 h 509"/>
                <a:gd name="T34" fmla="*/ 424 w 424"/>
                <a:gd name="T35" fmla="*/ 200 h 509"/>
                <a:gd name="T36" fmla="*/ 358 w 424"/>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4" h="509">
                  <a:moveTo>
                    <a:pt x="358" y="55"/>
                  </a:moveTo>
                  <a:cubicBezTo>
                    <a:pt x="319" y="20"/>
                    <a:pt x="264" y="0"/>
                    <a:pt x="209" y="0"/>
                  </a:cubicBezTo>
                  <a:cubicBezTo>
                    <a:pt x="154" y="0"/>
                    <a:pt x="101" y="22"/>
                    <a:pt x="62" y="61"/>
                  </a:cubicBezTo>
                  <a:cubicBezTo>
                    <a:pt x="22" y="100"/>
                    <a:pt x="0" y="152"/>
                    <a:pt x="0" y="206"/>
                  </a:cubicBezTo>
                  <a:cubicBezTo>
                    <a:pt x="0" y="296"/>
                    <a:pt x="56" y="372"/>
                    <a:pt x="141" y="398"/>
                  </a:cubicBezTo>
                  <a:cubicBezTo>
                    <a:pt x="184" y="330"/>
                    <a:pt x="184" y="330"/>
                    <a:pt x="184" y="330"/>
                  </a:cubicBezTo>
                  <a:cubicBezTo>
                    <a:pt x="124" y="319"/>
                    <a:pt x="80" y="268"/>
                    <a:pt x="80" y="205"/>
                  </a:cubicBezTo>
                  <a:cubicBezTo>
                    <a:pt x="80" y="134"/>
                    <a:pt x="138" y="76"/>
                    <a:pt x="211" y="76"/>
                  </a:cubicBezTo>
                  <a:cubicBezTo>
                    <a:pt x="277" y="76"/>
                    <a:pt x="345" y="123"/>
                    <a:pt x="345" y="202"/>
                  </a:cubicBezTo>
                  <a:cubicBezTo>
                    <a:pt x="345" y="239"/>
                    <a:pt x="327" y="271"/>
                    <a:pt x="311" y="299"/>
                  </a:cubicBezTo>
                  <a:cubicBezTo>
                    <a:pt x="310" y="299"/>
                    <a:pt x="310" y="299"/>
                    <a:pt x="310" y="299"/>
                  </a:cubicBezTo>
                  <a:cubicBezTo>
                    <a:pt x="310" y="300"/>
                    <a:pt x="310" y="300"/>
                    <a:pt x="310" y="300"/>
                  </a:cubicBezTo>
                  <a:cubicBezTo>
                    <a:pt x="169" y="509"/>
                    <a:pt x="169" y="509"/>
                    <a:pt x="169" y="509"/>
                  </a:cubicBezTo>
                  <a:cubicBezTo>
                    <a:pt x="242" y="509"/>
                    <a:pt x="242" y="509"/>
                    <a:pt x="242" y="509"/>
                  </a:cubicBezTo>
                  <a:cubicBezTo>
                    <a:pt x="255" y="509"/>
                    <a:pt x="268" y="502"/>
                    <a:pt x="275" y="491"/>
                  </a:cubicBezTo>
                  <a:cubicBezTo>
                    <a:pt x="352" y="366"/>
                    <a:pt x="352" y="366"/>
                    <a:pt x="352" y="366"/>
                  </a:cubicBezTo>
                  <a:cubicBezTo>
                    <a:pt x="357" y="358"/>
                    <a:pt x="362" y="350"/>
                    <a:pt x="367" y="343"/>
                  </a:cubicBezTo>
                  <a:cubicBezTo>
                    <a:pt x="395" y="297"/>
                    <a:pt x="424" y="249"/>
                    <a:pt x="424" y="200"/>
                  </a:cubicBezTo>
                  <a:cubicBezTo>
                    <a:pt x="424" y="127"/>
                    <a:pt x="388" y="81"/>
                    <a:pt x="358" y="55"/>
                  </a:cubicBezTo>
                </a:path>
              </a:pathLst>
            </a:custGeom>
            <a:solidFill>
              <a:srgbClr val="143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54" name="Oval 6"/>
            <p:cNvSpPr>
              <a:spLocks noChangeArrowheads="1"/>
            </p:cNvSpPr>
            <p:nvPr userDrawn="1"/>
          </p:nvSpPr>
          <p:spPr bwMode="auto">
            <a:xfrm>
              <a:off x="10905145" y="6343773"/>
              <a:ext cx="81760" cy="82121"/>
            </a:xfrm>
            <a:prstGeom prst="ellipse">
              <a:avLst/>
            </a:prstGeom>
            <a:solidFill>
              <a:srgbClr val="143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grpSp>
      <p:sp>
        <p:nvSpPr>
          <p:cNvPr id="55"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56"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GB" noProof="0" dirty="0"/>
              <a:t>Title of this presentation (Footer Text)</a:t>
            </a:r>
          </a:p>
        </p:txBody>
      </p:sp>
      <p:sp>
        <p:nvSpPr>
          <p:cNvPr id="57" name="Rectangle 104"/>
          <p:cNvSpPr>
            <a:spLocks noChangeArrowheads="1"/>
          </p:cNvSpPr>
          <p:nvPr userDrawn="1"/>
        </p:nvSpPr>
        <p:spPr bwMode="gray">
          <a:xfrm flipH="1">
            <a:off x="-3101342" y="503263"/>
            <a:ext cx="3018787" cy="756707"/>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TITLE HERE NOT MORE THAN 2 LINES OF TEXT</a:t>
            </a:r>
          </a:p>
        </p:txBody>
      </p:sp>
      <p:grpSp>
        <p:nvGrpSpPr>
          <p:cNvPr id="58" name="Group 57"/>
          <p:cNvGrpSpPr/>
          <p:nvPr userDrawn="1"/>
        </p:nvGrpSpPr>
        <p:grpSpPr>
          <a:xfrm>
            <a:off x="-3101340" y="515833"/>
            <a:ext cx="3018790" cy="744137"/>
            <a:chOff x="-460208" y="515833"/>
            <a:chExt cx="377657" cy="744137"/>
          </a:xfrm>
        </p:grpSpPr>
        <p:cxnSp>
          <p:nvCxnSpPr>
            <p:cNvPr id="59" name="Straight Connector 58"/>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60" name="Straight Connector 59"/>
            <p:cNvCxnSpPr/>
            <p:nvPr userDrawn="1"/>
          </p:nvCxnSpPr>
          <p:spPr bwMode="gray">
            <a:xfrm flipH="1">
              <a:off x="-460208" y="515833"/>
              <a:ext cx="377657" cy="0"/>
            </a:xfrm>
            <a:prstGeom prst="line">
              <a:avLst/>
            </a:prstGeom>
            <a:noFill/>
            <a:ln w="6350" cap="flat" cmpd="sng" algn="ctr">
              <a:solidFill>
                <a:srgbClr val="FF0000"/>
              </a:solidFill>
              <a:prstDash val="dash"/>
              <a:miter lim="800000"/>
            </a:ln>
            <a:effectLst/>
          </p:spPr>
        </p:cxnSp>
      </p:grpSp>
      <p:sp>
        <p:nvSpPr>
          <p:cNvPr id="65" name="Rectangle 64"/>
          <p:cNvSpPr/>
          <p:nvPr userDrawn="1"/>
        </p:nvSpPr>
        <p:spPr bwMode="gray">
          <a:xfrm>
            <a:off x="-3101340" y="1544635"/>
            <a:ext cx="3018790" cy="4379651"/>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80000" tIns="108000" rIns="180000" bIns="108000" rtlCol="0" anchor="t" anchorCtr="0">
            <a:noAutofit/>
          </a:bodyPr>
          <a:lstStyle/>
          <a:p>
            <a:pPr algn="l"/>
            <a:r>
              <a:rPr lang="en-US" sz="1200" b="1" dirty="0">
                <a:solidFill>
                  <a:schemeClr val="tx1"/>
                </a:solidFill>
                <a:latin typeface="+mj-lt"/>
              </a:rPr>
              <a:t>INSERT IMAGE VIA</a:t>
            </a:r>
          </a:p>
          <a:p>
            <a:pPr algn="l"/>
            <a:r>
              <a:rPr lang="en-US" sz="1100" b="0" dirty="0">
                <a:solidFill>
                  <a:schemeClr val="tx1"/>
                </a:solidFill>
              </a:rPr>
              <a:t>Go to TAB </a:t>
            </a:r>
            <a:r>
              <a:rPr lang="en-US" sz="1100" b="1" dirty="0">
                <a:solidFill>
                  <a:schemeClr val="tx1"/>
                </a:solidFill>
              </a:rPr>
              <a:t>“Design” </a:t>
            </a:r>
            <a:r>
              <a:rPr lang="en-US" sz="1100" b="0" dirty="0">
                <a:solidFill>
                  <a:schemeClr val="tx1"/>
                </a:solidFill>
              </a:rPr>
              <a:t>&gt;</a:t>
            </a:r>
          </a:p>
          <a:p>
            <a:pPr algn="l"/>
            <a:r>
              <a:rPr lang="en-US" sz="1100" b="0" dirty="0">
                <a:solidFill>
                  <a:schemeClr val="tx1"/>
                </a:solidFill>
              </a:rPr>
              <a:t>Click </a:t>
            </a:r>
            <a:r>
              <a:rPr lang="en-US" sz="1100" b="1" dirty="0">
                <a:solidFill>
                  <a:schemeClr val="tx1"/>
                </a:solidFill>
              </a:rPr>
              <a:t>Format Background </a:t>
            </a:r>
            <a:r>
              <a:rPr lang="en-US" sz="1100" b="0" dirty="0">
                <a:solidFill>
                  <a:schemeClr val="tx1"/>
                </a:solidFill>
              </a:rPr>
              <a:t>&gt; </a:t>
            </a:r>
            <a:br>
              <a:rPr lang="en-US" sz="1100" b="0" dirty="0">
                <a:solidFill>
                  <a:schemeClr val="tx1"/>
                </a:solidFill>
              </a:rPr>
            </a:br>
            <a:r>
              <a:rPr lang="en-US" sz="1100" b="0" dirty="0">
                <a:solidFill>
                  <a:schemeClr val="tx1"/>
                </a:solidFill>
              </a:rPr>
              <a:t>Now click </a:t>
            </a:r>
            <a:r>
              <a:rPr lang="en-US" sz="1100" b="1" dirty="0">
                <a:solidFill>
                  <a:schemeClr val="tx1"/>
                </a:solidFill>
              </a:rPr>
              <a:t>Picture</a:t>
            </a:r>
            <a:r>
              <a:rPr lang="en-US" sz="1100" b="1" baseline="0" dirty="0">
                <a:solidFill>
                  <a:schemeClr val="tx1"/>
                </a:solidFill>
              </a:rPr>
              <a:t> or texture fill </a:t>
            </a:r>
            <a:r>
              <a:rPr lang="en-US" sz="1100" b="0" baseline="0" dirty="0">
                <a:solidFill>
                  <a:schemeClr val="tx1"/>
                </a:solidFill>
              </a:rPr>
              <a:t>&gt;</a:t>
            </a:r>
          </a:p>
          <a:p>
            <a:pPr algn="l"/>
            <a:r>
              <a:rPr lang="en-US" sz="1100" b="0" i="0" baseline="0" dirty="0">
                <a:solidFill>
                  <a:schemeClr val="tx1"/>
                </a:solidFill>
              </a:rPr>
              <a:t>Click </a:t>
            </a:r>
            <a:r>
              <a:rPr lang="en-US" sz="1100" b="1" i="0" baseline="0" dirty="0">
                <a:solidFill>
                  <a:schemeClr val="tx1"/>
                </a:solidFill>
              </a:rPr>
              <a:t>“File” </a:t>
            </a:r>
            <a:r>
              <a:rPr lang="en-US" sz="1100" b="0" i="0" baseline="0" dirty="0">
                <a:solidFill>
                  <a:schemeClr val="tx1"/>
                </a:solidFill>
              </a:rPr>
              <a:t>to browse to </a:t>
            </a:r>
            <a:r>
              <a:rPr lang="en-US" sz="1100" b="0" baseline="0" dirty="0">
                <a:solidFill>
                  <a:schemeClr val="tx1"/>
                </a:solidFill>
              </a:rPr>
              <a:t>your image</a:t>
            </a:r>
          </a:p>
          <a:p>
            <a:pPr algn="l"/>
            <a:r>
              <a:rPr lang="en-US" sz="1100" b="0" baseline="0" dirty="0">
                <a:solidFill>
                  <a:schemeClr val="tx1"/>
                </a:solidFill>
              </a:rPr>
              <a:t>Make sure </a:t>
            </a:r>
            <a:r>
              <a:rPr lang="en-US" sz="1100" b="1" i="0" baseline="0" dirty="0">
                <a:solidFill>
                  <a:schemeClr val="tx1"/>
                </a:solidFill>
              </a:rPr>
              <a:t>“Tile picture as texture”  </a:t>
            </a:r>
            <a:r>
              <a:rPr lang="en-US" sz="1100" b="0" baseline="0" dirty="0">
                <a:solidFill>
                  <a:schemeClr val="tx1"/>
                </a:solidFill>
              </a:rPr>
              <a:t>is ticked</a:t>
            </a:r>
            <a:endParaRPr lang="en-US" sz="1100" b="0" dirty="0">
              <a:solidFill>
                <a:schemeClr val="tx1"/>
              </a:solidFill>
            </a:endParaRPr>
          </a:p>
        </p:txBody>
      </p:sp>
      <p:cxnSp>
        <p:nvCxnSpPr>
          <p:cNvPr id="69" name="Straight Connector 68"/>
          <p:cNvCxnSpPr/>
          <p:nvPr userDrawn="1"/>
        </p:nvCxnSpPr>
        <p:spPr bwMode="gray">
          <a:xfrm flipH="1">
            <a:off x="-3101345" y="1544638"/>
            <a:ext cx="3018791" cy="0"/>
          </a:xfrm>
          <a:prstGeom prst="line">
            <a:avLst/>
          </a:prstGeom>
          <a:noFill/>
          <a:ln w="6350" cap="flat" cmpd="sng" algn="ctr">
            <a:solidFill>
              <a:srgbClr val="FF0000"/>
            </a:solidFill>
            <a:prstDash val="dash"/>
            <a:miter lim="800000"/>
          </a:ln>
          <a:effectLst/>
        </p:spPr>
      </p:cxnSp>
      <p:sp>
        <p:nvSpPr>
          <p:cNvPr id="110" name="Rectangle 104"/>
          <p:cNvSpPr>
            <a:spLocks noChangeArrowheads="1"/>
          </p:cNvSpPr>
          <p:nvPr userDrawn="1"/>
        </p:nvSpPr>
        <p:spPr bwMode="gray">
          <a:xfrm>
            <a:off x="12263437" y="6019797"/>
            <a:ext cx="3681702" cy="842966"/>
          </a:xfrm>
          <a:prstGeom prst="rect">
            <a:avLst/>
          </a:prstGeom>
          <a:solidFill>
            <a:srgbClr val="E6E6E6"/>
          </a:solidFill>
          <a:ln>
            <a:noFill/>
          </a:ln>
          <a:effectLst/>
        </p:spPr>
        <p:txBody>
          <a:bodyPr wrap="square" lIns="180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US" altLang="en-US" sz="1200" b="1" i="0" u="none" strike="noStrike" kern="0" cap="none" spc="0" normalizeH="0" baseline="0" noProof="0" dirty="0">
                <a:ln>
                  <a:noFill/>
                </a:ln>
                <a:solidFill>
                  <a:schemeClr val="tx1"/>
                </a:solidFill>
                <a:effectLst/>
                <a:uLnTx/>
                <a:uFillTx/>
                <a:latin typeface="+mj-lt"/>
              </a:rPr>
              <a:t>NO CONTENT BETWEEN THESE RED LINES</a:t>
            </a:r>
          </a:p>
        </p:txBody>
      </p:sp>
      <p:grpSp>
        <p:nvGrpSpPr>
          <p:cNvPr id="111" name="Group 110"/>
          <p:cNvGrpSpPr/>
          <p:nvPr userDrawn="1"/>
        </p:nvGrpSpPr>
        <p:grpSpPr>
          <a:xfrm>
            <a:off x="12266222" y="6019797"/>
            <a:ext cx="3678917" cy="834408"/>
            <a:chOff x="-460208" y="425562"/>
            <a:chExt cx="377657" cy="834408"/>
          </a:xfrm>
        </p:grpSpPr>
        <p:cxnSp>
          <p:nvCxnSpPr>
            <p:cNvPr id="112" name="Straight Connector 111"/>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113" name="Straight Connector 112"/>
            <p:cNvCxnSpPr/>
            <p:nvPr userDrawn="1"/>
          </p:nvCxnSpPr>
          <p:spPr bwMode="gray">
            <a:xfrm flipH="1">
              <a:off x="-460208" y="425562"/>
              <a:ext cx="377657" cy="0"/>
            </a:xfrm>
            <a:prstGeom prst="line">
              <a:avLst/>
            </a:prstGeom>
            <a:noFill/>
            <a:ln w="6350" cap="flat" cmpd="sng" algn="ctr">
              <a:solidFill>
                <a:srgbClr val="FF0000"/>
              </a:solidFill>
              <a:prstDash val="dash"/>
              <a:miter lim="800000"/>
            </a:ln>
            <a:effectLst/>
          </p:spPr>
        </p:cxnSp>
      </p:grpSp>
      <p:grpSp>
        <p:nvGrpSpPr>
          <p:cNvPr id="114" name="Group 113"/>
          <p:cNvGrpSpPr/>
          <p:nvPr userDrawn="1"/>
        </p:nvGrpSpPr>
        <p:grpSpPr>
          <a:xfrm>
            <a:off x="12263438" y="0"/>
            <a:ext cx="3681702" cy="3436620"/>
            <a:chOff x="12263438" y="0"/>
            <a:chExt cx="3681702" cy="3436620"/>
          </a:xfrm>
        </p:grpSpPr>
        <p:sp>
          <p:nvSpPr>
            <p:cNvPr id="115"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116"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dirty="0">
                <a:solidFill>
                  <a:schemeClr val="tx1"/>
                </a:solidFill>
              </a:endParaRPr>
            </a:p>
          </p:txBody>
        </p:sp>
        <p:sp>
          <p:nvSpPr>
            <p:cNvPr id="117"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118"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dirty="0">
                <a:solidFill>
                  <a:schemeClr val="tx1"/>
                </a:solidFill>
              </a:endParaRPr>
            </a:p>
          </p:txBody>
        </p:sp>
        <p:sp>
          <p:nvSpPr>
            <p:cNvPr id="119"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120"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121"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dirty="0">
                <a:solidFill>
                  <a:schemeClr val="tx1"/>
                </a:solidFill>
              </a:endParaRPr>
            </a:p>
          </p:txBody>
        </p:sp>
        <p:sp>
          <p:nvSpPr>
            <p:cNvPr id="122"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123"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dirty="0">
                <a:solidFill>
                  <a:schemeClr val="tx1"/>
                </a:solidFill>
              </a:endParaRPr>
            </a:p>
          </p:txBody>
        </p:sp>
        <p:sp>
          <p:nvSpPr>
            <p:cNvPr id="124"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125"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126"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dirty="0">
                <a:solidFill>
                  <a:schemeClr val="tx1"/>
                </a:solidFill>
              </a:endParaRPr>
            </a:p>
          </p:txBody>
        </p:sp>
        <p:sp>
          <p:nvSpPr>
            <p:cNvPr id="127"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128"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dirty="0">
                <a:solidFill>
                  <a:schemeClr val="tx1"/>
                </a:solidFill>
              </a:endParaRPr>
            </a:p>
          </p:txBody>
        </p:sp>
        <p:sp>
          <p:nvSpPr>
            <p:cNvPr id="129"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130"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dirty="0">
                <a:solidFill>
                  <a:schemeClr val="tx1"/>
                </a:solidFill>
              </a:endParaRPr>
            </a:p>
          </p:txBody>
        </p:sp>
        <p:sp>
          <p:nvSpPr>
            <p:cNvPr id="131"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132"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dirty="0">
                <a:solidFill>
                  <a:schemeClr val="tx1"/>
                </a:solidFill>
              </a:endParaRPr>
            </a:p>
          </p:txBody>
        </p:sp>
        <p:sp>
          <p:nvSpPr>
            <p:cNvPr id="133"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134"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135" name="Rectangle 134"/>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dirty="0">
                <a:solidFill>
                  <a:schemeClr val="tx1"/>
                </a:solidFill>
              </a:endParaRPr>
            </a:p>
          </p:txBody>
        </p:sp>
        <p:sp>
          <p:nvSpPr>
            <p:cNvPr id="136" name="Rectangle 135"/>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137" name="Rectangle 136"/>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dirty="0">
                <a:solidFill>
                  <a:schemeClr val="tx1"/>
                </a:solidFill>
              </a:endParaRPr>
            </a:p>
          </p:txBody>
        </p:sp>
        <p:sp>
          <p:nvSpPr>
            <p:cNvPr id="138" name="Rectangle 137"/>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139" name="Rectangle 138"/>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140"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dirty="0">
                <a:solidFill>
                  <a:schemeClr val="tx1"/>
                </a:solidFill>
              </a:endParaRPr>
            </a:p>
          </p:txBody>
        </p:sp>
        <p:sp>
          <p:nvSpPr>
            <p:cNvPr id="141"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142"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dirty="0">
                <a:solidFill>
                  <a:schemeClr val="tx1"/>
                </a:solidFill>
              </a:endParaRPr>
            </a:p>
          </p:txBody>
        </p:sp>
        <p:sp>
          <p:nvSpPr>
            <p:cNvPr id="143"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144" name="Rectangle 143"/>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dirty="0">
                <a:solidFill>
                  <a:schemeClr val="tx1"/>
                </a:solidFill>
              </a:endParaRPr>
            </a:p>
          </p:txBody>
        </p:sp>
        <p:sp>
          <p:nvSpPr>
            <p:cNvPr id="145" name="Rectangle 144"/>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146"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dirty="0">
                <a:solidFill>
                  <a:schemeClr val="tx1"/>
                </a:solidFill>
              </a:endParaRPr>
            </a:p>
          </p:txBody>
        </p:sp>
        <p:sp>
          <p:nvSpPr>
            <p:cNvPr id="147"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
        <p:nvSpPr>
          <p:cNvPr id="66" name="Rectangle 104"/>
          <p:cNvSpPr>
            <a:spLocks noChangeArrowheads="1"/>
          </p:cNvSpPr>
          <p:nvPr userDrawn="1"/>
        </p:nvSpPr>
        <p:spPr bwMode="gray">
          <a:xfrm flipH="1">
            <a:off x="-3101341" y="6019801"/>
            <a:ext cx="3018787" cy="84320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FOOTER </a:t>
            </a:r>
            <a:br>
              <a:rPr kumimoji="0" lang="en-GB" altLang="en-US" sz="1200" b="1" i="0" u="none" strike="noStrike" kern="0" cap="none" spc="0" normalizeH="0" baseline="0" noProof="0" dirty="0">
                <a:ln>
                  <a:noFill/>
                </a:ln>
                <a:solidFill>
                  <a:schemeClr val="tx1"/>
                </a:solidFill>
                <a:effectLst/>
                <a:uLnTx/>
                <a:uFillTx/>
                <a:latin typeface="+mj-lt"/>
              </a:rPr>
            </a:br>
            <a:r>
              <a:rPr kumimoji="0" lang="en-GB" altLang="en-US" sz="1050" b="0" i="0" u="none" strike="noStrike" kern="0" cap="none" spc="0" normalizeH="0" baseline="0" noProof="0" dirty="0">
                <a:ln>
                  <a:noFill/>
                </a:ln>
                <a:solidFill>
                  <a:schemeClr val="tx1"/>
                </a:solidFill>
                <a:effectLst/>
                <a:uLnTx/>
                <a:uFillTx/>
                <a:latin typeface="+mn-lt"/>
              </a:rPr>
              <a:t>- Go to tab </a:t>
            </a:r>
            <a:r>
              <a:rPr kumimoji="0" lang="en-GB" altLang="en-US" sz="1050" b="1" i="0" u="none" strike="noStrike" kern="0" cap="none" spc="0" normalizeH="0" baseline="0" noProof="0" dirty="0">
                <a:ln>
                  <a:noFill/>
                </a:ln>
                <a:solidFill>
                  <a:schemeClr val="tx1"/>
                </a:solidFill>
                <a:effectLst/>
                <a:uLnTx/>
                <a:uFillTx/>
                <a:latin typeface="+mn-lt"/>
              </a:rPr>
              <a:t>“insert”</a:t>
            </a:r>
            <a:r>
              <a:rPr kumimoji="0" lang="en-GB" altLang="en-US" sz="1050" b="0" i="0" u="none" strike="noStrike" kern="0" cap="none" spc="0" normalizeH="0" baseline="0" noProof="0" dirty="0">
                <a:ln>
                  <a:noFill/>
                </a:ln>
                <a:solidFill>
                  <a:schemeClr val="tx1"/>
                </a:solidFill>
                <a:effectLst/>
                <a:uLnTx/>
                <a:uFillTx/>
                <a:latin typeface="+mn-lt"/>
              </a:rPr>
              <a:t> </a:t>
            </a:r>
            <a:br>
              <a:rPr kumimoji="0" lang="en-GB" altLang="en-US" sz="1050" b="0" i="0" u="none" strike="noStrike" kern="0" cap="none" spc="0" normalizeH="0" baseline="0" noProof="0" dirty="0">
                <a:ln>
                  <a:noFill/>
                </a:ln>
                <a:solidFill>
                  <a:schemeClr val="tx1"/>
                </a:solidFill>
                <a:effectLst/>
                <a:uLnTx/>
                <a:uFillTx/>
                <a:latin typeface="+mn-lt"/>
              </a:rPr>
            </a:br>
            <a:r>
              <a:rPr kumimoji="0" lang="en-GB" altLang="en-US" sz="1050" b="0" i="0" u="none" strike="noStrike" kern="0" cap="none" spc="0" normalizeH="0" baseline="0" noProof="0" dirty="0">
                <a:ln>
                  <a:noFill/>
                </a:ln>
                <a:solidFill>
                  <a:schemeClr val="tx1"/>
                </a:solidFill>
                <a:effectLst/>
                <a:uLnTx/>
                <a:uFillTx/>
                <a:latin typeface="+mn-lt"/>
              </a:rPr>
              <a:t>- Select </a:t>
            </a:r>
            <a:r>
              <a:rPr kumimoji="0" lang="en-GB" altLang="en-US" sz="1050" b="1" i="0" u="none" strike="noStrike" kern="0" cap="none" spc="0" normalizeH="0" baseline="0" noProof="0" dirty="0">
                <a:ln>
                  <a:noFill/>
                </a:ln>
                <a:solidFill>
                  <a:schemeClr val="tx1"/>
                </a:solidFill>
                <a:effectLst/>
                <a:uLnTx/>
                <a:uFillTx/>
                <a:latin typeface="+mn-lt"/>
              </a:rPr>
              <a:t>“header &amp; footer”</a:t>
            </a:r>
            <a:br>
              <a:rPr kumimoji="0" lang="en-GB" altLang="en-US" sz="1050" b="0" i="0" u="none" strike="noStrike" kern="0" cap="none" spc="0" normalizeH="0" baseline="0" noProof="0" dirty="0">
                <a:ln>
                  <a:noFill/>
                </a:ln>
                <a:solidFill>
                  <a:schemeClr val="tx1"/>
                </a:solidFill>
                <a:effectLst/>
                <a:uLnTx/>
                <a:uFillTx/>
                <a:latin typeface="+mn-lt"/>
              </a:rPr>
            </a:br>
            <a:r>
              <a:rPr kumimoji="0" lang="en-GB" altLang="en-US" sz="1050" b="0" i="0" u="none" strike="noStrike" kern="0" cap="none" spc="0" normalizeH="0" baseline="0" noProof="0" dirty="0">
                <a:ln>
                  <a:noFill/>
                </a:ln>
                <a:solidFill>
                  <a:schemeClr val="tx1"/>
                </a:solidFill>
                <a:effectLst/>
                <a:uLnTx/>
                <a:uFillTx/>
                <a:latin typeface="+mn-lt"/>
              </a:rPr>
              <a:t>- Insert your text and click </a:t>
            </a:r>
            <a:r>
              <a:rPr kumimoji="0" lang="en-GB" altLang="en-US" sz="1050" b="1" i="0" u="none" strike="noStrike" kern="0" cap="none" spc="0" normalizeH="0" baseline="0" noProof="0" dirty="0">
                <a:ln>
                  <a:noFill/>
                </a:ln>
                <a:solidFill>
                  <a:schemeClr val="tx1"/>
                </a:solidFill>
                <a:effectLst/>
                <a:uLnTx/>
                <a:uFillTx/>
                <a:latin typeface="+mn-lt"/>
              </a:rPr>
              <a:t>‘Apply to all’</a:t>
            </a:r>
            <a:endParaRPr kumimoji="0" lang="en-GB" altLang="en-US" sz="1200" b="1" i="0" u="none" strike="noStrike" kern="0" cap="none" spc="0" normalizeH="0" baseline="0" noProof="0" dirty="0">
              <a:ln>
                <a:noFill/>
              </a:ln>
              <a:solidFill>
                <a:schemeClr val="tx1"/>
              </a:solidFill>
              <a:effectLst/>
              <a:uLnTx/>
              <a:uFillTx/>
              <a:latin typeface="+mn-lt"/>
            </a:endParaRPr>
          </a:p>
        </p:txBody>
      </p:sp>
      <p:grpSp>
        <p:nvGrpSpPr>
          <p:cNvPr id="67" name="Group 66"/>
          <p:cNvGrpSpPr/>
          <p:nvPr userDrawn="1"/>
        </p:nvGrpSpPr>
        <p:grpSpPr>
          <a:xfrm>
            <a:off x="-3101342" y="6019797"/>
            <a:ext cx="3018791" cy="834408"/>
            <a:chOff x="-460208" y="425562"/>
            <a:chExt cx="377657" cy="834408"/>
          </a:xfrm>
        </p:grpSpPr>
        <p:cxnSp>
          <p:nvCxnSpPr>
            <p:cNvPr id="68" name="Straight Connector 67"/>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70" name="Straight Connector 69"/>
            <p:cNvCxnSpPr/>
            <p:nvPr userDrawn="1"/>
          </p:nvCxnSpPr>
          <p:spPr bwMode="gray">
            <a:xfrm flipH="1">
              <a:off x="-460208" y="425562"/>
              <a:ext cx="377657" cy="0"/>
            </a:xfrm>
            <a:prstGeom prst="line">
              <a:avLst/>
            </a:prstGeom>
            <a:noFill/>
            <a:ln w="6350" cap="flat" cmpd="sng" algn="ctr">
              <a:solidFill>
                <a:srgbClr val="FF0000"/>
              </a:solidFill>
              <a:prstDash val="dash"/>
              <a:miter lim="800000"/>
            </a:ln>
            <a:effectLst/>
          </p:spPr>
        </p:cxnSp>
      </p:grpSp>
    </p:spTree>
    <p:extLst>
      <p:ext uri="{BB962C8B-B14F-4D97-AF65-F5344CB8AC3E}">
        <p14:creationId xmlns:p14="http://schemas.microsoft.com/office/powerpoint/2010/main" val="975278574"/>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Full image Slide With White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noProof="0"/>
              <a:t>Click to edit Master title style</a:t>
            </a:r>
            <a:endParaRPr lang="en-GB" noProof="0"/>
          </a:p>
        </p:txBody>
      </p:sp>
      <p:grpSp>
        <p:nvGrpSpPr>
          <p:cNvPr id="46" name="Group 45"/>
          <p:cNvGrpSpPr/>
          <p:nvPr userDrawn="1"/>
        </p:nvGrpSpPr>
        <p:grpSpPr>
          <a:xfrm>
            <a:off x="11231550" y="6250328"/>
            <a:ext cx="301637" cy="363217"/>
            <a:chOff x="10789528" y="6237520"/>
            <a:chExt cx="312274" cy="376026"/>
          </a:xfrm>
          <a:solidFill>
            <a:schemeClr val="bg1"/>
          </a:solidFill>
        </p:grpSpPr>
        <p:sp>
          <p:nvSpPr>
            <p:cNvPr id="47" name="Freeform 5"/>
            <p:cNvSpPr>
              <a:spLocks/>
            </p:cNvSpPr>
            <p:nvPr userDrawn="1"/>
          </p:nvSpPr>
          <p:spPr bwMode="auto">
            <a:xfrm>
              <a:off x="10789528" y="6237520"/>
              <a:ext cx="312274" cy="376026"/>
            </a:xfrm>
            <a:custGeom>
              <a:avLst/>
              <a:gdLst>
                <a:gd name="T0" fmla="*/ 358 w 424"/>
                <a:gd name="T1" fmla="*/ 55 h 509"/>
                <a:gd name="T2" fmla="*/ 209 w 424"/>
                <a:gd name="T3" fmla="*/ 0 h 509"/>
                <a:gd name="T4" fmla="*/ 62 w 424"/>
                <a:gd name="T5" fmla="*/ 61 h 509"/>
                <a:gd name="T6" fmla="*/ 0 w 424"/>
                <a:gd name="T7" fmla="*/ 206 h 509"/>
                <a:gd name="T8" fmla="*/ 141 w 424"/>
                <a:gd name="T9" fmla="*/ 398 h 509"/>
                <a:gd name="T10" fmla="*/ 184 w 424"/>
                <a:gd name="T11" fmla="*/ 330 h 509"/>
                <a:gd name="T12" fmla="*/ 80 w 424"/>
                <a:gd name="T13" fmla="*/ 205 h 509"/>
                <a:gd name="T14" fmla="*/ 211 w 424"/>
                <a:gd name="T15" fmla="*/ 76 h 509"/>
                <a:gd name="T16" fmla="*/ 345 w 424"/>
                <a:gd name="T17" fmla="*/ 202 h 509"/>
                <a:gd name="T18" fmla="*/ 311 w 424"/>
                <a:gd name="T19" fmla="*/ 299 h 509"/>
                <a:gd name="T20" fmla="*/ 310 w 424"/>
                <a:gd name="T21" fmla="*/ 299 h 509"/>
                <a:gd name="T22" fmla="*/ 310 w 424"/>
                <a:gd name="T23" fmla="*/ 300 h 509"/>
                <a:gd name="T24" fmla="*/ 169 w 424"/>
                <a:gd name="T25" fmla="*/ 509 h 509"/>
                <a:gd name="T26" fmla="*/ 242 w 424"/>
                <a:gd name="T27" fmla="*/ 509 h 509"/>
                <a:gd name="T28" fmla="*/ 275 w 424"/>
                <a:gd name="T29" fmla="*/ 491 h 509"/>
                <a:gd name="T30" fmla="*/ 352 w 424"/>
                <a:gd name="T31" fmla="*/ 366 h 509"/>
                <a:gd name="T32" fmla="*/ 367 w 424"/>
                <a:gd name="T33" fmla="*/ 343 h 509"/>
                <a:gd name="T34" fmla="*/ 424 w 424"/>
                <a:gd name="T35" fmla="*/ 200 h 509"/>
                <a:gd name="T36" fmla="*/ 358 w 424"/>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4" h="509">
                  <a:moveTo>
                    <a:pt x="358" y="55"/>
                  </a:moveTo>
                  <a:cubicBezTo>
                    <a:pt x="319" y="20"/>
                    <a:pt x="264" y="0"/>
                    <a:pt x="209" y="0"/>
                  </a:cubicBezTo>
                  <a:cubicBezTo>
                    <a:pt x="154" y="0"/>
                    <a:pt x="101" y="22"/>
                    <a:pt x="62" y="61"/>
                  </a:cubicBezTo>
                  <a:cubicBezTo>
                    <a:pt x="22" y="100"/>
                    <a:pt x="0" y="152"/>
                    <a:pt x="0" y="206"/>
                  </a:cubicBezTo>
                  <a:cubicBezTo>
                    <a:pt x="0" y="296"/>
                    <a:pt x="56" y="372"/>
                    <a:pt x="141" y="398"/>
                  </a:cubicBezTo>
                  <a:cubicBezTo>
                    <a:pt x="184" y="330"/>
                    <a:pt x="184" y="330"/>
                    <a:pt x="184" y="330"/>
                  </a:cubicBezTo>
                  <a:cubicBezTo>
                    <a:pt x="124" y="319"/>
                    <a:pt x="80" y="268"/>
                    <a:pt x="80" y="205"/>
                  </a:cubicBezTo>
                  <a:cubicBezTo>
                    <a:pt x="80" y="134"/>
                    <a:pt x="138" y="76"/>
                    <a:pt x="211" y="76"/>
                  </a:cubicBezTo>
                  <a:cubicBezTo>
                    <a:pt x="277" y="76"/>
                    <a:pt x="345" y="123"/>
                    <a:pt x="345" y="202"/>
                  </a:cubicBezTo>
                  <a:cubicBezTo>
                    <a:pt x="345" y="239"/>
                    <a:pt x="327" y="271"/>
                    <a:pt x="311" y="299"/>
                  </a:cubicBezTo>
                  <a:cubicBezTo>
                    <a:pt x="310" y="299"/>
                    <a:pt x="310" y="299"/>
                    <a:pt x="310" y="299"/>
                  </a:cubicBezTo>
                  <a:cubicBezTo>
                    <a:pt x="310" y="300"/>
                    <a:pt x="310" y="300"/>
                    <a:pt x="310" y="300"/>
                  </a:cubicBezTo>
                  <a:cubicBezTo>
                    <a:pt x="169" y="509"/>
                    <a:pt x="169" y="509"/>
                    <a:pt x="169" y="509"/>
                  </a:cubicBezTo>
                  <a:cubicBezTo>
                    <a:pt x="242" y="509"/>
                    <a:pt x="242" y="509"/>
                    <a:pt x="242" y="509"/>
                  </a:cubicBezTo>
                  <a:cubicBezTo>
                    <a:pt x="255" y="509"/>
                    <a:pt x="268" y="502"/>
                    <a:pt x="275" y="491"/>
                  </a:cubicBezTo>
                  <a:cubicBezTo>
                    <a:pt x="352" y="366"/>
                    <a:pt x="352" y="366"/>
                    <a:pt x="352" y="366"/>
                  </a:cubicBezTo>
                  <a:cubicBezTo>
                    <a:pt x="357" y="358"/>
                    <a:pt x="362" y="350"/>
                    <a:pt x="367" y="343"/>
                  </a:cubicBezTo>
                  <a:cubicBezTo>
                    <a:pt x="395" y="297"/>
                    <a:pt x="424" y="249"/>
                    <a:pt x="424" y="200"/>
                  </a:cubicBezTo>
                  <a:cubicBezTo>
                    <a:pt x="424" y="127"/>
                    <a:pt x="388" y="81"/>
                    <a:pt x="358" y="5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48" name="Oval 6"/>
            <p:cNvSpPr>
              <a:spLocks noChangeArrowheads="1"/>
            </p:cNvSpPr>
            <p:nvPr userDrawn="1"/>
          </p:nvSpPr>
          <p:spPr bwMode="auto">
            <a:xfrm>
              <a:off x="10905145" y="6343773"/>
              <a:ext cx="81760" cy="8212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grpSp>
      <p:sp>
        <p:nvSpPr>
          <p:cNvPr id="49"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bg1"/>
                </a:solidFill>
                <a:latin typeface="+mj-lt"/>
              </a:defRPr>
            </a:lvl1pPr>
          </a:lstStyle>
          <a:p>
            <a:fld id="{DDD2A080-DA64-4F5C-9131-47EB793B4410}" type="slidenum">
              <a:rPr lang="en-GB" smtClean="0"/>
              <a:pPr/>
              <a:t>‹#›</a:t>
            </a:fld>
            <a:endParaRPr lang="en-GB" dirty="0"/>
          </a:p>
        </p:txBody>
      </p:sp>
      <p:sp>
        <p:nvSpPr>
          <p:cNvPr id="50"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bg1"/>
                </a:solidFill>
              </a:defRPr>
            </a:lvl1pPr>
          </a:lstStyle>
          <a:p>
            <a:r>
              <a:rPr lang="en-GB" noProof="0" dirty="0"/>
              <a:t>Title of this presentation (Footer Text)</a:t>
            </a:r>
          </a:p>
        </p:txBody>
      </p:sp>
      <p:sp>
        <p:nvSpPr>
          <p:cNvPr id="51" name="Rectangle 104"/>
          <p:cNvSpPr>
            <a:spLocks noChangeArrowheads="1"/>
          </p:cNvSpPr>
          <p:nvPr userDrawn="1"/>
        </p:nvSpPr>
        <p:spPr bwMode="gray">
          <a:xfrm flipH="1">
            <a:off x="-3101342" y="503263"/>
            <a:ext cx="3018787" cy="756707"/>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TITLE HERE NOT MORE THAN 2 LINES OF TEXT</a:t>
            </a:r>
          </a:p>
        </p:txBody>
      </p:sp>
      <p:grpSp>
        <p:nvGrpSpPr>
          <p:cNvPr id="52" name="Group 51"/>
          <p:cNvGrpSpPr/>
          <p:nvPr userDrawn="1"/>
        </p:nvGrpSpPr>
        <p:grpSpPr>
          <a:xfrm>
            <a:off x="-3101340" y="515833"/>
            <a:ext cx="3018790" cy="744137"/>
            <a:chOff x="-460208" y="515833"/>
            <a:chExt cx="377657" cy="744137"/>
          </a:xfrm>
        </p:grpSpPr>
        <p:cxnSp>
          <p:nvCxnSpPr>
            <p:cNvPr id="53" name="Straight Connector 52"/>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54" name="Straight Connector 53"/>
            <p:cNvCxnSpPr/>
            <p:nvPr userDrawn="1"/>
          </p:nvCxnSpPr>
          <p:spPr bwMode="gray">
            <a:xfrm flipH="1">
              <a:off x="-460208" y="515833"/>
              <a:ext cx="377657" cy="0"/>
            </a:xfrm>
            <a:prstGeom prst="line">
              <a:avLst/>
            </a:prstGeom>
            <a:noFill/>
            <a:ln w="6350" cap="flat" cmpd="sng" algn="ctr">
              <a:solidFill>
                <a:srgbClr val="FF0000"/>
              </a:solidFill>
              <a:prstDash val="dash"/>
              <a:miter lim="800000"/>
            </a:ln>
            <a:effectLst/>
          </p:spPr>
        </p:cxnSp>
      </p:grpSp>
      <p:sp>
        <p:nvSpPr>
          <p:cNvPr id="97" name="Rectangle 104"/>
          <p:cNvSpPr>
            <a:spLocks noChangeArrowheads="1"/>
          </p:cNvSpPr>
          <p:nvPr userDrawn="1"/>
        </p:nvSpPr>
        <p:spPr bwMode="gray">
          <a:xfrm>
            <a:off x="12263437" y="6019797"/>
            <a:ext cx="3681702" cy="842966"/>
          </a:xfrm>
          <a:prstGeom prst="rect">
            <a:avLst/>
          </a:prstGeom>
          <a:solidFill>
            <a:srgbClr val="E6E6E6"/>
          </a:solidFill>
          <a:ln>
            <a:noFill/>
          </a:ln>
          <a:effectLst/>
        </p:spPr>
        <p:txBody>
          <a:bodyPr wrap="square" lIns="180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US" altLang="en-US" sz="1200" b="1" i="0" u="none" strike="noStrike" kern="0" cap="none" spc="0" normalizeH="0" baseline="0" noProof="0" dirty="0">
                <a:ln>
                  <a:noFill/>
                </a:ln>
                <a:solidFill>
                  <a:schemeClr val="tx1"/>
                </a:solidFill>
                <a:effectLst/>
                <a:uLnTx/>
                <a:uFillTx/>
                <a:latin typeface="+mj-lt"/>
              </a:rPr>
              <a:t>NO CONTENT BETWEEN THESE RED LINES</a:t>
            </a:r>
          </a:p>
        </p:txBody>
      </p:sp>
      <p:grpSp>
        <p:nvGrpSpPr>
          <p:cNvPr id="98" name="Group 97"/>
          <p:cNvGrpSpPr/>
          <p:nvPr userDrawn="1"/>
        </p:nvGrpSpPr>
        <p:grpSpPr>
          <a:xfrm>
            <a:off x="12266222" y="6019797"/>
            <a:ext cx="3678917" cy="834408"/>
            <a:chOff x="-460208" y="425562"/>
            <a:chExt cx="377657" cy="834408"/>
          </a:xfrm>
        </p:grpSpPr>
        <p:cxnSp>
          <p:nvCxnSpPr>
            <p:cNvPr id="99" name="Straight Connector 98"/>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100" name="Straight Connector 99"/>
            <p:cNvCxnSpPr/>
            <p:nvPr userDrawn="1"/>
          </p:nvCxnSpPr>
          <p:spPr bwMode="gray">
            <a:xfrm flipH="1">
              <a:off x="-460208" y="425562"/>
              <a:ext cx="377657" cy="0"/>
            </a:xfrm>
            <a:prstGeom prst="line">
              <a:avLst/>
            </a:prstGeom>
            <a:noFill/>
            <a:ln w="6350" cap="flat" cmpd="sng" algn="ctr">
              <a:solidFill>
                <a:srgbClr val="FF0000"/>
              </a:solidFill>
              <a:prstDash val="dash"/>
              <a:miter lim="800000"/>
            </a:ln>
            <a:effectLst/>
          </p:spPr>
        </p:cxnSp>
      </p:grpSp>
      <p:grpSp>
        <p:nvGrpSpPr>
          <p:cNvPr id="101" name="Group 100"/>
          <p:cNvGrpSpPr/>
          <p:nvPr userDrawn="1"/>
        </p:nvGrpSpPr>
        <p:grpSpPr>
          <a:xfrm>
            <a:off x="12263438" y="0"/>
            <a:ext cx="3681702" cy="3436620"/>
            <a:chOff x="12263438" y="0"/>
            <a:chExt cx="3681702" cy="3436620"/>
          </a:xfrm>
        </p:grpSpPr>
        <p:sp>
          <p:nvSpPr>
            <p:cNvPr id="102"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103"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dirty="0">
                <a:solidFill>
                  <a:schemeClr val="tx1"/>
                </a:solidFill>
              </a:endParaRPr>
            </a:p>
          </p:txBody>
        </p:sp>
        <p:sp>
          <p:nvSpPr>
            <p:cNvPr id="104"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105"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dirty="0">
                <a:solidFill>
                  <a:schemeClr val="tx1"/>
                </a:solidFill>
              </a:endParaRPr>
            </a:p>
          </p:txBody>
        </p:sp>
        <p:sp>
          <p:nvSpPr>
            <p:cNvPr id="106"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107"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108"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dirty="0">
                <a:solidFill>
                  <a:schemeClr val="tx1"/>
                </a:solidFill>
              </a:endParaRPr>
            </a:p>
          </p:txBody>
        </p:sp>
        <p:sp>
          <p:nvSpPr>
            <p:cNvPr id="109"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110"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dirty="0">
                <a:solidFill>
                  <a:schemeClr val="tx1"/>
                </a:solidFill>
              </a:endParaRPr>
            </a:p>
          </p:txBody>
        </p:sp>
        <p:sp>
          <p:nvSpPr>
            <p:cNvPr id="111"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112"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113"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dirty="0">
                <a:solidFill>
                  <a:schemeClr val="tx1"/>
                </a:solidFill>
              </a:endParaRPr>
            </a:p>
          </p:txBody>
        </p:sp>
        <p:sp>
          <p:nvSpPr>
            <p:cNvPr id="114"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115"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dirty="0">
                <a:solidFill>
                  <a:schemeClr val="tx1"/>
                </a:solidFill>
              </a:endParaRPr>
            </a:p>
          </p:txBody>
        </p:sp>
        <p:sp>
          <p:nvSpPr>
            <p:cNvPr id="116"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117"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dirty="0">
                <a:solidFill>
                  <a:schemeClr val="tx1"/>
                </a:solidFill>
              </a:endParaRPr>
            </a:p>
          </p:txBody>
        </p:sp>
        <p:sp>
          <p:nvSpPr>
            <p:cNvPr id="118"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119"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dirty="0">
                <a:solidFill>
                  <a:schemeClr val="tx1"/>
                </a:solidFill>
              </a:endParaRPr>
            </a:p>
          </p:txBody>
        </p:sp>
        <p:sp>
          <p:nvSpPr>
            <p:cNvPr id="120"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121"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122" name="Rectangle 121"/>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dirty="0">
                <a:solidFill>
                  <a:schemeClr val="tx1"/>
                </a:solidFill>
              </a:endParaRPr>
            </a:p>
          </p:txBody>
        </p:sp>
        <p:sp>
          <p:nvSpPr>
            <p:cNvPr id="123" name="Rectangle 122"/>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124" name="Rectangle 123"/>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dirty="0">
                <a:solidFill>
                  <a:schemeClr val="tx1"/>
                </a:solidFill>
              </a:endParaRPr>
            </a:p>
          </p:txBody>
        </p:sp>
        <p:sp>
          <p:nvSpPr>
            <p:cNvPr id="125" name="Rectangle 124"/>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126" name="Rectangle 125"/>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127"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dirty="0">
                <a:solidFill>
                  <a:schemeClr val="tx1"/>
                </a:solidFill>
              </a:endParaRPr>
            </a:p>
          </p:txBody>
        </p:sp>
        <p:sp>
          <p:nvSpPr>
            <p:cNvPr id="128"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129"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dirty="0">
                <a:solidFill>
                  <a:schemeClr val="tx1"/>
                </a:solidFill>
              </a:endParaRPr>
            </a:p>
          </p:txBody>
        </p:sp>
        <p:sp>
          <p:nvSpPr>
            <p:cNvPr id="130"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131" name="Rectangle 130"/>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dirty="0">
                <a:solidFill>
                  <a:schemeClr val="tx1"/>
                </a:solidFill>
              </a:endParaRPr>
            </a:p>
          </p:txBody>
        </p:sp>
        <p:sp>
          <p:nvSpPr>
            <p:cNvPr id="132" name="Rectangle 131"/>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133"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dirty="0">
                <a:solidFill>
                  <a:schemeClr val="tx1"/>
                </a:solidFill>
              </a:endParaRPr>
            </a:p>
          </p:txBody>
        </p:sp>
        <p:sp>
          <p:nvSpPr>
            <p:cNvPr id="134"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
        <p:nvSpPr>
          <p:cNvPr id="59" name="Rectangle 104"/>
          <p:cNvSpPr>
            <a:spLocks noChangeArrowheads="1"/>
          </p:cNvSpPr>
          <p:nvPr userDrawn="1"/>
        </p:nvSpPr>
        <p:spPr bwMode="gray">
          <a:xfrm flipH="1">
            <a:off x="-3101341" y="6019801"/>
            <a:ext cx="3018787" cy="84320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FOOTER </a:t>
            </a:r>
            <a:br>
              <a:rPr kumimoji="0" lang="en-GB" altLang="en-US" sz="1200" b="1" i="0" u="none" strike="noStrike" kern="0" cap="none" spc="0" normalizeH="0" baseline="0" noProof="0" dirty="0">
                <a:ln>
                  <a:noFill/>
                </a:ln>
                <a:solidFill>
                  <a:schemeClr val="tx1"/>
                </a:solidFill>
                <a:effectLst/>
                <a:uLnTx/>
                <a:uFillTx/>
                <a:latin typeface="+mj-lt"/>
              </a:rPr>
            </a:br>
            <a:r>
              <a:rPr kumimoji="0" lang="en-GB" altLang="en-US" sz="1050" b="0" i="0" u="none" strike="noStrike" kern="0" cap="none" spc="0" normalizeH="0" baseline="0" noProof="0" dirty="0">
                <a:ln>
                  <a:noFill/>
                </a:ln>
                <a:solidFill>
                  <a:schemeClr val="tx1"/>
                </a:solidFill>
                <a:effectLst/>
                <a:uLnTx/>
                <a:uFillTx/>
                <a:latin typeface="+mn-lt"/>
              </a:rPr>
              <a:t>- Go to tab </a:t>
            </a:r>
            <a:r>
              <a:rPr kumimoji="0" lang="en-GB" altLang="en-US" sz="1050" b="1" i="0" u="none" strike="noStrike" kern="0" cap="none" spc="0" normalizeH="0" baseline="0" noProof="0" dirty="0">
                <a:ln>
                  <a:noFill/>
                </a:ln>
                <a:solidFill>
                  <a:schemeClr val="tx1"/>
                </a:solidFill>
                <a:effectLst/>
                <a:uLnTx/>
                <a:uFillTx/>
                <a:latin typeface="+mn-lt"/>
              </a:rPr>
              <a:t>“insert”</a:t>
            </a:r>
            <a:r>
              <a:rPr kumimoji="0" lang="en-GB" altLang="en-US" sz="1050" b="0" i="0" u="none" strike="noStrike" kern="0" cap="none" spc="0" normalizeH="0" baseline="0" noProof="0" dirty="0">
                <a:ln>
                  <a:noFill/>
                </a:ln>
                <a:solidFill>
                  <a:schemeClr val="tx1"/>
                </a:solidFill>
                <a:effectLst/>
                <a:uLnTx/>
                <a:uFillTx/>
                <a:latin typeface="+mn-lt"/>
              </a:rPr>
              <a:t> </a:t>
            </a:r>
            <a:br>
              <a:rPr kumimoji="0" lang="en-GB" altLang="en-US" sz="1050" b="0" i="0" u="none" strike="noStrike" kern="0" cap="none" spc="0" normalizeH="0" baseline="0" noProof="0" dirty="0">
                <a:ln>
                  <a:noFill/>
                </a:ln>
                <a:solidFill>
                  <a:schemeClr val="tx1"/>
                </a:solidFill>
                <a:effectLst/>
                <a:uLnTx/>
                <a:uFillTx/>
                <a:latin typeface="+mn-lt"/>
              </a:rPr>
            </a:br>
            <a:r>
              <a:rPr kumimoji="0" lang="en-GB" altLang="en-US" sz="1050" b="0" i="0" u="none" strike="noStrike" kern="0" cap="none" spc="0" normalizeH="0" baseline="0" noProof="0" dirty="0">
                <a:ln>
                  <a:noFill/>
                </a:ln>
                <a:solidFill>
                  <a:schemeClr val="tx1"/>
                </a:solidFill>
                <a:effectLst/>
                <a:uLnTx/>
                <a:uFillTx/>
                <a:latin typeface="+mn-lt"/>
              </a:rPr>
              <a:t>- Select </a:t>
            </a:r>
            <a:r>
              <a:rPr kumimoji="0" lang="en-GB" altLang="en-US" sz="1050" b="1" i="0" u="none" strike="noStrike" kern="0" cap="none" spc="0" normalizeH="0" baseline="0" noProof="0" dirty="0">
                <a:ln>
                  <a:noFill/>
                </a:ln>
                <a:solidFill>
                  <a:schemeClr val="tx1"/>
                </a:solidFill>
                <a:effectLst/>
                <a:uLnTx/>
                <a:uFillTx/>
                <a:latin typeface="+mn-lt"/>
              </a:rPr>
              <a:t>“header &amp; footer”</a:t>
            </a:r>
            <a:br>
              <a:rPr kumimoji="0" lang="en-GB" altLang="en-US" sz="1050" b="0" i="0" u="none" strike="noStrike" kern="0" cap="none" spc="0" normalizeH="0" baseline="0" noProof="0" dirty="0">
                <a:ln>
                  <a:noFill/>
                </a:ln>
                <a:solidFill>
                  <a:schemeClr val="tx1"/>
                </a:solidFill>
                <a:effectLst/>
                <a:uLnTx/>
                <a:uFillTx/>
                <a:latin typeface="+mn-lt"/>
              </a:rPr>
            </a:br>
            <a:r>
              <a:rPr kumimoji="0" lang="en-GB" altLang="en-US" sz="1050" b="0" i="0" u="none" strike="noStrike" kern="0" cap="none" spc="0" normalizeH="0" baseline="0" noProof="0" dirty="0">
                <a:ln>
                  <a:noFill/>
                </a:ln>
                <a:solidFill>
                  <a:schemeClr val="tx1"/>
                </a:solidFill>
                <a:effectLst/>
                <a:uLnTx/>
                <a:uFillTx/>
                <a:latin typeface="+mn-lt"/>
              </a:rPr>
              <a:t>- Insert your text and click </a:t>
            </a:r>
            <a:r>
              <a:rPr kumimoji="0" lang="en-GB" altLang="en-US" sz="1050" b="1" i="0" u="none" strike="noStrike" kern="0" cap="none" spc="0" normalizeH="0" baseline="0" noProof="0" dirty="0">
                <a:ln>
                  <a:noFill/>
                </a:ln>
                <a:solidFill>
                  <a:schemeClr val="tx1"/>
                </a:solidFill>
                <a:effectLst/>
                <a:uLnTx/>
                <a:uFillTx/>
                <a:latin typeface="+mn-lt"/>
              </a:rPr>
              <a:t>‘Apply to all’</a:t>
            </a:r>
            <a:endParaRPr kumimoji="0" lang="en-GB" altLang="en-US" sz="1200" b="1" i="0" u="none" strike="noStrike" kern="0" cap="none" spc="0" normalizeH="0" baseline="0" noProof="0" dirty="0">
              <a:ln>
                <a:noFill/>
              </a:ln>
              <a:solidFill>
                <a:schemeClr val="tx1"/>
              </a:solidFill>
              <a:effectLst/>
              <a:uLnTx/>
              <a:uFillTx/>
              <a:latin typeface="+mn-lt"/>
            </a:endParaRPr>
          </a:p>
        </p:txBody>
      </p:sp>
      <p:grpSp>
        <p:nvGrpSpPr>
          <p:cNvPr id="60" name="Group 59"/>
          <p:cNvGrpSpPr/>
          <p:nvPr userDrawn="1"/>
        </p:nvGrpSpPr>
        <p:grpSpPr>
          <a:xfrm>
            <a:off x="-3101342" y="6019797"/>
            <a:ext cx="3018791" cy="834408"/>
            <a:chOff x="-460208" y="425562"/>
            <a:chExt cx="377657" cy="834408"/>
          </a:xfrm>
        </p:grpSpPr>
        <p:cxnSp>
          <p:nvCxnSpPr>
            <p:cNvPr id="61" name="Straight Connector 60"/>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62" name="Straight Connector 61"/>
            <p:cNvCxnSpPr/>
            <p:nvPr userDrawn="1"/>
          </p:nvCxnSpPr>
          <p:spPr bwMode="gray">
            <a:xfrm flipH="1">
              <a:off x="-460208" y="425562"/>
              <a:ext cx="377657" cy="0"/>
            </a:xfrm>
            <a:prstGeom prst="line">
              <a:avLst/>
            </a:prstGeom>
            <a:noFill/>
            <a:ln w="6350" cap="flat" cmpd="sng" algn="ctr">
              <a:solidFill>
                <a:srgbClr val="FF0000"/>
              </a:solidFill>
              <a:prstDash val="dash"/>
              <a:miter lim="800000"/>
            </a:ln>
            <a:effectLst/>
          </p:spPr>
        </p:cxnSp>
      </p:grpSp>
    </p:spTree>
    <p:extLst>
      <p:ext uri="{BB962C8B-B14F-4D97-AF65-F5344CB8AC3E}">
        <p14:creationId xmlns:p14="http://schemas.microsoft.com/office/powerpoint/2010/main" val="1925069010"/>
      </p:ext>
    </p:extLst>
  </p:cSld>
  <p:clrMapOvr>
    <a:masterClrMapping/>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GB" noProof="0"/>
          </a:p>
        </p:txBody>
      </p:sp>
      <p:sp>
        <p:nvSpPr>
          <p:cNvPr id="5"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7"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GB" noProof="0" dirty="0"/>
              <a:t>Title of this presentation (Footer Text)</a:t>
            </a:r>
          </a:p>
        </p:txBody>
      </p:sp>
    </p:spTree>
    <p:extLst>
      <p:ext uri="{BB962C8B-B14F-4D97-AF65-F5344CB8AC3E}">
        <p14:creationId xmlns:p14="http://schemas.microsoft.com/office/powerpoint/2010/main" val="20066019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7"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US" dirty="0"/>
              <a:t>Title of this </a:t>
            </a:r>
            <a:r>
              <a:rPr lang="en-GB" noProof="0" dirty="0"/>
              <a:t>presentation</a:t>
            </a:r>
            <a:r>
              <a:rPr lang="en-US" dirty="0"/>
              <a:t> (Footer Text)</a:t>
            </a:r>
            <a:endParaRPr lang="nl-NL" dirty="0"/>
          </a:p>
        </p:txBody>
      </p:sp>
    </p:spTree>
    <p:extLst>
      <p:ext uri="{BB962C8B-B14F-4D97-AF65-F5344CB8AC3E}">
        <p14:creationId xmlns:p14="http://schemas.microsoft.com/office/powerpoint/2010/main" val="288119075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sclaimer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GB" noProof="0"/>
          </a:p>
        </p:txBody>
      </p:sp>
      <p:sp>
        <p:nvSpPr>
          <p:cNvPr id="6"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8"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GB" noProof="0" dirty="0"/>
              <a:t>Title of this presentation (Footer Text)</a:t>
            </a:r>
          </a:p>
        </p:txBody>
      </p:sp>
      <p:sp>
        <p:nvSpPr>
          <p:cNvPr id="9" name="Text Placeholder 5"/>
          <p:cNvSpPr>
            <a:spLocks noGrp="1"/>
          </p:cNvSpPr>
          <p:nvPr>
            <p:ph type="body" sz="quarter" idx="12" hasCustomPrompt="1"/>
          </p:nvPr>
        </p:nvSpPr>
        <p:spPr>
          <a:xfrm>
            <a:off x="658814" y="1544638"/>
            <a:ext cx="10863260" cy="4475162"/>
          </a:xfrm>
        </p:spPr>
        <p:txBody>
          <a:bodyPr/>
          <a:lstStyle>
            <a:lvl1pPr>
              <a:lnSpc>
                <a:spcPct val="80000"/>
              </a:lnSpc>
              <a:defRPr sz="1300">
                <a:solidFill>
                  <a:schemeClr val="tx1"/>
                </a:solidFill>
                <a:latin typeface="+mn-lt"/>
              </a:defRPr>
            </a:lvl1pPr>
          </a:lstStyle>
          <a:p>
            <a:pPr lvl="0"/>
            <a:r>
              <a:rPr lang="en-GB" noProof="0" dirty="0"/>
              <a:t>Edit Disclaimer text styles</a:t>
            </a:r>
          </a:p>
        </p:txBody>
      </p:sp>
    </p:spTree>
    <p:extLst>
      <p:ext uri="{BB962C8B-B14F-4D97-AF65-F5344CB8AC3E}">
        <p14:creationId xmlns:p14="http://schemas.microsoft.com/office/powerpoint/2010/main" val="1987376461"/>
      </p:ext>
    </p:extLst>
  </p:cSld>
  <p:clrMapOvr>
    <a:masterClrMapping/>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Video with title and footer">
    <p:spTree>
      <p:nvGrpSpPr>
        <p:cNvPr id="1" name=""/>
        <p:cNvGrpSpPr/>
        <p:nvPr/>
      </p:nvGrpSpPr>
      <p:grpSpPr>
        <a:xfrm>
          <a:off x="0" y="0"/>
          <a:ext cx="0" cy="0"/>
          <a:chOff x="0" y="0"/>
          <a:chExt cx="0" cy="0"/>
        </a:xfrm>
      </p:grpSpPr>
      <p:sp>
        <p:nvSpPr>
          <p:cNvPr id="2" name="Rectangle 1"/>
          <p:cNvSpPr/>
          <p:nvPr userDrawn="1"/>
        </p:nvSpPr>
        <p:spPr>
          <a:xfrm>
            <a:off x="0" y="1534250"/>
            <a:ext cx="12192000" cy="4485547"/>
          </a:xfrm>
          <a:prstGeom prst="rect">
            <a:avLst/>
          </a:prstGeom>
          <a:solidFill>
            <a:srgbClr val="000000"/>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sp>
        <p:nvSpPr>
          <p:cNvPr id="8" name="Media Placeholder 7"/>
          <p:cNvSpPr>
            <a:spLocks noGrp="1"/>
          </p:cNvSpPr>
          <p:nvPr>
            <p:ph type="media" sz="quarter" idx="16" hasCustomPrompt="1"/>
          </p:nvPr>
        </p:nvSpPr>
        <p:spPr>
          <a:xfrm>
            <a:off x="0" y="1534250"/>
            <a:ext cx="12192000" cy="4485551"/>
          </a:xfrm>
          <a:solidFill>
            <a:schemeClr val="tx1"/>
          </a:solidFill>
        </p:spPr>
        <p:txBody>
          <a:bodyPr rIns="648000" anchor="ctr"/>
          <a:lstStyle>
            <a:lvl1pPr algn="r">
              <a:defRPr>
                <a:solidFill>
                  <a:schemeClr val="bg1"/>
                </a:solidFill>
              </a:defRPr>
            </a:lvl1pPr>
          </a:lstStyle>
          <a:p>
            <a:r>
              <a:rPr lang="nl-NL" dirty="0"/>
              <a:t>Click on icon left </a:t>
            </a:r>
            <a:br>
              <a:rPr lang="nl-NL" dirty="0"/>
            </a:br>
            <a:r>
              <a:rPr lang="nl-NL" dirty="0"/>
              <a:t>to insert media</a:t>
            </a:r>
          </a:p>
        </p:txBody>
      </p:sp>
      <p:sp>
        <p:nvSpPr>
          <p:cNvPr id="5"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6"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GB" noProof="0" dirty="0"/>
              <a:t>Title of this presentation (Footer Text)</a:t>
            </a:r>
          </a:p>
        </p:txBody>
      </p:sp>
      <p:sp>
        <p:nvSpPr>
          <p:cNvPr id="7"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grpSp>
        <p:nvGrpSpPr>
          <p:cNvPr id="51" name="Group 50"/>
          <p:cNvGrpSpPr/>
          <p:nvPr userDrawn="1"/>
        </p:nvGrpSpPr>
        <p:grpSpPr>
          <a:xfrm>
            <a:off x="11231550" y="6250328"/>
            <a:ext cx="301637" cy="363217"/>
            <a:chOff x="10789528" y="6237520"/>
            <a:chExt cx="312274" cy="376026"/>
          </a:xfrm>
        </p:grpSpPr>
        <p:sp>
          <p:nvSpPr>
            <p:cNvPr id="52" name="Freeform 5"/>
            <p:cNvSpPr>
              <a:spLocks/>
            </p:cNvSpPr>
            <p:nvPr userDrawn="1"/>
          </p:nvSpPr>
          <p:spPr bwMode="auto">
            <a:xfrm>
              <a:off x="10789528" y="6237520"/>
              <a:ext cx="312274" cy="376026"/>
            </a:xfrm>
            <a:custGeom>
              <a:avLst/>
              <a:gdLst>
                <a:gd name="T0" fmla="*/ 358 w 424"/>
                <a:gd name="T1" fmla="*/ 55 h 509"/>
                <a:gd name="T2" fmla="*/ 209 w 424"/>
                <a:gd name="T3" fmla="*/ 0 h 509"/>
                <a:gd name="T4" fmla="*/ 62 w 424"/>
                <a:gd name="T5" fmla="*/ 61 h 509"/>
                <a:gd name="T6" fmla="*/ 0 w 424"/>
                <a:gd name="T7" fmla="*/ 206 h 509"/>
                <a:gd name="T8" fmla="*/ 141 w 424"/>
                <a:gd name="T9" fmla="*/ 398 h 509"/>
                <a:gd name="T10" fmla="*/ 184 w 424"/>
                <a:gd name="T11" fmla="*/ 330 h 509"/>
                <a:gd name="T12" fmla="*/ 80 w 424"/>
                <a:gd name="T13" fmla="*/ 205 h 509"/>
                <a:gd name="T14" fmla="*/ 211 w 424"/>
                <a:gd name="T15" fmla="*/ 76 h 509"/>
                <a:gd name="T16" fmla="*/ 345 w 424"/>
                <a:gd name="T17" fmla="*/ 202 h 509"/>
                <a:gd name="T18" fmla="*/ 311 w 424"/>
                <a:gd name="T19" fmla="*/ 299 h 509"/>
                <a:gd name="T20" fmla="*/ 310 w 424"/>
                <a:gd name="T21" fmla="*/ 299 h 509"/>
                <a:gd name="T22" fmla="*/ 310 w 424"/>
                <a:gd name="T23" fmla="*/ 300 h 509"/>
                <a:gd name="T24" fmla="*/ 169 w 424"/>
                <a:gd name="T25" fmla="*/ 509 h 509"/>
                <a:gd name="T26" fmla="*/ 242 w 424"/>
                <a:gd name="T27" fmla="*/ 509 h 509"/>
                <a:gd name="T28" fmla="*/ 275 w 424"/>
                <a:gd name="T29" fmla="*/ 491 h 509"/>
                <a:gd name="T30" fmla="*/ 352 w 424"/>
                <a:gd name="T31" fmla="*/ 366 h 509"/>
                <a:gd name="T32" fmla="*/ 367 w 424"/>
                <a:gd name="T33" fmla="*/ 343 h 509"/>
                <a:gd name="T34" fmla="*/ 424 w 424"/>
                <a:gd name="T35" fmla="*/ 200 h 509"/>
                <a:gd name="T36" fmla="*/ 358 w 424"/>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4" h="509">
                  <a:moveTo>
                    <a:pt x="358" y="55"/>
                  </a:moveTo>
                  <a:cubicBezTo>
                    <a:pt x="319" y="20"/>
                    <a:pt x="264" y="0"/>
                    <a:pt x="209" y="0"/>
                  </a:cubicBezTo>
                  <a:cubicBezTo>
                    <a:pt x="154" y="0"/>
                    <a:pt x="101" y="22"/>
                    <a:pt x="62" y="61"/>
                  </a:cubicBezTo>
                  <a:cubicBezTo>
                    <a:pt x="22" y="100"/>
                    <a:pt x="0" y="152"/>
                    <a:pt x="0" y="206"/>
                  </a:cubicBezTo>
                  <a:cubicBezTo>
                    <a:pt x="0" y="296"/>
                    <a:pt x="56" y="372"/>
                    <a:pt x="141" y="398"/>
                  </a:cubicBezTo>
                  <a:cubicBezTo>
                    <a:pt x="184" y="330"/>
                    <a:pt x="184" y="330"/>
                    <a:pt x="184" y="330"/>
                  </a:cubicBezTo>
                  <a:cubicBezTo>
                    <a:pt x="124" y="319"/>
                    <a:pt x="80" y="268"/>
                    <a:pt x="80" y="205"/>
                  </a:cubicBezTo>
                  <a:cubicBezTo>
                    <a:pt x="80" y="134"/>
                    <a:pt x="138" y="76"/>
                    <a:pt x="211" y="76"/>
                  </a:cubicBezTo>
                  <a:cubicBezTo>
                    <a:pt x="277" y="76"/>
                    <a:pt x="345" y="123"/>
                    <a:pt x="345" y="202"/>
                  </a:cubicBezTo>
                  <a:cubicBezTo>
                    <a:pt x="345" y="239"/>
                    <a:pt x="327" y="271"/>
                    <a:pt x="311" y="299"/>
                  </a:cubicBezTo>
                  <a:cubicBezTo>
                    <a:pt x="310" y="299"/>
                    <a:pt x="310" y="299"/>
                    <a:pt x="310" y="299"/>
                  </a:cubicBezTo>
                  <a:cubicBezTo>
                    <a:pt x="310" y="300"/>
                    <a:pt x="310" y="300"/>
                    <a:pt x="310" y="300"/>
                  </a:cubicBezTo>
                  <a:cubicBezTo>
                    <a:pt x="169" y="509"/>
                    <a:pt x="169" y="509"/>
                    <a:pt x="169" y="509"/>
                  </a:cubicBezTo>
                  <a:cubicBezTo>
                    <a:pt x="242" y="509"/>
                    <a:pt x="242" y="509"/>
                    <a:pt x="242" y="509"/>
                  </a:cubicBezTo>
                  <a:cubicBezTo>
                    <a:pt x="255" y="509"/>
                    <a:pt x="268" y="502"/>
                    <a:pt x="275" y="491"/>
                  </a:cubicBezTo>
                  <a:cubicBezTo>
                    <a:pt x="352" y="366"/>
                    <a:pt x="352" y="366"/>
                    <a:pt x="352" y="366"/>
                  </a:cubicBezTo>
                  <a:cubicBezTo>
                    <a:pt x="357" y="358"/>
                    <a:pt x="362" y="350"/>
                    <a:pt x="367" y="343"/>
                  </a:cubicBezTo>
                  <a:cubicBezTo>
                    <a:pt x="395" y="297"/>
                    <a:pt x="424" y="249"/>
                    <a:pt x="424" y="200"/>
                  </a:cubicBezTo>
                  <a:cubicBezTo>
                    <a:pt x="424" y="127"/>
                    <a:pt x="388" y="81"/>
                    <a:pt x="358" y="55"/>
                  </a:cubicBezTo>
                </a:path>
              </a:pathLst>
            </a:custGeom>
            <a:solidFill>
              <a:srgbClr val="143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53" name="Oval 6"/>
            <p:cNvSpPr>
              <a:spLocks noChangeArrowheads="1"/>
            </p:cNvSpPr>
            <p:nvPr userDrawn="1"/>
          </p:nvSpPr>
          <p:spPr bwMode="auto">
            <a:xfrm>
              <a:off x="10905145" y="6343773"/>
              <a:ext cx="81760" cy="82121"/>
            </a:xfrm>
            <a:prstGeom prst="ellipse">
              <a:avLst/>
            </a:prstGeom>
            <a:solidFill>
              <a:srgbClr val="143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grpSp>
      <p:sp>
        <p:nvSpPr>
          <p:cNvPr id="54" name="Rectangle 104"/>
          <p:cNvSpPr>
            <a:spLocks noChangeArrowheads="1"/>
          </p:cNvSpPr>
          <p:nvPr userDrawn="1"/>
        </p:nvSpPr>
        <p:spPr bwMode="gray">
          <a:xfrm>
            <a:off x="12263437" y="6019797"/>
            <a:ext cx="3681702" cy="842966"/>
          </a:xfrm>
          <a:prstGeom prst="rect">
            <a:avLst/>
          </a:prstGeom>
          <a:solidFill>
            <a:srgbClr val="E6E6E6"/>
          </a:solidFill>
          <a:ln>
            <a:noFill/>
          </a:ln>
          <a:effectLst/>
        </p:spPr>
        <p:txBody>
          <a:bodyPr wrap="square" lIns="180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US" altLang="en-US" sz="1200" b="1" i="0" u="none" strike="noStrike" kern="0" cap="none" spc="0" normalizeH="0" baseline="0" noProof="0" dirty="0">
                <a:ln>
                  <a:noFill/>
                </a:ln>
                <a:solidFill>
                  <a:schemeClr val="tx1"/>
                </a:solidFill>
                <a:effectLst/>
                <a:uLnTx/>
                <a:uFillTx/>
                <a:latin typeface="+mj-lt"/>
              </a:rPr>
              <a:t>NO CONTENT BETWEEN THESE RED LINES</a:t>
            </a:r>
          </a:p>
        </p:txBody>
      </p:sp>
      <p:grpSp>
        <p:nvGrpSpPr>
          <p:cNvPr id="55" name="Group 54"/>
          <p:cNvGrpSpPr/>
          <p:nvPr userDrawn="1"/>
        </p:nvGrpSpPr>
        <p:grpSpPr>
          <a:xfrm>
            <a:off x="12266222" y="6019797"/>
            <a:ext cx="3678917" cy="834408"/>
            <a:chOff x="-460208" y="425562"/>
            <a:chExt cx="377657" cy="834408"/>
          </a:xfrm>
        </p:grpSpPr>
        <p:cxnSp>
          <p:nvCxnSpPr>
            <p:cNvPr id="56" name="Straight Connector 55"/>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57" name="Straight Connector 56"/>
            <p:cNvCxnSpPr/>
            <p:nvPr userDrawn="1"/>
          </p:nvCxnSpPr>
          <p:spPr bwMode="gray">
            <a:xfrm flipH="1">
              <a:off x="-460208" y="425562"/>
              <a:ext cx="377657" cy="0"/>
            </a:xfrm>
            <a:prstGeom prst="line">
              <a:avLst/>
            </a:prstGeom>
            <a:noFill/>
            <a:ln w="6350" cap="flat" cmpd="sng" algn="ctr">
              <a:solidFill>
                <a:srgbClr val="FF0000"/>
              </a:solidFill>
              <a:prstDash val="dash"/>
              <a:miter lim="800000"/>
            </a:ln>
            <a:effectLst/>
          </p:spPr>
        </p:cxnSp>
      </p:grpSp>
      <p:grpSp>
        <p:nvGrpSpPr>
          <p:cNvPr id="58" name="Group 57"/>
          <p:cNvGrpSpPr/>
          <p:nvPr userDrawn="1"/>
        </p:nvGrpSpPr>
        <p:grpSpPr>
          <a:xfrm>
            <a:off x="12263438" y="0"/>
            <a:ext cx="3681702" cy="3436620"/>
            <a:chOff x="12263438" y="0"/>
            <a:chExt cx="3681702" cy="3436620"/>
          </a:xfrm>
        </p:grpSpPr>
        <p:sp>
          <p:nvSpPr>
            <p:cNvPr id="59"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60"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dirty="0">
                <a:solidFill>
                  <a:schemeClr val="tx1"/>
                </a:solidFill>
              </a:endParaRPr>
            </a:p>
          </p:txBody>
        </p:sp>
        <p:sp>
          <p:nvSpPr>
            <p:cNvPr id="61"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62"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dirty="0">
                <a:solidFill>
                  <a:schemeClr val="tx1"/>
                </a:solidFill>
              </a:endParaRPr>
            </a:p>
          </p:txBody>
        </p:sp>
        <p:sp>
          <p:nvSpPr>
            <p:cNvPr id="63"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64"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65"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dirty="0">
                <a:solidFill>
                  <a:schemeClr val="tx1"/>
                </a:solidFill>
              </a:endParaRPr>
            </a:p>
          </p:txBody>
        </p:sp>
        <p:sp>
          <p:nvSpPr>
            <p:cNvPr id="66"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67"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dirty="0">
                <a:solidFill>
                  <a:schemeClr val="tx1"/>
                </a:solidFill>
              </a:endParaRPr>
            </a:p>
          </p:txBody>
        </p:sp>
        <p:sp>
          <p:nvSpPr>
            <p:cNvPr id="68"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69"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70"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dirty="0">
                <a:solidFill>
                  <a:schemeClr val="tx1"/>
                </a:solidFill>
              </a:endParaRPr>
            </a:p>
          </p:txBody>
        </p:sp>
        <p:sp>
          <p:nvSpPr>
            <p:cNvPr id="71"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72"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dirty="0">
                <a:solidFill>
                  <a:schemeClr val="tx1"/>
                </a:solidFill>
              </a:endParaRPr>
            </a:p>
          </p:txBody>
        </p:sp>
        <p:sp>
          <p:nvSpPr>
            <p:cNvPr id="73"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74"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dirty="0">
                <a:solidFill>
                  <a:schemeClr val="tx1"/>
                </a:solidFill>
              </a:endParaRPr>
            </a:p>
          </p:txBody>
        </p:sp>
        <p:sp>
          <p:nvSpPr>
            <p:cNvPr id="75"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76"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dirty="0">
                <a:solidFill>
                  <a:schemeClr val="tx1"/>
                </a:solidFill>
              </a:endParaRPr>
            </a:p>
          </p:txBody>
        </p:sp>
        <p:sp>
          <p:nvSpPr>
            <p:cNvPr id="77"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78"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79" name="Rectangle 78"/>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dirty="0">
                <a:solidFill>
                  <a:schemeClr val="tx1"/>
                </a:solidFill>
              </a:endParaRPr>
            </a:p>
          </p:txBody>
        </p:sp>
        <p:sp>
          <p:nvSpPr>
            <p:cNvPr id="80" name="Rectangle 79"/>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81" name="Rectangle 80"/>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dirty="0">
                <a:solidFill>
                  <a:schemeClr val="tx1"/>
                </a:solidFill>
              </a:endParaRPr>
            </a:p>
          </p:txBody>
        </p:sp>
        <p:sp>
          <p:nvSpPr>
            <p:cNvPr id="82" name="Rectangle 81"/>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83" name="Rectangle 82"/>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84"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dirty="0">
                <a:solidFill>
                  <a:schemeClr val="tx1"/>
                </a:solidFill>
              </a:endParaRPr>
            </a:p>
          </p:txBody>
        </p:sp>
        <p:sp>
          <p:nvSpPr>
            <p:cNvPr id="85"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86"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dirty="0">
                <a:solidFill>
                  <a:schemeClr val="tx1"/>
                </a:solidFill>
              </a:endParaRPr>
            </a:p>
          </p:txBody>
        </p:sp>
        <p:sp>
          <p:nvSpPr>
            <p:cNvPr id="87"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88" name="Rectangle 87"/>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dirty="0">
                <a:solidFill>
                  <a:schemeClr val="tx1"/>
                </a:solidFill>
              </a:endParaRPr>
            </a:p>
          </p:txBody>
        </p:sp>
        <p:sp>
          <p:nvSpPr>
            <p:cNvPr id="89" name="Rectangle 88"/>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90"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dirty="0">
                <a:solidFill>
                  <a:schemeClr val="tx1"/>
                </a:solidFill>
              </a:endParaRPr>
            </a:p>
          </p:txBody>
        </p:sp>
        <p:sp>
          <p:nvSpPr>
            <p:cNvPr id="91"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
        <p:nvSpPr>
          <p:cNvPr id="111" name="Rectangle 104"/>
          <p:cNvSpPr>
            <a:spLocks noChangeArrowheads="1"/>
          </p:cNvSpPr>
          <p:nvPr userDrawn="1"/>
        </p:nvSpPr>
        <p:spPr bwMode="gray">
          <a:xfrm flipH="1">
            <a:off x="-3101341" y="6019801"/>
            <a:ext cx="3018787" cy="84320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FOOTER </a:t>
            </a:r>
            <a:br>
              <a:rPr kumimoji="0" lang="en-GB" altLang="en-US" sz="1200" b="1" i="0" u="none" strike="noStrike" kern="0" cap="none" spc="0" normalizeH="0" baseline="0" noProof="0" dirty="0">
                <a:ln>
                  <a:noFill/>
                </a:ln>
                <a:solidFill>
                  <a:schemeClr val="tx1"/>
                </a:solidFill>
                <a:effectLst/>
                <a:uLnTx/>
                <a:uFillTx/>
                <a:latin typeface="+mj-lt"/>
              </a:rPr>
            </a:br>
            <a:r>
              <a:rPr kumimoji="0" lang="en-GB" altLang="en-US" sz="1050" b="0" i="0" u="none" strike="noStrike" kern="0" cap="none" spc="0" normalizeH="0" baseline="0" noProof="0" dirty="0">
                <a:ln>
                  <a:noFill/>
                </a:ln>
                <a:solidFill>
                  <a:schemeClr val="tx1"/>
                </a:solidFill>
                <a:effectLst/>
                <a:uLnTx/>
                <a:uFillTx/>
                <a:latin typeface="+mn-lt"/>
              </a:rPr>
              <a:t>- Go to tab </a:t>
            </a:r>
            <a:r>
              <a:rPr kumimoji="0" lang="en-GB" altLang="en-US" sz="1050" b="1" i="0" u="none" strike="noStrike" kern="0" cap="none" spc="0" normalizeH="0" baseline="0" noProof="0" dirty="0">
                <a:ln>
                  <a:noFill/>
                </a:ln>
                <a:solidFill>
                  <a:schemeClr val="tx1"/>
                </a:solidFill>
                <a:effectLst/>
                <a:uLnTx/>
                <a:uFillTx/>
                <a:latin typeface="+mn-lt"/>
              </a:rPr>
              <a:t>“insert”</a:t>
            </a:r>
            <a:r>
              <a:rPr kumimoji="0" lang="en-GB" altLang="en-US" sz="1050" b="0" i="0" u="none" strike="noStrike" kern="0" cap="none" spc="0" normalizeH="0" baseline="0" noProof="0" dirty="0">
                <a:ln>
                  <a:noFill/>
                </a:ln>
                <a:solidFill>
                  <a:schemeClr val="tx1"/>
                </a:solidFill>
                <a:effectLst/>
                <a:uLnTx/>
                <a:uFillTx/>
                <a:latin typeface="+mn-lt"/>
              </a:rPr>
              <a:t> </a:t>
            </a:r>
            <a:br>
              <a:rPr kumimoji="0" lang="en-GB" altLang="en-US" sz="1050" b="0" i="0" u="none" strike="noStrike" kern="0" cap="none" spc="0" normalizeH="0" baseline="0" noProof="0" dirty="0">
                <a:ln>
                  <a:noFill/>
                </a:ln>
                <a:solidFill>
                  <a:schemeClr val="tx1"/>
                </a:solidFill>
                <a:effectLst/>
                <a:uLnTx/>
                <a:uFillTx/>
                <a:latin typeface="+mn-lt"/>
              </a:rPr>
            </a:br>
            <a:r>
              <a:rPr kumimoji="0" lang="en-GB" altLang="en-US" sz="1050" b="0" i="0" u="none" strike="noStrike" kern="0" cap="none" spc="0" normalizeH="0" baseline="0" noProof="0" dirty="0">
                <a:ln>
                  <a:noFill/>
                </a:ln>
                <a:solidFill>
                  <a:schemeClr val="tx1"/>
                </a:solidFill>
                <a:effectLst/>
                <a:uLnTx/>
                <a:uFillTx/>
                <a:latin typeface="+mn-lt"/>
              </a:rPr>
              <a:t>- Select </a:t>
            </a:r>
            <a:r>
              <a:rPr kumimoji="0" lang="en-GB" altLang="en-US" sz="1050" b="1" i="0" u="none" strike="noStrike" kern="0" cap="none" spc="0" normalizeH="0" baseline="0" noProof="0" dirty="0">
                <a:ln>
                  <a:noFill/>
                </a:ln>
                <a:solidFill>
                  <a:schemeClr val="tx1"/>
                </a:solidFill>
                <a:effectLst/>
                <a:uLnTx/>
                <a:uFillTx/>
                <a:latin typeface="+mn-lt"/>
              </a:rPr>
              <a:t>“header &amp; footer”</a:t>
            </a:r>
            <a:br>
              <a:rPr kumimoji="0" lang="en-GB" altLang="en-US" sz="1050" b="0" i="0" u="none" strike="noStrike" kern="0" cap="none" spc="0" normalizeH="0" baseline="0" noProof="0" dirty="0">
                <a:ln>
                  <a:noFill/>
                </a:ln>
                <a:solidFill>
                  <a:schemeClr val="tx1"/>
                </a:solidFill>
                <a:effectLst/>
                <a:uLnTx/>
                <a:uFillTx/>
                <a:latin typeface="+mn-lt"/>
              </a:rPr>
            </a:br>
            <a:r>
              <a:rPr kumimoji="0" lang="en-GB" altLang="en-US" sz="1050" b="0" i="0" u="none" strike="noStrike" kern="0" cap="none" spc="0" normalizeH="0" baseline="0" noProof="0" dirty="0">
                <a:ln>
                  <a:noFill/>
                </a:ln>
                <a:solidFill>
                  <a:schemeClr val="tx1"/>
                </a:solidFill>
                <a:effectLst/>
                <a:uLnTx/>
                <a:uFillTx/>
                <a:latin typeface="+mn-lt"/>
              </a:rPr>
              <a:t>- Insert your text and click </a:t>
            </a:r>
            <a:r>
              <a:rPr kumimoji="0" lang="en-GB" altLang="en-US" sz="1050" b="1" i="0" u="none" strike="noStrike" kern="0" cap="none" spc="0" normalizeH="0" baseline="0" noProof="0" dirty="0">
                <a:ln>
                  <a:noFill/>
                </a:ln>
                <a:solidFill>
                  <a:schemeClr val="tx1"/>
                </a:solidFill>
                <a:effectLst/>
                <a:uLnTx/>
                <a:uFillTx/>
                <a:latin typeface="+mn-lt"/>
              </a:rPr>
              <a:t>‘Apply to all’</a:t>
            </a:r>
            <a:endParaRPr kumimoji="0" lang="en-GB" altLang="en-US" sz="1200" b="1" i="0" u="none" strike="noStrike" kern="0" cap="none" spc="0" normalizeH="0" baseline="0" noProof="0" dirty="0">
              <a:ln>
                <a:noFill/>
              </a:ln>
              <a:solidFill>
                <a:schemeClr val="tx1"/>
              </a:solidFill>
              <a:effectLst/>
              <a:uLnTx/>
              <a:uFillTx/>
              <a:latin typeface="+mn-lt"/>
            </a:endParaRPr>
          </a:p>
        </p:txBody>
      </p:sp>
      <p:grpSp>
        <p:nvGrpSpPr>
          <p:cNvPr id="112" name="Group 111"/>
          <p:cNvGrpSpPr/>
          <p:nvPr userDrawn="1"/>
        </p:nvGrpSpPr>
        <p:grpSpPr>
          <a:xfrm>
            <a:off x="-3101342" y="6019797"/>
            <a:ext cx="3018791" cy="834408"/>
            <a:chOff x="-460208" y="425562"/>
            <a:chExt cx="377657" cy="834408"/>
          </a:xfrm>
        </p:grpSpPr>
        <p:cxnSp>
          <p:nvCxnSpPr>
            <p:cNvPr id="113" name="Straight Connector 112"/>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114" name="Straight Connector 113"/>
            <p:cNvCxnSpPr/>
            <p:nvPr userDrawn="1"/>
          </p:nvCxnSpPr>
          <p:spPr bwMode="gray">
            <a:xfrm flipH="1">
              <a:off x="-460208" y="425562"/>
              <a:ext cx="377657" cy="0"/>
            </a:xfrm>
            <a:prstGeom prst="line">
              <a:avLst/>
            </a:prstGeom>
            <a:noFill/>
            <a:ln w="6350" cap="flat" cmpd="sng" algn="ctr">
              <a:solidFill>
                <a:srgbClr val="FF0000"/>
              </a:solidFill>
              <a:prstDash val="dash"/>
              <a:miter lim="800000"/>
            </a:ln>
            <a:effectLst/>
          </p:spPr>
        </p:cxnSp>
      </p:grpSp>
      <p:sp>
        <p:nvSpPr>
          <p:cNvPr id="92" name="Title 1"/>
          <p:cNvSpPr>
            <a:spLocks noGrp="1"/>
          </p:cNvSpPr>
          <p:nvPr>
            <p:ph type="title"/>
          </p:nvPr>
        </p:nvSpPr>
        <p:spPr>
          <a:xfrm>
            <a:off x="658813" y="515833"/>
            <a:ext cx="10863261" cy="854075"/>
          </a:xfrm>
        </p:spPr>
        <p:txBody>
          <a:bodyPr/>
          <a:lstStyle/>
          <a:p>
            <a:r>
              <a:rPr lang="en-US" noProof="0"/>
              <a:t>Click to edit Master title style</a:t>
            </a:r>
            <a:endParaRPr lang="en-GB" noProof="0"/>
          </a:p>
        </p:txBody>
      </p:sp>
    </p:spTree>
    <p:extLst>
      <p:ext uri="{BB962C8B-B14F-4D97-AF65-F5344CB8AC3E}">
        <p14:creationId xmlns:p14="http://schemas.microsoft.com/office/powerpoint/2010/main" val="2340886131"/>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1_Video with footer">
    <p:spTree>
      <p:nvGrpSpPr>
        <p:cNvPr id="1" name=""/>
        <p:cNvGrpSpPr/>
        <p:nvPr/>
      </p:nvGrpSpPr>
      <p:grpSpPr>
        <a:xfrm>
          <a:off x="0" y="0"/>
          <a:ext cx="0" cy="0"/>
          <a:chOff x="0" y="0"/>
          <a:chExt cx="0" cy="0"/>
        </a:xfrm>
      </p:grpSpPr>
      <p:sp>
        <p:nvSpPr>
          <p:cNvPr id="92" name="Rectangle 91"/>
          <p:cNvSpPr/>
          <p:nvPr userDrawn="1"/>
        </p:nvSpPr>
        <p:spPr>
          <a:xfrm>
            <a:off x="0" y="-17600"/>
            <a:ext cx="12192000" cy="6037397"/>
          </a:xfrm>
          <a:prstGeom prst="rect">
            <a:avLst/>
          </a:prstGeom>
          <a:solidFill>
            <a:srgbClr val="000000"/>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sp>
        <p:nvSpPr>
          <p:cNvPr id="8" name="Media Placeholder 7"/>
          <p:cNvSpPr>
            <a:spLocks noGrp="1"/>
          </p:cNvSpPr>
          <p:nvPr>
            <p:ph type="media" sz="quarter" idx="16" hasCustomPrompt="1"/>
          </p:nvPr>
        </p:nvSpPr>
        <p:spPr>
          <a:xfrm>
            <a:off x="0" y="-8800"/>
            <a:ext cx="12192000" cy="6028601"/>
          </a:xfrm>
          <a:solidFill>
            <a:schemeClr val="tx1"/>
          </a:solidFill>
        </p:spPr>
        <p:txBody>
          <a:bodyPr rIns="648000" anchor="ctr"/>
          <a:lstStyle>
            <a:lvl1pPr algn="r">
              <a:defRPr>
                <a:solidFill>
                  <a:schemeClr val="bg1"/>
                </a:solidFill>
              </a:defRPr>
            </a:lvl1pPr>
          </a:lstStyle>
          <a:p>
            <a:r>
              <a:rPr lang="nl-NL" dirty="0"/>
              <a:t>Click on icon left </a:t>
            </a:r>
            <a:br>
              <a:rPr lang="nl-NL" dirty="0"/>
            </a:br>
            <a:r>
              <a:rPr lang="nl-NL" dirty="0"/>
              <a:t>to insert media</a:t>
            </a:r>
          </a:p>
        </p:txBody>
      </p:sp>
      <p:sp>
        <p:nvSpPr>
          <p:cNvPr id="5"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6"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US" dirty="0"/>
              <a:t>Title of this </a:t>
            </a:r>
            <a:r>
              <a:rPr lang="en-GB" noProof="0" dirty="0"/>
              <a:t>presentation</a:t>
            </a:r>
            <a:r>
              <a:rPr lang="en-US" dirty="0"/>
              <a:t> (Footer Text)</a:t>
            </a:r>
            <a:endParaRPr lang="nl-NL" dirty="0"/>
          </a:p>
        </p:txBody>
      </p:sp>
      <p:sp>
        <p:nvSpPr>
          <p:cNvPr id="7"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grpSp>
        <p:nvGrpSpPr>
          <p:cNvPr id="51" name="Group 50"/>
          <p:cNvGrpSpPr/>
          <p:nvPr userDrawn="1"/>
        </p:nvGrpSpPr>
        <p:grpSpPr>
          <a:xfrm>
            <a:off x="11231550" y="6250328"/>
            <a:ext cx="301637" cy="363217"/>
            <a:chOff x="10789528" y="6237520"/>
            <a:chExt cx="312274" cy="376026"/>
          </a:xfrm>
        </p:grpSpPr>
        <p:sp>
          <p:nvSpPr>
            <p:cNvPr id="52" name="Freeform 5"/>
            <p:cNvSpPr>
              <a:spLocks/>
            </p:cNvSpPr>
            <p:nvPr userDrawn="1"/>
          </p:nvSpPr>
          <p:spPr bwMode="auto">
            <a:xfrm>
              <a:off x="10789528" y="6237520"/>
              <a:ext cx="312274" cy="376026"/>
            </a:xfrm>
            <a:custGeom>
              <a:avLst/>
              <a:gdLst>
                <a:gd name="T0" fmla="*/ 358 w 424"/>
                <a:gd name="T1" fmla="*/ 55 h 509"/>
                <a:gd name="T2" fmla="*/ 209 w 424"/>
                <a:gd name="T3" fmla="*/ 0 h 509"/>
                <a:gd name="T4" fmla="*/ 62 w 424"/>
                <a:gd name="T5" fmla="*/ 61 h 509"/>
                <a:gd name="T6" fmla="*/ 0 w 424"/>
                <a:gd name="T7" fmla="*/ 206 h 509"/>
                <a:gd name="T8" fmla="*/ 141 w 424"/>
                <a:gd name="T9" fmla="*/ 398 h 509"/>
                <a:gd name="T10" fmla="*/ 184 w 424"/>
                <a:gd name="T11" fmla="*/ 330 h 509"/>
                <a:gd name="T12" fmla="*/ 80 w 424"/>
                <a:gd name="T13" fmla="*/ 205 h 509"/>
                <a:gd name="T14" fmla="*/ 211 w 424"/>
                <a:gd name="T15" fmla="*/ 76 h 509"/>
                <a:gd name="T16" fmla="*/ 345 w 424"/>
                <a:gd name="T17" fmla="*/ 202 h 509"/>
                <a:gd name="T18" fmla="*/ 311 w 424"/>
                <a:gd name="T19" fmla="*/ 299 h 509"/>
                <a:gd name="T20" fmla="*/ 310 w 424"/>
                <a:gd name="T21" fmla="*/ 299 h 509"/>
                <a:gd name="T22" fmla="*/ 310 w 424"/>
                <a:gd name="T23" fmla="*/ 300 h 509"/>
                <a:gd name="T24" fmla="*/ 169 w 424"/>
                <a:gd name="T25" fmla="*/ 509 h 509"/>
                <a:gd name="T26" fmla="*/ 242 w 424"/>
                <a:gd name="T27" fmla="*/ 509 h 509"/>
                <a:gd name="T28" fmla="*/ 275 w 424"/>
                <a:gd name="T29" fmla="*/ 491 h 509"/>
                <a:gd name="T30" fmla="*/ 352 w 424"/>
                <a:gd name="T31" fmla="*/ 366 h 509"/>
                <a:gd name="T32" fmla="*/ 367 w 424"/>
                <a:gd name="T33" fmla="*/ 343 h 509"/>
                <a:gd name="T34" fmla="*/ 424 w 424"/>
                <a:gd name="T35" fmla="*/ 200 h 509"/>
                <a:gd name="T36" fmla="*/ 358 w 424"/>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4" h="509">
                  <a:moveTo>
                    <a:pt x="358" y="55"/>
                  </a:moveTo>
                  <a:cubicBezTo>
                    <a:pt x="319" y="20"/>
                    <a:pt x="264" y="0"/>
                    <a:pt x="209" y="0"/>
                  </a:cubicBezTo>
                  <a:cubicBezTo>
                    <a:pt x="154" y="0"/>
                    <a:pt x="101" y="22"/>
                    <a:pt x="62" y="61"/>
                  </a:cubicBezTo>
                  <a:cubicBezTo>
                    <a:pt x="22" y="100"/>
                    <a:pt x="0" y="152"/>
                    <a:pt x="0" y="206"/>
                  </a:cubicBezTo>
                  <a:cubicBezTo>
                    <a:pt x="0" y="296"/>
                    <a:pt x="56" y="372"/>
                    <a:pt x="141" y="398"/>
                  </a:cubicBezTo>
                  <a:cubicBezTo>
                    <a:pt x="184" y="330"/>
                    <a:pt x="184" y="330"/>
                    <a:pt x="184" y="330"/>
                  </a:cubicBezTo>
                  <a:cubicBezTo>
                    <a:pt x="124" y="319"/>
                    <a:pt x="80" y="268"/>
                    <a:pt x="80" y="205"/>
                  </a:cubicBezTo>
                  <a:cubicBezTo>
                    <a:pt x="80" y="134"/>
                    <a:pt x="138" y="76"/>
                    <a:pt x="211" y="76"/>
                  </a:cubicBezTo>
                  <a:cubicBezTo>
                    <a:pt x="277" y="76"/>
                    <a:pt x="345" y="123"/>
                    <a:pt x="345" y="202"/>
                  </a:cubicBezTo>
                  <a:cubicBezTo>
                    <a:pt x="345" y="239"/>
                    <a:pt x="327" y="271"/>
                    <a:pt x="311" y="299"/>
                  </a:cubicBezTo>
                  <a:cubicBezTo>
                    <a:pt x="310" y="299"/>
                    <a:pt x="310" y="299"/>
                    <a:pt x="310" y="299"/>
                  </a:cubicBezTo>
                  <a:cubicBezTo>
                    <a:pt x="310" y="300"/>
                    <a:pt x="310" y="300"/>
                    <a:pt x="310" y="300"/>
                  </a:cubicBezTo>
                  <a:cubicBezTo>
                    <a:pt x="169" y="509"/>
                    <a:pt x="169" y="509"/>
                    <a:pt x="169" y="509"/>
                  </a:cubicBezTo>
                  <a:cubicBezTo>
                    <a:pt x="242" y="509"/>
                    <a:pt x="242" y="509"/>
                    <a:pt x="242" y="509"/>
                  </a:cubicBezTo>
                  <a:cubicBezTo>
                    <a:pt x="255" y="509"/>
                    <a:pt x="268" y="502"/>
                    <a:pt x="275" y="491"/>
                  </a:cubicBezTo>
                  <a:cubicBezTo>
                    <a:pt x="352" y="366"/>
                    <a:pt x="352" y="366"/>
                    <a:pt x="352" y="366"/>
                  </a:cubicBezTo>
                  <a:cubicBezTo>
                    <a:pt x="357" y="358"/>
                    <a:pt x="362" y="350"/>
                    <a:pt x="367" y="343"/>
                  </a:cubicBezTo>
                  <a:cubicBezTo>
                    <a:pt x="395" y="297"/>
                    <a:pt x="424" y="249"/>
                    <a:pt x="424" y="200"/>
                  </a:cubicBezTo>
                  <a:cubicBezTo>
                    <a:pt x="424" y="127"/>
                    <a:pt x="388" y="81"/>
                    <a:pt x="358" y="55"/>
                  </a:cubicBezTo>
                </a:path>
              </a:pathLst>
            </a:custGeom>
            <a:solidFill>
              <a:srgbClr val="143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53" name="Oval 6"/>
            <p:cNvSpPr>
              <a:spLocks noChangeArrowheads="1"/>
            </p:cNvSpPr>
            <p:nvPr userDrawn="1"/>
          </p:nvSpPr>
          <p:spPr bwMode="auto">
            <a:xfrm>
              <a:off x="10905145" y="6343773"/>
              <a:ext cx="81760" cy="82121"/>
            </a:xfrm>
            <a:prstGeom prst="ellipse">
              <a:avLst/>
            </a:prstGeom>
            <a:solidFill>
              <a:srgbClr val="143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grpSp>
      <p:sp>
        <p:nvSpPr>
          <p:cNvPr id="54" name="Rectangle 104"/>
          <p:cNvSpPr>
            <a:spLocks noChangeArrowheads="1"/>
          </p:cNvSpPr>
          <p:nvPr userDrawn="1"/>
        </p:nvSpPr>
        <p:spPr bwMode="gray">
          <a:xfrm>
            <a:off x="12263437" y="6019797"/>
            <a:ext cx="3681702" cy="842966"/>
          </a:xfrm>
          <a:prstGeom prst="rect">
            <a:avLst/>
          </a:prstGeom>
          <a:solidFill>
            <a:srgbClr val="E6E6E6"/>
          </a:solidFill>
          <a:ln>
            <a:noFill/>
          </a:ln>
          <a:effectLst/>
        </p:spPr>
        <p:txBody>
          <a:bodyPr wrap="square" lIns="180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US" altLang="en-US" sz="1200" b="1" i="0" u="none" strike="noStrike" kern="0" cap="none" spc="0" normalizeH="0" baseline="0" noProof="0" dirty="0">
                <a:ln>
                  <a:noFill/>
                </a:ln>
                <a:solidFill>
                  <a:schemeClr val="tx1"/>
                </a:solidFill>
                <a:effectLst/>
                <a:uLnTx/>
                <a:uFillTx/>
                <a:latin typeface="+mj-lt"/>
              </a:rPr>
              <a:t>NO CONTENT BETWEEN THESE RED LINES</a:t>
            </a:r>
          </a:p>
        </p:txBody>
      </p:sp>
      <p:grpSp>
        <p:nvGrpSpPr>
          <p:cNvPr id="55" name="Group 54"/>
          <p:cNvGrpSpPr/>
          <p:nvPr userDrawn="1"/>
        </p:nvGrpSpPr>
        <p:grpSpPr>
          <a:xfrm>
            <a:off x="12266222" y="6019797"/>
            <a:ext cx="3678917" cy="834408"/>
            <a:chOff x="-460208" y="425562"/>
            <a:chExt cx="377657" cy="834408"/>
          </a:xfrm>
        </p:grpSpPr>
        <p:cxnSp>
          <p:nvCxnSpPr>
            <p:cNvPr id="56" name="Straight Connector 55"/>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57" name="Straight Connector 56"/>
            <p:cNvCxnSpPr/>
            <p:nvPr userDrawn="1"/>
          </p:nvCxnSpPr>
          <p:spPr bwMode="gray">
            <a:xfrm flipH="1">
              <a:off x="-460208" y="425562"/>
              <a:ext cx="377657" cy="0"/>
            </a:xfrm>
            <a:prstGeom prst="line">
              <a:avLst/>
            </a:prstGeom>
            <a:noFill/>
            <a:ln w="6350" cap="flat" cmpd="sng" algn="ctr">
              <a:solidFill>
                <a:srgbClr val="FF0000"/>
              </a:solidFill>
              <a:prstDash val="dash"/>
              <a:miter lim="800000"/>
            </a:ln>
            <a:effectLst/>
          </p:spPr>
        </p:cxnSp>
      </p:grpSp>
      <p:grpSp>
        <p:nvGrpSpPr>
          <p:cNvPr id="58" name="Group 57"/>
          <p:cNvGrpSpPr/>
          <p:nvPr userDrawn="1"/>
        </p:nvGrpSpPr>
        <p:grpSpPr>
          <a:xfrm>
            <a:off x="12263438" y="0"/>
            <a:ext cx="3681702" cy="3436620"/>
            <a:chOff x="12263438" y="0"/>
            <a:chExt cx="3681702" cy="3436620"/>
          </a:xfrm>
        </p:grpSpPr>
        <p:sp>
          <p:nvSpPr>
            <p:cNvPr id="59"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60"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dirty="0">
                <a:solidFill>
                  <a:schemeClr val="tx1"/>
                </a:solidFill>
              </a:endParaRPr>
            </a:p>
          </p:txBody>
        </p:sp>
        <p:sp>
          <p:nvSpPr>
            <p:cNvPr id="61"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62"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dirty="0">
                <a:solidFill>
                  <a:schemeClr val="tx1"/>
                </a:solidFill>
              </a:endParaRPr>
            </a:p>
          </p:txBody>
        </p:sp>
        <p:sp>
          <p:nvSpPr>
            <p:cNvPr id="63"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64"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65"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dirty="0">
                <a:solidFill>
                  <a:schemeClr val="tx1"/>
                </a:solidFill>
              </a:endParaRPr>
            </a:p>
          </p:txBody>
        </p:sp>
        <p:sp>
          <p:nvSpPr>
            <p:cNvPr id="66"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67"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dirty="0">
                <a:solidFill>
                  <a:schemeClr val="tx1"/>
                </a:solidFill>
              </a:endParaRPr>
            </a:p>
          </p:txBody>
        </p:sp>
        <p:sp>
          <p:nvSpPr>
            <p:cNvPr id="68"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69"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70"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dirty="0">
                <a:solidFill>
                  <a:schemeClr val="tx1"/>
                </a:solidFill>
              </a:endParaRPr>
            </a:p>
          </p:txBody>
        </p:sp>
        <p:sp>
          <p:nvSpPr>
            <p:cNvPr id="71"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72"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dirty="0">
                <a:solidFill>
                  <a:schemeClr val="tx1"/>
                </a:solidFill>
              </a:endParaRPr>
            </a:p>
          </p:txBody>
        </p:sp>
        <p:sp>
          <p:nvSpPr>
            <p:cNvPr id="73"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74"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dirty="0">
                <a:solidFill>
                  <a:schemeClr val="tx1"/>
                </a:solidFill>
              </a:endParaRPr>
            </a:p>
          </p:txBody>
        </p:sp>
        <p:sp>
          <p:nvSpPr>
            <p:cNvPr id="75"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76"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dirty="0">
                <a:solidFill>
                  <a:schemeClr val="tx1"/>
                </a:solidFill>
              </a:endParaRPr>
            </a:p>
          </p:txBody>
        </p:sp>
        <p:sp>
          <p:nvSpPr>
            <p:cNvPr id="77"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78"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79" name="Rectangle 78"/>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dirty="0">
                <a:solidFill>
                  <a:schemeClr val="tx1"/>
                </a:solidFill>
              </a:endParaRPr>
            </a:p>
          </p:txBody>
        </p:sp>
        <p:sp>
          <p:nvSpPr>
            <p:cNvPr id="80" name="Rectangle 79"/>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81" name="Rectangle 80"/>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dirty="0">
                <a:solidFill>
                  <a:schemeClr val="tx1"/>
                </a:solidFill>
              </a:endParaRPr>
            </a:p>
          </p:txBody>
        </p:sp>
        <p:sp>
          <p:nvSpPr>
            <p:cNvPr id="82" name="Rectangle 81"/>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83" name="Rectangle 82"/>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84"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dirty="0">
                <a:solidFill>
                  <a:schemeClr val="tx1"/>
                </a:solidFill>
              </a:endParaRPr>
            </a:p>
          </p:txBody>
        </p:sp>
        <p:sp>
          <p:nvSpPr>
            <p:cNvPr id="85"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86"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dirty="0">
                <a:solidFill>
                  <a:schemeClr val="tx1"/>
                </a:solidFill>
              </a:endParaRPr>
            </a:p>
          </p:txBody>
        </p:sp>
        <p:sp>
          <p:nvSpPr>
            <p:cNvPr id="87"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88" name="Rectangle 87"/>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dirty="0">
                <a:solidFill>
                  <a:schemeClr val="tx1"/>
                </a:solidFill>
              </a:endParaRPr>
            </a:p>
          </p:txBody>
        </p:sp>
        <p:sp>
          <p:nvSpPr>
            <p:cNvPr id="89" name="Rectangle 88"/>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90"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dirty="0">
                <a:solidFill>
                  <a:schemeClr val="tx1"/>
                </a:solidFill>
              </a:endParaRPr>
            </a:p>
          </p:txBody>
        </p:sp>
        <p:sp>
          <p:nvSpPr>
            <p:cNvPr id="91"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
        <p:nvSpPr>
          <p:cNvPr id="111" name="Rectangle 104"/>
          <p:cNvSpPr>
            <a:spLocks noChangeArrowheads="1"/>
          </p:cNvSpPr>
          <p:nvPr userDrawn="1"/>
        </p:nvSpPr>
        <p:spPr bwMode="gray">
          <a:xfrm flipH="1">
            <a:off x="-3101341" y="6019801"/>
            <a:ext cx="3018787" cy="84320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FOOTER </a:t>
            </a:r>
            <a:br>
              <a:rPr kumimoji="0" lang="en-GB" altLang="en-US" sz="1200" b="1" i="0" u="none" strike="noStrike" kern="0" cap="none" spc="0" normalizeH="0" baseline="0" noProof="0" dirty="0">
                <a:ln>
                  <a:noFill/>
                </a:ln>
                <a:solidFill>
                  <a:schemeClr val="tx1"/>
                </a:solidFill>
                <a:effectLst/>
                <a:uLnTx/>
                <a:uFillTx/>
                <a:latin typeface="+mj-lt"/>
              </a:rPr>
            </a:br>
            <a:r>
              <a:rPr kumimoji="0" lang="en-GB" altLang="en-US" sz="1050" b="0" i="0" u="none" strike="noStrike" kern="0" cap="none" spc="0" normalizeH="0" baseline="0" noProof="0" dirty="0">
                <a:ln>
                  <a:noFill/>
                </a:ln>
                <a:solidFill>
                  <a:schemeClr val="tx1"/>
                </a:solidFill>
                <a:effectLst/>
                <a:uLnTx/>
                <a:uFillTx/>
                <a:latin typeface="+mn-lt"/>
              </a:rPr>
              <a:t>- Go to tab </a:t>
            </a:r>
            <a:r>
              <a:rPr kumimoji="0" lang="en-GB" altLang="en-US" sz="1050" b="1" i="0" u="none" strike="noStrike" kern="0" cap="none" spc="0" normalizeH="0" baseline="0" noProof="0" dirty="0">
                <a:ln>
                  <a:noFill/>
                </a:ln>
                <a:solidFill>
                  <a:schemeClr val="tx1"/>
                </a:solidFill>
                <a:effectLst/>
                <a:uLnTx/>
                <a:uFillTx/>
                <a:latin typeface="+mn-lt"/>
              </a:rPr>
              <a:t>“insert”</a:t>
            </a:r>
            <a:r>
              <a:rPr kumimoji="0" lang="en-GB" altLang="en-US" sz="1050" b="0" i="0" u="none" strike="noStrike" kern="0" cap="none" spc="0" normalizeH="0" baseline="0" noProof="0" dirty="0">
                <a:ln>
                  <a:noFill/>
                </a:ln>
                <a:solidFill>
                  <a:schemeClr val="tx1"/>
                </a:solidFill>
                <a:effectLst/>
                <a:uLnTx/>
                <a:uFillTx/>
                <a:latin typeface="+mn-lt"/>
              </a:rPr>
              <a:t> </a:t>
            </a:r>
            <a:br>
              <a:rPr kumimoji="0" lang="en-GB" altLang="en-US" sz="1050" b="0" i="0" u="none" strike="noStrike" kern="0" cap="none" spc="0" normalizeH="0" baseline="0" noProof="0" dirty="0">
                <a:ln>
                  <a:noFill/>
                </a:ln>
                <a:solidFill>
                  <a:schemeClr val="tx1"/>
                </a:solidFill>
                <a:effectLst/>
                <a:uLnTx/>
                <a:uFillTx/>
                <a:latin typeface="+mn-lt"/>
              </a:rPr>
            </a:br>
            <a:r>
              <a:rPr kumimoji="0" lang="en-GB" altLang="en-US" sz="1050" b="0" i="0" u="none" strike="noStrike" kern="0" cap="none" spc="0" normalizeH="0" baseline="0" noProof="0" dirty="0">
                <a:ln>
                  <a:noFill/>
                </a:ln>
                <a:solidFill>
                  <a:schemeClr val="tx1"/>
                </a:solidFill>
                <a:effectLst/>
                <a:uLnTx/>
                <a:uFillTx/>
                <a:latin typeface="+mn-lt"/>
              </a:rPr>
              <a:t>- Select </a:t>
            </a:r>
            <a:r>
              <a:rPr kumimoji="0" lang="en-GB" altLang="en-US" sz="1050" b="1" i="0" u="none" strike="noStrike" kern="0" cap="none" spc="0" normalizeH="0" baseline="0" noProof="0" dirty="0">
                <a:ln>
                  <a:noFill/>
                </a:ln>
                <a:solidFill>
                  <a:schemeClr val="tx1"/>
                </a:solidFill>
                <a:effectLst/>
                <a:uLnTx/>
                <a:uFillTx/>
                <a:latin typeface="+mn-lt"/>
              </a:rPr>
              <a:t>“header &amp; footer”</a:t>
            </a:r>
            <a:br>
              <a:rPr kumimoji="0" lang="en-GB" altLang="en-US" sz="1050" b="0" i="0" u="none" strike="noStrike" kern="0" cap="none" spc="0" normalizeH="0" baseline="0" noProof="0" dirty="0">
                <a:ln>
                  <a:noFill/>
                </a:ln>
                <a:solidFill>
                  <a:schemeClr val="tx1"/>
                </a:solidFill>
                <a:effectLst/>
                <a:uLnTx/>
                <a:uFillTx/>
                <a:latin typeface="+mn-lt"/>
              </a:rPr>
            </a:br>
            <a:r>
              <a:rPr kumimoji="0" lang="en-GB" altLang="en-US" sz="1050" b="0" i="0" u="none" strike="noStrike" kern="0" cap="none" spc="0" normalizeH="0" baseline="0" noProof="0" dirty="0">
                <a:ln>
                  <a:noFill/>
                </a:ln>
                <a:solidFill>
                  <a:schemeClr val="tx1"/>
                </a:solidFill>
                <a:effectLst/>
                <a:uLnTx/>
                <a:uFillTx/>
                <a:latin typeface="+mn-lt"/>
              </a:rPr>
              <a:t>- Insert your text and click </a:t>
            </a:r>
            <a:r>
              <a:rPr kumimoji="0" lang="en-GB" altLang="en-US" sz="1050" b="1" i="0" u="none" strike="noStrike" kern="0" cap="none" spc="0" normalizeH="0" baseline="0" noProof="0" dirty="0">
                <a:ln>
                  <a:noFill/>
                </a:ln>
                <a:solidFill>
                  <a:schemeClr val="tx1"/>
                </a:solidFill>
                <a:effectLst/>
                <a:uLnTx/>
                <a:uFillTx/>
                <a:latin typeface="+mn-lt"/>
              </a:rPr>
              <a:t>‘Apply to all’</a:t>
            </a:r>
            <a:endParaRPr kumimoji="0" lang="en-GB" altLang="en-US" sz="1200" b="1" i="0" u="none" strike="noStrike" kern="0" cap="none" spc="0" normalizeH="0" baseline="0" noProof="0" dirty="0">
              <a:ln>
                <a:noFill/>
              </a:ln>
              <a:solidFill>
                <a:schemeClr val="tx1"/>
              </a:solidFill>
              <a:effectLst/>
              <a:uLnTx/>
              <a:uFillTx/>
              <a:latin typeface="+mn-lt"/>
            </a:endParaRPr>
          </a:p>
        </p:txBody>
      </p:sp>
      <p:grpSp>
        <p:nvGrpSpPr>
          <p:cNvPr id="112" name="Group 111"/>
          <p:cNvGrpSpPr/>
          <p:nvPr userDrawn="1"/>
        </p:nvGrpSpPr>
        <p:grpSpPr>
          <a:xfrm>
            <a:off x="-3101342" y="6019797"/>
            <a:ext cx="3018791" cy="834408"/>
            <a:chOff x="-460208" y="425562"/>
            <a:chExt cx="377657" cy="834408"/>
          </a:xfrm>
        </p:grpSpPr>
        <p:cxnSp>
          <p:nvCxnSpPr>
            <p:cNvPr id="113" name="Straight Connector 112"/>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114" name="Straight Connector 113"/>
            <p:cNvCxnSpPr/>
            <p:nvPr userDrawn="1"/>
          </p:nvCxnSpPr>
          <p:spPr bwMode="gray">
            <a:xfrm flipH="1">
              <a:off x="-460208" y="425562"/>
              <a:ext cx="377657" cy="0"/>
            </a:xfrm>
            <a:prstGeom prst="line">
              <a:avLst/>
            </a:prstGeom>
            <a:noFill/>
            <a:ln w="6350" cap="flat" cmpd="sng" algn="ctr">
              <a:solidFill>
                <a:srgbClr val="FF0000"/>
              </a:solidFill>
              <a:prstDash val="dash"/>
              <a:miter lim="800000"/>
            </a:ln>
            <a:effectLst/>
          </p:spPr>
        </p:cxnSp>
      </p:grpSp>
    </p:spTree>
    <p:extLst>
      <p:ext uri="{BB962C8B-B14F-4D97-AF65-F5344CB8AC3E}">
        <p14:creationId xmlns:p14="http://schemas.microsoft.com/office/powerpoint/2010/main" val="315285556"/>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Video with blue logo">
    <p:spTree>
      <p:nvGrpSpPr>
        <p:cNvPr id="1" name=""/>
        <p:cNvGrpSpPr/>
        <p:nvPr/>
      </p:nvGrpSpPr>
      <p:grpSpPr>
        <a:xfrm>
          <a:off x="0" y="0"/>
          <a:ext cx="0" cy="0"/>
          <a:chOff x="0" y="0"/>
          <a:chExt cx="0" cy="0"/>
        </a:xfrm>
      </p:grpSpPr>
      <p:sp>
        <p:nvSpPr>
          <p:cNvPr id="39" name="Rectangle 38"/>
          <p:cNvSpPr/>
          <p:nvPr userDrawn="1"/>
        </p:nvSpPr>
        <p:spPr>
          <a:xfrm>
            <a:off x="0" y="-8800"/>
            <a:ext cx="12192000" cy="6866800"/>
          </a:xfrm>
          <a:prstGeom prst="rect">
            <a:avLst/>
          </a:prstGeom>
          <a:solidFill>
            <a:srgbClr val="000000"/>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sp>
        <p:nvSpPr>
          <p:cNvPr id="2" name="Rectangle 1"/>
          <p:cNvSpPr/>
          <p:nvPr userDrawn="1"/>
        </p:nvSpPr>
        <p:spPr>
          <a:xfrm>
            <a:off x="10680700" y="6032500"/>
            <a:ext cx="1511300" cy="821707"/>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sp>
        <p:nvSpPr>
          <p:cNvPr id="92" name="Media Placeholder 91"/>
          <p:cNvSpPr>
            <a:spLocks noGrp="1"/>
          </p:cNvSpPr>
          <p:nvPr>
            <p:ph type="media" sz="quarter" idx="16" hasCustomPrompt="1"/>
          </p:nvPr>
        </p:nvSpPr>
        <p:spPr bwMode="auto">
          <a:xfrm>
            <a:off x="0" y="-8800"/>
            <a:ext cx="12192000" cy="6863007"/>
          </a:xfrm>
          <a:custGeom>
            <a:avLst/>
            <a:gdLst>
              <a:gd name="connsiteX0" fmla="*/ 11382717 w 12192000"/>
              <a:gd name="connsiteY0" fmla="*/ 6361762 h 6863007"/>
              <a:gd name="connsiteX1" fmla="*/ 11343229 w 12192000"/>
              <a:gd name="connsiteY1" fmla="*/ 6401424 h 6863007"/>
              <a:gd name="connsiteX2" fmla="*/ 11382717 w 12192000"/>
              <a:gd name="connsiteY2" fmla="*/ 6441086 h 6863007"/>
              <a:gd name="connsiteX3" fmla="*/ 11422205 w 12192000"/>
              <a:gd name="connsiteY3" fmla="*/ 6401424 h 6863007"/>
              <a:gd name="connsiteX4" fmla="*/ 11382717 w 12192000"/>
              <a:gd name="connsiteY4" fmla="*/ 6361762 h 6863007"/>
              <a:gd name="connsiteX5" fmla="*/ 11380234 w 12192000"/>
              <a:gd name="connsiteY5" fmla="*/ 6259128 h 6863007"/>
              <a:gd name="connsiteX6" fmla="*/ 11275657 w 12192000"/>
              <a:gd name="connsiteY6" fmla="*/ 6302657 h 6863007"/>
              <a:gd name="connsiteX7" fmla="*/ 11231550 w 12192000"/>
              <a:gd name="connsiteY7" fmla="*/ 6406128 h 6863007"/>
              <a:gd name="connsiteX8" fmla="*/ 11331859 w 12192000"/>
              <a:gd name="connsiteY8" fmla="*/ 6543137 h 6863007"/>
              <a:gd name="connsiteX9" fmla="*/ 11362449 w 12192000"/>
              <a:gd name="connsiteY9" fmla="*/ 6494613 h 6863007"/>
              <a:gd name="connsiteX10" fmla="*/ 11288463 w 12192000"/>
              <a:gd name="connsiteY10" fmla="*/ 6405414 h 6863007"/>
              <a:gd name="connsiteX11" fmla="*/ 11381657 w 12192000"/>
              <a:gd name="connsiteY11" fmla="*/ 6313361 h 6863007"/>
              <a:gd name="connsiteX12" fmla="*/ 11476986 w 12192000"/>
              <a:gd name="connsiteY12" fmla="*/ 6403273 h 6863007"/>
              <a:gd name="connsiteX13" fmla="*/ 11452798 w 12192000"/>
              <a:gd name="connsiteY13" fmla="*/ 6472491 h 6863007"/>
              <a:gd name="connsiteX14" fmla="*/ 11452086 w 12192000"/>
              <a:gd name="connsiteY14" fmla="*/ 6472491 h 6863007"/>
              <a:gd name="connsiteX15" fmla="*/ 11452086 w 12192000"/>
              <a:gd name="connsiteY15" fmla="*/ 6473205 h 6863007"/>
              <a:gd name="connsiteX16" fmla="*/ 11351778 w 12192000"/>
              <a:gd name="connsiteY16" fmla="*/ 6622345 h 6863007"/>
              <a:gd name="connsiteX17" fmla="*/ 11403711 w 12192000"/>
              <a:gd name="connsiteY17" fmla="*/ 6622345 h 6863007"/>
              <a:gd name="connsiteX18" fmla="*/ 11427187 w 12192000"/>
              <a:gd name="connsiteY18" fmla="*/ 6609501 h 6863007"/>
              <a:gd name="connsiteX19" fmla="*/ 11481966 w 12192000"/>
              <a:gd name="connsiteY19" fmla="*/ 6520302 h 6863007"/>
              <a:gd name="connsiteX20" fmla="*/ 11492637 w 12192000"/>
              <a:gd name="connsiteY20" fmla="*/ 6503889 h 6863007"/>
              <a:gd name="connsiteX21" fmla="*/ 11533187 w 12192000"/>
              <a:gd name="connsiteY21" fmla="*/ 6401846 h 6863007"/>
              <a:gd name="connsiteX22" fmla="*/ 11486234 w 12192000"/>
              <a:gd name="connsiteY22" fmla="*/ 6298376 h 6863007"/>
              <a:gd name="connsiteX23" fmla="*/ 11380234 w 12192000"/>
              <a:gd name="connsiteY23" fmla="*/ 6259128 h 6863007"/>
              <a:gd name="connsiteX24" fmla="*/ 0 w 12192000"/>
              <a:gd name="connsiteY24" fmla="*/ 0 h 6863007"/>
              <a:gd name="connsiteX25" fmla="*/ 12192000 w 12192000"/>
              <a:gd name="connsiteY25" fmla="*/ 0 h 6863007"/>
              <a:gd name="connsiteX26" fmla="*/ 12192000 w 12192000"/>
              <a:gd name="connsiteY26" fmla="*/ 6863007 h 6863007"/>
              <a:gd name="connsiteX27" fmla="*/ 0 w 12192000"/>
              <a:gd name="connsiteY27" fmla="*/ 6863007 h 6863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63007">
                <a:moveTo>
                  <a:pt x="11382717" y="6361762"/>
                </a:moveTo>
                <a:cubicBezTo>
                  <a:pt x="11360908" y="6361762"/>
                  <a:pt x="11343229" y="6379519"/>
                  <a:pt x="11343229" y="6401424"/>
                </a:cubicBezTo>
                <a:cubicBezTo>
                  <a:pt x="11343229" y="6423329"/>
                  <a:pt x="11360908" y="6441086"/>
                  <a:pt x="11382717" y="6441086"/>
                </a:cubicBezTo>
                <a:cubicBezTo>
                  <a:pt x="11404526" y="6441086"/>
                  <a:pt x="11422205" y="6423329"/>
                  <a:pt x="11422205" y="6401424"/>
                </a:cubicBezTo>
                <a:cubicBezTo>
                  <a:pt x="11422205" y="6379519"/>
                  <a:pt x="11404526" y="6361762"/>
                  <a:pt x="11382717" y="6361762"/>
                </a:cubicBezTo>
                <a:close/>
                <a:moveTo>
                  <a:pt x="11380234" y="6259128"/>
                </a:moveTo>
                <a:cubicBezTo>
                  <a:pt x="11341107" y="6259128"/>
                  <a:pt x="11303402" y="6274827"/>
                  <a:pt x="11275657" y="6302657"/>
                </a:cubicBezTo>
                <a:cubicBezTo>
                  <a:pt x="11247201" y="6330487"/>
                  <a:pt x="11231550" y="6367594"/>
                  <a:pt x="11231550" y="6406128"/>
                </a:cubicBezTo>
                <a:cubicBezTo>
                  <a:pt x="11231550" y="6470351"/>
                  <a:pt x="11271389" y="6524583"/>
                  <a:pt x="11331859" y="6543137"/>
                </a:cubicBezTo>
                <a:cubicBezTo>
                  <a:pt x="11362449" y="6494613"/>
                  <a:pt x="11362449" y="6494613"/>
                  <a:pt x="11362449" y="6494613"/>
                </a:cubicBezTo>
                <a:cubicBezTo>
                  <a:pt x="11319765" y="6486763"/>
                  <a:pt x="11288463" y="6450370"/>
                  <a:pt x="11288463" y="6405414"/>
                </a:cubicBezTo>
                <a:cubicBezTo>
                  <a:pt x="11288463" y="6354749"/>
                  <a:pt x="11329724" y="6313361"/>
                  <a:pt x="11381657" y="6313361"/>
                </a:cubicBezTo>
                <a:cubicBezTo>
                  <a:pt x="11428610" y="6313361"/>
                  <a:pt x="11476986" y="6346900"/>
                  <a:pt x="11476986" y="6403273"/>
                </a:cubicBezTo>
                <a:cubicBezTo>
                  <a:pt x="11476986" y="6429676"/>
                  <a:pt x="11464180" y="6452511"/>
                  <a:pt x="11452798" y="6472491"/>
                </a:cubicBezTo>
                <a:cubicBezTo>
                  <a:pt x="11452086" y="6472491"/>
                  <a:pt x="11452086" y="6472491"/>
                  <a:pt x="11452086" y="6472491"/>
                </a:cubicBezTo>
                <a:cubicBezTo>
                  <a:pt x="11452086" y="6473205"/>
                  <a:pt x="11452086" y="6473205"/>
                  <a:pt x="11452086" y="6473205"/>
                </a:cubicBezTo>
                <a:cubicBezTo>
                  <a:pt x="11351778" y="6622345"/>
                  <a:pt x="11351778" y="6622345"/>
                  <a:pt x="11351778" y="6622345"/>
                </a:cubicBezTo>
                <a:cubicBezTo>
                  <a:pt x="11403711" y="6622345"/>
                  <a:pt x="11403711" y="6622345"/>
                  <a:pt x="11403711" y="6622345"/>
                </a:cubicBezTo>
                <a:cubicBezTo>
                  <a:pt x="11412959" y="6622345"/>
                  <a:pt x="11422207" y="6617350"/>
                  <a:pt x="11427187" y="6609501"/>
                </a:cubicBezTo>
                <a:cubicBezTo>
                  <a:pt x="11481966" y="6520302"/>
                  <a:pt x="11481966" y="6520302"/>
                  <a:pt x="11481966" y="6520302"/>
                </a:cubicBezTo>
                <a:cubicBezTo>
                  <a:pt x="11485523" y="6514593"/>
                  <a:pt x="11489080" y="6508885"/>
                  <a:pt x="11492637" y="6503889"/>
                </a:cubicBezTo>
                <a:cubicBezTo>
                  <a:pt x="11512556" y="6471064"/>
                  <a:pt x="11533187" y="6436812"/>
                  <a:pt x="11533187" y="6401846"/>
                </a:cubicBezTo>
                <a:cubicBezTo>
                  <a:pt x="11533187" y="6349754"/>
                  <a:pt x="11507576" y="6316929"/>
                  <a:pt x="11486234" y="6298376"/>
                </a:cubicBezTo>
                <a:cubicBezTo>
                  <a:pt x="11458489" y="6273400"/>
                  <a:pt x="11419362" y="6259128"/>
                  <a:pt x="11380234" y="6259128"/>
                </a:cubicBezTo>
                <a:close/>
                <a:moveTo>
                  <a:pt x="0" y="0"/>
                </a:moveTo>
                <a:lnTo>
                  <a:pt x="12192000" y="0"/>
                </a:lnTo>
                <a:lnTo>
                  <a:pt x="12192000" y="6863007"/>
                </a:lnTo>
                <a:lnTo>
                  <a:pt x="0" y="6863007"/>
                </a:lnTo>
                <a:close/>
              </a:path>
            </a:pathLst>
          </a:custGeom>
          <a:solidFill>
            <a:schemeClr val="tx1"/>
          </a:solidFill>
        </p:spPr>
        <p:txBody>
          <a:bodyPr wrap="square" rIns="648000" anchor="ctr">
            <a:noAutofit/>
          </a:bodyPr>
          <a:lstStyle>
            <a:lvl1pPr algn="r">
              <a:defRPr>
                <a:solidFill>
                  <a:schemeClr val="bg1"/>
                </a:solidFill>
              </a:defRPr>
            </a:lvl1pPr>
          </a:lstStyle>
          <a:p>
            <a:r>
              <a:rPr lang="nl-NL" dirty="0"/>
              <a:t>Click on icon left </a:t>
            </a:r>
            <a:br>
              <a:rPr lang="nl-NL" dirty="0"/>
            </a:br>
            <a:r>
              <a:rPr lang="nl-NL" dirty="0"/>
              <a:t>to insert media</a:t>
            </a:r>
          </a:p>
        </p:txBody>
      </p:sp>
      <p:sp>
        <p:nvSpPr>
          <p:cNvPr id="7"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grpSp>
        <p:nvGrpSpPr>
          <p:cNvPr id="58" name="Group 57"/>
          <p:cNvGrpSpPr/>
          <p:nvPr userDrawn="1"/>
        </p:nvGrpSpPr>
        <p:grpSpPr>
          <a:xfrm>
            <a:off x="12263438" y="0"/>
            <a:ext cx="3681702" cy="3436620"/>
            <a:chOff x="12263438" y="0"/>
            <a:chExt cx="3681702" cy="3436620"/>
          </a:xfrm>
        </p:grpSpPr>
        <p:sp>
          <p:nvSpPr>
            <p:cNvPr id="59"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60"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dirty="0">
                <a:solidFill>
                  <a:schemeClr val="tx1"/>
                </a:solidFill>
              </a:endParaRPr>
            </a:p>
          </p:txBody>
        </p:sp>
        <p:sp>
          <p:nvSpPr>
            <p:cNvPr id="61"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62"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dirty="0">
                <a:solidFill>
                  <a:schemeClr val="tx1"/>
                </a:solidFill>
              </a:endParaRPr>
            </a:p>
          </p:txBody>
        </p:sp>
        <p:sp>
          <p:nvSpPr>
            <p:cNvPr id="63"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64"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65"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dirty="0">
                <a:solidFill>
                  <a:schemeClr val="tx1"/>
                </a:solidFill>
              </a:endParaRPr>
            </a:p>
          </p:txBody>
        </p:sp>
        <p:sp>
          <p:nvSpPr>
            <p:cNvPr id="66"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67"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dirty="0">
                <a:solidFill>
                  <a:schemeClr val="tx1"/>
                </a:solidFill>
              </a:endParaRPr>
            </a:p>
          </p:txBody>
        </p:sp>
        <p:sp>
          <p:nvSpPr>
            <p:cNvPr id="68"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69"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70"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dirty="0">
                <a:solidFill>
                  <a:schemeClr val="tx1"/>
                </a:solidFill>
              </a:endParaRPr>
            </a:p>
          </p:txBody>
        </p:sp>
        <p:sp>
          <p:nvSpPr>
            <p:cNvPr id="71"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72"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dirty="0">
                <a:solidFill>
                  <a:schemeClr val="tx1"/>
                </a:solidFill>
              </a:endParaRPr>
            </a:p>
          </p:txBody>
        </p:sp>
        <p:sp>
          <p:nvSpPr>
            <p:cNvPr id="73"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74"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dirty="0">
                <a:solidFill>
                  <a:schemeClr val="tx1"/>
                </a:solidFill>
              </a:endParaRPr>
            </a:p>
          </p:txBody>
        </p:sp>
        <p:sp>
          <p:nvSpPr>
            <p:cNvPr id="75"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76"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dirty="0">
                <a:solidFill>
                  <a:schemeClr val="tx1"/>
                </a:solidFill>
              </a:endParaRPr>
            </a:p>
          </p:txBody>
        </p:sp>
        <p:sp>
          <p:nvSpPr>
            <p:cNvPr id="77"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78"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79" name="Rectangle 78"/>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dirty="0">
                <a:solidFill>
                  <a:schemeClr val="tx1"/>
                </a:solidFill>
              </a:endParaRPr>
            </a:p>
          </p:txBody>
        </p:sp>
        <p:sp>
          <p:nvSpPr>
            <p:cNvPr id="80" name="Rectangle 79"/>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81" name="Rectangle 80"/>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dirty="0">
                <a:solidFill>
                  <a:schemeClr val="tx1"/>
                </a:solidFill>
              </a:endParaRPr>
            </a:p>
          </p:txBody>
        </p:sp>
        <p:sp>
          <p:nvSpPr>
            <p:cNvPr id="82" name="Rectangle 81"/>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83" name="Rectangle 82"/>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84"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dirty="0">
                <a:solidFill>
                  <a:schemeClr val="tx1"/>
                </a:solidFill>
              </a:endParaRPr>
            </a:p>
          </p:txBody>
        </p:sp>
        <p:sp>
          <p:nvSpPr>
            <p:cNvPr id="85"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86"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dirty="0">
                <a:solidFill>
                  <a:schemeClr val="tx1"/>
                </a:solidFill>
              </a:endParaRPr>
            </a:p>
          </p:txBody>
        </p:sp>
        <p:sp>
          <p:nvSpPr>
            <p:cNvPr id="87"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88" name="Rectangle 87"/>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dirty="0">
                <a:solidFill>
                  <a:schemeClr val="tx1"/>
                </a:solidFill>
              </a:endParaRPr>
            </a:p>
          </p:txBody>
        </p:sp>
        <p:sp>
          <p:nvSpPr>
            <p:cNvPr id="89" name="Rectangle 88"/>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90"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dirty="0">
                <a:solidFill>
                  <a:schemeClr val="tx1"/>
                </a:solidFill>
              </a:endParaRPr>
            </a:p>
          </p:txBody>
        </p:sp>
        <p:sp>
          <p:nvSpPr>
            <p:cNvPr id="91"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Tree>
    <p:extLst>
      <p:ext uri="{BB962C8B-B14F-4D97-AF65-F5344CB8AC3E}">
        <p14:creationId xmlns:p14="http://schemas.microsoft.com/office/powerpoint/2010/main" val="253447704"/>
      </p:ext>
    </p:extLst>
  </p:cSld>
  <p:clrMapOvr>
    <a:masterClrMapping/>
  </p:clrMapOvr>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Video with white logo">
    <p:spTree>
      <p:nvGrpSpPr>
        <p:cNvPr id="1" name=""/>
        <p:cNvGrpSpPr/>
        <p:nvPr/>
      </p:nvGrpSpPr>
      <p:grpSpPr>
        <a:xfrm>
          <a:off x="0" y="0"/>
          <a:ext cx="0" cy="0"/>
          <a:chOff x="0" y="0"/>
          <a:chExt cx="0" cy="0"/>
        </a:xfrm>
      </p:grpSpPr>
      <p:sp>
        <p:nvSpPr>
          <p:cNvPr id="38" name="Rectangle 37"/>
          <p:cNvSpPr/>
          <p:nvPr userDrawn="1"/>
        </p:nvSpPr>
        <p:spPr>
          <a:xfrm>
            <a:off x="0" y="-8800"/>
            <a:ext cx="12192000" cy="6866800"/>
          </a:xfrm>
          <a:prstGeom prst="rect">
            <a:avLst/>
          </a:prstGeom>
          <a:solidFill>
            <a:srgbClr val="000000"/>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sp>
        <p:nvSpPr>
          <p:cNvPr id="39" name="Rectangle 38"/>
          <p:cNvSpPr/>
          <p:nvPr userDrawn="1"/>
        </p:nvSpPr>
        <p:spPr>
          <a:xfrm>
            <a:off x="10680700" y="6032500"/>
            <a:ext cx="1511300" cy="821707"/>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sp>
        <p:nvSpPr>
          <p:cNvPr id="7"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grpSp>
        <p:nvGrpSpPr>
          <p:cNvPr id="58" name="Group 57"/>
          <p:cNvGrpSpPr/>
          <p:nvPr userDrawn="1"/>
        </p:nvGrpSpPr>
        <p:grpSpPr>
          <a:xfrm>
            <a:off x="12263438" y="0"/>
            <a:ext cx="3681702" cy="3436620"/>
            <a:chOff x="12263438" y="0"/>
            <a:chExt cx="3681702" cy="3436620"/>
          </a:xfrm>
        </p:grpSpPr>
        <p:sp>
          <p:nvSpPr>
            <p:cNvPr id="59"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60"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dirty="0">
                <a:solidFill>
                  <a:schemeClr val="tx1"/>
                </a:solidFill>
              </a:endParaRPr>
            </a:p>
          </p:txBody>
        </p:sp>
        <p:sp>
          <p:nvSpPr>
            <p:cNvPr id="61"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62"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dirty="0">
                <a:solidFill>
                  <a:schemeClr val="tx1"/>
                </a:solidFill>
              </a:endParaRPr>
            </a:p>
          </p:txBody>
        </p:sp>
        <p:sp>
          <p:nvSpPr>
            <p:cNvPr id="63"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64"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65"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dirty="0">
                <a:solidFill>
                  <a:schemeClr val="tx1"/>
                </a:solidFill>
              </a:endParaRPr>
            </a:p>
          </p:txBody>
        </p:sp>
        <p:sp>
          <p:nvSpPr>
            <p:cNvPr id="66"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67"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dirty="0">
                <a:solidFill>
                  <a:schemeClr val="tx1"/>
                </a:solidFill>
              </a:endParaRPr>
            </a:p>
          </p:txBody>
        </p:sp>
        <p:sp>
          <p:nvSpPr>
            <p:cNvPr id="68"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69"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70"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dirty="0">
                <a:solidFill>
                  <a:schemeClr val="tx1"/>
                </a:solidFill>
              </a:endParaRPr>
            </a:p>
          </p:txBody>
        </p:sp>
        <p:sp>
          <p:nvSpPr>
            <p:cNvPr id="71"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72"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dirty="0">
                <a:solidFill>
                  <a:schemeClr val="tx1"/>
                </a:solidFill>
              </a:endParaRPr>
            </a:p>
          </p:txBody>
        </p:sp>
        <p:sp>
          <p:nvSpPr>
            <p:cNvPr id="73"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74"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dirty="0">
                <a:solidFill>
                  <a:schemeClr val="tx1"/>
                </a:solidFill>
              </a:endParaRPr>
            </a:p>
          </p:txBody>
        </p:sp>
        <p:sp>
          <p:nvSpPr>
            <p:cNvPr id="75"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76"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dirty="0">
                <a:solidFill>
                  <a:schemeClr val="tx1"/>
                </a:solidFill>
              </a:endParaRPr>
            </a:p>
          </p:txBody>
        </p:sp>
        <p:sp>
          <p:nvSpPr>
            <p:cNvPr id="77"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78"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79" name="Rectangle 78"/>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dirty="0">
                <a:solidFill>
                  <a:schemeClr val="tx1"/>
                </a:solidFill>
              </a:endParaRPr>
            </a:p>
          </p:txBody>
        </p:sp>
        <p:sp>
          <p:nvSpPr>
            <p:cNvPr id="80" name="Rectangle 79"/>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81" name="Rectangle 80"/>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dirty="0">
                <a:solidFill>
                  <a:schemeClr val="tx1"/>
                </a:solidFill>
              </a:endParaRPr>
            </a:p>
          </p:txBody>
        </p:sp>
        <p:sp>
          <p:nvSpPr>
            <p:cNvPr id="82" name="Rectangle 81"/>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83" name="Rectangle 82"/>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84"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dirty="0">
                <a:solidFill>
                  <a:schemeClr val="tx1"/>
                </a:solidFill>
              </a:endParaRPr>
            </a:p>
          </p:txBody>
        </p:sp>
        <p:sp>
          <p:nvSpPr>
            <p:cNvPr id="85"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86"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dirty="0">
                <a:solidFill>
                  <a:schemeClr val="tx1"/>
                </a:solidFill>
              </a:endParaRPr>
            </a:p>
          </p:txBody>
        </p:sp>
        <p:sp>
          <p:nvSpPr>
            <p:cNvPr id="87"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88" name="Rectangle 87"/>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dirty="0">
                <a:solidFill>
                  <a:schemeClr val="tx1"/>
                </a:solidFill>
              </a:endParaRPr>
            </a:p>
          </p:txBody>
        </p:sp>
        <p:sp>
          <p:nvSpPr>
            <p:cNvPr id="89" name="Rectangle 88"/>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90"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dirty="0">
                <a:solidFill>
                  <a:schemeClr val="tx1"/>
                </a:solidFill>
              </a:endParaRPr>
            </a:p>
          </p:txBody>
        </p:sp>
        <p:sp>
          <p:nvSpPr>
            <p:cNvPr id="91"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
        <p:nvSpPr>
          <p:cNvPr id="92" name="Media Placeholder 91"/>
          <p:cNvSpPr>
            <a:spLocks noGrp="1"/>
          </p:cNvSpPr>
          <p:nvPr>
            <p:ph type="media" sz="quarter" idx="16" hasCustomPrompt="1"/>
          </p:nvPr>
        </p:nvSpPr>
        <p:spPr bwMode="auto">
          <a:xfrm>
            <a:off x="0" y="-8800"/>
            <a:ext cx="12192000" cy="6863007"/>
          </a:xfrm>
          <a:custGeom>
            <a:avLst/>
            <a:gdLst>
              <a:gd name="connsiteX0" fmla="*/ 11382717 w 12192000"/>
              <a:gd name="connsiteY0" fmla="*/ 6361762 h 6863007"/>
              <a:gd name="connsiteX1" fmla="*/ 11343229 w 12192000"/>
              <a:gd name="connsiteY1" fmla="*/ 6401424 h 6863007"/>
              <a:gd name="connsiteX2" fmla="*/ 11382717 w 12192000"/>
              <a:gd name="connsiteY2" fmla="*/ 6441086 h 6863007"/>
              <a:gd name="connsiteX3" fmla="*/ 11422205 w 12192000"/>
              <a:gd name="connsiteY3" fmla="*/ 6401424 h 6863007"/>
              <a:gd name="connsiteX4" fmla="*/ 11382717 w 12192000"/>
              <a:gd name="connsiteY4" fmla="*/ 6361762 h 6863007"/>
              <a:gd name="connsiteX5" fmla="*/ 11380234 w 12192000"/>
              <a:gd name="connsiteY5" fmla="*/ 6259128 h 6863007"/>
              <a:gd name="connsiteX6" fmla="*/ 11275657 w 12192000"/>
              <a:gd name="connsiteY6" fmla="*/ 6302657 h 6863007"/>
              <a:gd name="connsiteX7" fmla="*/ 11231550 w 12192000"/>
              <a:gd name="connsiteY7" fmla="*/ 6406128 h 6863007"/>
              <a:gd name="connsiteX8" fmla="*/ 11331859 w 12192000"/>
              <a:gd name="connsiteY8" fmla="*/ 6543137 h 6863007"/>
              <a:gd name="connsiteX9" fmla="*/ 11362449 w 12192000"/>
              <a:gd name="connsiteY9" fmla="*/ 6494613 h 6863007"/>
              <a:gd name="connsiteX10" fmla="*/ 11288463 w 12192000"/>
              <a:gd name="connsiteY10" fmla="*/ 6405414 h 6863007"/>
              <a:gd name="connsiteX11" fmla="*/ 11381657 w 12192000"/>
              <a:gd name="connsiteY11" fmla="*/ 6313361 h 6863007"/>
              <a:gd name="connsiteX12" fmla="*/ 11476986 w 12192000"/>
              <a:gd name="connsiteY12" fmla="*/ 6403273 h 6863007"/>
              <a:gd name="connsiteX13" fmla="*/ 11452798 w 12192000"/>
              <a:gd name="connsiteY13" fmla="*/ 6472491 h 6863007"/>
              <a:gd name="connsiteX14" fmla="*/ 11452086 w 12192000"/>
              <a:gd name="connsiteY14" fmla="*/ 6472491 h 6863007"/>
              <a:gd name="connsiteX15" fmla="*/ 11452086 w 12192000"/>
              <a:gd name="connsiteY15" fmla="*/ 6473205 h 6863007"/>
              <a:gd name="connsiteX16" fmla="*/ 11351778 w 12192000"/>
              <a:gd name="connsiteY16" fmla="*/ 6622345 h 6863007"/>
              <a:gd name="connsiteX17" fmla="*/ 11403711 w 12192000"/>
              <a:gd name="connsiteY17" fmla="*/ 6622345 h 6863007"/>
              <a:gd name="connsiteX18" fmla="*/ 11427187 w 12192000"/>
              <a:gd name="connsiteY18" fmla="*/ 6609501 h 6863007"/>
              <a:gd name="connsiteX19" fmla="*/ 11481966 w 12192000"/>
              <a:gd name="connsiteY19" fmla="*/ 6520302 h 6863007"/>
              <a:gd name="connsiteX20" fmla="*/ 11492637 w 12192000"/>
              <a:gd name="connsiteY20" fmla="*/ 6503889 h 6863007"/>
              <a:gd name="connsiteX21" fmla="*/ 11533187 w 12192000"/>
              <a:gd name="connsiteY21" fmla="*/ 6401846 h 6863007"/>
              <a:gd name="connsiteX22" fmla="*/ 11486234 w 12192000"/>
              <a:gd name="connsiteY22" fmla="*/ 6298376 h 6863007"/>
              <a:gd name="connsiteX23" fmla="*/ 11380234 w 12192000"/>
              <a:gd name="connsiteY23" fmla="*/ 6259128 h 6863007"/>
              <a:gd name="connsiteX24" fmla="*/ 0 w 12192000"/>
              <a:gd name="connsiteY24" fmla="*/ 0 h 6863007"/>
              <a:gd name="connsiteX25" fmla="*/ 12192000 w 12192000"/>
              <a:gd name="connsiteY25" fmla="*/ 0 h 6863007"/>
              <a:gd name="connsiteX26" fmla="*/ 12192000 w 12192000"/>
              <a:gd name="connsiteY26" fmla="*/ 6863007 h 6863007"/>
              <a:gd name="connsiteX27" fmla="*/ 0 w 12192000"/>
              <a:gd name="connsiteY27" fmla="*/ 6863007 h 6863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63007">
                <a:moveTo>
                  <a:pt x="11382717" y="6361762"/>
                </a:moveTo>
                <a:cubicBezTo>
                  <a:pt x="11360908" y="6361762"/>
                  <a:pt x="11343229" y="6379519"/>
                  <a:pt x="11343229" y="6401424"/>
                </a:cubicBezTo>
                <a:cubicBezTo>
                  <a:pt x="11343229" y="6423329"/>
                  <a:pt x="11360908" y="6441086"/>
                  <a:pt x="11382717" y="6441086"/>
                </a:cubicBezTo>
                <a:cubicBezTo>
                  <a:pt x="11404526" y="6441086"/>
                  <a:pt x="11422205" y="6423329"/>
                  <a:pt x="11422205" y="6401424"/>
                </a:cubicBezTo>
                <a:cubicBezTo>
                  <a:pt x="11422205" y="6379519"/>
                  <a:pt x="11404526" y="6361762"/>
                  <a:pt x="11382717" y="6361762"/>
                </a:cubicBezTo>
                <a:close/>
                <a:moveTo>
                  <a:pt x="11380234" y="6259128"/>
                </a:moveTo>
                <a:cubicBezTo>
                  <a:pt x="11341107" y="6259128"/>
                  <a:pt x="11303402" y="6274827"/>
                  <a:pt x="11275657" y="6302657"/>
                </a:cubicBezTo>
                <a:cubicBezTo>
                  <a:pt x="11247201" y="6330487"/>
                  <a:pt x="11231550" y="6367594"/>
                  <a:pt x="11231550" y="6406128"/>
                </a:cubicBezTo>
                <a:cubicBezTo>
                  <a:pt x="11231550" y="6470351"/>
                  <a:pt x="11271389" y="6524583"/>
                  <a:pt x="11331859" y="6543137"/>
                </a:cubicBezTo>
                <a:cubicBezTo>
                  <a:pt x="11362449" y="6494613"/>
                  <a:pt x="11362449" y="6494613"/>
                  <a:pt x="11362449" y="6494613"/>
                </a:cubicBezTo>
                <a:cubicBezTo>
                  <a:pt x="11319765" y="6486763"/>
                  <a:pt x="11288463" y="6450370"/>
                  <a:pt x="11288463" y="6405414"/>
                </a:cubicBezTo>
                <a:cubicBezTo>
                  <a:pt x="11288463" y="6354749"/>
                  <a:pt x="11329724" y="6313361"/>
                  <a:pt x="11381657" y="6313361"/>
                </a:cubicBezTo>
                <a:cubicBezTo>
                  <a:pt x="11428610" y="6313361"/>
                  <a:pt x="11476986" y="6346900"/>
                  <a:pt x="11476986" y="6403273"/>
                </a:cubicBezTo>
                <a:cubicBezTo>
                  <a:pt x="11476986" y="6429676"/>
                  <a:pt x="11464180" y="6452511"/>
                  <a:pt x="11452798" y="6472491"/>
                </a:cubicBezTo>
                <a:cubicBezTo>
                  <a:pt x="11452086" y="6472491"/>
                  <a:pt x="11452086" y="6472491"/>
                  <a:pt x="11452086" y="6472491"/>
                </a:cubicBezTo>
                <a:cubicBezTo>
                  <a:pt x="11452086" y="6473205"/>
                  <a:pt x="11452086" y="6473205"/>
                  <a:pt x="11452086" y="6473205"/>
                </a:cubicBezTo>
                <a:cubicBezTo>
                  <a:pt x="11351778" y="6622345"/>
                  <a:pt x="11351778" y="6622345"/>
                  <a:pt x="11351778" y="6622345"/>
                </a:cubicBezTo>
                <a:cubicBezTo>
                  <a:pt x="11403711" y="6622345"/>
                  <a:pt x="11403711" y="6622345"/>
                  <a:pt x="11403711" y="6622345"/>
                </a:cubicBezTo>
                <a:cubicBezTo>
                  <a:pt x="11412959" y="6622345"/>
                  <a:pt x="11422207" y="6617350"/>
                  <a:pt x="11427187" y="6609501"/>
                </a:cubicBezTo>
                <a:cubicBezTo>
                  <a:pt x="11481966" y="6520302"/>
                  <a:pt x="11481966" y="6520302"/>
                  <a:pt x="11481966" y="6520302"/>
                </a:cubicBezTo>
                <a:cubicBezTo>
                  <a:pt x="11485523" y="6514593"/>
                  <a:pt x="11489080" y="6508885"/>
                  <a:pt x="11492637" y="6503889"/>
                </a:cubicBezTo>
                <a:cubicBezTo>
                  <a:pt x="11512556" y="6471064"/>
                  <a:pt x="11533187" y="6436812"/>
                  <a:pt x="11533187" y="6401846"/>
                </a:cubicBezTo>
                <a:cubicBezTo>
                  <a:pt x="11533187" y="6349754"/>
                  <a:pt x="11507576" y="6316929"/>
                  <a:pt x="11486234" y="6298376"/>
                </a:cubicBezTo>
                <a:cubicBezTo>
                  <a:pt x="11458489" y="6273400"/>
                  <a:pt x="11419362" y="6259128"/>
                  <a:pt x="11380234" y="6259128"/>
                </a:cubicBezTo>
                <a:close/>
                <a:moveTo>
                  <a:pt x="0" y="0"/>
                </a:moveTo>
                <a:lnTo>
                  <a:pt x="12192000" y="0"/>
                </a:lnTo>
                <a:lnTo>
                  <a:pt x="12192000" y="6863007"/>
                </a:lnTo>
                <a:lnTo>
                  <a:pt x="0" y="6863007"/>
                </a:lnTo>
                <a:close/>
              </a:path>
            </a:pathLst>
          </a:custGeom>
          <a:solidFill>
            <a:schemeClr val="tx1"/>
          </a:solidFill>
        </p:spPr>
        <p:txBody>
          <a:bodyPr wrap="square" rIns="648000" anchor="ctr">
            <a:noAutofit/>
          </a:bodyPr>
          <a:lstStyle>
            <a:lvl1pPr algn="r">
              <a:defRPr>
                <a:solidFill>
                  <a:schemeClr val="bg1"/>
                </a:solidFill>
              </a:defRPr>
            </a:lvl1pPr>
          </a:lstStyle>
          <a:p>
            <a:r>
              <a:rPr lang="nl-NL" dirty="0"/>
              <a:t>Click on icon left </a:t>
            </a:r>
            <a:br>
              <a:rPr lang="nl-NL" dirty="0"/>
            </a:br>
            <a:r>
              <a:rPr lang="nl-NL" dirty="0"/>
              <a:t>to insert media</a:t>
            </a:r>
          </a:p>
        </p:txBody>
      </p:sp>
    </p:spTree>
    <p:extLst>
      <p:ext uri="{BB962C8B-B14F-4D97-AF65-F5344CB8AC3E}">
        <p14:creationId xmlns:p14="http://schemas.microsoft.com/office/powerpoint/2010/main" val="2163460683"/>
      </p:ext>
    </p:extLst>
  </p:cSld>
  <p:clrMapOvr>
    <a:masterClrMapping/>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Question blue with logo">
    <p:spTree>
      <p:nvGrpSpPr>
        <p:cNvPr id="1" name=""/>
        <p:cNvGrpSpPr/>
        <p:nvPr/>
      </p:nvGrpSpPr>
      <p:grpSpPr>
        <a:xfrm>
          <a:off x="0" y="0"/>
          <a:ext cx="0" cy="0"/>
          <a:chOff x="0" y="0"/>
          <a:chExt cx="0" cy="0"/>
        </a:xfrm>
      </p:grpSpPr>
      <p:sp>
        <p:nvSpPr>
          <p:cNvPr id="143"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30" name="Rectangle 29"/>
          <p:cNvSpPr/>
          <p:nvPr userDrawn="1"/>
        </p:nvSpPr>
        <p:spPr>
          <a:xfrm>
            <a:off x="334962" y="333375"/>
            <a:ext cx="5761038" cy="6191250"/>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sp>
        <p:nvSpPr>
          <p:cNvPr id="31" name="Rectangle 30"/>
          <p:cNvSpPr/>
          <p:nvPr userDrawn="1"/>
        </p:nvSpPr>
        <p:spPr>
          <a:xfrm>
            <a:off x="6096000" y="333375"/>
            <a:ext cx="5761038" cy="619125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sp>
        <p:nvSpPr>
          <p:cNvPr id="27" name="Text Placeholder 6"/>
          <p:cNvSpPr>
            <a:spLocks noGrp="1"/>
          </p:cNvSpPr>
          <p:nvPr>
            <p:ph type="body" sz="quarter" idx="11" hasCustomPrompt="1"/>
          </p:nvPr>
        </p:nvSpPr>
        <p:spPr bwMode="gray">
          <a:xfrm>
            <a:off x="995304" y="3937800"/>
            <a:ext cx="4398963" cy="729450"/>
          </a:xfrm>
        </p:spPr>
        <p:txBody>
          <a:bodyPr>
            <a:noAutofit/>
          </a:bodyPr>
          <a:lstStyle>
            <a:lvl1pPr algn="l">
              <a:lnSpc>
                <a:spcPts val="2300"/>
              </a:lnSpc>
              <a:defRPr sz="2500">
                <a:solidFill>
                  <a:schemeClr val="bg1"/>
                </a:solidFill>
              </a:defRPr>
            </a:lvl1pPr>
          </a:lstStyle>
          <a:p>
            <a:pPr lvl="0"/>
            <a:r>
              <a:rPr lang="en-GB" noProof="0"/>
              <a:t>Click to edit Name or Subtitle</a:t>
            </a:r>
          </a:p>
        </p:txBody>
      </p:sp>
      <p:grpSp>
        <p:nvGrpSpPr>
          <p:cNvPr id="19" name="Group 18"/>
          <p:cNvGrpSpPr/>
          <p:nvPr userDrawn="1"/>
        </p:nvGrpSpPr>
        <p:grpSpPr>
          <a:xfrm>
            <a:off x="6924883" y="2485894"/>
            <a:ext cx="4169881" cy="1760986"/>
            <a:chOff x="6924883" y="2485894"/>
            <a:chExt cx="4169881" cy="1760986"/>
          </a:xfrm>
        </p:grpSpPr>
        <p:sp>
          <p:nvSpPr>
            <p:cNvPr id="34" name="Freeform 5"/>
            <p:cNvSpPr>
              <a:spLocks/>
            </p:cNvSpPr>
            <p:nvPr/>
          </p:nvSpPr>
          <p:spPr bwMode="auto">
            <a:xfrm>
              <a:off x="6924883" y="2485894"/>
              <a:ext cx="1408789" cy="1704501"/>
            </a:xfrm>
            <a:custGeom>
              <a:avLst/>
              <a:gdLst>
                <a:gd name="T0" fmla="*/ 358 w 423"/>
                <a:gd name="T1" fmla="*/ 55 h 509"/>
                <a:gd name="T2" fmla="*/ 209 w 423"/>
                <a:gd name="T3" fmla="*/ 0 h 509"/>
                <a:gd name="T4" fmla="*/ 61 w 423"/>
                <a:gd name="T5" fmla="*/ 61 h 509"/>
                <a:gd name="T6" fmla="*/ 0 w 423"/>
                <a:gd name="T7" fmla="*/ 206 h 509"/>
                <a:gd name="T8" fmla="*/ 141 w 423"/>
                <a:gd name="T9" fmla="*/ 398 h 509"/>
                <a:gd name="T10" fmla="*/ 184 w 423"/>
                <a:gd name="T11" fmla="*/ 330 h 509"/>
                <a:gd name="T12" fmla="*/ 79 w 423"/>
                <a:gd name="T13" fmla="*/ 205 h 509"/>
                <a:gd name="T14" fmla="*/ 210 w 423"/>
                <a:gd name="T15" fmla="*/ 76 h 509"/>
                <a:gd name="T16" fmla="*/ 344 w 423"/>
                <a:gd name="T17" fmla="*/ 202 h 509"/>
                <a:gd name="T18" fmla="*/ 310 w 423"/>
                <a:gd name="T19" fmla="*/ 299 h 509"/>
                <a:gd name="T20" fmla="*/ 310 w 423"/>
                <a:gd name="T21" fmla="*/ 299 h 509"/>
                <a:gd name="T22" fmla="*/ 310 w 423"/>
                <a:gd name="T23" fmla="*/ 300 h 509"/>
                <a:gd name="T24" fmla="*/ 168 w 423"/>
                <a:gd name="T25" fmla="*/ 509 h 509"/>
                <a:gd name="T26" fmla="*/ 241 w 423"/>
                <a:gd name="T27" fmla="*/ 509 h 509"/>
                <a:gd name="T28" fmla="*/ 274 w 423"/>
                <a:gd name="T29" fmla="*/ 491 h 509"/>
                <a:gd name="T30" fmla="*/ 352 w 423"/>
                <a:gd name="T31" fmla="*/ 366 h 509"/>
                <a:gd name="T32" fmla="*/ 366 w 423"/>
                <a:gd name="T33" fmla="*/ 343 h 509"/>
                <a:gd name="T34" fmla="*/ 423 w 423"/>
                <a:gd name="T35" fmla="*/ 200 h 509"/>
                <a:gd name="T36" fmla="*/ 358 w 423"/>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3" h="509">
                  <a:moveTo>
                    <a:pt x="358" y="55"/>
                  </a:moveTo>
                  <a:cubicBezTo>
                    <a:pt x="318" y="20"/>
                    <a:pt x="264" y="0"/>
                    <a:pt x="209" y="0"/>
                  </a:cubicBezTo>
                  <a:cubicBezTo>
                    <a:pt x="153" y="0"/>
                    <a:pt x="101" y="22"/>
                    <a:pt x="61" y="61"/>
                  </a:cubicBezTo>
                  <a:cubicBezTo>
                    <a:pt x="22" y="100"/>
                    <a:pt x="0" y="152"/>
                    <a:pt x="0" y="206"/>
                  </a:cubicBezTo>
                  <a:cubicBezTo>
                    <a:pt x="0" y="296"/>
                    <a:pt x="56" y="372"/>
                    <a:pt x="141" y="398"/>
                  </a:cubicBezTo>
                  <a:cubicBezTo>
                    <a:pt x="184" y="330"/>
                    <a:pt x="184" y="330"/>
                    <a:pt x="184" y="330"/>
                  </a:cubicBezTo>
                  <a:cubicBezTo>
                    <a:pt x="124" y="319"/>
                    <a:pt x="79" y="268"/>
                    <a:pt x="79" y="205"/>
                  </a:cubicBezTo>
                  <a:cubicBezTo>
                    <a:pt x="79" y="134"/>
                    <a:pt x="138" y="76"/>
                    <a:pt x="210" y="76"/>
                  </a:cubicBezTo>
                  <a:cubicBezTo>
                    <a:pt x="276" y="76"/>
                    <a:pt x="344" y="123"/>
                    <a:pt x="344" y="202"/>
                  </a:cubicBezTo>
                  <a:cubicBezTo>
                    <a:pt x="344" y="239"/>
                    <a:pt x="327" y="271"/>
                    <a:pt x="310" y="299"/>
                  </a:cubicBezTo>
                  <a:cubicBezTo>
                    <a:pt x="310" y="299"/>
                    <a:pt x="310" y="299"/>
                    <a:pt x="310" y="299"/>
                  </a:cubicBezTo>
                  <a:cubicBezTo>
                    <a:pt x="310" y="300"/>
                    <a:pt x="310" y="300"/>
                    <a:pt x="310" y="300"/>
                  </a:cubicBezTo>
                  <a:cubicBezTo>
                    <a:pt x="168" y="509"/>
                    <a:pt x="168" y="509"/>
                    <a:pt x="168" y="509"/>
                  </a:cubicBezTo>
                  <a:cubicBezTo>
                    <a:pt x="241" y="509"/>
                    <a:pt x="241" y="509"/>
                    <a:pt x="241" y="509"/>
                  </a:cubicBezTo>
                  <a:cubicBezTo>
                    <a:pt x="255" y="509"/>
                    <a:pt x="267" y="502"/>
                    <a:pt x="274" y="491"/>
                  </a:cubicBezTo>
                  <a:cubicBezTo>
                    <a:pt x="352" y="366"/>
                    <a:pt x="352" y="366"/>
                    <a:pt x="352" y="366"/>
                  </a:cubicBezTo>
                  <a:cubicBezTo>
                    <a:pt x="356" y="358"/>
                    <a:pt x="361" y="350"/>
                    <a:pt x="366" y="343"/>
                  </a:cubicBezTo>
                  <a:cubicBezTo>
                    <a:pt x="394" y="297"/>
                    <a:pt x="423" y="249"/>
                    <a:pt x="423" y="200"/>
                  </a:cubicBezTo>
                  <a:cubicBezTo>
                    <a:pt x="423" y="127"/>
                    <a:pt x="388" y="81"/>
                    <a:pt x="358" y="55"/>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5" name="Oval 34"/>
            <p:cNvSpPr>
              <a:spLocks noChangeArrowheads="1"/>
            </p:cNvSpPr>
            <p:nvPr/>
          </p:nvSpPr>
          <p:spPr bwMode="auto">
            <a:xfrm>
              <a:off x="7444872" y="2967673"/>
              <a:ext cx="368810" cy="372133"/>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6" name="Rectangle 35"/>
            <p:cNvSpPr>
              <a:spLocks noChangeArrowheads="1"/>
            </p:cNvSpPr>
            <p:nvPr/>
          </p:nvSpPr>
          <p:spPr bwMode="auto">
            <a:xfrm>
              <a:off x="8629384" y="2710171"/>
              <a:ext cx="141212" cy="559861"/>
            </a:xfrm>
            <a:prstGeom prst="rect">
              <a:avLst/>
            </a:pr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7" name="Freeform 8"/>
            <p:cNvSpPr>
              <a:spLocks noEditPoints="1"/>
            </p:cNvSpPr>
            <p:nvPr/>
          </p:nvSpPr>
          <p:spPr bwMode="auto">
            <a:xfrm>
              <a:off x="8840370" y="2818155"/>
              <a:ext cx="465166" cy="465166"/>
            </a:xfrm>
            <a:custGeom>
              <a:avLst/>
              <a:gdLst>
                <a:gd name="T0" fmla="*/ 101 w 140"/>
                <a:gd name="T1" fmla="*/ 52 h 139"/>
                <a:gd name="T2" fmla="*/ 93 w 140"/>
                <a:gd name="T3" fmla="*/ 37 h 139"/>
                <a:gd name="T4" fmla="*/ 73 w 140"/>
                <a:gd name="T5" fmla="*/ 29 h 139"/>
                <a:gd name="T6" fmla="*/ 52 w 140"/>
                <a:gd name="T7" fmla="*/ 38 h 139"/>
                <a:gd name="T8" fmla="*/ 44 w 140"/>
                <a:gd name="T9" fmla="*/ 52 h 139"/>
                <a:gd name="T10" fmla="*/ 101 w 140"/>
                <a:gd name="T11" fmla="*/ 52 h 139"/>
                <a:gd name="T12" fmla="*/ 140 w 140"/>
                <a:gd name="T13" fmla="*/ 77 h 139"/>
                <a:gd name="T14" fmla="*/ 43 w 140"/>
                <a:gd name="T15" fmla="*/ 77 h 139"/>
                <a:gd name="T16" fmla="*/ 51 w 140"/>
                <a:gd name="T17" fmla="*/ 99 h 139"/>
                <a:gd name="T18" fmla="*/ 72 w 140"/>
                <a:gd name="T19" fmla="*/ 107 h 139"/>
                <a:gd name="T20" fmla="*/ 89 w 140"/>
                <a:gd name="T21" fmla="*/ 103 h 139"/>
                <a:gd name="T22" fmla="*/ 98 w 140"/>
                <a:gd name="T23" fmla="*/ 93 h 139"/>
                <a:gd name="T24" fmla="*/ 138 w 140"/>
                <a:gd name="T25" fmla="*/ 97 h 139"/>
                <a:gd name="T26" fmla="*/ 113 w 140"/>
                <a:gd name="T27" fmla="*/ 129 h 139"/>
                <a:gd name="T28" fmla="*/ 72 w 140"/>
                <a:gd name="T29" fmla="*/ 139 h 139"/>
                <a:gd name="T30" fmla="*/ 20 w 140"/>
                <a:gd name="T31" fmla="*/ 120 h 139"/>
                <a:gd name="T32" fmla="*/ 0 w 140"/>
                <a:gd name="T33" fmla="*/ 70 h 139"/>
                <a:gd name="T34" fmla="*/ 20 w 140"/>
                <a:gd name="T35" fmla="*/ 19 h 139"/>
                <a:gd name="T36" fmla="*/ 70 w 140"/>
                <a:gd name="T37" fmla="*/ 0 h 139"/>
                <a:gd name="T38" fmla="*/ 122 w 140"/>
                <a:gd name="T39" fmla="*/ 20 h 139"/>
                <a:gd name="T40" fmla="*/ 140 w 140"/>
                <a:gd name="T41" fmla="*/ 73 h 139"/>
                <a:gd name="T42" fmla="*/ 140 w 140"/>
                <a:gd name="T43" fmla="*/ 7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39">
                  <a:moveTo>
                    <a:pt x="101" y="52"/>
                  </a:moveTo>
                  <a:cubicBezTo>
                    <a:pt x="101" y="51"/>
                    <a:pt x="99" y="43"/>
                    <a:pt x="93" y="37"/>
                  </a:cubicBezTo>
                  <a:cubicBezTo>
                    <a:pt x="88" y="32"/>
                    <a:pt x="81" y="29"/>
                    <a:pt x="73" y="29"/>
                  </a:cubicBezTo>
                  <a:cubicBezTo>
                    <a:pt x="62" y="29"/>
                    <a:pt x="56" y="34"/>
                    <a:pt x="52" y="38"/>
                  </a:cubicBezTo>
                  <a:cubicBezTo>
                    <a:pt x="48" y="41"/>
                    <a:pt x="46" y="46"/>
                    <a:pt x="44" y="52"/>
                  </a:cubicBezTo>
                  <a:lnTo>
                    <a:pt x="101" y="52"/>
                  </a:lnTo>
                  <a:close/>
                  <a:moveTo>
                    <a:pt x="140" y="77"/>
                  </a:moveTo>
                  <a:cubicBezTo>
                    <a:pt x="43" y="77"/>
                    <a:pt x="43" y="77"/>
                    <a:pt x="43" y="77"/>
                  </a:cubicBezTo>
                  <a:cubicBezTo>
                    <a:pt x="43" y="84"/>
                    <a:pt x="46" y="93"/>
                    <a:pt x="51" y="99"/>
                  </a:cubicBezTo>
                  <a:cubicBezTo>
                    <a:pt x="57" y="106"/>
                    <a:pt x="66" y="107"/>
                    <a:pt x="72" y="107"/>
                  </a:cubicBezTo>
                  <a:cubicBezTo>
                    <a:pt x="78" y="107"/>
                    <a:pt x="85" y="106"/>
                    <a:pt x="89" y="103"/>
                  </a:cubicBezTo>
                  <a:cubicBezTo>
                    <a:pt x="90" y="103"/>
                    <a:pt x="95" y="100"/>
                    <a:pt x="98" y="93"/>
                  </a:cubicBezTo>
                  <a:cubicBezTo>
                    <a:pt x="138" y="97"/>
                    <a:pt x="138" y="97"/>
                    <a:pt x="138" y="97"/>
                  </a:cubicBezTo>
                  <a:cubicBezTo>
                    <a:pt x="132" y="115"/>
                    <a:pt x="120" y="125"/>
                    <a:pt x="113" y="129"/>
                  </a:cubicBezTo>
                  <a:cubicBezTo>
                    <a:pt x="100" y="137"/>
                    <a:pt x="86" y="139"/>
                    <a:pt x="72" y="139"/>
                  </a:cubicBezTo>
                  <a:cubicBezTo>
                    <a:pt x="52" y="139"/>
                    <a:pt x="35" y="136"/>
                    <a:pt x="20" y="120"/>
                  </a:cubicBezTo>
                  <a:cubicBezTo>
                    <a:pt x="9" y="109"/>
                    <a:pt x="0" y="92"/>
                    <a:pt x="0" y="70"/>
                  </a:cubicBezTo>
                  <a:cubicBezTo>
                    <a:pt x="0" y="52"/>
                    <a:pt x="7" y="32"/>
                    <a:pt x="20" y="19"/>
                  </a:cubicBezTo>
                  <a:cubicBezTo>
                    <a:pt x="36" y="3"/>
                    <a:pt x="55" y="0"/>
                    <a:pt x="70" y="0"/>
                  </a:cubicBezTo>
                  <a:cubicBezTo>
                    <a:pt x="85" y="0"/>
                    <a:pt x="106" y="3"/>
                    <a:pt x="122" y="20"/>
                  </a:cubicBezTo>
                  <a:cubicBezTo>
                    <a:pt x="137" y="36"/>
                    <a:pt x="140" y="57"/>
                    <a:pt x="140" y="73"/>
                  </a:cubicBezTo>
                  <a:lnTo>
                    <a:pt x="140" y="77"/>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8" name="Freeform 9"/>
            <p:cNvSpPr>
              <a:spLocks/>
            </p:cNvSpPr>
            <p:nvPr/>
          </p:nvSpPr>
          <p:spPr bwMode="auto">
            <a:xfrm>
              <a:off x="9322150" y="2834768"/>
              <a:ext cx="526635" cy="435262"/>
            </a:xfrm>
            <a:custGeom>
              <a:avLst/>
              <a:gdLst>
                <a:gd name="T0" fmla="*/ 93 w 317"/>
                <a:gd name="T1" fmla="*/ 0 h 262"/>
                <a:gd name="T2" fmla="*/ 159 w 317"/>
                <a:gd name="T3" fmla="*/ 139 h 262"/>
                <a:gd name="T4" fmla="*/ 225 w 317"/>
                <a:gd name="T5" fmla="*/ 0 h 262"/>
                <a:gd name="T6" fmla="*/ 317 w 317"/>
                <a:gd name="T7" fmla="*/ 0 h 262"/>
                <a:gd name="T8" fmla="*/ 185 w 317"/>
                <a:gd name="T9" fmla="*/ 262 h 262"/>
                <a:gd name="T10" fmla="*/ 133 w 317"/>
                <a:gd name="T11" fmla="*/ 262 h 262"/>
                <a:gd name="T12" fmla="*/ 0 w 317"/>
                <a:gd name="T13" fmla="*/ 0 h 262"/>
                <a:gd name="T14" fmla="*/ 93 w 317"/>
                <a:gd name="T15" fmla="*/ 0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7" h="262">
                  <a:moveTo>
                    <a:pt x="93" y="0"/>
                  </a:moveTo>
                  <a:lnTo>
                    <a:pt x="159" y="139"/>
                  </a:lnTo>
                  <a:lnTo>
                    <a:pt x="225" y="0"/>
                  </a:lnTo>
                  <a:lnTo>
                    <a:pt x="317" y="0"/>
                  </a:lnTo>
                  <a:lnTo>
                    <a:pt x="185" y="262"/>
                  </a:lnTo>
                  <a:lnTo>
                    <a:pt x="133" y="262"/>
                  </a:lnTo>
                  <a:lnTo>
                    <a:pt x="0" y="0"/>
                  </a:lnTo>
                  <a:lnTo>
                    <a:pt x="93"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9" name="Freeform 10"/>
            <p:cNvSpPr>
              <a:spLocks/>
            </p:cNvSpPr>
            <p:nvPr/>
          </p:nvSpPr>
          <p:spPr bwMode="auto">
            <a:xfrm>
              <a:off x="9895300" y="2834768"/>
              <a:ext cx="139550" cy="435262"/>
            </a:xfrm>
            <a:custGeom>
              <a:avLst/>
              <a:gdLst>
                <a:gd name="T0" fmla="*/ 42 w 42"/>
                <a:gd name="T1" fmla="*/ 0 h 130"/>
                <a:gd name="T2" fmla="*/ 42 w 42"/>
                <a:gd name="T3" fmla="*/ 97 h 130"/>
                <a:gd name="T4" fmla="*/ 9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7"/>
                    <a:pt x="42" y="97"/>
                    <a:pt x="42" y="97"/>
                  </a:cubicBezTo>
                  <a:cubicBezTo>
                    <a:pt x="42" y="115"/>
                    <a:pt x="27" y="130"/>
                    <a:pt x="9" y="130"/>
                  </a:cubicBezTo>
                  <a:cubicBezTo>
                    <a:pt x="0" y="130"/>
                    <a:pt x="0" y="130"/>
                    <a:pt x="0" y="130"/>
                  </a:cubicBezTo>
                  <a:cubicBezTo>
                    <a:pt x="0" y="0"/>
                    <a:pt x="0" y="0"/>
                    <a:pt x="0" y="0"/>
                  </a:cubicBezTo>
                  <a:lnTo>
                    <a:pt x="42"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0" name="Freeform 11"/>
            <p:cNvSpPr>
              <a:spLocks/>
            </p:cNvSpPr>
            <p:nvPr/>
          </p:nvSpPr>
          <p:spPr bwMode="auto">
            <a:xfrm>
              <a:off x="8626062" y="3369709"/>
              <a:ext cx="440247" cy="44523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1" name="Freeform 12"/>
            <p:cNvSpPr>
              <a:spLocks/>
            </p:cNvSpPr>
            <p:nvPr/>
          </p:nvSpPr>
          <p:spPr bwMode="auto">
            <a:xfrm>
              <a:off x="9165987" y="3379677"/>
              <a:ext cx="139550" cy="435262"/>
            </a:xfrm>
            <a:custGeom>
              <a:avLst/>
              <a:gdLst>
                <a:gd name="T0" fmla="*/ 42 w 42"/>
                <a:gd name="T1" fmla="*/ 0 h 130"/>
                <a:gd name="T2" fmla="*/ 42 w 42"/>
                <a:gd name="T3" fmla="*/ 98 h 130"/>
                <a:gd name="T4" fmla="*/ 10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8"/>
                    <a:pt x="42" y="98"/>
                    <a:pt x="42" y="98"/>
                  </a:cubicBezTo>
                  <a:cubicBezTo>
                    <a:pt x="42" y="116"/>
                    <a:pt x="27" y="130"/>
                    <a:pt x="10" y="130"/>
                  </a:cubicBezTo>
                  <a:cubicBezTo>
                    <a:pt x="0" y="130"/>
                    <a:pt x="0" y="130"/>
                    <a:pt x="0" y="130"/>
                  </a:cubicBezTo>
                  <a:cubicBezTo>
                    <a:pt x="0" y="0"/>
                    <a:pt x="0" y="0"/>
                    <a:pt x="0" y="0"/>
                  </a:cubicBezTo>
                  <a:lnTo>
                    <a:pt x="42"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2" name="Freeform 13"/>
            <p:cNvSpPr>
              <a:spLocks/>
            </p:cNvSpPr>
            <p:nvPr/>
          </p:nvSpPr>
          <p:spPr bwMode="auto">
            <a:xfrm>
              <a:off x="9406876" y="3369709"/>
              <a:ext cx="438585" cy="44523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3" name="Freeform 14"/>
            <p:cNvSpPr>
              <a:spLocks noEditPoints="1"/>
            </p:cNvSpPr>
            <p:nvPr/>
          </p:nvSpPr>
          <p:spPr bwMode="auto">
            <a:xfrm>
              <a:off x="9915235" y="3366386"/>
              <a:ext cx="463505" cy="461843"/>
            </a:xfrm>
            <a:custGeom>
              <a:avLst/>
              <a:gdLst>
                <a:gd name="T0" fmla="*/ 101 w 139"/>
                <a:gd name="T1" fmla="*/ 51 h 138"/>
                <a:gd name="T2" fmla="*/ 92 w 139"/>
                <a:gd name="T3" fmla="*/ 36 h 138"/>
                <a:gd name="T4" fmla="*/ 72 w 139"/>
                <a:gd name="T5" fmla="*/ 29 h 138"/>
                <a:gd name="T6" fmla="*/ 51 w 139"/>
                <a:gd name="T7" fmla="*/ 37 h 138"/>
                <a:gd name="T8" fmla="*/ 44 w 139"/>
                <a:gd name="T9" fmla="*/ 51 h 138"/>
                <a:gd name="T10" fmla="*/ 101 w 139"/>
                <a:gd name="T11" fmla="*/ 51 h 138"/>
                <a:gd name="T12" fmla="*/ 139 w 139"/>
                <a:gd name="T13" fmla="*/ 76 h 138"/>
                <a:gd name="T14" fmla="*/ 42 w 139"/>
                <a:gd name="T15" fmla="*/ 76 h 138"/>
                <a:gd name="T16" fmla="*/ 50 w 139"/>
                <a:gd name="T17" fmla="*/ 99 h 138"/>
                <a:gd name="T18" fmla="*/ 72 w 139"/>
                <a:gd name="T19" fmla="*/ 107 h 138"/>
                <a:gd name="T20" fmla="*/ 89 w 139"/>
                <a:gd name="T21" fmla="*/ 103 h 138"/>
                <a:gd name="T22" fmla="*/ 98 w 139"/>
                <a:gd name="T23" fmla="*/ 92 h 138"/>
                <a:gd name="T24" fmla="*/ 137 w 139"/>
                <a:gd name="T25" fmla="*/ 96 h 138"/>
                <a:gd name="T26" fmla="*/ 112 w 139"/>
                <a:gd name="T27" fmla="*/ 129 h 138"/>
                <a:gd name="T28" fmla="*/ 71 w 139"/>
                <a:gd name="T29" fmla="*/ 138 h 138"/>
                <a:gd name="T30" fmla="*/ 19 w 139"/>
                <a:gd name="T31" fmla="*/ 120 h 138"/>
                <a:gd name="T32" fmla="*/ 0 w 139"/>
                <a:gd name="T33" fmla="*/ 70 h 138"/>
                <a:gd name="T34" fmla="*/ 20 w 139"/>
                <a:gd name="T35" fmla="*/ 18 h 138"/>
                <a:gd name="T36" fmla="*/ 69 w 139"/>
                <a:gd name="T37" fmla="*/ 0 h 138"/>
                <a:gd name="T38" fmla="*/ 121 w 139"/>
                <a:gd name="T39" fmla="*/ 19 h 138"/>
                <a:gd name="T40" fmla="*/ 139 w 139"/>
                <a:gd name="T41" fmla="*/ 72 h 138"/>
                <a:gd name="T42" fmla="*/ 139 w 139"/>
                <a:gd name="T43" fmla="*/ 7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138">
                  <a:moveTo>
                    <a:pt x="101" y="51"/>
                  </a:moveTo>
                  <a:cubicBezTo>
                    <a:pt x="100" y="50"/>
                    <a:pt x="98" y="42"/>
                    <a:pt x="92" y="36"/>
                  </a:cubicBezTo>
                  <a:cubicBezTo>
                    <a:pt x="87" y="32"/>
                    <a:pt x="81" y="29"/>
                    <a:pt x="72" y="29"/>
                  </a:cubicBezTo>
                  <a:cubicBezTo>
                    <a:pt x="61" y="29"/>
                    <a:pt x="55" y="33"/>
                    <a:pt x="51" y="37"/>
                  </a:cubicBezTo>
                  <a:cubicBezTo>
                    <a:pt x="48" y="41"/>
                    <a:pt x="45" y="45"/>
                    <a:pt x="44" y="51"/>
                  </a:cubicBezTo>
                  <a:lnTo>
                    <a:pt x="101" y="51"/>
                  </a:lnTo>
                  <a:close/>
                  <a:moveTo>
                    <a:pt x="139" y="76"/>
                  </a:moveTo>
                  <a:cubicBezTo>
                    <a:pt x="42" y="76"/>
                    <a:pt x="42" y="76"/>
                    <a:pt x="42" y="76"/>
                  </a:cubicBezTo>
                  <a:cubicBezTo>
                    <a:pt x="42" y="83"/>
                    <a:pt x="45" y="93"/>
                    <a:pt x="50" y="99"/>
                  </a:cubicBezTo>
                  <a:cubicBezTo>
                    <a:pt x="57" y="106"/>
                    <a:pt x="65" y="107"/>
                    <a:pt x="72" y="107"/>
                  </a:cubicBezTo>
                  <a:cubicBezTo>
                    <a:pt x="78" y="107"/>
                    <a:pt x="84" y="106"/>
                    <a:pt x="89" y="103"/>
                  </a:cubicBezTo>
                  <a:cubicBezTo>
                    <a:pt x="89" y="103"/>
                    <a:pt x="94" y="99"/>
                    <a:pt x="98" y="92"/>
                  </a:cubicBezTo>
                  <a:cubicBezTo>
                    <a:pt x="137" y="96"/>
                    <a:pt x="137" y="96"/>
                    <a:pt x="137" y="96"/>
                  </a:cubicBezTo>
                  <a:cubicBezTo>
                    <a:pt x="131" y="115"/>
                    <a:pt x="120" y="124"/>
                    <a:pt x="112" y="129"/>
                  </a:cubicBezTo>
                  <a:cubicBezTo>
                    <a:pt x="100" y="136"/>
                    <a:pt x="86" y="138"/>
                    <a:pt x="71" y="138"/>
                  </a:cubicBezTo>
                  <a:cubicBezTo>
                    <a:pt x="52" y="138"/>
                    <a:pt x="34" y="135"/>
                    <a:pt x="19" y="120"/>
                  </a:cubicBezTo>
                  <a:cubicBezTo>
                    <a:pt x="8" y="108"/>
                    <a:pt x="0" y="91"/>
                    <a:pt x="0" y="70"/>
                  </a:cubicBezTo>
                  <a:cubicBezTo>
                    <a:pt x="0" y="51"/>
                    <a:pt x="6" y="32"/>
                    <a:pt x="20" y="18"/>
                  </a:cubicBezTo>
                  <a:cubicBezTo>
                    <a:pt x="35" y="3"/>
                    <a:pt x="55" y="0"/>
                    <a:pt x="69" y="0"/>
                  </a:cubicBezTo>
                  <a:cubicBezTo>
                    <a:pt x="84" y="0"/>
                    <a:pt x="105" y="2"/>
                    <a:pt x="121" y="19"/>
                  </a:cubicBezTo>
                  <a:cubicBezTo>
                    <a:pt x="136" y="36"/>
                    <a:pt x="139" y="56"/>
                    <a:pt x="139" y="72"/>
                  </a:cubicBezTo>
                  <a:lnTo>
                    <a:pt x="139" y="76"/>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4" name="Freeform 15"/>
            <p:cNvSpPr>
              <a:spLocks/>
            </p:cNvSpPr>
            <p:nvPr/>
          </p:nvSpPr>
          <p:spPr bwMode="auto">
            <a:xfrm>
              <a:off x="8632707" y="3999345"/>
              <a:ext cx="154502" cy="191051"/>
            </a:xfrm>
            <a:custGeom>
              <a:avLst/>
              <a:gdLst>
                <a:gd name="T0" fmla="*/ 93 w 93"/>
                <a:gd name="T1" fmla="*/ 0 h 115"/>
                <a:gd name="T2" fmla="*/ 93 w 93"/>
                <a:gd name="T3" fmla="*/ 14 h 115"/>
                <a:gd name="T4" fmla="*/ 55 w 93"/>
                <a:gd name="T5" fmla="*/ 14 h 115"/>
                <a:gd name="T6" fmla="*/ 55 w 93"/>
                <a:gd name="T7" fmla="*/ 115 h 115"/>
                <a:gd name="T8" fmla="*/ 39 w 93"/>
                <a:gd name="T9" fmla="*/ 115 h 115"/>
                <a:gd name="T10" fmla="*/ 39 w 93"/>
                <a:gd name="T11" fmla="*/ 14 h 115"/>
                <a:gd name="T12" fmla="*/ 0 w 93"/>
                <a:gd name="T13" fmla="*/ 14 h 115"/>
                <a:gd name="T14" fmla="*/ 0 w 93"/>
                <a:gd name="T15" fmla="*/ 0 h 115"/>
                <a:gd name="T16" fmla="*/ 93 w 9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115">
                  <a:moveTo>
                    <a:pt x="93" y="0"/>
                  </a:moveTo>
                  <a:lnTo>
                    <a:pt x="93" y="14"/>
                  </a:lnTo>
                  <a:lnTo>
                    <a:pt x="55" y="14"/>
                  </a:lnTo>
                  <a:lnTo>
                    <a:pt x="55" y="115"/>
                  </a:lnTo>
                  <a:lnTo>
                    <a:pt x="39" y="115"/>
                  </a:lnTo>
                  <a:lnTo>
                    <a:pt x="39" y="14"/>
                  </a:lnTo>
                  <a:lnTo>
                    <a:pt x="0" y="14"/>
                  </a:lnTo>
                  <a:lnTo>
                    <a:pt x="0" y="0"/>
                  </a:lnTo>
                  <a:lnTo>
                    <a:pt x="93" y="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5" name="Freeform 16"/>
            <p:cNvSpPr>
              <a:spLocks noEditPoints="1"/>
            </p:cNvSpPr>
            <p:nvPr/>
          </p:nvSpPr>
          <p:spPr bwMode="auto">
            <a:xfrm>
              <a:off x="8773917" y="4045861"/>
              <a:ext cx="122937" cy="147857"/>
            </a:xfrm>
            <a:custGeom>
              <a:avLst/>
              <a:gdLst>
                <a:gd name="T0" fmla="*/ 28 w 37"/>
                <a:gd name="T1" fmla="*/ 2 h 44"/>
                <a:gd name="T2" fmla="*/ 34 w 37"/>
                <a:gd name="T3" fmla="*/ 8 h 44"/>
                <a:gd name="T4" fmla="*/ 37 w 37"/>
                <a:gd name="T5" fmla="*/ 15 h 44"/>
                <a:gd name="T6" fmla="*/ 37 w 37"/>
                <a:gd name="T7" fmla="*/ 24 h 44"/>
                <a:gd name="T8" fmla="*/ 7 w 37"/>
                <a:gd name="T9" fmla="*/ 24 h 44"/>
                <a:gd name="T10" fmla="*/ 10 w 37"/>
                <a:gd name="T11" fmla="*/ 34 h 44"/>
                <a:gd name="T12" fmla="*/ 19 w 37"/>
                <a:gd name="T13" fmla="*/ 38 h 44"/>
                <a:gd name="T14" fmla="*/ 27 w 37"/>
                <a:gd name="T15" fmla="*/ 35 h 44"/>
                <a:gd name="T16" fmla="*/ 30 w 37"/>
                <a:gd name="T17" fmla="*/ 30 h 44"/>
                <a:gd name="T18" fmla="*/ 37 w 37"/>
                <a:gd name="T19" fmla="*/ 30 h 44"/>
                <a:gd name="T20" fmla="*/ 35 w 37"/>
                <a:gd name="T21" fmla="*/ 35 h 44"/>
                <a:gd name="T22" fmla="*/ 32 w 37"/>
                <a:gd name="T23" fmla="*/ 39 h 44"/>
                <a:gd name="T24" fmla="*/ 24 w 37"/>
                <a:gd name="T25" fmla="*/ 44 h 44"/>
                <a:gd name="T26" fmla="*/ 18 w 37"/>
                <a:gd name="T27" fmla="*/ 44 h 44"/>
                <a:gd name="T28" fmla="*/ 5 w 37"/>
                <a:gd name="T29" fmla="*/ 39 h 44"/>
                <a:gd name="T30" fmla="*/ 0 w 37"/>
                <a:gd name="T31" fmla="*/ 23 h 44"/>
                <a:gd name="T32" fmla="*/ 5 w 37"/>
                <a:gd name="T33" fmla="*/ 7 h 44"/>
                <a:gd name="T34" fmla="*/ 19 w 37"/>
                <a:gd name="T35" fmla="*/ 0 h 44"/>
                <a:gd name="T36" fmla="*/ 28 w 37"/>
                <a:gd name="T37" fmla="*/ 2 h 44"/>
                <a:gd name="T38" fmla="*/ 30 w 37"/>
                <a:gd name="T39" fmla="*/ 19 h 44"/>
                <a:gd name="T40" fmla="*/ 28 w 37"/>
                <a:gd name="T41" fmla="*/ 11 h 44"/>
                <a:gd name="T42" fmla="*/ 19 w 37"/>
                <a:gd name="T43" fmla="*/ 6 h 44"/>
                <a:gd name="T44" fmla="*/ 11 w 37"/>
                <a:gd name="T45" fmla="*/ 10 h 44"/>
                <a:gd name="T46" fmla="*/ 7 w 37"/>
                <a:gd name="T47" fmla="*/ 19 h 44"/>
                <a:gd name="T48" fmla="*/ 30 w 37"/>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44">
                  <a:moveTo>
                    <a:pt x="28" y="2"/>
                  </a:moveTo>
                  <a:cubicBezTo>
                    <a:pt x="31" y="4"/>
                    <a:pt x="33" y="6"/>
                    <a:pt x="34" y="8"/>
                  </a:cubicBezTo>
                  <a:cubicBezTo>
                    <a:pt x="35" y="10"/>
                    <a:pt x="36" y="12"/>
                    <a:pt x="37" y="15"/>
                  </a:cubicBezTo>
                  <a:cubicBezTo>
                    <a:pt x="37" y="17"/>
                    <a:pt x="37" y="20"/>
                    <a:pt x="37" y="24"/>
                  </a:cubicBezTo>
                  <a:cubicBezTo>
                    <a:pt x="7" y="24"/>
                    <a:pt x="7" y="24"/>
                    <a:pt x="7" y="24"/>
                  </a:cubicBezTo>
                  <a:cubicBezTo>
                    <a:pt x="7" y="29"/>
                    <a:pt x="8" y="32"/>
                    <a:pt x="10" y="34"/>
                  </a:cubicBezTo>
                  <a:cubicBezTo>
                    <a:pt x="12" y="37"/>
                    <a:pt x="15" y="38"/>
                    <a:pt x="19" y="38"/>
                  </a:cubicBezTo>
                  <a:cubicBezTo>
                    <a:pt x="22" y="38"/>
                    <a:pt x="25" y="37"/>
                    <a:pt x="27"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3" y="0"/>
                    <a:pt x="19" y="0"/>
                  </a:cubicBezTo>
                  <a:cubicBezTo>
                    <a:pt x="22" y="0"/>
                    <a:pt x="25" y="1"/>
                    <a:pt x="28" y="2"/>
                  </a:cubicBezTo>
                  <a:moveTo>
                    <a:pt x="30" y="19"/>
                  </a:moveTo>
                  <a:cubicBezTo>
                    <a:pt x="30" y="16"/>
                    <a:pt x="29" y="13"/>
                    <a:pt x="28" y="11"/>
                  </a:cubicBezTo>
                  <a:cubicBezTo>
                    <a:pt x="26" y="8"/>
                    <a:pt x="23" y="6"/>
                    <a:pt x="19" y="6"/>
                  </a:cubicBezTo>
                  <a:cubicBezTo>
                    <a:pt x="16" y="6"/>
                    <a:pt x="13" y="8"/>
                    <a:pt x="11" y="10"/>
                  </a:cubicBezTo>
                  <a:cubicBezTo>
                    <a:pt x="9" y="12"/>
                    <a:pt x="8" y="15"/>
                    <a:pt x="7" y="19"/>
                  </a:cubicBezTo>
                  <a:lnTo>
                    <a:pt x="30" y="19"/>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6" name="Freeform 17"/>
            <p:cNvSpPr>
              <a:spLocks/>
            </p:cNvSpPr>
            <p:nvPr/>
          </p:nvSpPr>
          <p:spPr bwMode="auto">
            <a:xfrm>
              <a:off x="8920112" y="4045861"/>
              <a:ext cx="119614" cy="147857"/>
            </a:xfrm>
            <a:custGeom>
              <a:avLst/>
              <a:gdLst>
                <a:gd name="T0" fmla="*/ 31 w 36"/>
                <a:gd name="T1" fmla="*/ 3 h 44"/>
                <a:gd name="T2" fmla="*/ 36 w 36"/>
                <a:gd name="T3" fmla="*/ 15 h 44"/>
                <a:gd name="T4" fmla="*/ 29 w 36"/>
                <a:gd name="T5" fmla="*/ 15 h 44"/>
                <a:gd name="T6" fmla="*/ 26 w 36"/>
                <a:gd name="T7" fmla="*/ 9 h 44"/>
                <a:gd name="T8" fmla="*/ 19 w 36"/>
                <a:gd name="T9" fmla="*/ 6 h 44"/>
                <a:gd name="T10" fmla="*/ 10 w 36"/>
                <a:gd name="T11" fmla="*/ 13 h 44"/>
                <a:gd name="T12" fmla="*/ 8 w 36"/>
                <a:gd name="T13" fmla="*/ 23 h 44"/>
                <a:gd name="T14" fmla="*/ 10 w 36"/>
                <a:gd name="T15" fmla="*/ 34 h 44"/>
                <a:gd name="T16" fmla="*/ 19 w 36"/>
                <a:gd name="T17" fmla="*/ 38 h 44"/>
                <a:gd name="T18" fmla="*/ 26 w 36"/>
                <a:gd name="T19" fmla="*/ 35 h 44"/>
                <a:gd name="T20" fmla="*/ 29 w 36"/>
                <a:gd name="T21" fmla="*/ 28 h 44"/>
                <a:gd name="T22" fmla="*/ 36 w 36"/>
                <a:gd name="T23" fmla="*/ 28 h 44"/>
                <a:gd name="T24" fmla="*/ 30 w 36"/>
                <a:gd name="T25" fmla="*/ 40 h 44"/>
                <a:gd name="T26" fmla="*/ 18 w 36"/>
                <a:gd name="T27" fmla="*/ 44 h 44"/>
                <a:gd name="T28" fmla="*/ 5 w 36"/>
                <a:gd name="T29" fmla="*/ 38 h 44"/>
                <a:gd name="T30" fmla="*/ 0 w 36"/>
                <a:gd name="T31" fmla="*/ 23 h 44"/>
                <a:gd name="T32" fmla="*/ 6 w 36"/>
                <a:gd name="T33" fmla="*/ 6 h 44"/>
                <a:gd name="T34" fmla="*/ 19 w 36"/>
                <a:gd name="T35" fmla="*/ 0 h 44"/>
                <a:gd name="T36" fmla="*/ 31 w 36"/>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44">
                  <a:moveTo>
                    <a:pt x="31" y="3"/>
                  </a:moveTo>
                  <a:cubicBezTo>
                    <a:pt x="34" y="6"/>
                    <a:pt x="35" y="10"/>
                    <a:pt x="36" y="15"/>
                  </a:cubicBezTo>
                  <a:cubicBezTo>
                    <a:pt x="29" y="15"/>
                    <a:pt x="29" y="15"/>
                    <a:pt x="29" y="15"/>
                  </a:cubicBezTo>
                  <a:cubicBezTo>
                    <a:pt x="29" y="13"/>
                    <a:pt x="28" y="11"/>
                    <a:pt x="26" y="9"/>
                  </a:cubicBezTo>
                  <a:cubicBezTo>
                    <a:pt x="25" y="7"/>
                    <a:pt x="22" y="6"/>
                    <a:pt x="19" y="6"/>
                  </a:cubicBezTo>
                  <a:cubicBezTo>
                    <a:pt x="15" y="6"/>
                    <a:pt x="12" y="8"/>
                    <a:pt x="10" y="13"/>
                  </a:cubicBezTo>
                  <a:cubicBezTo>
                    <a:pt x="8" y="16"/>
                    <a:pt x="8" y="19"/>
                    <a:pt x="8" y="23"/>
                  </a:cubicBezTo>
                  <a:cubicBezTo>
                    <a:pt x="8" y="27"/>
                    <a:pt x="9" y="31"/>
                    <a:pt x="10" y="34"/>
                  </a:cubicBezTo>
                  <a:cubicBezTo>
                    <a:pt x="12" y="37"/>
                    <a:pt x="15" y="38"/>
                    <a:pt x="19" y="38"/>
                  </a:cubicBezTo>
                  <a:cubicBezTo>
                    <a:pt x="22" y="38"/>
                    <a:pt x="24" y="37"/>
                    <a:pt x="26" y="35"/>
                  </a:cubicBezTo>
                  <a:cubicBezTo>
                    <a:pt x="27" y="34"/>
                    <a:pt x="28" y="31"/>
                    <a:pt x="29" y="28"/>
                  </a:cubicBezTo>
                  <a:cubicBezTo>
                    <a:pt x="36" y="28"/>
                    <a:pt x="36" y="28"/>
                    <a:pt x="36" y="28"/>
                  </a:cubicBezTo>
                  <a:cubicBezTo>
                    <a:pt x="35" y="34"/>
                    <a:pt x="33" y="38"/>
                    <a:pt x="30" y="40"/>
                  </a:cubicBezTo>
                  <a:cubicBezTo>
                    <a:pt x="27" y="43"/>
                    <a:pt x="23" y="44"/>
                    <a:pt x="18" y="44"/>
                  </a:cubicBezTo>
                  <a:cubicBezTo>
                    <a:pt x="13" y="44"/>
                    <a:pt x="8" y="42"/>
                    <a:pt x="5" y="38"/>
                  </a:cubicBezTo>
                  <a:cubicBezTo>
                    <a:pt x="2" y="34"/>
                    <a:pt x="0" y="29"/>
                    <a:pt x="0" y="23"/>
                  </a:cubicBezTo>
                  <a:cubicBezTo>
                    <a:pt x="0" y="16"/>
                    <a:pt x="2" y="10"/>
                    <a:pt x="6" y="6"/>
                  </a:cubicBezTo>
                  <a:cubicBezTo>
                    <a:pt x="9" y="2"/>
                    <a:pt x="14" y="0"/>
                    <a:pt x="19" y="0"/>
                  </a:cubicBezTo>
                  <a:cubicBezTo>
                    <a:pt x="24" y="0"/>
                    <a:pt x="28" y="1"/>
                    <a:pt x="31" y="3"/>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7" name="Freeform 18"/>
            <p:cNvSpPr>
              <a:spLocks/>
            </p:cNvSpPr>
            <p:nvPr/>
          </p:nvSpPr>
          <p:spPr bwMode="auto">
            <a:xfrm>
              <a:off x="9066308" y="3999345"/>
              <a:ext cx="112969" cy="191051"/>
            </a:xfrm>
            <a:custGeom>
              <a:avLst/>
              <a:gdLst>
                <a:gd name="T0" fmla="*/ 0 w 34"/>
                <a:gd name="T1" fmla="*/ 0 h 57"/>
                <a:gd name="T2" fmla="*/ 7 w 34"/>
                <a:gd name="T3" fmla="*/ 0 h 57"/>
                <a:gd name="T4" fmla="*/ 7 w 34"/>
                <a:gd name="T5" fmla="*/ 21 h 57"/>
                <a:gd name="T6" fmla="*/ 11 w 34"/>
                <a:gd name="T7" fmla="*/ 16 h 57"/>
                <a:gd name="T8" fmla="*/ 20 w 34"/>
                <a:gd name="T9" fmla="*/ 14 h 57"/>
                <a:gd name="T10" fmla="*/ 32 w 34"/>
                <a:gd name="T11" fmla="*/ 21 h 57"/>
                <a:gd name="T12" fmla="*/ 34 w 34"/>
                <a:gd name="T13" fmla="*/ 30 h 57"/>
                <a:gd name="T14" fmla="*/ 34 w 34"/>
                <a:gd name="T15" fmla="*/ 57 h 57"/>
                <a:gd name="T16" fmla="*/ 26 w 34"/>
                <a:gd name="T17" fmla="*/ 57 h 57"/>
                <a:gd name="T18" fmla="*/ 26 w 34"/>
                <a:gd name="T19" fmla="*/ 31 h 57"/>
                <a:gd name="T20" fmla="*/ 25 w 34"/>
                <a:gd name="T21" fmla="*/ 24 h 57"/>
                <a:gd name="T22" fmla="*/ 18 w 34"/>
                <a:gd name="T23" fmla="*/ 21 h 57"/>
                <a:gd name="T24" fmla="*/ 10 w 34"/>
                <a:gd name="T25" fmla="*/ 23 h 57"/>
                <a:gd name="T26" fmla="*/ 7 w 34"/>
                <a:gd name="T27" fmla="*/ 35 h 57"/>
                <a:gd name="T28" fmla="*/ 7 w 34"/>
                <a:gd name="T29" fmla="*/ 57 h 57"/>
                <a:gd name="T30" fmla="*/ 0 w 34"/>
                <a:gd name="T31" fmla="*/ 57 h 57"/>
                <a:gd name="T32" fmla="*/ 0 w 34"/>
                <a:gd name="T3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57">
                  <a:moveTo>
                    <a:pt x="0" y="0"/>
                  </a:moveTo>
                  <a:cubicBezTo>
                    <a:pt x="7" y="0"/>
                    <a:pt x="7" y="0"/>
                    <a:pt x="7" y="0"/>
                  </a:cubicBezTo>
                  <a:cubicBezTo>
                    <a:pt x="7" y="21"/>
                    <a:pt x="7" y="21"/>
                    <a:pt x="7" y="21"/>
                  </a:cubicBezTo>
                  <a:cubicBezTo>
                    <a:pt x="8" y="19"/>
                    <a:pt x="10" y="17"/>
                    <a:pt x="11" y="16"/>
                  </a:cubicBezTo>
                  <a:cubicBezTo>
                    <a:pt x="13" y="15"/>
                    <a:pt x="16" y="14"/>
                    <a:pt x="20" y="14"/>
                  </a:cubicBezTo>
                  <a:cubicBezTo>
                    <a:pt x="26" y="14"/>
                    <a:pt x="30" y="16"/>
                    <a:pt x="32" y="21"/>
                  </a:cubicBezTo>
                  <a:cubicBezTo>
                    <a:pt x="33" y="23"/>
                    <a:pt x="34" y="26"/>
                    <a:pt x="34" y="30"/>
                  </a:cubicBezTo>
                  <a:cubicBezTo>
                    <a:pt x="34" y="57"/>
                    <a:pt x="34" y="57"/>
                    <a:pt x="34" y="57"/>
                  </a:cubicBezTo>
                  <a:cubicBezTo>
                    <a:pt x="26" y="57"/>
                    <a:pt x="26" y="57"/>
                    <a:pt x="26" y="57"/>
                  </a:cubicBezTo>
                  <a:cubicBezTo>
                    <a:pt x="26" y="31"/>
                    <a:pt x="26" y="31"/>
                    <a:pt x="26" y="31"/>
                  </a:cubicBezTo>
                  <a:cubicBezTo>
                    <a:pt x="26" y="28"/>
                    <a:pt x="26" y="25"/>
                    <a:pt x="25" y="24"/>
                  </a:cubicBezTo>
                  <a:cubicBezTo>
                    <a:pt x="24" y="22"/>
                    <a:pt x="22" y="21"/>
                    <a:pt x="18" y="21"/>
                  </a:cubicBezTo>
                  <a:cubicBezTo>
                    <a:pt x="15" y="21"/>
                    <a:pt x="13" y="22"/>
                    <a:pt x="10" y="23"/>
                  </a:cubicBezTo>
                  <a:cubicBezTo>
                    <a:pt x="8" y="25"/>
                    <a:pt x="7" y="29"/>
                    <a:pt x="7" y="35"/>
                  </a:cubicBezTo>
                  <a:cubicBezTo>
                    <a:pt x="7" y="57"/>
                    <a:pt x="7" y="57"/>
                    <a:pt x="7" y="57"/>
                  </a:cubicBezTo>
                  <a:cubicBezTo>
                    <a:pt x="0" y="57"/>
                    <a:pt x="0" y="57"/>
                    <a:pt x="0" y="57"/>
                  </a:cubicBezTo>
                  <a:lnTo>
                    <a:pt x="0" y="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8" name="Freeform 19"/>
            <p:cNvSpPr>
              <a:spLocks/>
            </p:cNvSpPr>
            <p:nvPr/>
          </p:nvSpPr>
          <p:spPr bwMode="auto">
            <a:xfrm>
              <a:off x="9215826" y="4045861"/>
              <a:ext cx="112969" cy="144534"/>
            </a:xfrm>
            <a:custGeom>
              <a:avLst/>
              <a:gdLst>
                <a:gd name="T0" fmla="*/ 0 w 34"/>
                <a:gd name="T1" fmla="*/ 1 h 43"/>
                <a:gd name="T2" fmla="*/ 6 w 34"/>
                <a:gd name="T3" fmla="*/ 1 h 43"/>
                <a:gd name="T4" fmla="*/ 6 w 34"/>
                <a:gd name="T5" fmla="*/ 7 h 43"/>
                <a:gd name="T6" fmla="*/ 13 w 34"/>
                <a:gd name="T7" fmla="*/ 2 h 43"/>
                <a:gd name="T8" fmla="*/ 20 w 34"/>
                <a:gd name="T9" fmla="*/ 0 h 43"/>
                <a:gd name="T10" fmla="*/ 32 w 34"/>
                <a:gd name="T11" fmla="*/ 7 h 43"/>
                <a:gd name="T12" fmla="*/ 34 w 34"/>
                <a:gd name="T13" fmla="*/ 16 h 43"/>
                <a:gd name="T14" fmla="*/ 34 w 34"/>
                <a:gd name="T15" fmla="*/ 43 h 43"/>
                <a:gd name="T16" fmla="*/ 26 w 34"/>
                <a:gd name="T17" fmla="*/ 43 h 43"/>
                <a:gd name="T18" fmla="*/ 26 w 34"/>
                <a:gd name="T19" fmla="*/ 17 h 43"/>
                <a:gd name="T20" fmla="*/ 25 w 34"/>
                <a:gd name="T21" fmla="*/ 11 h 43"/>
                <a:gd name="T22" fmla="*/ 19 w 34"/>
                <a:gd name="T23" fmla="*/ 7 h 43"/>
                <a:gd name="T24" fmla="*/ 14 w 34"/>
                <a:gd name="T25" fmla="*/ 7 h 43"/>
                <a:gd name="T26" fmla="*/ 9 w 34"/>
                <a:gd name="T27" fmla="*/ 11 h 43"/>
                <a:gd name="T28" fmla="*/ 7 w 34"/>
                <a:gd name="T29" fmla="*/ 15 h 43"/>
                <a:gd name="T30" fmla="*/ 7 w 34"/>
                <a:gd name="T31" fmla="*/ 21 h 43"/>
                <a:gd name="T32" fmla="*/ 7 w 34"/>
                <a:gd name="T33" fmla="*/ 43 h 43"/>
                <a:gd name="T34" fmla="*/ 0 w 34"/>
                <a:gd name="T35" fmla="*/ 43 h 43"/>
                <a:gd name="T36" fmla="*/ 0 w 34"/>
                <a:gd name="T37"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43">
                  <a:moveTo>
                    <a:pt x="0" y="1"/>
                  </a:moveTo>
                  <a:cubicBezTo>
                    <a:pt x="6" y="1"/>
                    <a:pt x="6" y="1"/>
                    <a:pt x="6" y="1"/>
                  </a:cubicBezTo>
                  <a:cubicBezTo>
                    <a:pt x="6" y="7"/>
                    <a:pt x="6" y="7"/>
                    <a:pt x="6" y="7"/>
                  </a:cubicBezTo>
                  <a:cubicBezTo>
                    <a:pt x="8" y="5"/>
                    <a:pt x="10" y="3"/>
                    <a:pt x="13" y="2"/>
                  </a:cubicBezTo>
                  <a:cubicBezTo>
                    <a:pt x="15" y="1"/>
                    <a:pt x="17" y="0"/>
                    <a:pt x="20" y="0"/>
                  </a:cubicBezTo>
                  <a:cubicBezTo>
                    <a:pt x="26" y="0"/>
                    <a:pt x="30" y="2"/>
                    <a:pt x="32" y="7"/>
                  </a:cubicBezTo>
                  <a:cubicBezTo>
                    <a:pt x="33" y="9"/>
                    <a:pt x="34" y="12"/>
                    <a:pt x="34" y="16"/>
                  </a:cubicBezTo>
                  <a:cubicBezTo>
                    <a:pt x="34" y="43"/>
                    <a:pt x="34" y="43"/>
                    <a:pt x="34" y="43"/>
                  </a:cubicBezTo>
                  <a:cubicBezTo>
                    <a:pt x="26" y="43"/>
                    <a:pt x="26" y="43"/>
                    <a:pt x="26" y="43"/>
                  </a:cubicBezTo>
                  <a:cubicBezTo>
                    <a:pt x="26" y="17"/>
                    <a:pt x="26" y="17"/>
                    <a:pt x="26" y="17"/>
                  </a:cubicBezTo>
                  <a:cubicBezTo>
                    <a:pt x="26" y="14"/>
                    <a:pt x="26" y="12"/>
                    <a:pt x="25" y="11"/>
                  </a:cubicBezTo>
                  <a:cubicBezTo>
                    <a:pt x="24" y="8"/>
                    <a:pt x="22" y="7"/>
                    <a:pt x="19" y="7"/>
                  </a:cubicBezTo>
                  <a:cubicBezTo>
                    <a:pt x="17" y="7"/>
                    <a:pt x="16" y="7"/>
                    <a:pt x="14" y="7"/>
                  </a:cubicBezTo>
                  <a:cubicBezTo>
                    <a:pt x="13" y="8"/>
                    <a:pt x="11" y="9"/>
                    <a:pt x="9" y="11"/>
                  </a:cubicBezTo>
                  <a:cubicBezTo>
                    <a:pt x="8" y="12"/>
                    <a:pt x="8" y="13"/>
                    <a:pt x="7" y="15"/>
                  </a:cubicBezTo>
                  <a:cubicBezTo>
                    <a:pt x="7" y="16"/>
                    <a:pt x="7" y="18"/>
                    <a:pt x="7" y="21"/>
                  </a:cubicBezTo>
                  <a:cubicBezTo>
                    <a:pt x="7" y="43"/>
                    <a:pt x="7" y="43"/>
                    <a:pt x="7" y="43"/>
                  </a:cubicBezTo>
                  <a:cubicBezTo>
                    <a:pt x="0" y="43"/>
                    <a:pt x="0" y="43"/>
                    <a:pt x="0" y="43"/>
                  </a:cubicBezTo>
                  <a:lnTo>
                    <a:pt x="0" y="1"/>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9" name="Freeform 20"/>
            <p:cNvSpPr>
              <a:spLocks noEditPoints="1"/>
            </p:cNvSpPr>
            <p:nvPr/>
          </p:nvSpPr>
          <p:spPr bwMode="auto">
            <a:xfrm>
              <a:off x="9355376" y="4045861"/>
              <a:ext cx="127921" cy="147857"/>
            </a:xfrm>
            <a:custGeom>
              <a:avLst/>
              <a:gdLst>
                <a:gd name="T0" fmla="*/ 33 w 38"/>
                <a:gd name="T1" fmla="*/ 5 h 44"/>
                <a:gd name="T2" fmla="*/ 38 w 38"/>
                <a:gd name="T3" fmla="*/ 21 h 44"/>
                <a:gd name="T4" fmla="*/ 33 w 38"/>
                <a:gd name="T5" fmla="*/ 38 h 44"/>
                <a:gd name="T6" fmla="*/ 18 w 38"/>
                <a:gd name="T7" fmla="*/ 44 h 44"/>
                <a:gd name="T8" fmla="*/ 5 w 38"/>
                <a:gd name="T9" fmla="*/ 39 h 44"/>
                <a:gd name="T10" fmla="*/ 0 w 38"/>
                <a:gd name="T11" fmla="*/ 23 h 44"/>
                <a:gd name="T12" fmla="*/ 5 w 38"/>
                <a:gd name="T13" fmla="*/ 6 h 44"/>
                <a:gd name="T14" fmla="*/ 19 w 38"/>
                <a:gd name="T15" fmla="*/ 0 h 44"/>
                <a:gd name="T16" fmla="*/ 33 w 38"/>
                <a:gd name="T17" fmla="*/ 5 h 44"/>
                <a:gd name="T18" fmla="*/ 28 w 38"/>
                <a:gd name="T19" fmla="*/ 33 h 44"/>
                <a:gd name="T20" fmla="*/ 31 w 38"/>
                <a:gd name="T21" fmla="*/ 21 h 44"/>
                <a:gd name="T22" fmla="*/ 29 w 38"/>
                <a:gd name="T23" fmla="*/ 12 h 44"/>
                <a:gd name="T24" fmla="*/ 19 w 38"/>
                <a:gd name="T25" fmla="*/ 6 h 44"/>
                <a:gd name="T26" fmla="*/ 10 w 38"/>
                <a:gd name="T27" fmla="*/ 11 h 44"/>
                <a:gd name="T28" fmla="*/ 7 w 38"/>
                <a:gd name="T29" fmla="*/ 23 h 44"/>
                <a:gd name="T30" fmla="*/ 10 w 38"/>
                <a:gd name="T31" fmla="*/ 34 h 44"/>
                <a:gd name="T32" fmla="*/ 19 w 38"/>
                <a:gd name="T33" fmla="*/ 38 h 44"/>
                <a:gd name="T34" fmla="*/ 28 w 38"/>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44">
                  <a:moveTo>
                    <a:pt x="33" y="5"/>
                  </a:moveTo>
                  <a:cubicBezTo>
                    <a:pt x="36" y="9"/>
                    <a:pt x="38" y="14"/>
                    <a:pt x="38" y="21"/>
                  </a:cubicBezTo>
                  <a:cubicBezTo>
                    <a:pt x="38" y="28"/>
                    <a:pt x="37" y="33"/>
                    <a:pt x="33" y="38"/>
                  </a:cubicBezTo>
                  <a:cubicBezTo>
                    <a:pt x="30" y="42"/>
                    <a:pt x="25" y="44"/>
                    <a:pt x="18" y="44"/>
                  </a:cubicBezTo>
                  <a:cubicBezTo>
                    <a:pt x="13" y="44"/>
                    <a:pt x="8" y="42"/>
                    <a:pt x="5" y="39"/>
                  </a:cubicBezTo>
                  <a:cubicBezTo>
                    <a:pt x="2" y="35"/>
                    <a:pt x="0" y="29"/>
                    <a:pt x="0" y="23"/>
                  </a:cubicBezTo>
                  <a:cubicBezTo>
                    <a:pt x="0" y="16"/>
                    <a:pt x="2" y="10"/>
                    <a:pt x="5" y="6"/>
                  </a:cubicBezTo>
                  <a:cubicBezTo>
                    <a:pt x="9" y="2"/>
                    <a:pt x="13" y="0"/>
                    <a:pt x="19" y="0"/>
                  </a:cubicBezTo>
                  <a:cubicBezTo>
                    <a:pt x="25" y="0"/>
                    <a:pt x="29" y="2"/>
                    <a:pt x="33" y="5"/>
                  </a:cubicBezTo>
                  <a:moveTo>
                    <a:pt x="28" y="33"/>
                  </a:moveTo>
                  <a:cubicBezTo>
                    <a:pt x="30" y="30"/>
                    <a:pt x="31" y="26"/>
                    <a:pt x="31" y="21"/>
                  </a:cubicBezTo>
                  <a:cubicBezTo>
                    <a:pt x="31" y="17"/>
                    <a:pt x="30" y="14"/>
                    <a:pt x="29" y="12"/>
                  </a:cubicBezTo>
                  <a:cubicBezTo>
                    <a:pt x="27" y="8"/>
                    <a:pt x="24" y="6"/>
                    <a:pt x="19" y="6"/>
                  </a:cubicBezTo>
                  <a:cubicBezTo>
                    <a:pt x="15" y="6"/>
                    <a:pt x="12" y="8"/>
                    <a:pt x="10" y="11"/>
                  </a:cubicBezTo>
                  <a:cubicBezTo>
                    <a:pt x="8" y="14"/>
                    <a:pt x="7" y="18"/>
                    <a:pt x="7" y="23"/>
                  </a:cubicBezTo>
                  <a:cubicBezTo>
                    <a:pt x="7" y="27"/>
                    <a:pt x="8" y="31"/>
                    <a:pt x="10" y="34"/>
                  </a:cubicBezTo>
                  <a:cubicBezTo>
                    <a:pt x="12" y="37"/>
                    <a:pt x="15" y="38"/>
                    <a:pt x="19" y="38"/>
                  </a:cubicBezTo>
                  <a:cubicBezTo>
                    <a:pt x="24" y="38"/>
                    <a:pt x="27" y="37"/>
                    <a:pt x="28" y="33"/>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0" name="Rectangle 49"/>
            <p:cNvSpPr>
              <a:spLocks noChangeArrowheads="1"/>
            </p:cNvSpPr>
            <p:nvPr/>
          </p:nvSpPr>
          <p:spPr bwMode="auto">
            <a:xfrm>
              <a:off x="9516522" y="3999345"/>
              <a:ext cx="23258" cy="191051"/>
            </a:xfrm>
            <a:prstGeom prst="rect">
              <a:avLst/>
            </a:pr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1" name="Freeform 22"/>
            <p:cNvSpPr>
              <a:spLocks noEditPoints="1"/>
            </p:cNvSpPr>
            <p:nvPr/>
          </p:nvSpPr>
          <p:spPr bwMode="auto">
            <a:xfrm>
              <a:off x="9566361" y="4045861"/>
              <a:ext cx="129582" cy="147857"/>
            </a:xfrm>
            <a:custGeom>
              <a:avLst/>
              <a:gdLst>
                <a:gd name="T0" fmla="*/ 33 w 39"/>
                <a:gd name="T1" fmla="*/ 5 h 44"/>
                <a:gd name="T2" fmla="*/ 39 w 39"/>
                <a:gd name="T3" fmla="*/ 21 h 44"/>
                <a:gd name="T4" fmla="*/ 34 w 39"/>
                <a:gd name="T5" fmla="*/ 38 h 44"/>
                <a:gd name="T6" fmla="*/ 19 w 39"/>
                <a:gd name="T7" fmla="*/ 44 h 44"/>
                <a:gd name="T8" fmla="*/ 5 w 39"/>
                <a:gd name="T9" fmla="*/ 39 h 44"/>
                <a:gd name="T10" fmla="*/ 0 w 39"/>
                <a:gd name="T11" fmla="*/ 23 h 44"/>
                <a:gd name="T12" fmla="*/ 6 w 39"/>
                <a:gd name="T13" fmla="*/ 6 h 44"/>
                <a:gd name="T14" fmla="*/ 20 w 39"/>
                <a:gd name="T15" fmla="*/ 0 h 44"/>
                <a:gd name="T16" fmla="*/ 33 w 39"/>
                <a:gd name="T17" fmla="*/ 5 h 44"/>
                <a:gd name="T18" fmla="*/ 29 w 39"/>
                <a:gd name="T19" fmla="*/ 33 h 44"/>
                <a:gd name="T20" fmla="*/ 31 w 39"/>
                <a:gd name="T21" fmla="*/ 21 h 44"/>
                <a:gd name="T22" fmla="*/ 30 w 39"/>
                <a:gd name="T23" fmla="*/ 12 h 44"/>
                <a:gd name="T24" fmla="*/ 20 w 39"/>
                <a:gd name="T25" fmla="*/ 6 h 44"/>
                <a:gd name="T26" fmla="*/ 10 w 39"/>
                <a:gd name="T27" fmla="*/ 11 h 44"/>
                <a:gd name="T28" fmla="*/ 7 w 39"/>
                <a:gd name="T29" fmla="*/ 23 h 44"/>
                <a:gd name="T30" fmla="*/ 10 w 39"/>
                <a:gd name="T31" fmla="*/ 34 h 44"/>
                <a:gd name="T32" fmla="*/ 20 w 39"/>
                <a:gd name="T33" fmla="*/ 38 h 44"/>
                <a:gd name="T34" fmla="*/ 29 w 39"/>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44">
                  <a:moveTo>
                    <a:pt x="33" y="5"/>
                  </a:moveTo>
                  <a:cubicBezTo>
                    <a:pt x="37" y="9"/>
                    <a:pt x="39" y="14"/>
                    <a:pt x="39" y="21"/>
                  </a:cubicBezTo>
                  <a:cubicBezTo>
                    <a:pt x="39" y="28"/>
                    <a:pt x="37" y="33"/>
                    <a:pt x="34" y="38"/>
                  </a:cubicBezTo>
                  <a:cubicBezTo>
                    <a:pt x="31" y="42"/>
                    <a:pt x="26" y="44"/>
                    <a:pt x="19" y="44"/>
                  </a:cubicBezTo>
                  <a:cubicBezTo>
                    <a:pt x="13" y="44"/>
                    <a:pt x="9" y="42"/>
                    <a:pt x="5" y="39"/>
                  </a:cubicBezTo>
                  <a:cubicBezTo>
                    <a:pt x="2" y="35"/>
                    <a:pt x="0" y="29"/>
                    <a:pt x="0" y="23"/>
                  </a:cubicBezTo>
                  <a:cubicBezTo>
                    <a:pt x="0" y="16"/>
                    <a:pt x="2" y="10"/>
                    <a:pt x="6" y="6"/>
                  </a:cubicBezTo>
                  <a:cubicBezTo>
                    <a:pt x="9" y="2"/>
                    <a:pt x="14" y="0"/>
                    <a:pt x="20" y="0"/>
                  </a:cubicBezTo>
                  <a:cubicBezTo>
                    <a:pt x="25" y="0"/>
                    <a:pt x="30" y="2"/>
                    <a:pt x="33" y="5"/>
                  </a:cubicBezTo>
                  <a:moveTo>
                    <a:pt x="29" y="33"/>
                  </a:moveTo>
                  <a:cubicBezTo>
                    <a:pt x="31" y="30"/>
                    <a:pt x="31" y="26"/>
                    <a:pt x="31" y="21"/>
                  </a:cubicBezTo>
                  <a:cubicBezTo>
                    <a:pt x="31" y="17"/>
                    <a:pt x="31" y="14"/>
                    <a:pt x="30" y="12"/>
                  </a:cubicBezTo>
                  <a:cubicBezTo>
                    <a:pt x="28" y="8"/>
                    <a:pt x="24" y="6"/>
                    <a:pt x="20" y="6"/>
                  </a:cubicBezTo>
                  <a:cubicBezTo>
                    <a:pt x="15" y="6"/>
                    <a:pt x="12" y="8"/>
                    <a:pt x="10" y="11"/>
                  </a:cubicBezTo>
                  <a:cubicBezTo>
                    <a:pt x="8" y="14"/>
                    <a:pt x="7" y="18"/>
                    <a:pt x="7" y="23"/>
                  </a:cubicBezTo>
                  <a:cubicBezTo>
                    <a:pt x="7" y="27"/>
                    <a:pt x="8" y="31"/>
                    <a:pt x="10" y="34"/>
                  </a:cubicBezTo>
                  <a:cubicBezTo>
                    <a:pt x="12" y="37"/>
                    <a:pt x="15" y="38"/>
                    <a:pt x="20" y="38"/>
                  </a:cubicBezTo>
                  <a:cubicBezTo>
                    <a:pt x="24" y="38"/>
                    <a:pt x="27" y="37"/>
                    <a:pt x="29" y="33"/>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2" name="Freeform 23"/>
            <p:cNvSpPr>
              <a:spLocks noEditPoints="1"/>
            </p:cNvSpPr>
            <p:nvPr/>
          </p:nvSpPr>
          <p:spPr bwMode="auto">
            <a:xfrm>
              <a:off x="9715879" y="4049184"/>
              <a:ext cx="122937" cy="197696"/>
            </a:xfrm>
            <a:custGeom>
              <a:avLst/>
              <a:gdLst>
                <a:gd name="T0" fmla="*/ 26 w 37"/>
                <a:gd name="T1" fmla="*/ 2 h 59"/>
                <a:gd name="T2" fmla="*/ 30 w 37"/>
                <a:gd name="T3" fmla="*/ 6 h 59"/>
                <a:gd name="T4" fmla="*/ 30 w 37"/>
                <a:gd name="T5" fmla="*/ 1 h 59"/>
                <a:gd name="T6" fmla="*/ 37 w 37"/>
                <a:gd name="T7" fmla="*/ 1 h 59"/>
                <a:gd name="T8" fmla="*/ 37 w 37"/>
                <a:gd name="T9" fmla="*/ 38 h 59"/>
                <a:gd name="T10" fmla="*/ 34 w 37"/>
                <a:gd name="T11" fmla="*/ 51 h 59"/>
                <a:gd name="T12" fmla="*/ 18 w 37"/>
                <a:gd name="T13" fmla="*/ 59 h 59"/>
                <a:gd name="T14" fmla="*/ 7 w 37"/>
                <a:gd name="T15" fmla="*/ 56 h 59"/>
                <a:gd name="T16" fmla="*/ 2 w 37"/>
                <a:gd name="T17" fmla="*/ 47 h 59"/>
                <a:gd name="T18" fmla="*/ 9 w 37"/>
                <a:gd name="T19" fmla="*/ 47 h 59"/>
                <a:gd name="T20" fmla="*/ 11 w 37"/>
                <a:gd name="T21" fmla="*/ 51 h 59"/>
                <a:gd name="T22" fmla="*/ 18 w 37"/>
                <a:gd name="T23" fmla="*/ 54 h 59"/>
                <a:gd name="T24" fmla="*/ 29 w 37"/>
                <a:gd name="T25" fmla="*/ 48 h 59"/>
                <a:gd name="T26" fmla="*/ 30 w 37"/>
                <a:gd name="T27" fmla="*/ 36 h 59"/>
                <a:gd name="T28" fmla="*/ 25 w 37"/>
                <a:gd name="T29" fmla="*/ 41 h 59"/>
                <a:gd name="T30" fmla="*/ 17 w 37"/>
                <a:gd name="T31" fmla="*/ 42 h 59"/>
                <a:gd name="T32" fmla="*/ 5 w 37"/>
                <a:gd name="T33" fmla="*/ 38 h 59"/>
                <a:gd name="T34" fmla="*/ 0 w 37"/>
                <a:gd name="T35" fmla="*/ 22 h 59"/>
                <a:gd name="T36" fmla="*/ 5 w 37"/>
                <a:gd name="T37" fmla="*/ 5 h 59"/>
                <a:gd name="T38" fmla="*/ 18 w 37"/>
                <a:gd name="T39" fmla="*/ 0 h 59"/>
                <a:gd name="T40" fmla="*/ 26 w 37"/>
                <a:gd name="T41" fmla="*/ 2 h 59"/>
                <a:gd name="T42" fmla="*/ 27 w 37"/>
                <a:gd name="T43" fmla="*/ 9 h 59"/>
                <a:gd name="T44" fmla="*/ 19 w 37"/>
                <a:gd name="T45" fmla="*/ 6 h 59"/>
                <a:gd name="T46" fmla="*/ 9 w 37"/>
                <a:gd name="T47" fmla="*/ 13 h 59"/>
                <a:gd name="T48" fmla="*/ 8 w 37"/>
                <a:gd name="T49" fmla="*/ 22 h 59"/>
                <a:gd name="T50" fmla="*/ 10 w 37"/>
                <a:gd name="T51" fmla="*/ 33 h 59"/>
                <a:gd name="T52" fmla="*/ 18 w 37"/>
                <a:gd name="T53" fmla="*/ 37 h 59"/>
                <a:gd name="T54" fmla="*/ 29 w 37"/>
                <a:gd name="T55" fmla="*/ 30 h 59"/>
                <a:gd name="T56" fmla="*/ 30 w 37"/>
                <a:gd name="T57" fmla="*/ 21 h 59"/>
                <a:gd name="T58" fmla="*/ 27 w 37"/>
                <a:gd name="T59" fmla="*/ 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 h="59">
                  <a:moveTo>
                    <a:pt x="26" y="2"/>
                  </a:moveTo>
                  <a:cubicBezTo>
                    <a:pt x="28" y="3"/>
                    <a:pt x="29" y="4"/>
                    <a:pt x="30" y="6"/>
                  </a:cubicBezTo>
                  <a:cubicBezTo>
                    <a:pt x="30" y="1"/>
                    <a:pt x="30" y="1"/>
                    <a:pt x="30" y="1"/>
                  </a:cubicBezTo>
                  <a:cubicBezTo>
                    <a:pt x="37" y="1"/>
                    <a:pt x="37" y="1"/>
                    <a:pt x="37" y="1"/>
                  </a:cubicBezTo>
                  <a:cubicBezTo>
                    <a:pt x="37" y="38"/>
                    <a:pt x="37" y="38"/>
                    <a:pt x="37" y="38"/>
                  </a:cubicBezTo>
                  <a:cubicBezTo>
                    <a:pt x="37" y="44"/>
                    <a:pt x="36" y="48"/>
                    <a:pt x="34" y="51"/>
                  </a:cubicBezTo>
                  <a:cubicBezTo>
                    <a:pt x="32" y="57"/>
                    <a:pt x="26" y="59"/>
                    <a:pt x="18" y="59"/>
                  </a:cubicBezTo>
                  <a:cubicBezTo>
                    <a:pt x="14" y="59"/>
                    <a:pt x="10" y="58"/>
                    <a:pt x="7" y="56"/>
                  </a:cubicBezTo>
                  <a:cubicBezTo>
                    <a:pt x="4" y="54"/>
                    <a:pt x="2" y="51"/>
                    <a:pt x="2" y="47"/>
                  </a:cubicBezTo>
                  <a:cubicBezTo>
                    <a:pt x="9" y="47"/>
                    <a:pt x="9" y="47"/>
                    <a:pt x="9" y="47"/>
                  </a:cubicBezTo>
                  <a:cubicBezTo>
                    <a:pt x="9" y="49"/>
                    <a:pt x="10" y="50"/>
                    <a:pt x="11" y="51"/>
                  </a:cubicBezTo>
                  <a:cubicBezTo>
                    <a:pt x="12" y="53"/>
                    <a:pt x="15" y="54"/>
                    <a:pt x="18" y="54"/>
                  </a:cubicBezTo>
                  <a:cubicBezTo>
                    <a:pt x="24" y="54"/>
                    <a:pt x="27" y="52"/>
                    <a:pt x="29" y="48"/>
                  </a:cubicBezTo>
                  <a:cubicBezTo>
                    <a:pt x="30" y="46"/>
                    <a:pt x="30" y="42"/>
                    <a:pt x="30" y="36"/>
                  </a:cubicBezTo>
                  <a:cubicBezTo>
                    <a:pt x="29" y="38"/>
                    <a:pt x="27" y="40"/>
                    <a:pt x="25" y="41"/>
                  </a:cubicBezTo>
                  <a:cubicBezTo>
                    <a:pt x="23" y="42"/>
                    <a:pt x="20" y="42"/>
                    <a:pt x="17" y="42"/>
                  </a:cubicBezTo>
                  <a:cubicBezTo>
                    <a:pt x="13" y="42"/>
                    <a:pt x="9" y="41"/>
                    <a:pt x="5" y="38"/>
                  </a:cubicBezTo>
                  <a:cubicBezTo>
                    <a:pt x="2" y="34"/>
                    <a:pt x="0" y="29"/>
                    <a:pt x="0" y="22"/>
                  </a:cubicBezTo>
                  <a:cubicBezTo>
                    <a:pt x="0" y="15"/>
                    <a:pt x="2" y="9"/>
                    <a:pt x="5" y="5"/>
                  </a:cubicBezTo>
                  <a:cubicBezTo>
                    <a:pt x="9" y="1"/>
                    <a:pt x="13" y="0"/>
                    <a:pt x="18" y="0"/>
                  </a:cubicBezTo>
                  <a:cubicBezTo>
                    <a:pt x="21" y="0"/>
                    <a:pt x="24" y="0"/>
                    <a:pt x="26" y="2"/>
                  </a:cubicBezTo>
                  <a:moveTo>
                    <a:pt x="27" y="9"/>
                  </a:moveTo>
                  <a:cubicBezTo>
                    <a:pt x="25" y="7"/>
                    <a:pt x="22" y="6"/>
                    <a:pt x="19" y="6"/>
                  </a:cubicBezTo>
                  <a:cubicBezTo>
                    <a:pt x="14" y="6"/>
                    <a:pt x="11" y="8"/>
                    <a:pt x="9" y="13"/>
                  </a:cubicBezTo>
                  <a:cubicBezTo>
                    <a:pt x="8" y="15"/>
                    <a:pt x="8" y="18"/>
                    <a:pt x="8" y="22"/>
                  </a:cubicBezTo>
                  <a:cubicBezTo>
                    <a:pt x="8" y="27"/>
                    <a:pt x="9" y="31"/>
                    <a:pt x="10" y="33"/>
                  </a:cubicBezTo>
                  <a:cubicBezTo>
                    <a:pt x="12" y="35"/>
                    <a:pt x="15" y="37"/>
                    <a:pt x="18" y="37"/>
                  </a:cubicBezTo>
                  <a:cubicBezTo>
                    <a:pt x="23" y="37"/>
                    <a:pt x="27" y="34"/>
                    <a:pt x="29" y="30"/>
                  </a:cubicBezTo>
                  <a:cubicBezTo>
                    <a:pt x="30" y="27"/>
                    <a:pt x="30" y="24"/>
                    <a:pt x="30" y="21"/>
                  </a:cubicBezTo>
                  <a:cubicBezTo>
                    <a:pt x="30" y="16"/>
                    <a:pt x="29" y="12"/>
                    <a:pt x="27" y="9"/>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3" name="Freeform 24"/>
            <p:cNvSpPr>
              <a:spLocks/>
            </p:cNvSpPr>
            <p:nvPr/>
          </p:nvSpPr>
          <p:spPr bwMode="auto">
            <a:xfrm>
              <a:off x="9862074" y="4049184"/>
              <a:ext cx="126259" cy="197696"/>
            </a:xfrm>
            <a:custGeom>
              <a:avLst/>
              <a:gdLst>
                <a:gd name="T0" fmla="*/ 30 w 38"/>
                <a:gd name="T1" fmla="*/ 0 h 59"/>
                <a:gd name="T2" fmla="*/ 38 w 38"/>
                <a:gd name="T3" fmla="*/ 0 h 59"/>
                <a:gd name="T4" fmla="*/ 31 w 38"/>
                <a:gd name="T5" fmla="*/ 19 h 59"/>
                <a:gd name="T6" fmla="*/ 25 w 38"/>
                <a:gd name="T7" fmla="*/ 36 h 59"/>
                <a:gd name="T8" fmla="*/ 16 w 38"/>
                <a:gd name="T9" fmla="*/ 55 h 59"/>
                <a:gd name="T10" fmla="*/ 8 w 38"/>
                <a:gd name="T11" fmla="*/ 59 h 59"/>
                <a:gd name="T12" fmla="*/ 6 w 38"/>
                <a:gd name="T13" fmla="*/ 59 h 59"/>
                <a:gd name="T14" fmla="*/ 4 w 38"/>
                <a:gd name="T15" fmla="*/ 58 h 59"/>
                <a:gd name="T16" fmla="*/ 4 w 38"/>
                <a:gd name="T17" fmla="*/ 52 h 59"/>
                <a:gd name="T18" fmla="*/ 6 w 38"/>
                <a:gd name="T19" fmla="*/ 53 h 59"/>
                <a:gd name="T20" fmla="*/ 8 w 38"/>
                <a:gd name="T21" fmla="*/ 53 h 59"/>
                <a:gd name="T22" fmla="*/ 11 w 38"/>
                <a:gd name="T23" fmla="*/ 52 h 59"/>
                <a:gd name="T24" fmla="*/ 12 w 38"/>
                <a:gd name="T25" fmla="*/ 51 h 59"/>
                <a:gd name="T26" fmla="*/ 13 w 38"/>
                <a:gd name="T27" fmla="*/ 47 h 59"/>
                <a:gd name="T28" fmla="*/ 15 w 38"/>
                <a:gd name="T29" fmla="*/ 43 h 59"/>
                <a:gd name="T30" fmla="*/ 0 w 38"/>
                <a:gd name="T31" fmla="*/ 0 h 59"/>
                <a:gd name="T32" fmla="*/ 8 w 38"/>
                <a:gd name="T33" fmla="*/ 0 h 59"/>
                <a:gd name="T34" fmla="*/ 19 w 38"/>
                <a:gd name="T35" fmla="*/ 34 h 59"/>
                <a:gd name="T36" fmla="*/ 30 w 38"/>
                <a:gd name="T3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59">
                  <a:moveTo>
                    <a:pt x="30" y="0"/>
                  </a:moveTo>
                  <a:cubicBezTo>
                    <a:pt x="38" y="0"/>
                    <a:pt x="38" y="0"/>
                    <a:pt x="38" y="0"/>
                  </a:cubicBezTo>
                  <a:cubicBezTo>
                    <a:pt x="37" y="3"/>
                    <a:pt x="35" y="9"/>
                    <a:pt x="31" y="19"/>
                  </a:cubicBezTo>
                  <a:cubicBezTo>
                    <a:pt x="29" y="26"/>
                    <a:pt x="27" y="31"/>
                    <a:pt x="25" y="36"/>
                  </a:cubicBezTo>
                  <a:cubicBezTo>
                    <a:pt x="21" y="47"/>
                    <a:pt x="18" y="53"/>
                    <a:pt x="16" y="55"/>
                  </a:cubicBezTo>
                  <a:cubicBezTo>
                    <a:pt x="15" y="58"/>
                    <a:pt x="12" y="59"/>
                    <a:pt x="8" y="59"/>
                  </a:cubicBezTo>
                  <a:cubicBezTo>
                    <a:pt x="7" y="59"/>
                    <a:pt x="6" y="59"/>
                    <a:pt x="6" y="59"/>
                  </a:cubicBezTo>
                  <a:cubicBezTo>
                    <a:pt x="5" y="59"/>
                    <a:pt x="4" y="59"/>
                    <a:pt x="4" y="58"/>
                  </a:cubicBezTo>
                  <a:cubicBezTo>
                    <a:pt x="4" y="52"/>
                    <a:pt x="4" y="52"/>
                    <a:pt x="4" y="52"/>
                  </a:cubicBezTo>
                  <a:cubicBezTo>
                    <a:pt x="5" y="52"/>
                    <a:pt x="6" y="53"/>
                    <a:pt x="6" y="53"/>
                  </a:cubicBezTo>
                  <a:cubicBezTo>
                    <a:pt x="7" y="53"/>
                    <a:pt x="7" y="53"/>
                    <a:pt x="8" y="53"/>
                  </a:cubicBezTo>
                  <a:cubicBezTo>
                    <a:pt x="9" y="53"/>
                    <a:pt x="10" y="52"/>
                    <a:pt x="11" y="52"/>
                  </a:cubicBezTo>
                  <a:cubicBezTo>
                    <a:pt x="11" y="52"/>
                    <a:pt x="12" y="51"/>
                    <a:pt x="12" y="51"/>
                  </a:cubicBezTo>
                  <a:cubicBezTo>
                    <a:pt x="12" y="50"/>
                    <a:pt x="13" y="49"/>
                    <a:pt x="13" y="47"/>
                  </a:cubicBezTo>
                  <a:cubicBezTo>
                    <a:pt x="14" y="45"/>
                    <a:pt x="15" y="44"/>
                    <a:pt x="15" y="43"/>
                  </a:cubicBezTo>
                  <a:cubicBezTo>
                    <a:pt x="0" y="0"/>
                    <a:pt x="0" y="0"/>
                    <a:pt x="0" y="0"/>
                  </a:cubicBezTo>
                  <a:cubicBezTo>
                    <a:pt x="8" y="0"/>
                    <a:pt x="8" y="0"/>
                    <a:pt x="8" y="0"/>
                  </a:cubicBezTo>
                  <a:cubicBezTo>
                    <a:pt x="19" y="34"/>
                    <a:pt x="19" y="34"/>
                    <a:pt x="19" y="34"/>
                  </a:cubicBezTo>
                  <a:lnTo>
                    <a:pt x="30" y="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4" name="Freeform 25"/>
            <p:cNvSpPr>
              <a:spLocks/>
            </p:cNvSpPr>
            <p:nvPr/>
          </p:nvSpPr>
          <p:spPr bwMode="auto">
            <a:xfrm>
              <a:off x="10083028" y="3992700"/>
              <a:ext cx="149518" cy="204341"/>
            </a:xfrm>
            <a:custGeom>
              <a:avLst/>
              <a:gdLst>
                <a:gd name="T0" fmla="*/ 8 w 45"/>
                <a:gd name="T1" fmla="*/ 40 h 61"/>
                <a:gd name="T2" fmla="*/ 10 w 45"/>
                <a:gd name="T3" fmla="*/ 48 h 61"/>
                <a:gd name="T4" fmla="*/ 23 w 45"/>
                <a:gd name="T5" fmla="*/ 54 h 61"/>
                <a:gd name="T6" fmla="*/ 30 w 45"/>
                <a:gd name="T7" fmla="*/ 53 h 61"/>
                <a:gd name="T8" fmla="*/ 37 w 45"/>
                <a:gd name="T9" fmla="*/ 44 h 61"/>
                <a:gd name="T10" fmla="*/ 34 w 45"/>
                <a:gd name="T11" fmla="*/ 37 h 61"/>
                <a:gd name="T12" fmla="*/ 25 w 45"/>
                <a:gd name="T13" fmla="*/ 34 h 61"/>
                <a:gd name="T14" fmla="*/ 18 w 45"/>
                <a:gd name="T15" fmla="*/ 32 h 61"/>
                <a:gd name="T16" fmla="*/ 7 w 45"/>
                <a:gd name="T17" fmla="*/ 29 h 61"/>
                <a:gd name="T18" fmla="*/ 2 w 45"/>
                <a:gd name="T19" fmla="*/ 18 h 61"/>
                <a:gd name="T20" fmla="*/ 7 w 45"/>
                <a:gd name="T21" fmla="*/ 5 h 61"/>
                <a:gd name="T22" fmla="*/ 22 w 45"/>
                <a:gd name="T23" fmla="*/ 0 h 61"/>
                <a:gd name="T24" fmla="*/ 37 w 45"/>
                <a:gd name="T25" fmla="*/ 5 h 61"/>
                <a:gd name="T26" fmla="*/ 43 w 45"/>
                <a:gd name="T27" fmla="*/ 19 h 61"/>
                <a:gd name="T28" fmla="*/ 36 w 45"/>
                <a:gd name="T29" fmla="*/ 19 h 61"/>
                <a:gd name="T30" fmla="*/ 33 w 45"/>
                <a:gd name="T31" fmla="*/ 12 h 61"/>
                <a:gd name="T32" fmla="*/ 22 w 45"/>
                <a:gd name="T33" fmla="*/ 7 h 61"/>
                <a:gd name="T34" fmla="*/ 12 w 45"/>
                <a:gd name="T35" fmla="*/ 10 h 61"/>
                <a:gd name="T36" fmla="*/ 10 w 45"/>
                <a:gd name="T37" fmla="*/ 17 h 61"/>
                <a:gd name="T38" fmla="*/ 13 w 45"/>
                <a:gd name="T39" fmla="*/ 23 h 61"/>
                <a:gd name="T40" fmla="*/ 23 w 45"/>
                <a:gd name="T41" fmla="*/ 26 h 61"/>
                <a:gd name="T42" fmla="*/ 31 w 45"/>
                <a:gd name="T43" fmla="*/ 28 h 61"/>
                <a:gd name="T44" fmla="*/ 39 w 45"/>
                <a:gd name="T45" fmla="*/ 31 h 61"/>
                <a:gd name="T46" fmla="*/ 45 w 45"/>
                <a:gd name="T47" fmla="*/ 43 h 61"/>
                <a:gd name="T48" fmla="*/ 38 w 45"/>
                <a:gd name="T49" fmla="*/ 56 h 61"/>
                <a:gd name="T50" fmla="*/ 22 w 45"/>
                <a:gd name="T51" fmla="*/ 61 h 61"/>
                <a:gd name="T52" fmla="*/ 6 w 45"/>
                <a:gd name="T53" fmla="*/ 55 h 61"/>
                <a:gd name="T54" fmla="*/ 0 w 45"/>
                <a:gd name="T55" fmla="*/ 40 h 61"/>
                <a:gd name="T56" fmla="*/ 8 w 45"/>
                <a:gd name="T57" fmla="*/ 4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 h="61">
                  <a:moveTo>
                    <a:pt x="8" y="40"/>
                  </a:moveTo>
                  <a:cubicBezTo>
                    <a:pt x="8" y="44"/>
                    <a:pt x="8" y="46"/>
                    <a:pt x="10" y="48"/>
                  </a:cubicBezTo>
                  <a:cubicBezTo>
                    <a:pt x="12" y="52"/>
                    <a:pt x="17" y="54"/>
                    <a:pt x="23" y="54"/>
                  </a:cubicBezTo>
                  <a:cubicBezTo>
                    <a:pt x="26" y="54"/>
                    <a:pt x="28" y="54"/>
                    <a:pt x="30" y="53"/>
                  </a:cubicBezTo>
                  <a:cubicBezTo>
                    <a:pt x="35" y="51"/>
                    <a:pt x="37" y="48"/>
                    <a:pt x="37" y="44"/>
                  </a:cubicBezTo>
                  <a:cubicBezTo>
                    <a:pt x="37" y="41"/>
                    <a:pt x="36" y="39"/>
                    <a:pt x="34" y="37"/>
                  </a:cubicBezTo>
                  <a:cubicBezTo>
                    <a:pt x="32" y="36"/>
                    <a:pt x="29" y="35"/>
                    <a:pt x="25" y="34"/>
                  </a:cubicBezTo>
                  <a:cubicBezTo>
                    <a:pt x="18" y="32"/>
                    <a:pt x="18" y="32"/>
                    <a:pt x="18" y="32"/>
                  </a:cubicBezTo>
                  <a:cubicBezTo>
                    <a:pt x="13" y="31"/>
                    <a:pt x="9" y="30"/>
                    <a:pt x="7" y="29"/>
                  </a:cubicBezTo>
                  <a:cubicBezTo>
                    <a:pt x="4" y="26"/>
                    <a:pt x="2" y="23"/>
                    <a:pt x="2" y="18"/>
                  </a:cubicBezTo>
                  <a:cubicBezTo>
                    <a:pt x="2" y="13"/>
                    <a:pt x="4" y="9"/>
                    <a:pt x="7" y="5"/>
                  </a:cubicBezTo>
                  <a:cubicBezTo>
                    <a:pt x="11" y="2"/>
                    <a:pt x="16" y="0"/>
                    <a:pt x="22" y="0"/>
                  </a:cubicBezTo>
                  <a:cubicBezTo>
                    <a:pt x="28" y="0"/>
                    <a:pt x="33" y="2"/>
                    <a:pt x="37" y="5"/>
                  </a:cubicBezTo>
                  <a:cubicBezTo>
                    <a:pt x="41" y="8"/>
                    <a:pt x="43" y="12"/>
                    <a:pt x="43" y="19"/>
                  </a:cubicBezTo>
                  <a:cubicBezTo>
                    <a:pt x="36" y="19"/>
                    <a:pt x="36" y="19"/>
                    <a:pt x="36" y="19"/>
                  </a:cubicBezTo>
                  <a:cubicBezTo>
                    <a:pt x="35" y="15"/>
                    <a:pt x="35" y="13"/>
                    <a:pt x="33" y="12"/>
                  </a:cubicBezTo>
                  <a:cubicBezTo>
                    <a:pt x="31" y="9"/>
                    <a:pt x="27" y="7"/>
                    <a:pt x="22" y="7"/>
                  </a:cubicBezTo>
                  <a:cubicBezTo>
                    <a:pt x="17" y="7"/>
                    <a:pt x="14" y="8"/>
                    <a:pt x="12" y="10"/>
                  </a:cubicBezTo>
                  <a:cubicBezTo>
                    <a:pt x="10" y="12"/>
                    <a:pt x="10" y="14"/>
                    <a:pt x="10" y="17"/>
                  </a:cubicBezTo>
                  <a:cubicBezTo>
                    <a:pt x="10" y="19"/>
                    <a:pt x="11" y="21"/>
                    <a:pt x="13" y="23"/>
                  </a:cubicBezTo>
                  <a:cubicBezTo>
                    <a:pt x="14" y="24"/>
                    <a:pt x="18" y="25"/>
                    <a:pt x="23" y="26"/>
                  </a:cubicBezTo>
                  <a:cubicBezTo>
                    <a:pt x="31" y="28"/>
                    <a:pt x="31" y="28"/>
                    <a:pt x="31" y="28"/>
                  </a:cubicBezTo>
                  <a:cubicBezTo>
                    <a:pt x="34" y="29"/>
                    <a:pt x="37" y="30"/>
                    <a:pt x="39" y="31"/>
                  </a:cubicBezTo>
                  <a:cubicBezTo>
                    <a:pt x="43" y="34"/>
                    <a:pt x="45" y="38"/>
                    <a:pt x="45" y="43"/>
                  </a:cubicBezTo>
                  <a:cubicBezTo>
                    <a:pt x="45" y="49"/>
                    <a:pt x="42" y="54"/>
                    <a:pt x="38" y="56"/>
                  </a:cubicBezTo>
                  <a:cubicBezTo>
                    <a:pt x="33" y="59"/>
                    <a:pt x="28" y="61"/>
                    <a:pt x="22" y="61"/>
                  </a:cubicBezTo>
                  <a:cubicBezTo>
                    <a:pt x="15" y="61"/>
                    <a:pt x="10" y="59"/>
                    <a:pt x="6" y="55"/>
                  </a:cubicBezTo>
                  <a:cubicBezTo>
                    <a:pt x="2" y="51"/>
                    <a:pt x="0" y="47"/>
                    <a:pt x="0" y="40"/>
                  </a:cubicBezTo>
                  <a:lnTo>
                    <a:pt x="8" y="4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5" name="Freeform 26"/>
            <p:cNvSpPr>
              <a:spLocks noEditPoints="1"/>
            </p:cNvSpPr>
            <p:nvPr/>
          </p:nvSpPr>
          <p:spPr bwMode="auto">
            <a:xfrm>
              <a:off x="10259126" y="4045861"/>
              <a:ext cx="126259" cy="147857"/>
            </a:xfrm>
            <a:custGeom>
              <a:avLst/>
              <a:gdLst>
                <a:gd name="T0" fmla="*/ 28 w 38"/>
                <a:gd name="T1" fmla="*/ 2 h 44"/>
                <a:gd name="T2" fmla="*/ 34 w 38"/>
                <a:gd name="T3" fmla="*/ 8 h 44"/>
                <a:gd name="T4" fmla="*/ 37 w 38"/>
                <a:gd name="T5" fmla="*/ 15 h 44"/>
                <a:gd name="T6" fmla="*/ 38 w 38"/>
                <a:gd name="T7" fmla="*/ 24 h 44"/>
                <a:gd name="T8" fmla="*/ 8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20 w 38"/>
                <a:gd name="T35" fmla="*/ 0 h 44"/>
                <a:gd name="T36" fmla="*/ 28 w 38"/>
                <a:gd name="T37" fmla="*/ 2 h 44"/>
                <a:gd name="T38" fmla="*/ 31 w 38"/>
                <a:gd name="T39" fmla="*/ 19 h 44"/>
                <a:gd name="T40" fmla="*/ 29 w 38"/>
                <a:gd name="T41" fmla="*/ 11 h 44"/>
                <a:gd name="T42" fmla="*/ 19 w 38"/>
                <a:gd name="T43" fmla="*/ 6 h 44"/>
                <a:gd name="T44" fmla="*/ 11 w 38"/>
                <a:gd name="T45" fmla="*/ 10 h 44"/>
                <a:gd name="T46" fmla="*/ 8 w 38"/>
                <a:gd name="T47" fmla="*/ 19 h 44"/>
                <a:gd name="T48" fmla="*/ 31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8" y="17"/>
                    <a:pt x="38" y="20"/>
                    <a:pt x="38" y="24"/>
                  </a:cubicBezTo>
                  <a:cubicBezTo>
                    <a:pt x="8" y="24"/>
                    <a:pt x="8" y="24"/>
                    <a:pt x="8" y="24"/>
                  </a:cubicBezTo>
                  <a:cubicBezTo>
                    <a:pt x="8" y="29"/>
                    <a:pt x="9" y="32"/>
                    <a:pt x="10" y="34"/>
                  </a:cubicBezTo>
                  <a:cubicBezTo>
                    <a:pt x="12" y="37"/>
                    <a:pt x="15" y="38"/>
                    <a:pt x="19" y="38"/>
                  </a:cubicBezTo>
                  <a:cubicBezTo>
                    <a:pt x="23" y="38"/>
                    <a:pt x="26"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1" y="44"/>
                    <a:pt x="18" y="44"/>
                  </a:cubicBezTo>
                  <a:cubicBezTo>
                    <a:pt x="13" y="44"/>
                    <a:pt x="9" y="42"/>
                    <a:pt x="5" y="39"/>
                  </a:cubicBezTo>
                  <a:cubicBezTo>
                    <a:pt x="2" y="35"/>
                    <a:pt x="0" y="30"/>
                    <a:pt x="0" y="23"/>
                  </a:cubicBezTo>
                  <a:cubicBezTo>
                    <a:pt x="0" y="16"/>
                    <a:pt x="2" y="11"/>
                    <a:pt x="5" y="7"/>
                  </a:cubicBezTo>
                  <a:cubicBezTo>
                    <a:pt x="9" y="2"/>
                    <a:pt x="14" y="0"/>
                    <a:pt x="20" y="0"/>
                  </a:cubicBezTo>
                  <a:cubicBezTo>
                    <a:pt x="22" y="0"/>
                    <a:pt x="25" y="1"/>
                    <a:pt x="28" y="2"/>
                  </a:cubicBezTo>
                  <a:moveTo>
                    <a:pt x="31" y="19"/>
                  </a:moveTo>
                  <a:cubicBezTo>
                    <a:pt x="30" y="16"/>
                    <a:pt x="30" y="13"/>
                    <a:pt x="29" y="11"/>
                  </a:cubicBezTo>
                  <a:cubicBezTo>
                    <a:pt x="27" y="8"/>
                    <a:pt x="24" y="6"/>
                    <a:pt x="19" y="6"/>
                  </a:cubicBezTo>
                  <a:cubicBezTo>
                    <a:pt x="16" y="6"/>
                    <a:pt x="13" y="8"/>
                    <a:pt x="11" y="10"/>
                  </a:cubicBezTo>
                  <a:cubicBezTo>
                    <a:pt x="9" y="12"/>
                    <a:pt x="8" y="15"/>
                    <a:pt x="8" y="19"/>
                  </a:cubicBezTo>
                  <a:lnTo>
                    <a:pt x="31" y="19"/>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6" name="Freeform 27"/>
            <p:cNvSpPr>
              <a:spLocks/>
            </p:cNvSpPr>
            <p:nvPr/>
          </p:nvSpPr>
          <p:spPr bwMode="auto">
            <a:xfrm>
              <a:off x="10418612" y="4045861"/>
              <a:ext cx="66452" cy="144534"/>
            </a:xfrm>
            <a:custGeom>
              <a:avLst/>
              <a:gdLst>
                <a:gd name="T0" fmla="*/ 0 w 20"/>
                <a:gd name="T1" fmla="*/ 1 h 43"/>
                <a:gd name="T2" fmla="*/ 6 w 20"/>
                <a:gd name="T3" fmla="*/ 1 h 43"/>
                <a:gd name="T4" fmla="*/ 6 w 20"/>
                <a:gd name="T5" fmla="*/ 8 h 43"/>
                <a:gd name="T6" fmla="*/ 10 w 20"/>
                <a:gd name="T7" fmla="*/ 3 h 43"/>
                <a:gd name="T8" fmla="*/ 18 w 20"/>
                <a:gd name="T9" fmla="*/ 0 h 43"/>
                <a:gd name="T10" fmla="*/ 18 w 20"/>
                <a:gd name="T11" fmla="*/ 0 h 43"/>
                <a:gd name="T12" fmla="*/ 20 w 20"/>
                <a:gd name="T13" fmla="*/ 1 h 43"/>
                <a:gd name="T14" fmla="*/ 20 w 20"/>
                <a:gd name="T15" fmla="*/ 8 h 43"/>
                <a:gd name="T16" fmla="*/ 19 w 20"/>
                <a:gd name="T17" fmla="*/ 8 h 43"/>
                <a:gd name="T18" fmla="*/ 18 w 20"/>
                <a:gd name="T19" fmla="*/ 8 h 43"/>
                <a:gd name="T20" fmla="*/ 9 w 20"/>
                <a:gd name="T21" fmla="*/ 11 h 43"/>
                <a:gd name="T22" fmla="*/ 7 w 20"/>
                <a:gd name="T23" fmla="*/ 19 h 43"/>
                <a:gd name="T24" fmla="*/ 7 w 20"/>
                <a:gd name="T25" fmla="*/ 43 h 43"/>
                <a:gd name="T26" fmla="*/ 0 w 20"/>
                <a:gd name="T27" fmla="*/ 43 h 43"/>
                <a:gd name="T28" fmla="*/ 0 w 20"/>
                <a:gd name="T29"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43">
                  <a:moveTo>
                    <a:pt x="0" y="1"/>
                  </a:moveTo>
                  <a:cubicBezTo>
                    <a:pt x="6" y="1"/>
                    <a:pt x="6" y="1"/>
                    <a:pt x="6" y="1"/>
                  </a:cubicBezTo>
                  <a:cubicBezTo>
                    <a:pt x="6" y="8"/>
                    <a:pt x="6" y="8"/>
                    <a:pt x="6" y="8"/>
                  </a:cubicBezTo>
                  <a:cubicBezTo>
                    <a:pt x="7" y="7"/>
                    <a:pt x="8" y="5"/>
                    <a:pt x="10" y="3"/>
                  </a:cubicBezTo>
                  <a:cubicBezTo>
                    <a:pt x="12" y="1"/>
                    <a:pt x="15" y="0"/>
                    <a:pt x="18" y="0"/>
                  </a:cubicBezTo>
                  <a:cubicBezTo>
                    <a:pt x="18" y="0"/>
                    <a:pt x="18" y="0"/>
                    <a:pt x="18" y="0"/>
                  </a:cubicBezTo>
                  <a:cubicBezTo>
                    <a:pt x="19" y="0"/>
                    <a:pt x="19" y="0"/>
                    <a:pt x="20" y="1"/>
                  </a:cubicBezTo>
                  <a:cubicBezTo>
                    <a:pt x="20" y="8"/>
                    <a:pt x="20" y="8"/>
                    <a:pt x="20" y="8"/>
                  </a:cubicBezTo>
                  <a:cubicBezTo>
                    <a:pt x="19" y="8"/>
                    <a:pt x="19" y="8"/>
                    <a:pt x="19" y="8"/>
                  </a:cubicBezTo>
                  <a:cubicBezTo>
                    <a:pt x="18" y="8"/>
                    <a:pt x="18" y="8"/>
                    <a:pt x="18" y="8"/>
                  </a:cubicBezTo>
                  <a:cubicBezTo>
                    <a:pt x="14" y="8"/>
                    <a:pt x="11" y="9"/>
                    <a:pt x="9" y="11"/>
                  </a:cubicBezTo>
                  <a:cubicBezTo>
                    <a:pt x="8" y="13"/>
                    <a:pt x="7" y="16"/>
                    <a:pt x="7" y="19"/>
                  </a:cubicBezTo>
                  <a:cubicBezTo>
                    <a:pt x="7" y="43"/>
                    <a:pt x="7" y="43"/>
                    <a:pt x="7" y="43"/>
                  </a:cubicBezTo>
                  <a:cubicBezTo>
                    <a:pt x="0" y="43"/>
                    <a:pt x="0" y="43"/>
                    <a:pt x="0" y="43"/>
                  </a:cubicBezTo>
                  <a:lnTo>
                    <a:pt x="0" y="1"/>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7" name="Freeform 28"/>
            <p:cNvSpPr>
              <a:spLocks/>
            </p:cNvSpPr>
            <p:nvPr/>
          </p:nvSpPr>
          <p:spPr bwMode="auto">
            <a:xfrm>
              <a:off x="10491709" y="4049184"/>
              <a:ext cx="126259" cy="141212"/>
            </a:xfrm>
            <a:custGeom>
              <a:avLst/>
              <a:gdLst>
                <a:gd name="T0" fmla="*/ 16 w 76"/>
                <a:gd name="T1" fmla="*/ 0 h 85"/>
                <a:gd name="T2" fmla="*/ 38 w 76"/>
                <a:gd name="T3" fmla="*/ 69 h 85"/>
                <a:gd name="T4" fmla="*/ 62 w 76"/>
                <a:gd name="T5" fmla="*/ 0 h 85"/>
                <a:gd name="T6" fmla="*/ 76 w 76"/>
                <a:gd name="T7" fmla="*/ 0 h 85"/>
                <a:gd name="T8" fmla="*/ 46 w 76"/>
                <a:gd name="T9" fmla="*/ 85 h 85"/>
                <a:gd name="T10" fmla="*/ 30 w 76"/>
                <a:gd name="T11" fmla="*/ 85 h 85"/>
                <a:gd name="T12" fmla="*/ 0 w 76"/>
                <a:gd name="T13" fmla="*/ 0 h 85"/>
                <a:gd name="T14" fmla="*/ 16 w 76"/>
                <a:gd name="T15" fmla="*/ 0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5">
                  <a:moveTo>
                    <a:pt x="16" y="0"/>
                  </a:moveTo>
                  <a:lnTo>
                    <a:pt x="38" y="69"/>
                  </a:lnTo>
                  <a:lnTo>
                    <a:pt x="62" y="0"/>
                  </a:lnTo>
                  <a:lnTo>
                    <a:pt x="76" y="0"/>
                  </a:lnTo>
                  <a:lnTo>
                    <a:pt x="46" y="85"/>
                  </a:lnTo>
                  <a:lnTo>
                    <a:pt x="30" y="85"/>
                  </a:lnTo>
                  <a:lnTo>
                    <a:pt x="0" y="0"/>
                  </a:lnTo>
                  <a:lnTo>
                    <a:pt x="16" y="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8" name="Freeform 29"/>
            <p:cNvSpPr>
              <a:spLocks noEditPoints="1"/>
            </p:cNvSpPr>
            <p:nvPr/>
          </p:nvSpPr>
          <p:spPr bwMode="auto">
            <a:xfrm>
              <a:off x="10641227" y="3999345"/>
              <a:ext cx="23258" cy="191051"/>
            </a:xfrm>
            <a:custGeom>
              <a:avLst/>
              <a:gdLst>
                <a:gd name="T0" fmla="*/ 0 w 14"/>
                <a:gd name="T1" fmla="*/ 0 h 115"/>
                <a:gd name="T2" fmla="*/ 14 w 14"/>
                <a:gd name="T3" fmla="*/ 0 h 115"/>
                <a:gd name="T4" fmla="*/ 14 w 14"/>
                <a:gd name="T5" fmla="*/ 16 h 115"/>
                <a:gd name="T6" fmla="*/ 0 w 14"/>
                <a:gd name="T7" fmla="*/ 16 h 115"/>
                <a:gd name="T8" fmla="*/ 0 w 14"/>
                <a:gd name="T9" fmla="*/ 0 h 115"/>
                <a:gd name="T10" fmla="*/ 0 w 14"/>
                <a:gd name="T11" fmla="*/ 30 h 115"/>
                <a:gd name="T12" fmla="*/ 14 w 14"/>
                <a:gd name="T13" fmla="*/ 30 h 115"/>
                <a:gd name="T14" fmla="*/ 14 w 14"/>
                <a:gd name="T15" fmla="*/ 115 h 115"/>
                <a:gd name="T16" fmla="*/ 0 w 14"/>
                <a:gd name="T17" fmla="*/ 115 h 115"/>
                <a:gd name="T18" fmla="*/ 0 w 14"/>
                <a:gd name="T19" fmla="*/ 3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15">
                  <a:moveTo>
                    <a:pt x="0" y="0"/>
                  </a:moveTo>
                  <a:lnTo>
                    <a:pt x="14" y="0"/>
                  </a:lnTo>
                  <a:lnTo>
                    <a:pt x="14" y="16"/>
                  </a:lnTo>
                  <a:lnTo>
                    <a:pt x="0" y="16"/>
                  </a:lnTo>
                  <a:lnTo>
                    <a:pt x="0" y="0"/>
                  </a:lnTo>
                  <a:close/>
                  <a:moveTo>
                    <a:pt x="0" y="30"/>
                  </a:moveTo>
                  <a:lnTo>
                    <a:pt x="14" y="30"/>
                  </a:lnTo>
                  <a:lnTo>
                    <a:pt x="14" y="115"/>
                  </a:lnTo>
                  <a:lnTo>
                    <a:pt x="0" y="115"/>
                  </a:lnTo>
                  <a:lnTo>
                    <a:pt x="0" y="3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9" name="Freeform 30"/>
            <p:cNvSpPr>
              <a:spLocks/>
            </p:cNvSpPr>
            <p:nvPr/>
          </p:nvSpPr>
          <p:spPr bwMode="auto">
            <a:xfrm>
              <a:off x="10694389" y="4045861"/>
              <a:ext cx="117953" cy="147857"/>
            </a:xfrm>
            <a:custGeom>
              <a:avLst/>
              <a:gdLst>
                <a:gd name="T0" fmla="*/ 30 w 35"/>
                <a:gd name="T1" fmla="*/ 3 h 44"/>
                <a:gd name="T2" fmla="*/ 35 w 35"/>
                <a:gd name="T3" fmla="*/ 15 h 44"/>
                <a:gd name="T4" fmla="*/ 29 w 35"/>
                <a:gd name="T5" fmla="*/ 15 h 44"/>
                <a:gd name="T6" fmla="*/ 26 w 35"/>
                <a:gd name="T7" fmla="*/ 9 h 44"/>
                <a:gd name="T8" fmla="*/ 19 w 35"/>
                <a:gd name="T9" fmla="*/ 6 h 44"/>
                <a:gd name="T10" fmla="*/ 9 w 35"/>
                <a:gd name="T11" fmla="*/ 13 h 44"/>
                <a:gd name="T12" fmla="*/ 7 w 35"/>
                <a:gd name="T13" fmla="*/ 23 h 44"/>
                <a:gd name="T14" fmla="*/ 10 w 35"/>
                <a:gd name="T15" fmla="*/ 34 h 44"/>
                <a:gd name="T16" fmla="*/ 18 w 35"/>
                <a:gd name="T17" fmla="*/ 38 h 44"/>
                <a:gd name="T18" fmla="*/ 25 w 35"/>
                <a:gd name="T19" fmla="*/ 35 h 44"/>
                <a:gd name="T20" fmla="*/ 29 w 35"/>
                <a:gd name="T21" fmla="*/ 28 h 44"/>
                <a:gd name="T22" fmla="*/ 35 w 35"/>
                <a:gd name="T23" fmla="*/ 28 h 44"/>
                <a:gd name="T24" fmla="*/ 30 w 35"/>
                <a:gd name="T25" fmla="*/ 40 h 44"/>
                <a:gd name="T26" fmla="*/ 18 w 35"/>
                <a:gd name="T27" fmla="*/ 44 h 44"/>
                <a:gd name="T28" fmla="*/ 5 w 35"/>
                <a:gd name="T29" fmla="*/ 38 h 44"/>
                <a:gd name="T30" fmla="*/ 0 w 35"/>
                <a:gd name="T31" fmla="*/ 23 h 44"/>
                <a:gd name="T32" fmla="*/ 5 w 35"/>
                <a:gd name="T33" fmla="*/ 6 h 44"/>
                <a:gd name="T34" fmla="*/ 19 w 35"/>
                <a:gd name="T35" fmla="*/ 0 h 44"/>
                <a:gd name="T36" fmla="*/ 30 w 35"/>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44">
                  <a:moveTo>
                    <a:pt x="30" y="3"/>
                  </a:moveTo>
                  <a:cubicBezTo>
                    <a:pt x="33" y="6"/>
                    <a:pt x="35" y="10"/>
                    <a:pt x="35" y="15"/>
                  </a:cubicBezTo>
                  <a:cubicBezTo>
                    <a:pt x="29" y="15"/>
                    <a:pt x="29" y="15"/>
                    <a:pt x="29" y="15"/>
                  </a:cubicBezTo>
                  <a:cubicBezTo>
                    <a:pt x="28" y="13"/>
                    <a:pt x="27" y="11"/>
                    <a:pt x="26" y="9"/>
                  </a:cubicBezTo>
                  <a:cubicBezTo>
                    <a:pt x="24" y="7"/>
                    <a:pt x="22" y="6"/>
                    <a:pt x="19" y="6"/>
                  </a:cubicBezTo>
                  <a:cubicBezTo>
                    <a:pt x="14" y="6"/>
                    <a:pt x="11" y="8"/>
                    <a:pt x="9" y="13"/>
                  </a:cubicBezTo>
                  <a:cubicBezTo>
                    <a:pt x="8" y="16"/>
                    <a:pt x="7" y="19"/>
                    <a:pt x="7" y="23"/>
                  </a:cubicBezTo>
                  <a:cubicBezTo>
                    <a:pt x="7" y="27"/>
                    <a:pt x="8" y="31"/>
                    <a:pt x="10" y="34"/>
                  </a:cubicBezTo>
                  <a:cubicBezTo>
                    <a:pt x="12" y="37"/>
                    <a:pt x="14" y="38"/>
                    <a:pt x="18" y="38"/>
                  </a:cubicBezTo>
                  <a:cubicBezTo>
                    <a:pt x="21" y="38"/>
                    <a:pt x="23" y="37"/>
                    <a:pt x="25" y="35"/>
                  </a:cubicBezTo>
                  <a:cubicBezTo>
                    <a:pt x="27" y="34"/>
                    <a:pt x="28" y="31"/>
                    <a:pt x="29" y="28"/>
                  </a:cubicBezTo>
                  <a:cubicBezTo>
                    <a:pt x="35" y="28"/>
                    <a:pt x="35" y="28"/>
                    <a:pt x="35" y="28"/>
                  </a:cubicBezTo>
                  <a:cubicBezTo>
                    <a:pt x="35" y="34"/>
                    <a:pt x="33" y="38"/>
                    <a:pt x="30" y="40"/>
                  </a:cubicBezTo>
                  <a:cubicBezTo>
                    <a:pt x="27" y="43"/>
                    <a:pt x="23" y="44"/>
                    <a:pt x="18" y="44"/>
                  </a:cubicBezTo>
                  <a:cubicBezTo>
                    <a:pt x="12" y="44"/>
                    <a:pt x="8" y="42"/>
                    <a:pt x="5" y="38"/>
                  </a:cubicBezTo>
                  <a:cubicBezTo>
                    <a:pt x="1" y="34"/>
                    <a:pt x="0" y="29"/>
                    <a:pt x="0" y="23"/>
                  </a:cubicBezTo>
                  <a:cubicBezTo>
                    <a:pt x="0" y="16"/>
                    <a:pt x="2" y="10"/>
                    <a:pt x="5" y="6"/>
                  </a:cubicBezTo>
                  <a:cubicBezTo>
                    <a:pt x="9" y="2"/>
                    <a:pt x="13" y="0"/>
                    <a:pt x="19" y="0"/>
                  </a:cubicBezTo>
                  <a:cubicBezTo>
                    <a:pt x="23" y="0"/>
                    <a:pt x="27" y="1"/>
                    <a:pt x="30" y="3"/>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0" name="Freeform 31"/>
            <p:cNvSpPr>
              <a:spLocks noEditPoints="1"/>
            </p:cNvSpPr>
            <p:nvPr/>
          </p:nvSpPr>
          <p:spPr bwMode="auto">
            <a:xfrm>
              <a:off x="10832278" y="4045861"/>
              <a:ext cx="126259" cy="147857"/>
            </a:xfrm>
            <a:custGeom>
              <a:avLst/>
              <a:gdLst>
                <a:gd name="T0" fmla="*/ 28 w 38"/>
                <a:gd name="T1" fmla="*/ 2 h 44"/>
                <a:gd name="T2" fmla="*/ 34 w 38"/>
                <a:gd name="T3" fmla="*/ 8 h 44"/>
                <a:gd name="T4" fmla="*/ 37 w 38"/>
                <a:gd name="T5" fmla="*/ 15 h 44"/>
                <a:gd name="T6" fmla="*/ 38 w 38"/>
                <a:gd name="T7" fmla="*/ 24 h 44"/>
                <a:gd name="T8" fmla="*/ 7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19 w 38"/>
                <a:gd name="T35" fmla="*/ 0 h 44"/>
                <a:gd name="T36" fmla="*/ 28 w 38"/>
                <a:gd name="T37" fmla="*/ 2 h 44"/>
                <a:gd name="T38" fmla="*/ 30 w 38"/>
                <a:gd name="T39" fmla="*/ 19 h 44"/>
                <a:gd name="T40" fmla="*/ 28 w 38"/>
                <a:gd name="T41" fmla="*/ 11 h 44"/>
                <a:gd name="T42" fmla="*/ 19 w 38"/>
                <a:gd name="T43" fmla="*/ 6 h 44"/>
                <a:gd name="T44" fmla="*/ 11 w 38"/>
                <a:gd name="T45" fmla="*/ 10 h 44"/>
                <a:gd name="T46" fmla="*/ 8 w 38"/>
                <a:gd name="T47" fmla="*/ 19 h 44"/>
                <a:gd name="T48" fmla="*/ 30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7" y="17"/>
                    <a:pt x="38" y="20"/>
                    <a:pt x="38" y="24"/>
                  </a:cubicBezTo>
                  <a:cubicBezTo>
                    <a:pt x="7" y="24"/>
                    <a:pt x="7" y="24"/>
                    <a:pt x="7" y="24"/>
                  </a:cubicBezTo>
                  <a:cubicBezTo>
                    <a:pt x="7" y="29"/>
                    <a:pt x="8" y="32"/>
                    <a:pt x="10" y="34"/>
                  </a:cubicBezTo>
                  <a:cubicBezTo>
                    <a:pt x="12" y="37"/>
                    <a:pt x="15" y="38"/>
                    <a:pt x="19" y="38"/>
                  </a:cubicBezTo>
                  <a:cubicBezTo>
                    <a:pt x="23" y="38"/>
                    <a:pt x="25"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4" y="0"/>
                    <a:pt x="19" y="0"/>
                  </a:cubicBezTo>
                  <a:cubicBezTo>
                    <a:pt x="22" y="0"/>
                    <a:pt x="25" y="1"/>
                    <a:pt x="28" y="2"/>
                  </a:cubicBezTo>
                  <a:moveTo>
                    <a:pt x="30" y="19"/>
                  </a:moveTo>
                  <a:cubicBezTo>
                    <a:pt x="30" y="16"/>
                    <a:pt x="29" y="13"/>
                    <a:pt x="28" y="11"/>
                  </a:cubicBezTo>
                  <a:cubicBezTo>
                    <a:pt x="27" y="8"/>
                    <a:pt x="23" y="6"/>
                    <a:pt x="19" y="6"/>
                  </a:cubicBezTo>
                  <a:cubicBezTo>
                    <a:pt x="16" y="6"/>
                    <a:pt x="13" y="8"/>
                    <a:pt x="11" y="10"/>
                  </a:cubicBezTo>
                  <a:cubicBezTo>
                    <a:pt x="9" y="12"/>
                    <a:pt x="8" y="15"/>
                    <a:pt x="8" y="19"/>
                  </a:cubicBezTo>
                  <a:lnTo>
                    <a:pt x="30" y="19"/>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1" name="Freeform 32"/>
            <p:cNvSpPr>
              <a:spLocks/>
            </p:cNvSpPr>
            <p:nvPr/>
          </p:nvSpPr>
          <p:spPr bwMode="auto">
            <a:xfrm>
              <a:off x="10981795" y="4045861"/>
              <a:ext cx="112969" cy="147857"/>
            </a:xfrm>
            <a:custGeom>
              <a:avLst/>
              <a:gdLst>
                <a:gd name="T0" fmla="*/ 6 w 34"/>
                <a:gd name="T1" fmla="*/ 30 h 44"/>
                <a:gd name="T2" fmla="*/ 8 w 34"/>
                <a:gd name="T3" fmla="*/ 35 h 44"/>
                <a:gd name="T4" fmla="*/ 18 w 34"/>
                <a:gd name="T5" fmla="*/ 39 h 44"/>
                <a:gd name="T6" fmla="*/ 24 w 34"/>
                <a:gd name="T7" fmla="*/ 37 h 44"/>
                <a:gd name="T8" fmla="*/ 28 w 34"/>
                <a:gd name="T9" fmla="*/ 32 h 44"/>
                <a:gd name="T10" fmla="*/ 25 w 34"/>
                <a:gd name="T11" fmla="*/ 28 h 44"/>
                <a:gd name="T12" fmla="*/ 19 w 34"/>
                <a:gd name="T13" fmla="*/ 26 h 44"/>
                <a:gd name="T14" fmla="*/ 13 w 34"/>
                <a:gd name="T15" fmla="*/ 24 h 44"/>
                <a:gd name="T16" fmla="*/ 5 w 34"/>
                <a:gd name="T17" fmla="*/ 21 h 44"/>
                <a:gd name="T18" fmla="*/ 1 w 34"/>
                <a:gd name="T19" fmla="*/ 13 h 44"/>
                <a:gd name="T20" fmla="*/ 5 w 34"/>
                <a:gd name="T21" fmla="*/ 4 h 44"/>
                <a:gd name="T22" fmla="*/ 17 w 34"/>
                <a:gd name="T23" fmla="*/ 0 h 44"/>
                <a:gd name="T24" fmla="*/ 30 w 34"/>
                <a:gd name="T25" fmla="*/ 6 h 44"/>
                <a:gd name="T26" fmla="*/ 33 w 34"/>
                <a:gd name="T27" fmla="*/ 13 h 44"/>
                <a:gd name="T28" fmla="*/ 26 w 34"/>
                <a:gd name="T29" fmla="*/ 13 h 44"/>
                <a:gd name="T30" fmla="*/ 25 w 34"/>
                <a:gd name="T31" fmla="*/ 9 h 44"/>
                <a:gd name="T32" fmla="*/ 16 w 34"/>
                <a:gd name="T33" fmla="*/ 6 h 44"/>
                <a:gd name="T34" fmla="*/ 10 w 34"/>
                <a:gd name="T35" fmla="*/ 8 h 44"/>
                <a:gd name="T36" fmla="*/ 8 w 34"/>
                <a:gd name="T37" fmla="*/ 12 h 44"/>
                <a:gd name="T38" fmla="*/ 11 w 34"/>
                <a:gd name="T39" fmla="*/ 16 h 44"/>
                <a:gd name="T40" fmla="*/ 15 w 34"/>
                <a:gd name="T41" fmla="*/ 18 h 44"/>
                <a:gd name="T42" fmla="*/ 20 w 34"/>
                <a:gd name="T43" fmla="*/ 19 h 44"/>
                <a:gd name="T44" fmla="*/ 30 w 34"/>
                <a:gd name="T45" fmla="*/ 22 h 44"/>
                <a:gd name="T46" fmla="*/ 34 w 34"/>
                <a:gd name="T47" fmla="*/ 31 h 44"/>
                <a:gd name="T48" fmla="*/ 30 w 34"/>
                <a:gd name="T49" fmla="*/ 40 h 44"/>
                <a:gd name="T50" fmla="*/ 17 w 34"/>
                <a:gd name="T51" fmla="*/ 44 h 44"/>
                <a:gd name="T52" fmla="*/ 4 w 34"/>
                <a:gd name="T53" fmla="*/ 40 h 44"/>
                <a:gd name="T54" fmla="*/ 0 w 34"/>
                <a:gd name="T55" fmla="*/ 30 h 44"/>
                <a:gd name="T56" fmla="*/ 6 w 34"/>
                <a:gd name="T5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 h="44">
                  <a:moveTo>
                    <a:pt x="6" y="30"/>
                  </a:moveTo>
                  <a:cubicBezTo>
                    <a:pt x="7" y="32"/>
                    <a:pt x="7" y="34"/>
                    <a:pt x="8" y="35"/>
                  </a:cubicBezTo>
                  <a:cubicBezTo>
                    <a:pt x="10" y="37"/>
                    <a:pt x="13" y="39"/>
                    <a:pt x="18" y="39"/>
                  </a:cubicBezTo>
                  <a:cubicBezTo>
                    <a:pt x="20" y="39"/>
                    <a:pt x="22" y="38"/>
                    <a:pt x="24" y="37"/>
                  </a:cubicBezTo>
                  <a:cubicBezTo>
                    <a:pt x="27" y="36"/>
                    <a:pt x="28" y="34"/>
                    <a:pt x="28" y="32"/>
                  </a:cubicBezTo>
                  <a:cubicBezTo>
                    <a:pt x="28" y="30"/>
                    <a:pt x="27" y="28"/>
                    <a:pt x="25" y="28"/>
                  </a:cubicBezTo>
                  <a:cubicBezTo>
                    <a:pt x="24" y="27"/>
                    <a:pt x="22" y="26"/>
                    <a:pt x="19" y="26"/>
                  </a:cubicBezTo>
                  <a:cubicBezTo>
                    <a:pt x="13" y="24"/>
                    <a:pt x="13" y="24"/>
                    <a:pt x="13" y="24"/>
                  </a:cubicBezTo>
                  <a:cubicBezTo>
                    <a:pt x="10" y="23"/>
                    <a:pt x="7" y="22"/>
                    <a:pt x="5" y="21"/>
                  </a:cubicBezTo>
                  <a:cubicBezTo>
                    <a:pt x="2" y="19"/>
                    <a:pt x="1" y="17"/>
                    <a:pt x="1" y="13"/>
                  </a:cubicBezTo>
                  <a:cubicBezTo>
                    <a:pt x="1" y="9"/>
                    <a:pt x="2" y="6"/>
                    <a:pt x="5" y="4"/>
                  </a:cubicBezTo>
                  <a:cubicBezTo>
                    <a:pt x="8" y="1"/>
                    <a:pt x="12" y="0"/>
                    <a:pt x="17" y="0"/>
                  </a:cubicBezTo>
                  <a:cubicBezTo>
                    <a:pt x="23" y="0"/>
                    <a:pt x="28" y="2"/>
                    <a:pt x="30" y="6"/>
                  </a:cubicBezTo>
                  <a:cubicBezTo>
                    <a:pt x="32" y="8"/>
                    <a:pt x="33" y="11"/>
                    <a:pt x="33" y="13"/>
                  </a:cubicBezTo>
                  <a:cubicBezTo>
                    <a:pt x="26" y="13"/>
                    <a:pt x="26" y="13"/>
                    <a:pt x="26" y="13"/>
                  </a:cubicBezTo>
                  <a:cubicBezTo>
                    <a:pt x="26" y="12"/>
                    <a:pt x="26" y="10"/>
                    <a:pt x="25" y="9"/>
                  </a:cubicBezTo>
                  <a:cubicBezTo>
                    <a:pt x="23" y="7"/>
                    <a:pt x="20" y="6"/>
                    <a:pt x="16" y="6"/>
                  </a:cubicBezTo>
                  <a:cubicBezTo>
                    <a:pt x="13" y="6"/>
                    <a:pt x="11" y="7"/>
                    <a:pt x="10" y="8"/>
                  </a:cubicBezTo>
                  <a:cubicBezTo>
                    <a:pt x="9" y="9"/>
                    <a:pt x="8" y="10"/>
                    <a:pt x="8" y="12"/>
                  </a:cubicBezTo>
                  <a:cubicBezTo>
                    <a:pt x="8" y="13"/>
                    <a:pt x="9" y="15"/>
                    <a:pt x="11" y="16"/>
                  </a:cubicBezTo>
                  <a:cubicBezTo>
                    <a:pt x="12" y="17"/>
                    <a:pt x="13" y="17"/>
                    <a:pt x="15" y="18"/>
                  </a:cubicBezTo>
                  <a:cubicBezTo>
                    <a:pt x="20" y="19"/>
                    <a:pt x="20" y="19"/>
                    <a:pt x="20" y="19"/>
                  </a:cubicBezTo>
                  <a:cubicBezTo>
                    <a:pt x="25" y="20"/>
                    <a:pt x="29" y="21"/>
                    <a:pt x="30" y="22"/>
                  </a:cubicBezTo>
                  <a:cubicBezTo>
                    <a:pt x="33" y="24"/>
                    <a:pt x="34" y="27"/>
                    <a:pt x="34" y="31"/>
                  </a:cubicBezTo>
                  <a:cubicBezTo>
                    <a:pt x="34" y="35"/>
                    <a:pt x="33" y="38"/>
                    <a:pt x="30" y="40"/>
                  </a:cubicBezTo>
                  <a:cubicBezTo>
                    <a:pt x="27" y="43"/>
                    <a:pt x="23" y="44"/>
                    <a:pt x="17" y="44"/>
                  </a:cubicBezTo>
                  <a:cubicBezTo>
                    <a:pt x="11" y="44"/>
                    <a:pt x="6" y="43"/>
                    <a:pt x="4" y="40"/>
                  </a:cubicBezTo>
                  <a:cubicBezTo>
                    <a:pt x="1" y="37"/>
                    <a:pt x="0" y="34"/>
                    <a:pt x="0" y="30"/>
                  </a:cubicBezTo>
                  <a:lnTo>
                    <a:pt x="6" y="3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grpSp>
      <p:grpSp>
        <p:nvGrpSpPr>
          <p:cNvPr id="109" name="Group 108"/>
          <p:cNvGrpSpPr/>
          <p:nvPr userDrawn="1"/>
        </p:nvGrpSpPr>
        <p:grpSpPr>
          <a:xfrm>
            <a:off x="12263438" y="0"/>
            <a:ext cx="3681702" cy="3436620"/>
            <a:chOff x="12263438" y="0"/>
            <a:chExt cx="3681702" cy="3436620"/>
          </a:xfrm>
        </p:grpSpPr>
        <p:sp>
          <p:nvSpPr>
            <p:cNvPr id="110"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111"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dirty="0">
                <a:solidFill>
                  <a:schemeClr val="tx1"/>
                </a:solidFill>
              </a:endParaRPr>
            </a:p>
          </p:txBody>
        </p:sp>
        <p:sp>
          <p:nvSpPr>
            <p:cNvPr id="112"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113"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dirty="0">
                <a:solidFill>
                  <a:schemeClr val="tx1"/>
                </a:solidFill>
              </a:endParaRPr>
            </a:p>
          </p:txBody>
        </p:sp>
        <p:sp>
          <p:nvSpPr>
            <p:cNvPr id="114"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115"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116"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dirty="0">
                <a:solidFill>
                  <a:schemeClr val="tx1"/>
                </a:solidFill>
              </a:endParaRPr>
            </a:p>
          </p:txBody>
        </p:sp>
        <p:sp>
          <p:nvSpPr>
            <p:cNvPr id="117"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118"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dirty="0">
                <a:solidFill>
                  <a:schemeClr val="tx1"/>
                </a:solidFill>
              </a:endParaRPr>
            </a:p>
          </p:txBody>
        </p:sp>
        <p:sp>
          <p:nvSpPr>
            <p:cNvPr id="119"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120"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121"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dirty="0">
                <a:solidFill>
                  <a:schemeClr val="tx1"/>
                </a:solidFill>
              </a:endParaRPr>
            </a:p>
          </p:txBody>
        </p:sp>
        <p:sp>
          <p:nvSpPr>
            <p:cNvPr id="122"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123"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dirty="0">
                <a:solidFill>
                  <a:schemeClr val="tx1"/>
                </a:solidFill>
              </a:endParaRPr>
            </a:p>
          </p:txBody>
        </p:sp>
        <p:sp>
          <p:nvSpPr>
            <p:cNvPr id="124"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125"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dirty="0">
                <a:solidFill>
                  <a:schemeClr val="tx1"/>
                </a:solidFill>
              </a:endParaRPr>
            </a:p>
          </p:txBody>
        </p:sp>
        <p:sp>
          <p:nvSpPr>
            <p:cNvPr id="126"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127"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dirty="0">
                <a:solidFill>
                  <a:schemeClr val="tx1"/>
                </a:solidFill>
              </a:endParaRPr>
            </a:p>
          </p:txBody>
        </p:sp>
        <p:sp>
          <p:nvSpPr>
            <p:cNvPr id="128"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129"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130" name="Rectangle 129"/>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dirty="0">
                <a:solidFill>
                  <a:schemeClr val="tx1"/>
                </a:solidFill>
              </a:endParaRPr>
            </a:p>
          </p:txBody>
        </p:sp>
        <p:sp>
          <p:nvSpPr>
            <p:cNvPr id="131" name="Rectangle 130"/>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132" name="Rectangle 131"/>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dirty="0">
                <a:solidFill>
                  <a:schemeClr val="tx1"/>
                </a:solidFill>
              </a:endParaRPr>
            </a:p>
          </p:txBody>
        </p:sp>
        <p:sp>
          <p:nvSpPr>
            <p:cNvPr id="133" name="Rectangle 132"/>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134" name="Rectangle 133"/>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135"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dirty="0">
                <a:solidFill>
                  <a:schemeClr val="tx1"/>
                </a:solidFill>
              </a:endParaRPr>
            </a:p>
          </p:txBody>
        </p:sp>
        <p:sp>
          <p:nvSpPr>
            <p:cNvPr id="136"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137"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dirty="0">
                <a:solidFill>
                  <a:schemeClr val="tx1"/>
                </a:solidFill>
              </a:endParaRPr>
            </a:p>
          </p:txBody>
        </p:sp>
        <p:sp>
          <p:nvSpPr>
            <p:cNvPr id="138"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139" name="Rectangle 138"/>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dirty="0">
                <a:solidFill>
                  <a:schemeClr val="tx1"/>
                </a:solidFill>
              </a:endParaRPr>
            </a:p>
          </p:txBody>
        </p:sp>
        <p:sp>
          <p:nvSpPr>
            <p:cNvPr id="140" name="Rectangle 139"/>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141"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dirty="0">
                <a:solidFill>
                  <a:schemeClr val="tx1"/>
                </a:solidFill>
              </a:endParaRPr>
            </a:p>
          </p:txBody>
        </p:sp>
        <p:sp>
          <p:nvSpPr>
            <p:cNvPr id="142"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
        <p:nvSpPr>
          <p:cNvPr id="91" name="Title 1"/>
          <p:cNvSpPr txBox="1">
            <a:spLocks/>
          </p:cNvSpPr>
          <p:nvPr userDrawn="1"/>
        </p:nvSpPr>
        <p:spPr bwMode="gray">
          <a:xfrm>
            <a:off x="619172" y="1316161"/>
            <a:ext cx="1789113" cy="1285875"/>
          </a:xfrm>
          <a:prstGeom prst="rect">
            <a:avLst/>
          </a:prstGeom>
        </p:spPr>
        <p:txBody>
          <a:bodyPr vert="horz" lIns="0" tIns="0" rIns="0" bIns="0" rtlCol="0" anchor="t" anchorCtr="0">
            <a:noAutofit/>
          </a:bodyPr>
          <a:lstStyle>
            <a:lvl1pPr algn="l" defTabSz="914400" rtl="0" eaLnBrk="1" latinLnBrk="0" hangingPunct="1">
              <a:lnSpc>
                <a:spcPts val="4100"/>
              </a:lnSpc>
              <a:spcBef>
                <a:spcPct val="0"/>
              </a:spcBef>
              <a:buNone/>
              <a:defRPr sz="5100" b="1" kern="1200" cap="all" baseline="0">
                <a:solidFill>
                  <a:schemeClr val="bg1"/>
                </a:solidFill>
                <a:latin typeface="+mj-lt"/>
                <a:ea typeface="+mj-ea"/>
                <a:cs typeface="ING Me" pitchFamily="2" charset="0"/>
              </a:defRPr>
            </a:lvl1pPr>
          </a:lstStyle>
          <a:p>
            <a:pPr>
              <a:lnSpc>
                <a:spcPct val="80000"/>
              </a:lnSpc>
            </a:pPr>
            <a:r>
              <a:rPr lang="nl-NL" sz="19900" noProof="0" dirty="0">
                <a:solidFill>
                  <a:schemeClr val="accent4"/>
                </a:solidFill>
              </a:rPr>
              <a:t>?</a:t>
            </a:r>
            <a:endParaRPr lang="en-GB" sz="19900" dirty="0">
              <a:solidFill>
                <a:schemeClr val="accent4"/>
              </a:solidFill>
            </a:endParaRPr>
          </a:p>
        </p:txBody>
      </p:sp>
      <p:sp>
        <p:nvSpPr>
          <p:cNvPr id="92" name="Title 1"/>
          <p:cNvSpPr>
            <a:spLocks noGrp="1"/>
          </p:cNvSpPr>
          <p:nvPr>
            <p:ph type="ctrTitle" hasCustomPrompt="1"/>
          </p:nvPr>
        </p:nvSpPr>
        <p:spPr bwMode="gray">
          <a:xfrm>
            <a:off x="995305" y="2586687"/>
            <a:ext cx="4848284" cy="1227573"/>
          </a:xfrm>
        </p:spPr>
        <p:txBody>
          <a:bodyPr anchor="b" anchorCtr="0">
            <a:noAutofit/>
          </a:bodyPr>
          <a:lstStyle>
            <a:lvl1pPr algn="l">
              <a:lnSpc>
                <a:spcPts val="4100"/>
              </a:lnSpc>
              <a:defRPr sz="5100" b="1">
                <a:solidFill>
                  <a:schemeClr val="bg1"/>
                </a:solidFill>
              </a:defRPr>
            </a:lvl1pPr>
          </a:lstStyle>
          <a:p>
            <a:r>
              <a:rPr lang="en-GB" noProof="0"/>
              <a:t>Questions</a:t>
            </a:r>
          </a:p>
        </p:txBody>
      </p:sp>
      <p:sp>
        <p:nvSpPr>
          <p:cNvPr id="93" name="Rectangle 104"/>
          <p:cNvSpPr>
            <a:spLocks noChangeArrowheads="1"/>
          </p:cNvSpPr>
          <p:nvPr userDrawn="1"/>
        </p:nvSpPr>
        <p:spPr bwMode="gray">
          <a:xfrm flipH="1">
            <a:off x="-3101348" y="3937800"/>
            <a:ext cx="3018793" cy="72664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NAME OR SUBTITLE HERE</a:t>
            </a:r>
          </a:p>
        </p:txBody>
      </p:sp>
      <p:sp>
        <p:nvSpPr>
          <p:cNvPr id="94" name="Rectangle 104"/>
          <p:cNvSpPr>
            <a:spLocks noChangeArrowheads="1"/>
          </p:cNvSpPr>
          <p:nvPr userDrawn="1"/>
        </p:nvSpPr>
        <p:spPr bwMode="gray">
          <a:xfrm flipH="1">
            <a:off x="-3101356" y="3119578"/>
            <a:ext cx="3018791" cy="53080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YOUR QUOTE IN MAXIMUM OF 1 LINE OF TEXT</a:t>
            </a:r>
          </a:p>
        </p:txBody>
      </p:sp>
      <p:grpSp>
        <p:nvGrpSpPr>
          <p:cNvPr id="95" name="Group 94"/>
          <p:cNvGrpSpPr/>
          <p:nvPr userDrawn="1"/>
        </p:nvGrpSpPr>
        <p:grpSpPr>
          <a:xfrm>
            <a:off x="-3101342" y="3119579"/>
            <a:ext cx="3018791" cy="522270"/>
            <a:chOff x="-460208" y="1245102"/>
            <a:chExt cx="377657" cy="522270"/>
          </a:xfrm>
        </p:grpSpPr>
        <p:cxnSp>
          <p:nvCxnSpPr>
            <p:cNvPr id="96" name="Straight Connector 95"/>
            <p:cNvCxnSpPr/>
            <p:nvPr userDrawn="1"/>
          </p:nvCxnSpPr>
          <p:spPr bwMode="gray">
            <a:xfrm flipH="1">
              <a:off x="-460208" y="1767372"/>
              <a:ext cx="377657" cy="0"/>
            </a:xfrm>
            <a:prstGeom prst="line">
              <a:avLst/>
            </a:prstGeom>
            <a:noFill/>
            <a:ln w="6350" cap="flat" cmpd="sng" algn="ctr">
              <a:solidFill>
                <a:srgbClr val="FF0000"/>
              </a:solidFill>
              <a:prstDash val="dash"/>
              <a:miter lim="800000"/>
            </a:ln>
            <a:effectLst/>
          </p:spPr>
        </p:cxnSp>
        <p:cxnSp>
          <p:nvCxnSpPr>
            <p:cNvPr id="98" name="Straight Connector 97"/>
            <p:cNvCxnSpPr/>
            <p:nvPr userDrawn="1"/>
          </p:nvCxnSpPr>
          <p:spPr bwMode="gray">
            <a:xfrm flipH="1">
              <a:off x="-460208" y="1245102"/>
              <a:ext cx="377657" cy="0"/>
            </a:xfrm>
            <a:prstGeom prst="line">
              <a:avLst/>
            </a:prstGeom>
            <a:noFill/>
            <a:ln w="6350" cap="flat" cmpd="sng" algn="ctr">
              <a:solidFill>
                <a:srgbClr val="FF0000"/>
              </a:solidFill>
              <a:prstDash val="dash"/>
              <a:miter lim="800000"/>
            </a:ln>
            <a:effectLst/>
          </p:spPr>
        </p:cxnSp>
      </p:grpSp>
      <p:grpSp>
        <p:nvGrpSpPr>
          <p:cNvPr id="103" name="Group 102"/>
          <p:cNvGrpSpPr/>
          <p:nvPr userDrawn="1"/>
        </p:nvGrpSpPr>
        <p:grpSpPr>
          <a:xfrm>
            <a:off x="-3101342" y="3937800"/>
            <a:ext cx="3018791" cy="726649"/>
            <a:chOff x="-460208" y="479536"/>
            <a:chExt cx="377657" cy="726649"/>
          </a:xfrm>
        </p:grpSpPr>
        <p:cxnSp>
          <p:nvCxnSpPr>
            <p:cNvPr id="104" name="Straight Connector 103"/>
            <p:cNvCxnSpPr/>
            <p:nvPr userDrawn="1"/>
          </p:nvCxnSpPr>
          <p:spPr bwMode="gray">
            <a:xfrm flipH="1">
              <a:off x="-460208" y="1206185"/>
              <a:ext cx="377657" cy="0"/>
            </a:xfrm>
            <a:prstGeom prst="line">
              <a:avLst/>
            </a:prstGeom>
            <a:noFill/>
            <a:ln w="6350" cap="flat" cmpd="sng" algn="ctr">
              <a:solidFill>
                <a:srgbClr val="FF0000"/>
              </a:solidFill>
              <a:prstDash val="dash"/>
              <a:miter lim="800000"/>
            </a:ln>
            <a:effectLst/>
          </p:spPr>
        </p:cxnSp>
        <p:cxnSp>
          <p:nvCxnSpPr>
            <p:cNvPr id="105" name="Straight Connector 104"/>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sp>
        <p:nvSpPr>
          <p:cNvPr id="144" name="Slide Number Placeholder 5"/>
          <p:cNvSpPr>
            <a:spLocks noGrp="1"/>
          </p:cNvSpPr>
          <p:nvPr>
            <p:ph type="sldNum" sz="quarter" idx="4"/>
          </p:nvPr>
        </p:nvSpPr>
        <p:spPr bwMode="gray">
          <a:xfrm>
            <a:off x="658813" y="5992145"/>
            <a:ext cx="250381" cy="347662"/>
          </a:xfrm>
          <a:prstGeom prst="rect">
            <a:avLst/>
          </a:prstGeom>
        </p:spPr>
        <p:txBody>
          <a:bodyPr vert="horz" lIns="0" tIns="0" rIns="0" bIns="0" rtlCol="0" anchor="ctr"/>
          <a:lstStyle>
            <a:lvl1pPr algn="l">
              <a:defRPr sz="1200" b="1">
                <a:solidFill>
                  <a:schemeClr val="bg1"/>
                </a:solidFill>
                <a:latin typeface="+mj-lt"/>
              </a:defRPr>
            </a:lvl1pPr>
          </a:lstStyle>
          <a:p>
            <a:fld id="{DDD2A080-DA64-4F5C-9131-47EB793B4410}" type="slidenum">
              <a:rPr lang="en-GB" smtClean="0"/>
              <a:pPr/>
              <a:t>‹#›</a:t>
            </a:fld>
            <a:endParaRPr lang="en-GB" dirty="0"/>
          </a:p>
        </p:txBody>
      </p:sp>
    </p:spTree>
    <p:extLst>
      <p:ext uri="{BB962C8B-B14F-4D97-AF65-F5344CB8AC3E}">
        <p14:creationId xmlns:p14="http://schemas.microsoft.com/office/powerpoint/2010/main" val="3244000877"/>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Grey Title Slide With Picture">
    <p:spTree>
      <p:nvGrpSpPr>
        <p:cNvPr id="1" name=""/>
        <p:cNvGrpSpPr/>
        <p:nvPr/>
      </p:nvGrpSpPr>
      <p:grpSpPr>
        <a:xfrm>
          <a:off x="0" y="0"/>
          <a:ext cx="0" cy="0"/>
          <a:chOff x="0" y="0"/>
          <a:chExt cx="0" cy="0"/>
        </a:xfrm>
      </p:grpSpPr>
      <p:sp>
        <p:nvSpPr>
          <p:cNvPr id="37"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17" name="Rectangle 16"/>
          <p:cNvSpPr/>
          <p:nvPr userDrawn="1"/>
        </p:nvSpPr>
        <p:spPr>
          <a:xfrm>
            <a:off x="334962" y="333375"/>
            <a:ext cx="11522076" cy="619125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sp>
        <p:nvSpPr>
          <p:cNvPr id="22" name="Text Placeholder 2"/>
          <p:cNvSpPr>
            <a:spLocks noGrp="1"/>
          </p:cNvSpPr>
          <p:nvPr>
            <p:ph type="body" sz="quarter" idx="14" hasCustomPrompt="1"/>
          </p:nvPr>
        </p:nvSpPr>
        <p:spPr>
          <a:xfrm>
            <a:off x="995362" y="5901351"/>
            <a:ext cx="6142037" cy="275612"/>
          </a:xfrm>
        </p:spPr>
        <p:txBody>
          <a:bodyPr tIns="0" bIns="0" anchor="b"/>
          <a:lstStyle>
            <a:lvl1pPr marL="0" indent="0" algn="l">
              <a:lnSpc>
                <a:spcPct val="100000"/>
              </a:lnSpc>
              <a:buNone/>
              <a:defRPr sz="1500">
                <a:solidFill>
                  <a:schemeClr val="tx1"/>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location and date</a:t>
            </a:r>
          </a:p>
        </p:txBody>
      </p:sp>
      <p:sp>
        <p:nvSpPr>
          <p:cNvPr id="23" name="Title 1"/>
          <p:cNvSpPr>
            <a:spLocks noGrp="1"/>
          </p:cNvSpPr>
          <p:nvPr>
            <p:ph type="ctrTitle" hasCustomPrompt="1"/>
          </p:nvPr>
        </p:nvSpPr>
        <p:spPr bwMode="gray">
          <a:xfrm>
            <a:off x="995362" y="3329637"/>
            <a:ext cx="6142037" cy="1227573"/>
          </a:xfrm>
        </p:spPr>
        <p:txBody>
          <a:bodyPr anchor="b" anchorCtr="0">
            <a:noAutofit/>
          </a:bodyPr>
          <a:lstStyle>
            <a:lvl1pPr algn="l">
              <a:lnSpc>
                <a:spcPts val="4600"/>
              </a:lnSpc>
              <a:defRPr sz="5600" b="1">
                <a:solidFill>
                  <a:schemeClr val="tx2"/>
                </a:solidFill>
              </a:defRPr>
            </a:lvl1pPr>
          </a:lstStyle>
          <a:p>
            <a:r>
              <a:rPr lang="en-GB" noProof="0" dirty="0"/>
              <a:t>Click to edit </a:t>
            </a:r>
            <a:br>
              <a:rPr lang="en-GB" noProof="0" dirty="0"/>
            </a:br>
            <a:r>
              <a:rPr lang="en-GB" noProof="0" dirty="0"/>
              <a:t>Master title style</a:t>
            </a:r>
          </a:p>
        </p:txBody>
      </p:sp>
      <p:sp>
        <p:nvSpPr>
          <p:cNvPr id="24" name="Text Placeholder 6"/>
          <p:cNvSpPr>
            <a:spLocks noGrp="1"/>
          </p:cNvSpPr>
          <p:nvPr>
            <p:ph type="body" sz="quarter" idx="11" hasCustomPrompt="1"/>
          </p:nvPr>
        </p:nvSpPr>
        <p:spPr bwMode="gray">
          <a:xfrm>
            <a:off x="995362" y="4680750"/>
            <a:ext cx="6142037" cy="729450"/>
          </a:xfrm>
        </p:spPr>
        <p:txBody>
          <a:bodyPr>
            <a:noAutofit/>
          </a:bodyPr>
          <a:lstStyle>
            <a:lvl1pPr>
              <a:lnSpc>
                <a:spcPts val="2300"/>
              </a:lnSpc>
              <a:defRPr sz="2500">
                <a:solidFill>
                  <a:schemeClr val="tx2"/>
                </a:solidFill>
              </a:defRPr>
            </a:lvl1pPr>
          </a:lstStyle>
          <a:p>
            <a:pPr lvl="0"/>
            <a:r>
              <a:rPr lang="en-GB" noProof="0" dirty="0"/>
              <a:t>Click to edit Subtitle text styles</a:t>
            </a:r>
          </a:p>
        </p:txBody>
      </p:sp>
      <p:sp>
        <p:nvSpPr>
          <p:cNvPr id="18" name="Picture Placeholder 10"/>
          <p:cNvSpPr>
            <a:spLocks noGrp="1"/>
          </p:cNvSpPr>
          <p:nvPr>
            <p:ph type="pic" sz="quarter" idx="19" hasCustomPrompt="1"/>
          </p:nvPr>
        </p:nvSpPr>
        <p:spPr bwMode="auto">
          <a:xfrm>
            <a:off x="7454900" y="333375"/>
            <a:ext cx="4402138" cy="6191250"/>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grpSp>
        <p:nvGrpSpPr>
          <p:cNvPr id="19" name="Group 18"/>
          <p:cNvGrpSpPr/>
          <p:nvPr userDrawn="1"/>
        </p:nvGrpSpPr>
        <p:grpSpPr>
          <a:xfrm>
            <a:off x="994275" y="1309688"/>
            <a:ext cx="2975834" cy="1256727"/>
            <a:chOff x="12638090" y="1376363"/>
            <a:chExt cx="3984627" cy="1682751"/>
          </a:xfrm>
          <a:solidFill>
            <a:srgbClr val="A8A8A8"/>
          </a:solidFill>
        </p:grpSpPr>
        <p:sp>
          <p:nvSpPr>
            <p:cNvPr id="20" name="Freeform 5"/>
            <p:cNvSpPr>
              <a:spLocks/>
            </p:cNvSpPr>
            <p:nvPr/>
          </p:nvSpPr>
          <p:spPr bwMode="auto">
            <a:xfrm>
              <a:off x="12638090" y="1376363"/>
              <a:ext cx="1346201" cy="1628775"/>
            </a:xfrm>
            <a:custGeom>
              <a:avLst/>
              <a:gdLst>
                <a:gd name="T0" fmla="*/ 358 w 423"/>
                <a:gd name="T1" fmla="*/ 55 h 509"/>
                <a:gd name="T2" fmla="*/ 209 w 423"/>
                <a:gd name="T3" fmla="*/ 0 h 509"/>
                <a:gd name="T4" fmla="*/ 61 w 423"/>
                <a:gd name="T5" fmla="*/ 61 h 509"/>
                <a:gd name="T6" fmla="*/ 0 w 423"/>
                <a:gd name="T7" fmla="*/ 206 h 509"/>
                <a:gd name="T8" fmla="*/ 141 w 423"/>
                <a:gd name="T9" fmla="*/ 398 h 509"/>
                <a:gd name="T10" fmla="*/ 184 w 423"/>
                <a:gd name="T11" fmla="*/ 330 h 509"/>
                <a:gd name="T12" fmla="*/ 79 w 423"/>
                <a:gd name="T13" fmla="*/ 205 h 509"/>
                <a:gd name="T14" fmla="*/ 210 w 423"/>
                <a:gd name="T15" fmla="*/ 76 h 509"/>
                <a:gd name="T16" fmla="*/ 344 w 423"/>
                <a:gd name="T17" fmla="*/ 202 h 509"/>
                <a:gd name="T18" fmla="*/ 310 w 423"/>
                <a:gd name="T19" fmla="*/ 299 h 509"/>
                <a:gd name="T20" fmla="*/ 310 w 423"/>
                <a:gd name="T21" fmla="*/ 299 h 509"/>
                <a:gd name="T22" fmla="*/ 310 w 423"/>
                <a:gd name="T23" fmla="*/ 300 h 509"/>
                <a:gd name="T24" fmla="*/ 168 w 423"/>
                <a:gd name="T25" fmla="*/ 509 h 509"/>
                <a:gd name="T26" fmla="*/ 241 w 423"/>
                <a:gd name="T27" fmla="*/ 509 h 509"/>
                <a:gd name="T28" fmla="*/ 274 w 423"/>
                <a:gd name="T29" fmla="*/ 491 h 509"/>
                <a:gd name="T30" fmla="*/ 352 w 423"/>
                <a:gd name="T31" fmla="*/ 366 h 509"/>
                <a:gd name="T32" fmla="*/ 366 w 423"/>
                <a:gd name="T33" fmla="*/ 343 h 509"/>
                <a:gd name="T34" fmla="*/ 423 w 423"/>
                <a:gd name="T35" fmla="*/ 200 h 509"/>
                <a:gd name="T36" fmla="*/ 358 w 423"/>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3" h="509">
                  <a:moveTo>
                    <a:pt x="358" y="55"/>
                  </a:moveTo>
                  <a:cubicBezTo>
                    <a:pt x="318" y="20"/>
                    <a:pt x="264" y="0"/>
                    <a:pt x="209" y="0"/>
                  </a:cubicBezTo>
                  <a:cubicBezTo>
                    <a:pt x="153" y="0"/>
                    <a:pt x="101" y="22"/>
                    <a:pt x="61" y="61"/>
                  </a:cubicBezTo>
                  <a:cubicBezTo>
                    <a:pt x="22" y="100"/>
                    <a:pt x="0" y="152"/>
                    <a:pt x="0" y="206"/>
                  </a:cubicBezTo>
                  <a:cubicBezTo>
                    <a:pt x="0" y="296"/>
                    <a:pt x="56" y="372"/>
                    <a:pt x="141" y="398"/>
                  </a:cubicBezTo>
                  <a:cubicBezTo>
                    <a:pt x="184" y="330"/>
                    <a:pt x="184" y="330"/>
                    <a:pt x="184" y="330"/>
                  </a:cubicBezTo>
                  <a:cubicBezTo>
                    <a:pt x="124" y="319"/>
                    <a:pt x="79" y="268"/>
                    <a:pt x="79" y="205"/>
                  </a:cubicBezTo>
                  <a:cubicBezTo>
                    <a:pt x="79" y="134"/>
                    <a:pt x="138" y="76"/>
                    <a:pt x="210" y="76"/>
                  </a:cubicBezTo>
                  <a:cubicBezTo>
                    <a:pt x="276" y="76"/>
                    <a:pt x="344" y="123"/>
                    <a:pt x="344" y="202"/>
                  </a:cubicBezTo>
                  <a:cubicBezTo>
                    <a:pt x="344" y="239"/>
                    <a:pt x="327" y="271"/>
                    <a:pt x="310" y="299"/>
                  </a:cubicBezTo>
                  <a:cubicBezTo>
                    <a:pt x="310" y="299"/>
                    <a:pt x="310" y="299"/>
                    <a:pt x="310" y="299"/>
                  </a:cubicBezTo>
                  <a:cubicBezTo>
                    <a:pt x="310" y="300"/>
                    <a:pt x="310" y="300"/>
                    <a:pt x="310" y="300"/>
                  </a:cubicBezTo>
                  <a:cubicBezTo>
                    <a:pt x="168" y="509"/>
                    <a:pt x="168" y="509"/>
                    <a:pt x="168" y="509"/>
                  </a:cubicBezTo>
                  <a:cubicBezTo>
                    <a:pt x="241" y="509"/>
                    <a:pt x="241" y="509"/>
                    <a:pt x="241" y="509"/>
                  </a:cubicBezTo>
                  <a:cubicBezTo>
                    <a:pt x="255" y="509"/>
                    <a:pt x="267" y="502"/>
                    <a:pt x="274" y="491"/>
                  </a:cubicBezTo>
                  <a:cubicBezTo>
                    <a:pt x="352" y="366"/>
                    <a:pt x="352" y="366"/>
                    <a:pt x="352" y="366"/>
                  </a:cubicBezTo>
                  <a:cubicBezTo>
                    <a:pt x="356" y="358"/>
                    <a:pt x="361" y="350"/>
                    <a:pt x="366" y="343"/>
                  </a:cubicBezTo>
                  <a:cubicBezTo>
                    <a:pt x="394" y="297"/>
                    <a:pt x="423" y="249"/>
                    <a:pt x="423" y="200"/>
                  </a:cubicBezTo>
                  <a:cubicBezTo>
                    <a:pt x="423" y="127"/>
                    <a:pt x="388" y="81"/>
                    <a:pt x="358" y="55"/>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21" name="Oval 20"/>
            <p:cNvSpPr>
              <a:spLocks noChangeArrowheads="1"/>
            </p:cNvSpPr>
            <p:nvPr/>
          </p:nvSpPr>
          <p:spPr bwMode="auto">
            <a:xfrm>
              <a:off x="13134978" y="1836738"/>
              <a:ext cx="352425" cy="3556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25" name="Rectangle 24"/>
            <p:cNvSpPr>
              <a:spLocks noChangeArrowheads="1"/>
            </p:cNvSpPr>
            <p:nvPr/>
          </p:nvSpPr>
          <p:spPr bwMode="auto">
            <a:xfrm>
              <a:off x="14266866" y="1590676"/>
              <a:ext cx="134938" cy="53498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27" name="Freeform 8"/>
            <p:cNvSpPr>
              <a:spLocks noEditPoints="1"/>
            </p:cNvSpPr>
            <p:nvPr/>
          </p:nvSpPr>
          <p:spPr bwMode="auto">
            <a:xfrm>
              <a:off x="14468478" y="1693863"/>
              <a:ext cx="444500" cy="444500"/>
            </a:xfrm>
            <a:custGeom>
              <a:avLst/>
              <a:gdLst>
                <a:gd name="T0" fmla="*/ 101 w 140"/>
                <a:gd name="T1" fmla="*/ 52 h 139"/>
                <a:gd name="T2" fmla="*/ 93 w 140"/>
                <a:gd name="T3" fmla="*/ 37 h 139"/>
                <a:gd name="T4" fmla="*/ 73 w 140"/>
                <a:gd name="T5" fmla="*/ 29 h 139"/>
                <a:gd name="T6" fmla="*/ 52 w 140"/>
                <a:gd name="T7" fmla="*/ 38 h 139"/>
                <a:gd name="T8" fmla="*/ 44 w 140"/>
                <a:gd name="T9" fmla="*/ 52 h 139"/>
                <a:gd name="T10" fmla="*/ 101 w 140"/>
                <a:gd name="T11" fmla="*/ 52 h 139"/>
                <a:gd name="T12" fmla="*/ 140 w 140"/>
                <a:gd name="T13" fmla="*/ 77 h 139"/>
                <a:gd name="T14" fmla="*/ 43 w 140"/>
                <a:gd name="T15" fmla="*/ 77 h 139"/>
                <a:gd name="T16" fmla="*/ 51 w 140"/>
                <a:gd name="T17" fmla="*/ 99 h 139"/>
                <a:gd name="T18" fmla="*/ 72 w 140"/>
                <a:gd name="T19" fmla="*/ 107 h 139"/>
                <a:gd name="T20" fmla="*/ 89 w 140"/>
                <a:gd name="T21" fmla="*/ 103 h 139"/>
                <a:gd name="T22" fmla="*/ 98 w 140"/>
                <a:gd name="T23" fmla="*/ 93 h 139"/>
                <a:gd name="T24" fmla="*/ 138 w 140"/>
                <a:gd name="T25" fmla="*/ 97 h 139"/>
                <a:gd name="T26" fmla="*/ 113 w 140"/>
                <a:gd name="T27" fmla="*/ 129 h 139"/>
                <a:gd name="T28" fmla="*/ 72 w 140"/>
                <a:gd name="T29" fmla="*/ 139 h 139"/>
                <a:gd name="T30" fmla="*/ 20 w 140"/>
                <a:gd name="T31" fmla="*/ 120 h 139"/>
                <a:gd name="T32" fmla="*/ 0 w 140"/>
                <a:gd name="T33" fmla="*/ 70 h 139"/>
                <a:gd name="T34" fmla="*/ 20 w 140"/>
                <a:gd name="T35" fmla="*/ 19 h 139"/>
                <a:gd name="T36" fmla="*/ 70 w 140"/>
                <a:gd name="T37" fmla="*/ 0 h 139"/>
                <a:gd name="T38" fmla="*/ 122 w 140"/>
                <a:gd name="T39" fmla="*/ 20 h 139"/>
                <a:gd name="T40" fmla="*/ 140 w 140"/>
                <a:gd name="T41" fmla="*/ 73 h 139"/>
                <a:gd name="T42" fmla="*/ 140 w 140"/>
                <a:gd name="T43" fmla="*/ 7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39">
                  <a:moveTo>
                    <a:pt x="101" y="52"/>
                  </a:moveTo>
                  <a:cubicBezTo>
                    <a:pt x="101" y="51"/>
                    <a:pt x="99" y="43"/>
                    <a:pt x="93" y="37"/>
                  </a:cubicBezTo>
                  <a:cubicBezTo>
                    <a:pt x="88" y="32"/>
                    <a:pt x="81" y="29"/>
                    <a:pt x="73" y="29"/>
                  </a:cubicBezTo>
                  <a:cubicBezTo>
                    <a:pt x="62" y="29"/>
                    <a:pt x="56" y="34"/>
                    <a:pt x="52" y="38"/>
                  </a:cubicBezTo>
                  <a:cubicBezTo>
                    <a:pt x="48" y="41"/>
                    <a:pt x="46" y="46"/>
                    <a:pt x="44" y="52"/>
                  </a:cubicBezTo>
                  <a:lnTo>
                    <a:pt x="101" y="52"/>
                  </a:lnTo>
                  <a:close/>
                  <a:moveTo>
                    <a:pt x="140" y="77"/>
                  </a:moveTo>
                  <a:cubicBezTo>
                    <a:pt x="43" y="77"/>
                    <a:pt x="43" y="77"/>
                    <a:pt x="43" y="77"/>
                  </a:cubicBezTo>
                  <a:cubicBezTo>
                    <a:pt x="43" y="84"/>
                    <a:pt x="46" y="93"/>
                    <a:pt x="51" y="99"/>
                  </a:cubicBezTo>
                  <a:cubicBezTo>
                    <a:pt x="57" y="106"/>
                    <a:pt x="66" y="107"/>
                    <a:pt x="72" y="107"/>
                  </a:cubicBezTo>
                  <a:cubicBezTo>
                    <a:pt x="78" y="107"/>
                    <a:pt x="85" y="106"/>
                    <a:pt x="89" y="103"/>
                  </a:cubicBezTo>
                  <a:cubicBezTo>
                    <a:pt x="90" y="103"/>
                    <a:pt x="95" y="100"/>
                    <a:pt x="98" y="93"/>
                  </a:cubicBezTo>
                  <a:cubicBezTo>
                    <a:pt x="138" y="97"/>
                    <a:pt x="138" y="97"/>
                    <a:pt x="138" y="97"/>
                  </a:cubicBezTo>
                  <a:cubicBezTo>
                    <a:pt x="132" y="115"/>
                    <a:pt x="120" y="125"/>
                    <a:pt x="113" y="129"/>
                  </a:cubicBezTo>
                  <a:cubicBezTo>
                    <a:pt x="100" y="137"/>
                    <a:pt x="86" y="139"/>
                    <a:pt x="72" y="139"/>
                  </a:cubicBezTo>
                  <a:cubicBezTo>
                    <a:pt x="52" y="139"/>
                    <a:pt x="35" y="136"/>
                    <a:pt x="20" y="120"/>
                  </a:cubicBezTo>
                  <a:cubicBezTo>
                    <a:pt x="9" y="109"/>
                    <a:pt x="0" y="92"/>
                    <a:pt x="0" y="70"/>
                  </a:cubicBezTo>
                  <a:cubicBezTo>
                    <a:pt x="0" y="52"/>
                    <a:pt x="7" y="32"/>
                    <a:pt x="20" y="19"/>
                  </a:cubicBezTo>
                  <a:cubicBezTo>
                    <a:pt x="36" y="3"/>
                    <a:pt x="55" y="0"/>
                    <a:pt x="70" y="0"/>
                  </a:cubicBezTo>
                  <a:cubicBezTo>
                    <a:pt x="85" y="0"/>
                    <a:pt x="106" y="3"/>
                    <a:pt x="122" y="20"/>
                  </a:cubicBezTo>
                  <a:cubicBezTo>
                    <a:pt x="137" y="36"/>
                    <a:pt x="140" y="57"/>
                    <a:pt x="140" y="73"/>
                  </a:cubicBezTo>
                  <a:lnTo>
                    <a:pt x="140" y="77"/>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8" name="Freeform 9"/>
            <p:cNvSpPr>
              <a:spLocks/>
            </p:cNvSpPr>
            <p:nvPr/>
          </p:nvSpPr>
          <p:spPr bwMode="auto">
            <a:xfrm>
              <a:off x="14928854" y="1709738"/>
              <a:ext cx="503238" cy="415925"/>
            </a:xfrm>
            <a:custGeom>
              <a:avLst/>
              <a:gdLst>
                <a:gd name="T0" fmla="*/ 93 w 317"/>
                <a:gd name="T1" fmla="*/ 0 h 262"/>
                <a:gd name="T2" fmla="*/ 159 w 317"/>
                <a:gd name="T3" fmla="*/ 139 h 262"/>
                <a:gd name="T4" fmla="*/ 225 w 317"/>
                <a:gd name="T5" fmla="*/ 0 h 262"/>
                <a:gd name="T6" fmla="*/ 317 w 317"/>
                <a:gd name="T7" fmla="*/ 0 h 262"/>
                <a:gd name="T8" fmla="*/ 185 w 317"/>
                <a:gd name="T9" fmla="*/ 262 h 262"/>
                <a:gd name="T10" fmla="*/ 133 w 317"/>
                <a:gd name="T11" fmla="*/ 262 h 262"/>
                <a:gd name="T12" fmla="*/ 0 w 317"/>
                <a:gd name="T13" fmla="*/ 0 h 262"/>
                <a:gd name="T14" fmla="*/ 93 w 317"/>
                <a:gd name="T15" fmla="*/ 0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7" h="262">
                  <a:moveTo>
                    <a:pt x="93" y="0"/>
                  </a:moveTo>
                  <a:lnTo>
                    <a:pt x="159" y="139"/>
                  </a:lnTo>
                  <a:lnTo>
                    <a:pt x="225" y="0"/>
                  </a:lnTo>
                  <a:lnTo>
                    <a:pt x="317" y="0"/>
                  </a:lnTo>
                  <a:lnTo>
                    <a:pt x="185" y="262"/>
                  </a:lnTo>
                  <a:lnTo>
                    <a:pt x="133" y="262"/>
                  </a:lnTo>
                  <a:lnTo>
                    <a:pt x="0" y="0"/>
                  </a:lnTo>
                  <a:lnTo>
                    <a:pt x="9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9" name="Freeform 10"/>
            <p:cNvSpPr>
              <a:spLocks/>
            </p:cNvSpPr>
            <p:nvPr/>
          </p:nvSpPr>
          <p:spPr bwMode="auto">
            <a:xfrm>
              <a:off x="15476541" y="1709738"/>
              <a:ext cx="133350" cy="415925"/>
            </a:xfrm>
            <a:custGeom>
              <a:avLst/>
              <a:gdLst>
                <a:gd name="T0" fmla="*/ 42 w 42"/>
                <a:gd name="T1" fmla="*/ 0 h 130"/>
                <a:gd name="T2" fmla="*/ 42 w 42"/>
                <a:gd name="T3" fmla="*/ 97 h 130"/>
                <a:gd name="T4" fmla="*/ 9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7"/>
                    <a:pt x="42" y="97"/>
                    <a:pt x="42" y="97"/>
                  </a:cubicBezTo>
                  <a:cubicBezTo>
                    <a:pt x="42" y="115"/>
                    <a:pt x="27" y="130"/>
                    <a:pt x="9" y="130"/>
                  </a:cubicBezTo>
                  <a:cubicBezTo>
                    <a:pt x="0" y="130"/>
                    <a:pt x="0" y="130"/>
                    <a:pt x="0" y="130"/>
                  </a:cubicBezTo>
                  <a:cubicBezTo>
                    <a:pt x="0" y="0"/>
                    <a:pt x="0" y="0"/>
                    <a:pt x="0" y="0"/>
                  </a:cubicBezTo>
                  <a:lnTo>
                    <a:pt x="42"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0" name="Freeform 11"/>
            <p:cNvSpPr>
              <a:spLocks/>
            </p:cNvSpPr>
            <p:nvPr/>
          </p:nvSpPr>
          <p:spPr bwMode="auto">
            <a:xfrm>
              <a:off x="14263691" y="2220913"/>
              <a:ext cx="420688"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1" name="Freeform 12"/>
            <p:cNvSpPr>
              <a:spLocks/>
            </p:cNvSpPr>
            <p:nvPr/>
          </p:nvSpPr>
          <p:spPr bwMode="auto">
            <a:xfrm>
              <a:off x="14779629" y="2230438"/>
              <a:ext cx="133350" cy="415925"/>
            </a:xfrm>
            <a:custGeom>
              <a:avLst/>
              <a:gdLst>
                <a:gd name="T0" fmla="*/ 42 w 42"/>
                <a:gd name="T1" fmla="*/ 0 h 130"/>
                <a:gd name="T2" fmla="*/ 42 w 42"/>
                <a:gd name="T3" fmla="*/ 98 h 130"/>
                <a:gd name="T4" fmla="*/ 10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8"/>
                    <a:pt x="42" y="98"/>
                    <a:pt x="42" y="98"/>
                  </a:cubicBezTo>
                  <a:cubicBezTo>
                    <a:pt x="42" y="116"/>
                    <a:pt x="27" y="130"/>
                    <a:pt x="10" y="130"/>
                  </a:cubicBezTo>
                  <a:cubicBezTo>
                    <a:pt x="0" y="130"/>
                    <a:pt x="0" y="130"/>
                    <a:pt x="0" y="130"/>
                  </a:cubicBezTo>
                  <a:cubicBezTo>
                    <a:pt x="0" y="0"/>
                    <a:pt x="0" y="0"/>
                    <a:pt x="0" y="0"/>
                  </a:cubicBezTo>
                  <a:lnTo>
                    <a:pt x="42"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2" name="Freeform 13"/>
            <p:cNvSpPr>
              <a:spLocks/>
            </p:cNvSpPr>
            <p:nvPr/>
          </p:nvSpPr>
          <p:spPr bwMode="auto">
            <a:xfrm>
              <a:off x="15009816" y="2220913"/>
              <a:ext cx="419100"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3" name="Freeform 14"/>
            <p:cNvSpPr>
              <a:spLocks noEditPoints="1"/>
            </p:cNvSpPr>
            <p:nvPr/>
          </p:nvSpPr>
          <p:spPr bwMode="auto">
            <a:xfrm>
              <a:off x="15495591" y="2217738"/>
              <a:ext cx="442913" cy="441325"/>
            </a:xfrm>
            <a:custGeom>
              <a:avLst/>
              <a:gdLst>
                <a:gd name="T0" fmla="*/ 101 w 139"/>
                <a:gd name="T1" fmla="*/ 51 h 138"/>
                <a:gd name="T2" fmla="*/ 92 w 139"/>
                <a:gd name="T3" fmla="*/ 36 h 138"/>
                <a:gd name="T4" fmla="*/ 72 w 139"/>
                <a:gd name="T5" fmla="*/ 29 h 138"/>
                <a:gd name="T6" fmla="*/ 51 w 139"/>
                <a:gd name="T7" fmla="*/ 37 h 138"/>
                <a:gd name="T8" fmla="*/ 44 w 139"/>
                <a:gd name="T9" fmla="*/ 51 h 138"/>
                <a:gd name="T10" fmla="*/ 101 w 139"/>
                <a:gd name="T11" fmla="*/ 51 h 138"/>
                <a:gd name="T12" fmla="*/ 139 w 139"/>
                <a:gd name="T13" fmla="*/ 76 h 138"/>
                <a:gd name="T14" fmla="*/ 42 w 139"/>
                <a:gd name="T15" fmla="*/ 76 h 138"/>
                <a:gd name="T16" fmla="*/ 50 w 139"/>
                <a:gd name="T17" fmla="*/ 99 h 138"/>
                <a:gd name="T18" fmla="*/ 72 w 139"/>
                <a:gd name="T19" fmla="*/ 107 h 138"/>
                <a:gd name="T20" fmla="*/ 89 w 139"/>
                <a:gd name="T21" fmla="*/ 103 h 138"/>
                <a:gd name="T22" fmla="*/ 98 w 139"/>
                <a:gd name="T23" fmla="*/ 92 h 138"/>
                <a:gd name="T24" fmla="*/ 137 w 139"/>
                <a:gd name="T25" fmla="*/ 96 h 138"/>
                <a:gd name="T26" fmla="*/ 112 w 139"/>
                <a:gd name="T27" fmla="*/ 129 h 138"/>
                <a:gd name="T28" fmla="*/ 71 w 139"/>
                <a:gd name="T29" fmla="*/ 138 h 138"/>
                <a:gd name="T30" fmla="*/ 19 w 139"/>
                <a:gd name="T31" fmla="*/ 120 h 138"/>
                <a:gd name="T32" fmla="*/ 0 w 139"/>
                <a:gd name="T33" fmla="*/ 70 h 138"/>
                <a:gd name="T34" fmla="*/ 20 w 139"/>
                <a:gd name="T35" fmla="*/ 18 h 138"/>
                <a:gd name="T36" fmla="*/ 69 w 139"/>
                <a:gd name="T37" fmla="*/ 0 h 138"/>
                <a:gd name="T38" fmla="*/ 121 w 139"/>
                <a:gd name="T39" fmla="*/ 19 h 138"/>
                <a:gd name="T40" fmla="*/ 139 w 139"/>
                <a:gd name="T41" fmla="*/ 72 h 138"/>
                <a:gd name="T42" fmla="*/ 139 w 139"/>
                <a:gd name="T43" fmla="*/ 7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138">
                  <a:moveTo>
                    <a:pt x="101" y="51"/>
                  </a:moveTo>
                  <a:cubicBezTo>
                    <a:pt x="100" y="50"/>
                    <a:pt x="98" y="42"/>
                    <a:pt x="92" y="36"/>
                  </a:cubicBezTo>
                  <a:cubicBezTo>
                    <a:pt x="87" y="32"/>
                    <a:pt x="81" y="29"/>
                    <a:pt x="72" y="29"/>
                  </a:cubicBezTo>
                  <a:cubicBezTo>
                    <a:pt x="61" y="29"/>
                    <a:pt x="55" y="33"/>
                    <a:pt x="51" y="37"/>
                  </a:cubicBezTo>
                  <a:cubicBezTo>
                    <a:pt x="48" y="41"/>
                    <a:pt x="45" y="45"/>
                    <a:pt x="44" y="51"/>
                  </a:cubicBezTo>
                  <a:lnTo>
                    <a:pt x="101" y="51"/>
                  </a:lnTo>
                  <a:close/>
                  <a:moveTo>
                    <a:pt x="139" y="76"/>
                  </a:moveTo>
                  <a:cubicBezTo>
                    <a:pt x="42" y="76"/>
                    <a:pt x="42" y="76"/>
                    <a:pt x="42" y="76"/>
                  </a:cubicBezTo>
                  <a:cubicBezTo>
                    <a:pt x="42" y="83"/>
                    <a:pt x="45" y="93"/>
                    <a:pt x="50" y="99"/>
                  </a:cubicBezTo>
                  <a:cubicBezTo>
                    <a:pt x="57" y="106"/>
                    <a:pt x="65" y="107"/>
                    <a:pt x="72" y="107"/>
                  </a:cubicBezTo>
                  <a:cubicBezTo>
                    <a:pt x="78" y="107"/>
                    <a:pt x="84" y="106"/>
                    <a:pt x="89" y="103"/>
                  </a:cubicBezTo>
                  <a:cubicBezTo>
                    <a:pt x="89" y="103"/>
                    <a:pt x="94" y="99"/>
                    <a:pt x="98" y="92"/>
                  </a:cubicBezTo>
                  <a:cubicBezTo>
                    <a:pt x="137" y="96"/>
                    <a:pt x="137" y="96"/>
                    <a:pt x="137" y="96"/>
                  </a:cubicBezTo>
                  <a:cubicBezTo>
                    <a:pt x="131" y="115"/>
                    <a:pt x="120" y="124"/>
                    <a:pt x="112" y="129"/>
                  </a:cubicBezTo>
                  <a:cubicBezTo>
                    <a:pt x="100" y="136"/>
                    <a:pt x="86" y="138"/>
                    <a:pt x="71" y="138"/>
                  </a:cubicBezTo>
                  <a:cubicBezTo>
                    <a:pt x="52" y="138"/>
                    <a:pt x="34" y="135"/>
                    <a:pt x="19" y="120"/>
                  </a:cubicBezTo>
                  <a:cubicBezTo>
                    <a:pt x="8" y="108"/>
                    <a:pt x="0" y="91"/>
                    <a:pt x="0" y="70"/>
                  </a:cubicBezTo>
                  <a:cubicBezTo>
                    <a:pt x="0" y="51"/>
                    <a:pt x="6" y="32"/>
                    <a:pt x="20" y="18"/>
                  </a:cubicBezTo>
                  <a:cubicBezTo>
                    <a:pt x="35" y="3"/>
                    <a:pt x="55" y="0"/>
                    <a:pt x="69" y="0"/>
                  </a:cubicBezTo>
                  <a:cubicBezTo>
                    <a:pt x="84" y="0"/>
                    <a:pt x="105" y="2"/>
                    <a:pt x="121" y="19"/>
                  </a:cubicBezTo>
                  <a:cubicBezTo>
                    <a:pt x="136" y="36"/>
                    <a:pt x="139" y="56"/>
                    <a:pt x="139" y="72"/>
                  </a:cubicBezTo>
                  <a:lnTo>
                    <a:pt x="139" y="76"/>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4" name="Freeform 15"/>
            <p:cNvSpPr>
              <a:spLocks/>
            </p:cNvSpPr>
            <p:nvPr/>
          </p:nvSpPr>
          <p:spPr bwMode="auto">
            <a:xfrm>
              <a:off x="14270041" y="2822576"/>
              <a:ext cx="147638" cy="182563"/>
            </a:xfrm>
            <a:custGeom>
              <a:avLst/>
              <a:gdLst>
                <a:gd name="T0" fmla="*/ 93 w 93"/>
                <a:gd name="T1" fmla="*/ 0 h 115"/>
                <a:gd name="T2" fmla="*/ 93 w 93"/>
                <a:gd name="T3" fmla="*/ 14 h 115"/>
                <a:gd name="T4" fmla="*/ 55 w 93"/>
                <a:gd name="T5" fmla="*/ 14 h 115"/>
                <a:gd name="T6" fmla="*/ 55 w 93"/>
                <a:gd name="T7" fmla="*/ 115 h 115"/>
                <a:gd name="T8" fmla="*/ 39 w 93"/>
                <a:gd name="T9" fmla="*/ 115 h 115"/>
                <a:gd name="T10" fmla="*/ 39 w 93"/>
                <a:gd name="T11" fmla="*/ 14 h 115"/>
                <a:gd name="T12" fmla="*/ 0 w 93"/>
                <a:gd name="T13" fmla="*/ 14 h 115"/>
                <a:gd name="T14" fmla="*/ 0 w 93"/>
                <a:gd name="T15" fmla="*/ 0 h 115"/>
                <a:gd name="T16" fmla="*/ 93 w 9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115">
                  <a:moveTo>
                    <a:pt x="93" y="0"/>
                  </a:moveTo>
                  <a:lnTo>
                    <a:pt x="93" y="14"/>
                  </a:lnTo>
                  <a:lnTo>
                    <a:pt x="55" y="14"/>
                  </a:lnTo>
                  <a:lnTo>
                    <a:pt x="55" y="115"/>
                  </a:lnTo>
                  <a:lnTo>
                    <a:pt x="39" y="115"/>
                  </a:lnTo>
                  <a:lnTo>
                    <a:pt x="39" y="14"/>
                  </a:lnTo>
                  <a:lnTo>
                    <a:pt x="0" y="14"/>
                  </a:lnTo>
                  <a:lnTo>
                    <a:pt x="0" y="0"/>
                  </a:lnTo>
                  <a:lnTo>
                    <a:pt x="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5" name="Freeform 16"/>
            <p:cNvSpPr>
              <a:spLocks noEditPoints="1"/>
            </p:cNvSpPr>
            <p:nvPr/>
          </p:nvSpPr>
          <p:spPr bwMode="auto">
            <a:xfrm>
              <a:off x="14404978" y="2867026"/>
              <a:ext cx="117475" cy="141288"/>
            </a:xfrm>
            <a:custGeom>
              <a:avLst/>
              <a:gdLst>
                <a:gd name="T0" fmla="*/ 28 w 37"/>
                <a:gd name="T1" fmla="*/ 2 h 44"/>
                <a:gd name="T2" fmla="*/ 34 w 37"/>
                <a:gd name="T3" fmla="*/ 8 h 44"/>
                <a:gd name="T4" fmla="*/ 37 w 37"/>
                <a:gd name="T5" fmla="*/ 15 h 44"/>
                <a:gd name="T6" fmla="*/ 37 w 37"/>
                <a:gd name="T7" fmla="*/ 24 h 44"/>
                <a:gd name="T8" fmla="*/ 7 w 37"/>
                <a:gd name="T9" fmla="*/ 24 h 44"/>
                <a:gd name="T10" fmla="*/ 10 w 37"/>
                <a:gd name="T11" fmla="*/ 34 h 44"/>
                <a:gd name="T12" fmla="*/ 19 w 37"/>
                <a:gd name="T13" fmla="*/ 38 h 44"/>
                <a:gd name="T14" fmla="*/ 27 w 37"/>
                <a:gd name="T15" fmla="*/ 35 h 44"/>
                <a:gd name="T16" fmla="*/ 30 w 37"/>
                <a:gd name="T17" fmla="*/ 30 h 44"/>
                <a:gd name="T18" fmla="*/ 37 w 37"/>
                <a:gd name="T19" fmla="*/ 30 h 44"/>
                <a:gd name="T20" fmla="*/ 35 w 37"/>
                <a:gd name="T21" fmla="*/ 35 h 44"/>
                <a:gd name="T22" fmla="*/ 32 w 37"/>
                <a:gd name="T23" fmla="*/ 39 h 44"/>
                <a:gd name="T24" fmla="*/ 24 w 37"/>
                <a:gd name="T25" fmla="*/ 44 h 44"/>
                <a:gd name="T26" fmla="*/ 18 w 37"/>
                <a:gd name="T27" fmla="*/ 44 h 44"/>
                <a:gd name="T28" fmla="*/ 5 w 37"/>
                <a:gd name="T29" fmla="*/ 39 h 44"/>
                <a:gd name="T30" fmla="*/ 0 w 37"/>
                <a:gd name="T31" fmla="*/ 23 h 44"/>
                <a:gd name="T32" fmla="*/ 5 w 37"/>
                <a:gd name="T33" fmla="*/ 7 h 44"/>
                <a:gd name="T34" fmla="*/ 19 w 37"/>
                <a:gd name="T35" fmla="*/ 0 h 44"/>
                <a:gd name="T36" fmla="*/ 28 w 37"/>
                <a:gd name="T37" fmla="*/ 2 h 44"/>
                <a:gd name="T38" fmla="*/ 30 w 37"/>
                <a:gd name="T39" fmla="*/ 19 h 44"/>
                <a:gd name="T40" fmla="*/ 28 w 37"/>
                <a:gd name="T41" fmla="*/ 11 h 44"/>
                <a:gd name="T42" fmla="*/ 19 w 37"/>
                <a:gd name="T43" fmla="*/ 6 h 44"/>
                <a:gd name="T44" fmla="*/ 11 w 37"/>
                <a:gd name="T45" fmla="*/ 10 h 44"/>
                <a:gd name="T46" fmla="*/ 7 w 37"/>
                <a:gd name="T47" fmla="*/ 19 h 44"/>
                <a:gd name="T48" fmla="*/ 30 w 37"/>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44">
                  <a:moveTo>
                    <a:pt x="28" y="2"/>
                  </a:moveTo>
                  <a:cubicBezTo>
                    <a:pt x="31" y="4"/>
                    <a:pt x="33" y="6"/>
                    <a:pt x="34" y="8"/>
                  </a:cubicBezTo>
                  <a:cubicBezTo>
                    <a:pt x="35" y="10"/>
                    <a:pt x="36" y="12"/>
                    <a:pt x="37" y="15"/>
                  </a:cubicBezTo>
                  <a:cubicBezTo>
                    <a:pt x="37" y="17"/>
                    <a:pt x="37" y="20"/>
                    <a:pt x="37" y="24"/>
                  </a:cubicBezTo>
                  <a:cubicBezTo>
                    <a:pt x="7" y="24"/>
                    <a:pt x="7" y="24"/>
                    <a:pt x="7" y="24"/>
                  </a:cubicBezTo>
                  <a:cubicBezTo>
                    <a:pt x="7" y="29"/>
                    <a:pt x="8" y="32"/>
                    <a:pt x="10" y="34"/>
                  </a:cubicBezTo>
                  <a:cubicBezTo>
                    <a:pt x="12" y="37"/>
                    <a:pt x="15" y="38"/>
                    <a:pt x="19" y="38"/>
                  </a:cubicBezTo>
                  <a:cubicBezTo>
                    <a:pt x="22" y="38"/>
                    <a:pt x="25" y="37"/>
                    <a:pt x="27"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3" y="0"/>
                    <a:pt x="19" y="0"/>
                  </a:cubicBezTo>
                  <a:cubicBezTo>
                    <a:pt x="22" y="0"/>
                    <a:pt x="25" y="1"/>
                    <a:pt x="28" y="2"/>
                  </a:cubicBezTo>
                  <a:moveTo>
                    <a:pt x="30" y="19"/>
                  </a:moveTo>
                  <a:cubicBezTo>
                    <a:pt x="30" y="16"/>
                    <a:pt x="29" y="13"/>
                    <a:pt x="28" y="11"/>
                  </a:cubicBezTo>
                  <a:cubicBezTo>
                    <a:pt x="26" y="8"/>
                    <a:pt x="23" y="6"/>
                    <a:pt x="19" y="6"/>
                  </a:cubicBezTo>
                  <a:cubicBezTo>
                    <a:pt x="16" y="6"/>
                    <a:pt x="13" y="8"/>
                    <a:pt x="11" y="10"/>
                  </a:cubicBezTo>
                  <a:cubicBezTo>
                    <a:pt x="9" y="12"/>
                    <a:pt x="8" y="15"/>
                    <a:pt x="7"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6" name="Freeform 17"/>
            <p:cNvSpPr>
              <a:spLocks/>
            </p:cNvSpPr>
            <p:nvPr/>
          </p:nvSpPr>
          <p:spPr bwMode="auto">
            <a:xfrm>
              <a:off x="14544678" y="2867026"/>
              <a:ext cx="114300" cy="141288"/>
            </a:xfrm>
            <a:custGeom>
              <a:avLst/>
              <a:gdLst>
                <a:gd name="T0" fmla="*/ 31 w 36"/>
                <a:gd name="T1" fmla="*/ 3 h 44"/>
                <a:gd name="T2" fmla="*/ 36 w 36"/>
                <a:gd name="T3" fmla="*/ 15 h 44"/>
                <a:gd name="T4" fmla="*/ 29 w 36"/>
                <a:gd name="T5" fmla="*/ 15 h 44"/>
                <a:gd name="T6" fmla="*/ 26 w 36"/>
                <a:gd name="T7" fmla="*/ 9 h 44"/>
                <a:gd name="T8" fmla="*/ 19 w 36"/>
                <a:gd name="T9" fmla="*/ 6 h 44"/>
                <a:gd name="T10" fmla="*/ 10 w 36"/>
                <a:gd name="T11" fmla="*/ 13 h 44"/>
                <a:gd name="T12" fmla="*/ 8 w 36"/>
                <a:gd name="T13" fmla="*/ 23 h 44"/>
                <a:gd name="T14" fmla="*/ 10 w 36"/>
                <a:gd name="T15" fmla="*/ 34 h 44"/>
                <a:gd name="T16" fmla="*/ 19 w 36"/>
                <a:gd name="T17" fmla="*/ 38 h 44"/>
                <a:gd name="T18" fmla="*/ 26 w 36"/>
                <a:gd name="T19" fmla="*/ 35 h 44"/>
                <a:gd name="T20" fmla="*/ 29 w 36"/>
                <a:gd name="T21" fmla="*/ 28 h 44"/>
                <a:gd name="T22" fmla="*/ 36 w 36"/>
                <a:gd name="T23" fmla="*/ 28 h 44"/>
                <a:gd name="T24" fmla="*/ 30 w 36"/>
                <a:gd name="T25" fmla="*/ 40 h 44"/>
                <a:gd name="T26" fmla="*/ 18 w 36"/>
                <a:gd name="T27" fmla="*/ 44 h 44"/>
                <a:gd name="T28" fmla="*/ 5 w 36"/>
                <a:gd name="T29" fmla="*/ 38 h 44"/>
                <a:gd name="T30" fmla="*/ 0 w 36"/>
                <a:gd name="T31" fmla="*/ 23 h 44"/>
                <a:gd name="T32" fmla="*/ 6 w 36"/>
                <a:gd name="T33" fmla="*/ 6 h 44"/>
                <a:gd name="T34" fmla="*/ 19 w 36"/>
                <a:gd name="T35" fmla="*/ 0 h 44"/>
                <a:gd name="T36" fmla="*/ 31 w 36"/>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44">
                  <a:moveTo>
                    <a:pt x="31" y="3"/>
                  </a:moveTo>
                  <a:cubicBezTo>
                    <a:pt x="34" y="6"/>
                    <a:pt x="35" y="10"/>
                    <a:pt x="36" y="15"/>
                  </a:cubicBezTo>
                  <a:cubicBezTo>
                    <a:pt x="29" y="15"/>
                    <a:pt x="29" y="15"/>
                    <a:pt x="29" y="15"/>
                  </a:cubicBezTo>
                  <a:cubicBezTo>
                    <a:pt x="29" y="13"/>
                    <a:pt x="28" y="11"/>
                    <a:pt x="26" y="9"/>
                  </a:cubicBezTo>
                  <a:cubicBezTo>
                    <a:pt x="25" y="7"/>
                    <a:pt x="22" y="6"/>
                    <a:pt x="19" y="6"/>
                  </a:cubicBezTo>
                  <a:cubicBezTo>
                    <a:pt x="15" y="6"/>
                    <a:pt x="12" y="8"/>
                    <a:pt x="10" y="13"/>
                  </a:cubicBezTo>
                  <a:cubicBezTo>
                    <a:pt x="8" y="16"/>
                    <a:pt x="8" y="19"/>
                    <a:pt x="8" y="23"/>
                  </a:cubicBezTo>
                  <a:cubicBezTo>
                    <a:pt x="8" y="27"/>
                    <a:pt x="9" y="31"/>
                    <a:pt x="10" y="34"/>
                  </a:cubicBezTo>
                  <a:cubicBezTo>
                    <a:pt x="12" y="37"/>
                    <a:pt x="15" y="38"/>
                    <a:pt x="19" y="38"/>
                  </a:cubicBezTo>
                  <a:cubicBezTo>
                    <a:pt x="22" y="38"/>
                    <a:pt x="24" y="37"/>
                    <a:pt x="26" y="35"/>
                  </a:cubicBezTo>
                  <a:cubicBezTo>
                    <a:pt x="27" y="34"/>
                    <a:pt x="28" y="31"/>
                    <a:pt x="29" y="28"/>
                  </a:cubicBezTo>
                  <a:cubicBezTo>
                    <a:pt x="36" y="28"/>
                    <a:pt x="36" y="28"/>
                    <a:pt x="36" y="28"/>
                  </a:cubicBezTo>
                  <a:cubicBezTo>
                    <a:pt x="35" y="34"/>
                    <a:pt x="33" y="38"/>
                    <a:pt x="30" y="40"/>
                  </a:cubicBezTo>
                  <a:cubicBezTo>
                    <a:pt x="27" y="43"/>
                    <a:pt x="23" y="44"/>
                    <a:pt x="18" y="44"/>
                  </a:cubicBezTo>
                  <a:cubicBezTo>
                    <a:pt x="13" y="44"/>
                    <a:pt x="8" y="42"/>
                    <a:pt x="5" y="38"/>
                  </a:cubicBezTo>
                  <a:cubicBezTo>
                    <a:pt x="2" y="34"/>
                    <a:pt x="0" y="29"/>
                    <a:pt x="0" y="23"/>
                  </a:cubicBezTo>
                  <a:cubicBezTo>
                    <a:pt x="0" y="16"/>
                    <a:pt x="2" y="10"/>
                    <a:pt x="6" y="6"/>
                  </a:cubicBezTo>
                  <a:cubicBezTo>
                    <a:pt x="9" y="2"/>
                    <a:pt x="14" y="0"/>
                    <a:pt x="19" y="0"/>
                  </a:cubicBezTo>
                  <a:cubicBezTo>
                    <a:pt x="24" y="0"/>
                    <a:pt x="28" y="1"/>
                    <a:pt x="31"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7" name="Freeform 18"/>
            <p:cNvSpPr>
              <a:spLocks/>
            </p:cNvSpPr>
            <p:nvPr/>
          </p:nvSpPr>
          <p:spPr bwMode="auto">
            <a:xfrm>
              <a:off x="14684379" y="2822576"/>
              <a:ext cx="107950" cy="182563"/>
            </a:xfrm>
            <a:custGeom>
              <a:avLst/>
              <a:gdLst>
                <a:gd name="T0" fmla="*/ 0 w 34"/>
                <a:gd name="T1" fmla="*/ 0 h 57"/>
                <a:gd name="T2" fmla="*/ 7 w 34"/>
                <a:gd name="T3" fmla="*/ 0 h 57"/>
                <a:gd name="T4" fmla="*/ 7 w 34"/>
                <a:gd name="T5" fmla="*/ 21 h 57"/>
                <a:gd name="T6" fmla="*/ 11 w 34"/>
                <a:gd name="T7" fmla="*/ 16 h 57"/>
                <a:gd name="T8" fmla="*/ 20 w 34"/>
                <a:gd name="T9" fmla="*/ 14 h 57"/>
                <a:gd name="T10" fmla="*/ 32 w 34"/>
                <a:gd name="T11" fmla="*/ 21 h 57"/>
                <a:gd name="T12" fmla="*/ 34 w 34"/>
                <a:gd name="T13" fmla="*/ 30 h 57"/>
                <a:gd name="T14" fmla="*/ 34 w 34"/>
                <a:gd name="T15" fmla="*/ 57 h 57"/>
                <a:gd name="T16" fmla="*/ 26 w 34"/>
                <a:gd name="T17" fmla="*/ 57 h 57"/>
                <a:gd name="T18" fmla="*/ 26 w 34"/>
                <a:gd name="T19" fmla="*/ 31 h 57"/>
                <a:gd name="T20" fmla="*/ 25 w 34"/>
                <a:gd name="T21" fmla="*/ 24 h 57"/>
                <a:gd name="T22" fmla="*/ 18 w 34"/>
                <a:gd name="T23" fmla="*/ 21 h 57"/>
                <a:gd name="T24" fmla="*/ 10 w 34"/>
                <a:gd name="T25" fmla="*/ 23 h 57"/>
                <a:gd name="T26" fmla="*/ 7 w 34"/>
                <a:gd name="T27" fmla="*/ 35 h 57"/>
                <a:gd name="T28" fmla="*/ 7 w 34"/>
                <a:gd name="T29" fmla="*/ 57 h 57"/>
                <a:gd name="T30" fmla="*/ 0 w 34"/>
                <a:gd name="T31" fmla="*/ 57 h 57"/>
                <a:gd name="T32" fmla="*/ 0 w 34"/>
                <a:gd name="T3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57">
                  <a:moveTo>
                    <a:pt x="0" y="0"/>
                  </a:moveTo>
                  <a:cubicBezTo>
                    <a:pt x="7" y="0"/>
                    <a:pt x="7" y="0"/>
                    <a:pt x="7" y="0"/>
                  </a:cubicBezTo>
                  <a:cubicBezTo>
                    <a:pt x="7" y="21"/>
                    <a:pt x="7" y="21"/>
                    <a:pt x="7" y="21"/>
                  </a:cubicBezTo>
                  <a:cubicBezTo>
                    <a:pt x="8" y="19"/>
                    <a:pt x="10" y="17"/>
                    <a:pt x="11" y="16"/>
                  </a:cubicBezTo>
                  <a:cubicBezTo>
                    <a:pt x="13" y="15"/>
                    <a:pt x="16" y="14"/>
                    <a:pt x="20" y="14"/>
                  </a:cubicBezTo>
                  <a:cubicBezTo>
                    <a:pt x="26" y="14"/>
                    <a:pt x="30" y="16"/>
                    <a:pt x="32" y="21"/>
                  </a:cubicBezTo>
                  <a:cubicBezTo>
                    <a:pt x="33" y="23"/>
                    <a:pt x="34" y="26"/>
                    <a:pt x="34" y="30"/>
                  </a:cubicBezTo>
                  <a:cubicBezTo>
                    <a:pt x="34" y="57"/>
                    <a:pt x="34" y="57"/>
                    <a:pt x="34" y="57"/>
                  </a:cubicBezTo>
                  <a:cubicBezTo>
                    <a:pt x="26" y="57"/>
                    <a:pt x="26" y="57"/>
                    <a:pt x="26" y="57"/>
                  </a:cubicBezTo>
                  <a:cubicBezTo>
                    <a:pt x="26" y="31"/>
                    <a:pt x="26" y="31"/>
                    <a:pt x="26" y="31"/>
                  </a:cubicBezTo>
                  <a:cubicBezTo>
                    <a:pt x="26" y="28"/>
                    <a:pt x="26" y="25"/>
                    <a:pt x="25" y="24"/>
                  </a:cubicBezTo>
                  <a:cubicBezTo>
                    <a:pt x="24" y="22"/>
                    <a:pt x="22" y="21"/>
                    <a:pt x="18" y="21"/>
                  </a:cubicBezTo>
                  <a:cubicBezTo>
                    <a:pt x="15" y="21"/>
                    <a:pt x="13" y="22"/>
                    <a:pt x="10" y="23"/>
                  </a:cubicBezTo>
                  <a:cubicBezTo>
                    <a:pt x="8" y="25"/>
                    <a:pt x="7" y="29"/>
                    <a:pt x="7" y="35"/>
                  </a:cubicBezTo>
                  <a:cubicBezTo>
                    <a:pt x="7" y="57"/>
                    <a:pt x="7" y="57"/>
                    <a:pt x="7" y="57"/>
                  </a:cubicBezTo>
                  <a:cubicBezTo>
                    <a:pt x="0" y="57"/>
                    <a:pt x="0" y="57"/>
                    <a:pt x="0" y="57"/>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8" name="Freeform 19"/>
            <p:cNvSpPr>
              <a:spLocks/>
            </p:cNvSpPr>
            <p:nvPr/>
          </p:nvSpPr>
          <p:spPr bwMode="auto">
            <a:xfrm>
              <a:off x="14827254" y="2867026"/>
              <a:ext cx="107950" cy="138113"/>
            </a:xfrm>
            <a:custGeom>
              <a:avLst/>
              <a:gdLst>
                <a:gd name="T0" fmla="*/ 0 w 34"/>
                <a:gd name="T1" fmla="*/ 1 h 43"/>
                <a:gd name="T2" fmla="*/ 6 w 34"/>
                <a:gd name="T3" fmla="*/ 1 h 43"/>
                <a:gd name="T4" fmla="*/ 6 w 34"/>
                <a:gd name="T5" fmla="*/ 7 h 43"/>
                <a:gd name="T6" fmla="*/ 13 w 34"/>
                <a:gd name="T7" fmla="*/ 2 h 43"/>
                <a:gd name="T8" fmla="*/ 20 w 34"/>
                <a:gd name="T9" fmla="*/ 0 h 43"/>
                <a:gd name="T10" fmla="*/ 32 w 34"/>
                <a:gd name="T11" fmla="*/ 7 h 43"/>
                <a:gd name="T12" fmla="*/ 34 w 34"/>
                <a:gd name="T13" fmla="*/ 16 h 43"/>
                <a:gd name="T14" fmla="*/ 34 w 34"/>
                <a:gd name="T15" fmla="*/ 43 h 43"/>
                <a:gd name="T16" fmla="*/ 26 w 34"/>
                <a:gd name="T17" fmla="*/ 43 h 43"/>
                <a:gd name="T18" fmla="*/ 26 w 34"/>
                <a:gd name="T19" fmla="*/ 17 h 43"/>
                <a:gd name="T20" fmla="*/ 25 w 34"/>
                <a:gd name="T21" fmla="*/ 11 h 43"/>
                <a:gd name="T22" fmla="*/ 19 w 34"/>
                <a:gd name="T23" fmla="*/ 7 h 43"/>
                <a:gd name="T24" fmla="*/ 14 w 34"/>
                <a:gd name="T25" fmla="*/ 7 h 43"/>
                <a:gd name="T26" fmla="*/ 9 w 34"/>
                <a:gd name="T27" fmla="*/ 11 h 43"/>
                <a:gd name="T28" fmla="*/ 7 w 34"/>
                <a:gd name="T29" fmla="*/ 15 h 43"/>
                <a:gd name="T30" fmla="*/ 7 w 34"/>
                <a:gd name="T31" fmla="*/ 21 h 43"/>
                <a:gd name="T32" fmla="*/ 7 w 34"/>
                <a:gd name="T33" fmla="*/ 43 h 43"/>
                <a:gd name="T34" fmla="*/ 0 w 34"/>
                <a:gd name="T35" fmla="*/ 43 h 43"/>
                <a:gd name="T36" fmla="*/ 0 w 34"/>
                <a:gd name="T37"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43">
                  <a:moveTo>
                    <a:pt x="0" y="1"/>
                  </a:moveTo>
                  <a:cubicBezTo>
                    <a:pt x="6" y="1"/>
                    <a:pt x="6" y="1"/>
                    <a:pt x="6" y="1"/>
                  </a:cubicBezTo>
                  <a:cubicBezTo>
                    <a:pt x="6" y="7"/>
                    <a:pt x="6" y="7"/>
                    <a:pt x="6" y="7"/>
                  </a:cubicBezTo>
                  <a:cubicBezTo>
                    <a:pt x="8" y="5"/>
                    <a:pt x="10" y="3"/>
                    <a:pt x="13" y="2"/>
                  </a:cubicBezTo>
                  <a:cubicBezTo>
                    <a:pt x="15" y="1"/>
                    <a:pt x="17" y="0"/>
                    <a:pt x="20" y="0"/>
                  </a:cubicBezTo>
                  <a:cubicBezTo>
                    <a:pt x="26" y="0"/>
                    <a:pt x="30" y="2"/>
                    <a:pt x="32" y="7"/>
                  </a:cubicBezTo>
                  <a:cubicBezTo>
                    <a:pt x="33" y="9"/>
                    <a:pt x="34" y="12"/>
                    <a:pt x="34" y="16"/>
                  </a:cubicBezTo>
                  <a:cubicBezTo>
                    <a:pt x="34" y="43"/>
                    <a:pt x="34" y="43"/>
                    <a:pt x="34" y="43"/>
                  </a:cubicBezTo>
                  <a:cubicBezTo>
                    <a:pt x="26" y="43"/>
                    <a:pt x="26" y="43"/>
                    <a:pt x="26" y="43"/>
                  </a:cubicBezTo>
                  <a:cubicBezTo>
                    <a:pt x="26" y="17"/>
                    <a:pt x="26" y="17"/>
                    <a:pt x="26" y="17"/>
                  </a:cubicBezTo>
                  <a:cubicBezTo>
                    <a:pt x="26" y="14"/>
                    <a:pt x="26" y="12"/>
                    <a:pt x="25" y="11"/>
                  </a:cubicBezTo>
                  <a:cubicBezTo>
                    <a:pt x="24" y="8"/>
                    <a:pt x="22" y="7"/>
                    <a:pt x="19" y="7"/>
                  </a:cubicBezTo>
                  <a:cubicBezTo>
                    <a:pt x="17" y="7"/>
                    <a:pt x="16" y="7"/>
                    <a:pt x="14" y="7"/>
                  </a:cubicBezTo>
                  <a:cubicBezTo>
                    <a:pt x="13" y="8"/>
                    <a:pt x="11" y="9"/>
                    <a:pt x="9" y="11"/>
                  </a:cubicBezTo>
                  <a:cubicBezTo>
                    <a:pt x="8" y="12"/>
                    <a:pt x="8" y="13"/>
                    <a:pt x="7" y="15"/>
                  </a:cubicBezTo>
                  <a:cubicBezTo>
                    <a:pt x="7" y="16"/>
                    <a:pt x="7" y="18"/>
                    <a:pt x="7" y="21"/>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9" name="Freeform 20"/>
            <p:cNvSpPr>
              <a:spLocks noEditPoints="1"/>
            </p:cNvSpPr>
            <p:nvPr/>
          </p:nvSpPr>
          <p:spPr bwMode="auto">
            <a:xfrm>
              <a:off x="14960604" y="2867026"/>
              <a:ext cx="122238" cy="141288"/>
            </a:xfrm>
            <a:custGeom>
              <a:avLst/>
              <a:gdLst>
                <a:gd name="T0" fmla="*/ 33 w 38"/>
                <a:gd name="T1" fmla="*/ 5 h 44"/>
                <a:gd name="T2" fmla="*/ 38 w 38"/>
                <a:gd name="T3" fmla="*/ 21 h 44"/>
                <a:gd name="T4" fmla="*/ 33 w 38"/>
                <a:gd name="T5" fmla="*/ 38 h 44"/>
                <a:gd name="T6" fmla="*/ 18 w 38"/>
                <a:gd name="T7" fmla="*/ 44 h 44"/>
                <a:gd name="T8" fmla="*/ 5 w 38"/>
                <a:gd name="T9" fmla="*/ 39 h 44"/>
                <a:gd name="T10" fmla="*/ 0 w 38"/>
                <a:gd name="T11" fmla="*/ 23 h 44"/>
                <a:gd name="T12" fmla="*/ 5 w 38"/>
                <a:gd name="T13" fmla="*/ 6 h 44"/>
                <a:gd name="T14" fmla="*/ 19 w 38"/>
                <a:gd name="T15" fmla="*/ 0 h 44"/>
                <a:gd name="T16" fmla="*/ 33 w 38"/>
                <a:gd name="T17" fmla="*/ 5 h 44"/>
                <a:gd name="T18" fmla="*/ 28 w 38"/>
                <a:gd name="T19" fmla="*/ 33 h 44"/>
                <a:gd name="T20" fmla="*/ 31 w 38"/>
                <a:gd name="T21" fmla="*/ 21 h 44"/>
                <a:gd name="T22" fmla="*/ 29 w 38"/>
                <a:gd name="T23" fmla="*/ 12 h 44"/>
                <a:gd name="T24" fmla="*/ 19 w 38"/>
                <a:gd name="T25" fmla="*/ 6 h 44"/>
                <a:gd name="T26" fmla="*/ 10 w 38"/>
                <a:gd name="T27" fmla="*/ 11 h 44"/>
                <a:gd name="T28" fmla="*/ 7 w 38"/>
                <a:gd name="T29" fmla="*/ 23 h 44"/>
                <a:gd name="T30" fmla="*/ 10 w 38"/>
                <a:gd name="T31" fmla="*/ 34 h 44"/>
                <a:gd name="T32" fmla="*/ 19 w 38"/>
                <a:gd name="T33" fmla="*/ 38 h 44"/>
                <a:gd name="T34" fmla="*/ 28 w 38"/>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44">
                  <a:moveTo>
                    <a:pt x="33" y="5"/>
                  </a:moveTo>
                  <a:cubicBezTo>
                    <a:pt x="36" y="9"/>
                    <a:pt x="38" y="14"/>
                    <a:pt x="38" y="21"/>
                  </a:cubicBezTo>
                  <a:cubicBezTo>
                    <a:pt x="38" y="28"/>
                    <a:pt x="37" y="33"/>
                    <a:pt x="33" y="38"/>
                  </a:cubicBezTo>
                  <a:cubicBezTo>
                    <a:pt x="30" y="42"/>
                    <a:pt x="25" y="44"/>
                    <a:pt x="18" y="44"/>
                  </a:cubicBezTo>
                  <a:cubicBezTo>
                    <a:pt x="13" y="44"/>
                    <a:pt x="8" y="42"/>
                    <a:pt x="5" y="39"/>
                  </a:cubicBezTo>
                  <a:cubicBezTo>
                    <a:pt x="2" y="35"/>
                    <a:pt x="0" y="29"/>
                    <a:pt x="0" y="23"/>
                  </a:cubicBezTo>
                  <a:cubicBezTo>
                    <a:pt x="0" y="16"/>
                    <a:pt x="2" y="10"/>
                    <a:pt x="5" y="6"/>
                  </a:cubicBezTo>
                  <a:cubicBezTo>
                    <a:pt x="9" y="2"/>
                    <a:pt x="13" y="0"/>
                    <a:pt x="19" y="0"/>
                  </a:cubicBezTo>
                  <a:cubicBezTo>
                    <a:pt x="25" y="0"/>
                    <a:pt x="29" y="2"/>
                    <a:pt x="33" y="5"/>
                  </a:cubicBezTo>
                  <a:moveTo>
                    <a:pt x="28" y="33"/>
                  </a:moveTo>
                  <a:cubicBezTo>
                    <a:pt x="30" y="30"/>
                    <a:pt x="31" y="26"/>
                    <a:pt x="31" y="21"/>
                  </a:cubicBezTo>
                  <a:cubicBezTo>
                    <a:pt x="31" y="17"/>
                    <a:pt x="30" y="14"/>
                    <a:pt x="29" y="12"/>
                  </a:cubicBezTo>
                  <a:cubicBezTo>
                    <a:pt x="27" y="8"/>
                    <a:pt x="24" y="6"/>
                    <a:pt x="19" y="6"/>
                  </a:cubicBezTo>
                  <a:cubicBezTo>
                    <a:pt x="15" y="6"/>
                    <a:pt x="12" y="8"/>
                    <a:pt x="10" y="11"/>
                  </a:cubicBezTo>
                  <a:cubicBezTo>
                    <a:pt x="8" y="14"/>
                    <a:pt x="7" y="18"/>
                    <a:pt x="7" y="23"/>
                  </a:cubicBezTo>
                  <a:cubicBezTo>
                    <a:pt x="7" y="27"/>
                    <a:pt x="8" y="31"/>
                    <a:pt x="10" y="34"/>
                  </a:cubicBezTo>
                  <a:cubicBezTo>
                    <a:pt x="12" y="37"/>
                    <a:pt x="15" y="38"/>
                    <a:pt x="19" y="38"/>
                  </a:cubicBezTo>
                  <a:cubicBezTo>
                    <a:pt x="24" y="38"/>
                    <a:pt x="27" y="37"/>
                    <a:pt x="28"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0" name="Rectangle 49"/>
            <p:cNvSpPr>
              <a:spLocks noChangeArrowheads="1"/>
            </p:cNvSpPr>
            <p:nvPr/>
          </p:nvSpPr>
          <p:spPr bwMode="auto">
            <a:xfrm>
              <a:off x="15114591" y="2822576"/>
              <a:ext cx="22225" cy="182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1" name="Freeform 22"/>
            <p:cNvSpPr>
              <a:spLocks noEditPoints="1"/>
            </p:cNvSpPr>
            <p:nvPr/>
          </p:nvSpPr>
          <p:spPr bwMode="auto">
            <a:xfrm>
              <a:off x="15162216" y="2867026"/>
              <a:ext cx="123825" cy="141288"/>
            </a:xfrm>
            <a:custGeom>
              <a:avLst/>
              <a:gdLst>
                <a:gd name="T0" fmla="*/ 33 w 39"/>
                <a:gd name="T1" fmla="*/ 5 h 44"/>
                <a:gd name="T2" fmla="*/ 39 w 39"/>
                <a:gd name="T3" fmla="*/ 21 h 44"/>
                <a:gd name="T4" fmla="*/ 34 w 39"/>
                <a:gd name="T5" fmla="*/ 38 h 44"/>
                <a:gd name="T6" fmla="*/ 19 w 39"/>
                <a:gd name="T7" fmla="*/ 44 h 44"/>
                <a:gd name="T8" fmla="*/ 5 w 39"/>
                <a:gd name="T9" fmla="*/ 39 h 44"/>
                <a:gd name="T10" fmla="*/ 0 w 39"/>
                <a:gd name="T11" fmla="*/ 23 h 44"/>
                <a:gd name="T12" fmla="*/ 6 w 39"/>
                <a:gd name="T13" fmla="*/ 6 h 44"/>
                <a:gd name="T14" fmla="*/ 20 w 39"/>
                <a:gd name="T15" fmla="*/ 0 h 44"/>
                <a:gd name="T16" fmla="*/ 33 w 39"/>
                <a:gd name="T17" fmla="*/ 5 h 44"/>
                <a:gd name="T18" fmla="*/ 29 w 39"/>
                <a:gd name="T19" fmla="*/ 33 h 44"/>
                <a:gd name="T20" fmla="*/ 31 w 39"/>
                <a:gd name="T21" fmla="*/ 21 h 44"/>
                <a:gd name="T22" fmla="*/ 30 w 39"/>
                <a:gd name="T23" fmla="*/ 12 h 44"/>
                <a:gd name="T24" fmla="*/ 20 w 39"/>
                <a:gd name="T25" fmla="*/ 6 h 44"/>
                <a:gd name="T26" fmla="*/ 10 w 39"/>
                <a:gd name="T27" fmla="*/ 11 h 44"/>
                <a:gd name="T28" fmla="*/ 7 w 39"/>
                <a:gd name="T29" fmla="*/ 23 h 44"/>
                <a:gd name="T30" fmla="*/ 10 w 39"/>
                <a:gd name="T31" fmla="*/ 34 h 44"/>
                <a:gd name="T32" fmla="*/ 20 w 39"/>
                <a:gd name="T33" fmla="*/ 38 h 44"/>
                <a:gd name="T34" fmla="*/ 29 w 39"/>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44">
                  <a:moveTo>
                    <a:pt x="33" y="5"/>
                  </a:moveTo>
                  <a:cubicBezTo>
                    <a:pt x="37" y="9"/>
                    <a:pt x="39" y="14"/>
                    <a:pt x="39" y="21"/>
                  </a:cubicBezTo>
                  <a:cubicBezTo>
                    <a:pt x="39" y="28"/>
                    <a:pt x="37" y="33"/>
                    <a:pt x="34" y="38"/>
                  </a:cubicBezTo>
                  <a:cubicBezTo>
                    <a:pt x="31" y="42"/>
                    <a:pt x="26" y="44"/>
                    <a:pt x="19" y="44"/>
                  </a:cubicBezTo>
                  <a:cubicBezTo>
                    <a:pt x="13" y="44"/>
                    <a:pt x="9" y="42"/>
                    <a:pt x="5" y="39"/>
                  </a:cubicBezTo>
                  <a:cubicBezTo>
                    <a:pt x="2" y="35"/>
                    <a:pt x="0" y="29"/>
                    <a:pt x="0" y="23"/>
                  </a:cubicBezTo>
                  <a:cubicBezTo>
                    <a:pt x="0" y="16"/>
                    <a:pt x="2" y="10"/>
                    <a:pt x="6" y="6"/>
                  </a:cubicBezTo>
                  <a:cubicBezTo>
                    <a:pt x="9" y="2"/>
                    <a:pt x="14" y="0"/>
                    <a:pt x="20" y="0"/>
                  </a:cubicBezTo>
                  <a:cubicBezTo>
                    <a:pt x="25" y="0"/>
                    <a:pt x="30" y="2"/>
                    <a:pt x="33" y="5"/>
                  </a:cubicBezTo>
                  <a:moveTo>
                    <a:pt x="29" y="33"/>
                  </a:moveTo>
                  <a:cubicBezTo>
                    <a:pt x="31" y="30"/>
                    <a:pt x="31" y="26"/>
                    <a:pt x="31" y="21"/>
                  </a:cubicBezTo>
                  <a:cubicBezTo>
                    <a:pt x="31" y="17"/>
                    <a:pt x="31" y="14"/>
                    <a:pt x="30" y="12"/>
                  </a:cubicBezTo>
                  <a:cubicBezTo>
                    <a:pt x="28" y="8"/>
                    <a:pt x="24" y="6"/>
                    <a:pt x="20" y="6"/>
                  </a:cubicBezTo>
                  <a:cubicBezTo>
                    <a:pt x="15" y="6"/>
                    <a:pt x="12" y="8"/>
                    <a:pt x="10" y="11"/>
                  </a:cubicBezTo>
                  <a:cubicBezTo>
                    <a:pt x="8" y="14"/>
                    <a:pt x="7" y="18"/>
                    <a:pt x="7" y="23"/>
                  </a:cubicBezTo>
                  <a:cubicBezTo>
                    <a:pt x="7" y="27"/>
                    <a:pt x="8" y="31"/>
                    <a:pt x="10" y="34"/>
                  </a:cubicBezTo>
                  <a:cubicBezTo>
                    <a:pt x="12" y="37"/>
                    <a:pt x="15" y="38"/>
                    <a:pt x="20" y="38"/>
                  </a:cubicBezTo>
                  <a:cubicBezTo>
                    <a:pt x="24" y="38"/>
                    <a:pt x="27" y="37"/>
                    <a:pt x="29"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2" name="Freeform 23"/>
            <p:cNvSpPr>
              <a:spLocks noEditPoints="1"/>
            </p:cNvSpPr>
            <p:nvPr/>
          </p:nvSpPr>
          <p:spPr bwMode="auto">
            <a:xfrm>
              <a:off x="15305091" y="2870201"/>
              <a:ext cx="117475" cy="188913"/>
            </a:xfrm>
            <a:custGeom>
              <a:avLst/>
              <a:gdLst>
                <a:gd name="T0" fmla="*/ 26 w 37"/>
                <a:gd name="T1" fmla="*/ 2 h 59"/>
                <a:gd name="T2" fmla="*/ 30 w 37"/>
                <a:gd name="T3" fmla="*/ 6 h 59"/>
                <a:gd name="T4" fmla="*/ 30 w 37"/>
                <a:gd name="T5" fmla="*/ 1 h 59"/>
                <a:gd name="T6" fmla="*/ 37 w 37"/>
                <a:gd name="T7" fmla="*/ 1 h 59"/>
                <a:gd name="T8" fmla="*/ 37 w 37"/>
                <a:gd name="T9" fmla="*/ 38 h 59"/>
                <a:gd name="T10" fmla="*/ 34 w 37"/>
                <a:gd name="T11" fmla="*/ 51 h 59"/>
                <a:gd name="T12" fmla="*/ 18 w 37"/>
                <a:gd name="T13" fmla="*/ 59 h 59"/>
                <a:gd name="T14" fmla="*/ 7 w 37"/>
                <a:gd name="T15" fmla="*/ 56 h 59"/>
                <a:gd name="T16" fmla="*/ 2 w 37"/>
                <a:gd name="T17" fmla="*/ 47 h 59"/>
                <a:gd name="T18" fmla="*/ 9 w 37"/>
                <a:gd name="T19" fmla="*/ 47 h 59"/>
                <a:gd name="T20" fmla="*/ 11 w 37"/>
                <a:gd name="T21" fmla="*/ 51 h 59"/>
                <a:gd name="T22" fmla="*/ 18 w 37"/>
                <a:gd name="T23" fmla="*/ 54 h 59"/>
                <a:gd name="T24" fmla="*/ 29 w 37"/>
                <a:gd name="T25" fmla="*/ 48 h 59"/>
                <a:gd name="T26" fmla="*/ 30 w 37"/>
                <a:gd name="T27" fmla="*/ 36 h 59"/>
                <a:gd name="T28" fmla="*/ 25 w 37"/>
                <a:gd name="T29" fmla="*/ 41 h 59"/>
                <a:gd name="T30" fmla="*/ 17 w 37"/>
                <a:gd name="T31" fmla="*/ 42 h 59"/>
                <a:gd name="T32" fmla="*/ 5 w 37"/>
                <a:gd name="T33" fmla="*/ 38 h 59"/>
                <a:gd name="T34" fmla="*/ 0 w 37"/>
                <a:gd name="T35" fmla="*/ 22 h 59"/>
                <a:gd name="T36" fmla="*/ 5 w 37"/>
                <a:gd name="T37" fmla="*/ 5 h 59"/>
                <a:gd name="T38" fmla="*/ 18 w 37"/>
                <a:gd name="T39" fmla="*/ 0 h 59"/>
                <a:gd name="T40" fmla="*/ 26 w 37"/>
                <a:gd name="T41" fmla="*/ 2 h 59"/>
                <a:gd name="T42" fmla="*/ 27 w 37"/>
                <a:gd name="T43" fmla="*/ 9 h 59"/>
                <a:gd name="T44" fmla="*/ 19 w 37"/>
                <a:gd name="T45" fmla="*/ 6 h 59"/>
                <a:gd name="T46" fmla="*/ 9 w 37"/>
                <a:gd name="T47" fmla="*/ 13 h 59"/>
                <a:gd name="T48" fmla="*/ 8 w 37"/>
                <a:gd name="T49" fmla="*/ 22 h 59"/>
                <a:gd name="T50" fmla="*/ 10 w 37"/>
                <a:gd name="T51" fmla="*/ 33 h 59"/>
                <a:gd name="T52" fmla="*/ 18 w 37"/>
                <a:gd name="T53" fmla="*/ 37 h 59"/>
                <a:gd name="T54" fmla="*/ 29 w 37"/>
                <a:gd name="T55" fmla="*/ 30 h 59"/>
                <a:gd name="T56" fmla="*/ 30 w 37"/>
                <a:gd name="T57" fmla="*/ 21 h 59"/>
                <a:gd name="T58" fmla="*/ 27 w 37"/>
                <a:gd name="T59" fmla="*/ 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 h="59">
                  <a:moveTo>
                    <a:pt x="26" y="2"/>
                  </a:moveTo>
                  <a:cubicBezTo>
                    <a:pt x="28" y="3"/>
                    <a:pt x="29" y="4"/>
                    <a:pt x="30" y="6"/>
                  </a:cubicBezTo>
                  <a:cubicBezTo>
                    <a:pt x="30" y="1"/>
                    <a:pt x="30" y="1"/>
                    <a:pt x="30" y="1"/>
                  </a:cubicBezTo>
                  <a:cubicBezTo>
                    <a:pt x="37" y="1"/>
                    <a:pt x="37" y="1"/>
                    <a:pt x="37" y="1"/>
                  </a:cubicBezTo>
                  <a:cubicBezTo>
                    <a:pt x="37" y="38"/>
                    <a:pt x="37" y="38"/>
                    <a:pt x="37" y="38"/>
                  </a:cubicBezTo>
                  <a:cubicBezTo>
                    <a:pt x="37" y="44"/>
                    <a:pt x="36" y="48"/>
                    <a:pt x="34" y="51"/>
                  </a:cubicBezTo>
                  <a:cubicBezTo>
                    <a:pt x="32" y="57"/>
                    <a:pt x="26" y="59"/>
                    <a:pt x="18" y="59"/>
                  </a:cubicBezTo>
                  <a:cubicBezTo>
                    <a:pt x="14" y="59"/>
                    <a:pt x="10" y="58"/>
                    <a:pt x="7" y="56"/>
                  </a:cubicBezTo>
                  <a:cubicBezTo>
                    <a:pt x="4" y="54"/>
                    <a:pt x="2" y="51"/>
                    <a:pt x="2" y="47"/>
                  </a:cubicBezTo>
                  <a:cubicBezTo>
                    <a:pt x="9" y="47"/>
                    <a:pt x="9" y="47"/>
                    <a:pt x="9" y="47"/>
                  </a:cubicBezTo>
                  <a:cubicBezTo>
                    <a:pt x="9" y="49"/>
                    <a:pt x="10" y="50"/>
                    <a:pt x="11" y="51"/>
                  </a:cubicBezTo>
                  <a:cubicBezTo>
                    <a:pt x="12" y="53"/>
                    <a:pt x="15" y="54"/>
                    <a:pt x="18" y="54"/>
                  </a:cubicBezTo>
                  <a:cubicBezTo>
                    <a:pt x="24" y="54"/>
                    <a:pt x="27" y="52"/>
                    <a:pt x="29" y="48"/>
                  </a:cubicBezTo>
                  <a:cubicBezTo>
                    <a:pt x="30" y="46"/>
                    <a:pt x="30" y="42"/>
                    <a:pt x="30" y="36"/>
                  </a:cubicBezTo>
                  <a:cubicBezTo>
                    <a:pt x="29" y="38"/>
                    <a:pt x="27" y="40"/>
                    <a:pt x="25" y="41"/>
                  </a:cubicBezTo>
                  <a:cubicBezTo>
                    <a:pt x="23" y="42"/>
                    <a:pt x="20" y="42"/>
                    <a:pt x="17" y="42"/>
                  </a:cubicBezTo>
                  <a:cubicBezTo>
                    <a:pt x="13" y="42"/>
                    <a:pt x="9" y="41"/>
                    <a:pt x="5" y="38"/>
                  </a:cubicBezTo>
                  <a:cubicBezTo>
                    <a:pt x="2" y="34"/>
                    <a:pt x="0" y="29"/>
                    <a:pt x="0" y="22"/>
                  </a:cubicBezTo>
                  <a:cubicBezTo>
                    <a:pt x="0" y="15"/>
                    <a:pt x="2" y="9"/>
                    <a:pt x="5" y="5"/>
                  </a:cubicBezTo>
                  <a:cubicBezTo>
                    <a:pt x="9" y="1"/>
                    <a:pt x="13" y="0"/>
                    <a:pt x="18" y="0"/>
                  </a:cubicBezTo>
                  <a:cubicBezTo>
                    <a:pt x="21" y="0"/>
                    <a:pt x="24" y="0"/>
                    <a:pt x="26" y="2"/>
                  </a:cubicBezTo>
                  <a:moveTo>
                    <a:pt x="27" y="9"/>
                  </a:moveTo>
                  <a:cubicBezTo>
                    <a:pt x="25" y="7"/>
                    <a:pt x="22" y="6"/>
                    <a:pt x="19" y="6"/>
                  </a:cubicBezTo>
                  <a:cubicBezTo>
                    <a:pt x="14" y="6"/>
                    <a:pt x="11" y="8"/>
                    <a:pt x="9" y="13"/>
                  </a:cubicBezTo>
                  <a:cubicBezTo>
                    <a:pt x="8" y="15"/>
                    <a:pt x="8" y="18"/>
                    <a:pt x="8" y="22"/>
                  </a:cubicBezTo>
                  <a:cubicBezTo>
                    <a:pt x="8" y="27"/>
                    <a:pt x="9" y="31"/>
                    <a:pt x="10" y="33"/>
                  </a:cubicBezTo>
                  <a:cubicBezTo>
                    <a:pt x="12" y="35"/>
                    <a:pt x="15" y="37"/>
                    <a:pt x="18" y="37"/>
                  </a:cubicBezTo>
                  <a:cubicBezTo>
                    <a:pt x="23" y="37"/>
                    <a:pt x="27" y="34"/>
                    <a:pt x="29" y="30"/>
                  </a:cubicBezTo>
                  <a:cubicBezTo>
                    <a:pt x="30" y="27"/>
                    <a:pt x="30" y="24"/>
                    <a:pt x="30" y="21"/>
                  </a:cubicBezTo>
                  <a:cubicBezTo>
                    <a:pt x="30" y="16"/>
                    <a:pt x="29" y="12"/>
                    <a:pt x="27"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3" name="Freeform 24"/>
            <p:cNvSpPr>
              <a:spLocks/>
            </p:cNvSpPr>
            <p:nvPr/>
          </p:nvSpPr>
          <p:spPr bwMode="auto">
            <a:xfrm>
              <a:off x="15444791" y="2870201"/>
              <a:ext cx="120650" cy="188913"/>
            </a:xfrm>
            <a:custGeom>
              <a:avLst/>
              <a:gdLst>
                <a:gd name="T0" fmla="*/ 30 w 38"/>
                <a:gd name="T1" fmla="*/ 0 h 59"/>
                <a:gd name="T2" fmla="*/ 38 w 38"/>
                <a:gd name="T3" fmla="*/ 0 h 59"/>
                <a:gd name="T4" fmla="*/ 31 w 38"/>
                <a:gd name="T5" fmla="*/ 19 h 59"/>
                <a:gd name="T6" fmla="*/ 25 w 38"/>
                <a:gd name="T7" fmla="*/ 36 h 59"/>
                <a:gd name="T8" fmla="*/ 16 w 38"/>
                <a:gd name="T9" fmla="*/ 55 h 59"/>
                <a:gd name="T10" fmla="*/ 8 w 38"/>
                <a:gd name="T11" fmla="*/ 59 h 59"/>
                <a:gd name="T12" fmla="*/ 6 w 38"/>
                <a:gd name="T13" fmla="*/ 59 h 59"/>
                <a:gd name="T14" fmla="*/ 4 w 38"/>
                <a:gd name="T15" fmla="*/ 58 h 59"/>
                <a:gd name="T16" fmla="*/ 4 w 38"/>
                <a:gd name="T17" fmla="*/ 52 h 59"/>
                <a:gd name="T18" fmla="*/ 6 w 38"/>
                <a:gd name="T19" fmla="*/ 53 h 59"/>
                <a:gd name="T20" fmla="*/ 8 w 38"/>
                <a:gd name="T21" fmla="*/ 53 h 59"/>
                <a:gd name="T22" fmla="*/ 11 w 38"/>
                <a:gd name="T23" fmla="*/ 52 h 59"/>
                <a:gd name="T24" fmla="*/ 12 w 38"/>
                <a:gd name="T25" fmla="*/ 51 h 59"/>
                <a:gd name="T26" fmla="*/ 13 w 38"/>
                <a:gd name="T27" fmla="*/ 47 h 59"/>
                <a:gd name="T28" fmla="*/ 15 w 38"/>
                <a:gd name="T29" fmla="*/ 43 h 59"/>
                <a:gd name="T30" fmla="*/ 0 w 38"/>
                <a:gd name="T31" fmla="*/ 0 h 59"/>
                <a:gd name="T32" fmla="*/ 8 w 38"/>
                <a:gd name="T33" fmla="*/ 0 h 59"/>
                <a:gd name="T34" fmla="*/ 19 w 38"/>
                <a:gd name="T35" fmla="*/ 34 h 59"/>
                <a:gd name="T36" fmla="*/ 30 w 38"/>
                <a:gd name="T3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59">
                  <a:moveTo>
                    <a:pt x="30" y="0"/>
                  </a:moveTo>
                  <a:cubicBezTo>
                    <a:pt x="38" y="0"/>
                    <a:pt x="38" y="0"/>
                    <a:pt x="38" y="0"/>
                  </a:cubicBezTo>
                  <a:cubicBezTo>
                    <a:pt x="37" y="3"/>
                    <a:pt x="35" y="9"/>
                    <a:pt x="31" y="19"/>
                  </a:cubicBezTo>
                  <a:cubicBezTo>
                    <a:pt x="29" y="26"/>
                    <a:pt x="27" y="31"/>
                    <a:pt x="25" y="36"/>
                  </a:cubicBezTo>
                  <a:cubicBezTo>
                    <a:pt x="21" y="47"/>
                    <a:pt x="18" y="53"/>
                    <a:pt x="16" y="55"/>
                  </a:cubicBezTo>
                  <a:cubicBezTo>
                    <a:pt x="15" y="58"/>
                    <a:pt x="12" y="59"/>
                    <a:pt x="8" y="59"/>
                  </a:cubicBezTo>
                  <a:cubicBezTo>
                    <a:pt x="7" y="59"/>
                    <a:pt x="6" y="59"/>
                    <a:pt x="6" y="59"/>
                  </a:cubicBezTo>
                  <a:cubicBezTo>
                    <a:pt x="5" y="59"/>
                    <a:pt x="4" y="59"/>
                    <a:pt x="4" y="58"/>
                  </a:cubicBezTo>
                  <a:cubicBezTo>
                    <a:pt x="4" y="52"/>
                    <a:pt x="4" y="52"/>
                    <a:pt x="4" y="52"/>
                  </a:cubicBezTo>
                  <a:cubicBezTo>
                    <a:pt x="5" y="52"/>
                    <a:pt x="6" y="53"/>
                    <a:pt x="6" y="53"/>
                  </a:cubicBezTo>
                  <a:cubicBezTo>
                    <a:pt x="7" y="53"/>
                    <a:pt x="7" y="53"/>
                    <a:pt x="8" y="53"/>
                  </a:cubicBezTo>
                  <a:cubicBezTo>
                    <a:pt x="9" y="53"/>
                    <a:pt x="10" y="52"/>
                    <a:pt x="11" y="52"/>
                  </a:cubicBezTo>
                  <a:cubicBezTo>
                    <a:pt x="11" y="52"/>
                    <a:pt x="12" y="51"/>
                    <a:pt x="12" y="51"/>
                  </a:cubicBezTo>
                  <a:cubicBezTo>
                    <a:pt x="12" y="50"/>
                    <a:pt x="13" y="49"/>
                    <a:pt x="13" y="47"/>
                  </a:cubicBezTo>
                  <a:cubicBezTo>
                    <a:pt x="14" y="45"/>
                    <a:pt x="15" y="44"/>
                    <a:pt x="15" y="43"/>
                  </a:cubicBezTo>
                  <a:cubicBezTo>
                    <a:pt x="0" y="0"/>
                    <a:pt x="0" y="0"/>
                    <a:pt x="0" y="0"/>
                  </a:cubicBezTo>
                  <a:cubicBezTo>
                    <a:pt x="8" y="0"/>
                    <a:pt x="8" y="0"/>
                    <a:pt x="8" y="0"/>
                  </a:cubicBezTo>
                  <a:cubicBezTo>
                    <a:pt x="19" y="34"/>
                    <a:pt x="19" y="34"/>
                    <a:pt x="19" y="34"/>
                  </a:cubicBezTo>
                  <a:lnTo>
                    <a:pt x="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4" name="Freeform 25"/>
            <p:cNvSpPr>
              <a:spLocks/>
            </p:cNvSpPr>
            <p:nvPr/>
          </p:nvSpPr>
          <p:spPr bwMode="auto">
            <a:xfrm>
              <a:off x="15655929" y="2816226"/>
              <a:ext cx="142875" cy="195263"/>
            </a:xfrm>
            <a:custGeom>
              <a:avLst/>
              <a:gdLst>
                <a:gd name="T0" fmla="*/ 8 w 45"/>
                <a:gd name="T1" fmla="*/ 40 h 61"/>
                <a:gd name="T2" fmla="*/ 10 w 45"/>
                <a:gd name="T3" fmla="*/ 48 h 61"/>
                <a:gd name="T4" fmla="*/ 23 w 45"/>
                <a:gd name="T5" fmla="*/ 54 h 61"/>
                <a:gd name="T6" fmla="*/ 30 w 45"/>
                <a:gd name="T7" fmla="*/ 53 h 61"/>
                <a:gd name="T8" fmla="*/ 37 w 45"/>
                <a:gd name="T9" fmla="*/ 44 h 61"/>
                <a:gd name="T10" fmla="*/ 34 w 45"/>
                <a:gd name="T11" fmla="*/ 37 h 61"/>
                <a:gd name="T12" fmla="*/ 25 w 45"/>
                <a:gd name="T13" fmla="*/ 34 h 61"/>
                <a:gd name="T14" fmla="*/ 18 w 45"/>
                <a:gd name="T15" fmla="*/ 32 h 61"/>
                <a:gd name="T16" fmla="*/ 7 w 45"/>
                <a:gd name="T17" fmla="*/ 29 h 61"/>
                <a:gd name="T18" fmla="*/ 2 w 45"/>
                <a:gd name="T19" fmla="*/ 18 h 61"/>
                <a:gd name="T20" fmla="*/ 7 w 45"/>
                <a:gd name="T21" fmla="*/ 5 h 61"/>
                <a:gd name="T22" fmla="*/ 22 w 45"/>
                <a:gd name="T23" fmla="*/ 0 h 61"/>
                <a:gd name="T24" fmla="*/ 37 w 45"/>
                <a:gd name="T25" fmla="*/ 5 h 61"/>
                <a:gd name="T26" fmla="*/ 43 w 45"/>
                <a:gd name="T27" fmla="*/ 19 h 61"/>
                <a:gd name="T28" fmla="*/ 36 w 45"/>
                <a:gd name="T29" fmla="*/ 19 h 61"/>
                <a:gd name="T30" fmla="*/ 33 w 45"/>
                <a:gd name="T31" fmla="*/ 12 h 61"/>
                <a:gd name="T32" fmla="*/ 22 w 45"/>
                <a:gd name="T33" fmla="*/ 7 h 61"/>
                <a:gd name="T34" fmla="*/ 12 w 45"/>
                <a:gd name="T35" fmla="*/ 10 h 61"/>
                <a:gd name="T36" fmla="*/ 10 w 45"/>
                <a:gd name="T37" fmla="*/ 17 h 61"/>
                <a:gd name="T38" fmla="*/ 13 w 45"/>
                <a:gd name="T39" fmla="*/ 23 h 61"/>
                <a:gd name="T40" fmla="*/ 23 w 45"/>
                <a:gd name="T41" fmla="*/ 26 h 61"/>
                <a:gd name="T42" fmla="*/ 31 w 45"/>
                <a:gd name="T43" fmla="*/ 28 h 61"/>
                <a:gd name="T44" fmla="*/ 39 w 45"/>
                <a:gd name="T45" fmla="*/ 31 h 61"/>
                <a:gd name="T46" fmla="*/ 45 w 45"/>
                <a:gd name="T47" fmla="*/ 43 h 61"/>
                <a:gd name="T48" fmla="*/ 38 w 45"/>
                <a:gd name="T49" fmla="*/ 56 h 61"/>
                <a:gd name="T50" fmla="*/ 22 w 45"/>
                <a:gd name="T51" fmla="*/ 61 h 61"/>
                <a:gd name="T52" fmla="*/ 6 w 45"/>
                <a:gd name="T53" fmla="*/ 55 h 61"/>
                <a:gd name="T54" fmla="*/ 0 w 45"/>
                <a:gd name="T55" fmla="*/ 40 h 61"/>
                <a:gd name="T56" fmla="*/ 8 w 45"/>
                <a:gd name="T57" fmla="*/ 4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 h="61">
                  <a:moveTo>
                    <a:pt x="8" y="40"/>
                  </a:moveTo>
                  <a:cubicBezTo>
                    <a:pt x="8" y="44"/>
                    <a:pt x="8" y="46"/>
                    <a:pt x="10" y="48"/>
                  </a:cubicBezTo>
                  <a:cubicBezTo>
                    <a:pt x="12" y="52"/>
                    <a:pt x="17" y="54"/>
                    <a:pt x="23" y="54"/>
                  </a:cubicBezTo>
                  <a:cubicBezTo>
                    <a:pt x="26" y="54"/>
                    <a:pt x="28" y="54"/>
                    <a:pt x="30" y="53"/>
                  </a:cubicBezTo>
                  <a:cubicBezTo>
                    <a:pt x="35" y="51"/>
                    <a:pt x="37" y="48"/>
                    <a:pt x="37" y="44"/>
                  </a:cubicBezTo>
                  <a:cubicBezTo>
                    <a:pt x="37" y="41"/>
                    <a:pt x="36" y="39"/>
                    <a:pt x="34" y="37"/>
                  </a:cubicBezTo>
                  <a:cubicBezTo>
                    <a:pt x="32" y="36"/>
                    <a:pt x="29" y="35"/>
                    <a:pt x="25" y="34"/>
                  </a:cubicBezTo>
                  <a:cubicBezTo>
                    <a:pt x="18" y="32"/>
                    <a:pt x="18" y="32"/>
                    <a:pt x="18" y="32"/>
                  </a:cubicBezTo>
                  <a:cubicBezTo>
                    <a:pt x="13" y="31"/>
                    <a:pt x="9" y="30"/>
                    <a:pt x="7" y="29"/>
                  </a:cubicBezTo>
                  <a:cubicBezTo>
                    <a:pt x="4" y="26"/>
                    <a:pt x="2" y="23"/>
                    <a:pt x="2" y="18"/>
                  </a:cubicBezTo>
                  <a:cubicBezTo>
                    <a:pt x="2" y="13"/>
                    <a:pt x="4" y="9"/>
                    <a:pt x="7" y="5"/>
                  </a:cubicBezTo>
                  <a:cubicBezTo>
                    <a:pt x="11" y="2"/>
                    <a:pt x="16" y="0"/>
                    <a:pt x="22" y="0"/>
                  </a:cubicBezTo>
                  <a:cubicBezTo>
                    <a:pt x="28" y="0"/>
                    <a:pt x="33" y="2"/>
                    <a:pt x="37" y="5"/>
                  </a:cubicBezTo>
                  <a:cubicBezTo>
                    <a:pt x="41" y="8"/>
                    <a:pt x="43" y="12"/>
                    <a:pt x="43" y="19"/>
                  </a:cubicBezTo>
                  <a:cubicBezTo>
                    <a:pt x="36" y="19"/>
                    <a:pt x="36" y="19"/>
                    <a:pt x="36" y="19"/>
                  </a:cubicBezTo>
                  <a:cubicBezTo>
                    <a:pt x="35" y="15"/>
                    <a:pt x="35" y="13"/>
                    <a:pt x="33" y="12"/>
                  </a:cubicBezTo>
                  <a:cubicBezTo>
                    <a:pt x="31" y="9"/>
                    <a:pt x="27" y="7"/>
                    <a:pt x="22" y="7"/>
                  </a:cubicBezTo>
                  <a:cubicBezTo>
                    <a:pt x="17" y="7"/>
                    <a:pt x="14" y="8"/>
                    <a:pt x="12" y="10"/>
                  </a:cubicBezTo>
                  <a:cubicBezTo>
                    <a:pt x="10" y="12"/>
                    <a:pt x="10" y="14"/>
                    <a:pt x="10" y="17"/>
                  </a:cubicBezTo>
                  <a:cubicBezTo>
                    <a:pt x="10" y="19"/>
                    <a:pt x="11" y="21"/>
                    <a:pt x="13" y="23"/>
                  </a:cubicBezTo>
                  <a:cubicBezTo>
                    <a:pt x="14" y="24"/>
                    <a:pt x="18" y="25"/>
                    <a:pt x="23" y="26"/>
                  </a:cubicBezTo>
                  <a:cubicBezTo>
                    <a:pt x="31" y="28"/>
                    <a:pt x="31" y="28"/>
                    <a:pt x="31" y="28"/>
                  </a:cubicBezTo>
                  <a:cubicBezTo>
                    <a:pt x="34" y="29"/>
                    <a:pt x="37" y="30"/>
                    <a:pt x="39" y="31"/>
                  </a:cubicBezTo>
                  <a:cubicBezTo>
                    <a:pt x="43" y="34"/>
                    <a:pt x="45" y="38"/>
                    <a:pt x="45" y="43"/>
                  </a:cubicBezTo>
                  <a:cubicBezTo>
                    <a:pt x="45" y="49"/>
                    <a:pt x="42" y="54"/>
                    <a:pt x="38" y="56"/>
                  </a:cubicBezTo>
                  <a:cubicBezTo>
                    <a:pt x="33" y="59"/>
                    <a:pt x="28" y="61"/>
                    <a:pt x="22" y="61"/>
                  </a:cubicBezTo>
                  <a:cubicBezTo>
                    <a:pt x="15" y="61"/>
                    <a:pt x="10" y="59"/>
                    <a:pt x="6" y="55"/>
                  </a:cubicBezTo>
                  <a:cubicBezTo>
                    <a:pt x="2" y="51"/>
                    <a:pt x="0" y="47"/>
                    <a:pt x="0" y="40"/>
                  </a:cubicBezTo>
                  <a:lnTo>
                    <a:pt x="8"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5" name="Freeform 26"/>
            <p:cNvSpPr>
              <a:spLocks noEditPoints="1"/>
            </p:cNvSpPr>
            <p:nvPr/>
          </p:nvSpPr>
          <p:spPr bwMode="auto">
            <a:xfrm>
              <a:off x="15824204" y="2867026"/>
              <a:ext cx="120650" cy="141288"/>
            </a:xfrm>
            <a:custGeom>
              <a:avLst/>
              <a:gdLst>
                <a:gd name="T0" fmla="*/ 28 w 38"/>
                <a:gd name="T1" fmla="*/ 2 h 44"/>
                <a:gd name="T2" fmla="*/ 34 w 38"/>
                <a:gd name="T3" fmla="*/ 8 h 44"/>
                <a:gd name="T4" fmla="*/ 37 w 38"/>
                <a:gd name="T5" fmla="*/ 15 h 44"/>
                <a:gd name="T6" fmla="*/ 38 w 38"/>
                <a:gd name="T7" fmla="*/ 24 h 44"/>
                <a:gd name="T8" fmla="*/ 8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20 w 38"/>
                <a:gd name="T35" fmla="*/ 0 h 44"/>
                <a:gd name="T36" fmla="*/ 28 w 38"/>
                <a:gd name="T37" fmla="*/ 2 h 44"/>
                <a:gd name="T38" fmla="*/ 31 w 38"/>
                <a:gd name="T39" fmla="*/ 19 h 44"/>
                <a:gd name="T40" fmla="*/ 29 w 38"/>
                <a:gd name="T41" fmla="*/ 11 h 44"/>
                <a:gd name="T42" fmla="*/ 19 w 38"/>
                <a:gd name="T43" fmla="*/ 6 h 44"/>
                <a:gd name="T44" fmla="*/ 11 w 38"/>
                <a:gd name="T45" fmla="*/ 10 h 44"/>
                <a:gd name="T46" fmla="*/ 8 w 38"/>
                <a:gd name="T47" fmla="*/ 19 h 44"/>
                <a:gd name="T48" fmla="*/ 31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8" y="17"/>
                    <a:pt x="38" y="20"/>
                    <a:pt x="38" y="24"/>
                  </a:cubicBezTo>
                  <a:cubicBezTo>
                    <a:pt x="8" y="24"/>
                    <a:pt x="8" y="24"/>
                    <a:pt x="8" y="24"/>
                  </a:cubicBezTo>
                  <a:cubicBezTo>
                    <a:pt x="8" y="29"/>
                    <a:pt x="9" y="32"/>
                    <a:pt x="10" y="34"/>
                  </a:cubicBezTo>
                  <a:cubicBezTo>
                    <a:pt x="12" y="37"/>
                    <a:pt x="15" y="38"/>
                    <a:pt x="19" y="38"/>
                  </a:cubicBezTo>
                  <a:cubicBezTo>
                    <a:pt x="23" y="38"/>
                    <a:pt x="26"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1" y="44"/>
                    <a:pt x="18" y="44"/>
                  </a:cubicBezTo>
                  <a:cubicBezTo>
                    <a:pt x="13" y="44"/>
                    <a:pt x="9" y="42"/>
                    <a:pt x="5" y="39"/>
                  </a:cubicBezTo>
                  <a:cubicBezTo>
                    <a:pt x="2" y="35"/>
                    <a:pt x="0" y="30"/>
                    <a:pt x="0" y="23"/>
                  </a:cubicBezTo>
                  <a:cubicBezTo>
                    <a:pt x="0" y="16"/>
                    <a:pt x="2" y="11"/>
                    <a:pt x="5" y="7"/>
                  </a:cubicBezTo>
                  <a:cubicBezTo>
                    <a:pt x="9" y="2"/>
                    <a:pt x="14" y="0"/>
                    <a:pt x="20" y="0"/>
                  </a:cubicBezTo>
                  <a:cubicBezTo>
                    <a:pt x="22" y="0"/>
                    <a:pt x="25" y="1"/>
                    <a:pt x="28" y="2"/>
                  </a:cubicBezTo>
                  <a:moveTo>
                    <a:pt x="31" y="19"/>
                  </a:moveTo>
                  <a:cubicBezTo>
                    <a:pt x="30" y="16"/>
                    <a:pt x="30" y="13"/>
                    <a:pt x="29" y="11"/>
                  </a:cubicBezTo>
                  <a:cubicBezTo>
                    <a:pt x="27" y="8"/>
                    <a:pt x="24" y="6"/>
                    <a:pt x="19" y="6"/>
                  </a:cubicBezTo>
                  <a:cubicBezTo>
                    <a:pt x="16" y="6"/>
                    <a:pt x="13" y="8"/>
                    <a:pt x="11" y="10"/>
                  </a:cubicBezTo>
                  <a:cubicBezTo>
                    <a:pt x="9" y="12"/>
                    <a:pt x="8" y="15"/>
                    <a:pt x="8" y="19"/>
                  </a:cubicBezTo>
                  <a:lnTo>
                    <a:pt x="31"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6" name="Freeform 27"/>
            <p:cNvSpPr>
              <a:spLocks/>
            </p:cNvSpPr>
            <p:nvPr/>
          </p:nvSpPr>
          <p:spPr bwMode="auto">
            <a:xfrm>
              <a:off x="15976604" y="2867026"/>
              <a:ext cx="63500" cy="138113"/>
            </a:xfrm>
            <a:custGeom>
              <a:avLst/>
              <a:gdLst>
                <a:gd name="T0" fmla="*/ 0 w 20"/>
                <a:gd name="T1" fmla="*/ 1 h 43"/>
                <a:gd name="T2" fmla="*/ 6 w 20"/>
                <a:gd name="T3" fmla="*/ 1 h 43"/>
                <a:gd name="T4" fmla="*/ 6 w 20"/>
                <a:gd name="T5" fmla="*/ 8 h 43"/>
                <a:gd name="T6" fmla="*/ 10 w 20"/>
                <a:gd name="T7" fmla="*/ 3 h 43"/>
                <a:gd name="T8" fmla="*/ 18 w 20"/>
                <a:gd name="T9" fmla="*/ 0 h 43"/>
                <a:gd name="T10" fmla="*/ 18 w 20"/>
                <a:gd name="T11" fmla="*/ 0 h 43"/>
                <a:gd name="T12" fmla="*/ 20 w 20"/>
                <a:gd name="T13" fmla="*/ 1 h 43"/>
                <a:gd name="T14" fmla="*/ 20 w 20"/>
                <a:gd name="T15" fmla="*/ 8 h 43"/>
                <a:gd name="T16" fmla="*/ 19 w 20"/>
                <a:gd name="T17" fmla="*/ 8 h 43"/>
                <a:gd name="T18" fmla="*/ 18 w 20"/>
                <a:gd name="T19" fmla="*/ 8 h 43"/>
                <a:gd name="T20" fmla="*/ 9 w 20"/>
                <a:gd name="T21" fmla="*/ 11 h 43"/>
                <a:gd name="T22" fmla="*/ 7 w 20"/>
                <a:gd name="T23" fmla="*/ 19 h 43"/>
                <a:gd name="T24" fmla="*/ 7 w 20"/>
                <a:gd name="T25" fmla="*/ 43 h 43"/>
                <a:gd name="T26" fmla="*/ 0 w 20"/>
                <a:gd name="T27" fmla="*/ 43 h 43"/>
                <a:gd name="T28" fmla="*/ 0 w 20"/>
                <a:gd name="T29"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43">
                  <a:moveTo>
                    <a:pt x="0" y="1"/>
                  </a:moveTo>
                  <a:cubicBezTo>
                    <a:pt x="6" y="1"/>
                    <a:pt x="6" y="1"/>
                    <a:pt x="6" y="1"/>
                  </a:cubicBezTo>
                  <a:cubicBezTo>
                    <a:pt x="6" y="8"/>
                    <a:pt x="6" y="8"/>
                    <a:pt x="6" y="8"/>
                  </a:cubicBezTo>
                  <a:cubicBezTo>
                    <a:pt x="7" y="7"/>
                    <a:pt x="8" y="5"/>
                    <a:pt x="10" y="3"/>
                  </a:cubicBezTo>
                  <a:cubicBezTo>
                    <a:pt x="12" y="1"/>
                    <a:pt x="15" y="0"/>
                    <a:pt x="18" y="0"/>
                  </a:cubicBezTo>
                  <a:cubicBezTo>
                    <a:pt x="18" y="0"/>
                    <a:pt x="18" y="0"/>
                    <a:pt x="18" y="0"/>
                  </a:cubicBezTo>
                  <a:cubicBezTo>
                    <a:pt x="19" y="0"/>
                    <a:pt x="19" y="0"/>
                    <a:pt x="20" y="1"/>
                  </a:cubicBezTo>
                  <a:cubicBezTo>
                    <a:pt x="20" y="8"/>
                    <a:pt x="20" y="8"/>
                    <a:pt x="20" y="8"/>
                  </a:cubicBezTo>
                  <a:cubicBezTo>
                    <a:pt x="19" y="8"/>
                    <a:pt x="19" y="8"/>
                    <a:pt x="19" y="8"/>
                  </a:cubicBezTo>
                  <a:cubicBezTo>
                    <a:pt x="18" y="8"/>
                    <a:pt x="18" y="8"/>
                    <a:pt x="18" y="8"/>
                  </a:cubicBezTo>
                  <a:cubicBezTo>
                    <a:pt x="14" y="8"/>
                    <a:pt x="11" y="9"/>
                    <a:pt x="9" y="11"/>
                  </a:cubicBezTo>
                  <a:cubicBezTo>
                    <a:pt x="8" y="13"/>
                    <a:pt x="7" y="16"/>
                    <a:pt x="7" y="19"/>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7" name="Freeform 28"/>
            <p:cNvSpPr>
              <a:spLocks/>
            </p:cNvSpPr>
            <p:nvPr/>
          </p:nvSpPr>
          <p:spPr bwMode="auto">
            <a:xfrm>
              <a:off x="16046454" y="2870201"/>
              <a:ext cx="120650" cy="134938"/>
            </a:xfrm>
            <a:custGeom>
              <a:avLst/>
              <a:gdLst>
                <a:gd name="T0" fmla="*/ 16 w 76"/>
                <a:gd name="T1" fmla="*/ 0 h 85"/>
                <a:gd name="T2" fmla="*/ 38 w 76"/>
                <a:gd name="T3" fmla="*/ 69 h 85"/>
                <a:gd name="T4" fmla="*/ 62 w 76"/>
                <a:gd name="T5" fmla="*/ 0 h 85"/>
                <a:gd name="T6" fmla="*/ 76 w 76"/>
                <a:gd name="T7" fmla="*/ 0 h 85"/>
                <a:gd name="T8" fmla="*/ 46 w 76"/>
                <a:gd name="T9" fmla="*/ 85 h 85"/>
                <a:gd name="T10" fmla="*/ 30 w 76"/>
                <a:gd name="T11" fmla="*/ 85 h 85"/>
                <a:gd name="T12" fmla="*/ 0 w 76"/>
                <a:gd name="T13" fmla="*/ 0 h 85"/>
                <a:gd name="T14" fmla="*/ 16 w 76"/>
                <a:gd name="T15" fmla="*/ 0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5">
                  <a:moveTo>
                    <a:pt x="16" y="0"/>
                  </a:moveTo>
                  <a:lnTo>
                    <a:pt x="38" y="69"/>
                  </a:lnTo>
                  <a:lnTo>
                    <a:pt x="62" y="0"/>
                  </a:lnTo>
                  <a:lnTo>
                    <a:pt x="76" y="0"/>
                  </a:lnTo>
                  <a:lnTo>
                    <a:pt x="46" y="85"/>
                  </a:lnTo>
                  <a:lnTo>
                    <a:pt x="30" y="85"/>
                  </a:lnTo>
                  <a:lnTo>
                    <a:pt x="0" y="0"/>
                  </a:lnTo>
                  <a:lnTo>
                    <a:pt x="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8" name="Freeform 29"/>
            <p:cNvSpPr>
              <a:spLocks noEditPoints="1"/>
            </p:cNvSpPr>
            <p:nvPr/>
          </p:nvSpPr>
          <p:spPr bwMode="auto">
            <a:xfrm>
              <a:off x="16189329" y="2822576"/>
              <a:ext cx="22225" cy="182563"/>
            </a:xfrm>
            <a:custGeom>
              <a:avLst/>
              <a:gdLst>
                <a:gd name="T0" fmla="*/ 0 w 14"/>
                <a:gd name="T1" fmla="*/ 0 h 115"/>
                <a:gd name="T2" fmla="*/ 14 w 14"/>
                <a:gd name="T3" fmla="*/ 0 h 115"/>
                <a:gd name="T4" fmla="*/ 14 w 14"/>
                <a:gd name="T5" fmla="*/ 16 h 115"/>
                <a:gd name="T6" fmla="*/ 0 w 14"/>
                <a:gd name="T7" fmla="*/ 16 h 115"/>
                <a:gd name="T8" fmla="*/ 0 w 14"/>
                <a:gd name="T9" fmla="*/ 0 h 115"/>
                <a:gd name="T10" fmla="*/ 0 w 14"/>
                <a:gd name="T11" fmla="*/ 30 h 115"/>
                <a:gd name="T12" fmla="*/ 14 w 14"/>
                <a:gd name="T13" fmla="*/ 30 h 115"/>
                <a:gd name="T14" fmla="*/ 14 w 14"/>
                <a:gd name="T15" fmla="*/ 115 h 115"/>
                <a:gd name="T16" fmla="*/ 0 w 14"/>
                <a:gd name="T17" fmla="*/ 115 h 115"/>
                <a:gd name="T18" fmla="*/ 0 w 14"/>
                <a:gd name="T19" fmla="*/ 3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15">
                  <a:moveTo>
                    <a:pt x="0" y="0"/>
                  </a:moveTo>
                  <a:lnTo>
                    <a:pt x="14" y="0"/>
                  </a:lnTo>
                  <a:lnTo>
                    <a:pt x="14" y="16"/>
                  </a:lnTo>
                  <a:lnTo>
                    <a:pt x="0" y="16"/>
                  </a:lnTo>
                  <a:lnTo>
                    <a:pt x="0" y="0"/>
                  </a:lnTo>
                  <a:close/>
                  <a:moveTo>
                    <a:pt x="0" y="30"/>
                  </a:moveTo>
                  <a:lnTo>
                    <a:pt x="14" y="30"/>
                  </a:lnTo>
                  <a:lnTo>
                    <a:pt x="14" y="115"/>
                  </a:lnTo>
                  <a:lnTo>
                    <a:pt x="0" y="115"/>
                  </a:lnTo>
                  <a:lnTo>
                    <a:pt x="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9" name="Freeform 30"/>
            <p:cNvSpPr>
              <a:spLocks/>
            </p:cNvSpPr>
            <p:nvPr/>
          </p:nvSpPr>
          <p:spPr bwMode="auto">
            <a:xfrm>
              <a:off x="16240129" y="2867026"/>
              <a:ext cx="112713" cy="141288"/>
            </a:xfrm>
            <a:custGeom>
              <a:avLst/>
              <a:gdLst>
                <a:gd name="T0" fmla="*/ 30 w 35"/>
                <a:gd name="T1" fmla="*/ 3 h 44"/>
                <a:gd name="T2" fmla="*/ 35 w 35"/>
                <a:gd name="T3" fmla="*/ 15 h 44"/>
                <a:gd name="T4" fmla="*/ 29 w 35"/>
                <a:gd name="T5" fmla="*/ 15 h 44"/>
                <a:gd name="T6" fmla="*/ 26 w 35"/>
                <a:gd name="T7" fmla="*/ 9 h 44"/>
                <a:gd name="T8" fmla="*/ 19 w 35"/>
                <a:gd name="T9" fmla="*/ 6 h 44"/>
                <a:gd name="T10" fmla="*/ 9 w 35"/>
                <a:gd name="T11" fmla="*/ 13 h 44"/>
                <a:gd name="T12" fmla="*/ 7 w 35"/>
                <a:gd name="T13" fmla="*/ 23 h 44"/>
                <a:gd name="T14" fmla="*/ 10 w 35"/>
                <a:gd name="T15" fmla="*/ 34 h 44"/>
                <a:gd name="T16" fmla="*/ 18 w 35"/>
                <a:gd name="T17" fmla="*/ 38 h 44"/>
                <a:gd name="T18" fmla="*/ 25 w 35"/>
                <a:gd name="T19" fmla="*/ 35 h 44"/>
                <a:gd name="T20" fmla="*/ 29 w 35"/>
                <a:gd name="T21" fmla="*/ 28 h 44"/>
                <a:gd name="T22" fmla="*/ 35 w 35"/>
                <a:gd name="T23" fmla="*/ 28 h 44"/>
                <a:gd name="T24" fmla="*/ 30 w 35"/>
                <a:gd name="T25" fmla="*/ 40 h 44"/>
                <a:gd name="T26" fmla="*/ 18 w 35"/>
                <a:gd name="T27" fmla="*/ 44 h 44"/>
                <a:gd name="T28" fmla="*/ 5 w 35"/>
                <a:gd name="T29" fmla="*/ 38 h 44"/>
                <a:gd name="T30" fmla="*/ 0 w 35"/>
                <a:gd name="T31" fmla="*/ 23 h 44"/>
                <a:gd name="T32" fmla="*/ 5 w 35"/>
                <a:gd name="T33" fmla="*/ 6 h 44"/>
                <a:gd name="T34" fmla="*/ 19 w 35"/>
                <a:gd name="T35" fmla="*/ 0 h 44"/>
                <a:gd name="T36" fmla="*/ 30 w 35"/>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44">
                  <a:moveTo>
                    <a:pt x="30" y="3"/>
                  </a:moveTo>
                  <a:cubicBezTo>
                    <a:pt x="33" y="6"/>
                    <a:pt x="35" y="10"/>
                    <a:pt x="35" y="15"/>
                  </a:cubicBezTo>
                  <a:cubicBezTo>
                    <a:pt x="29" y="15"/>
                    <a:pt x="29" y="15"/>
                    <a:pt x="29" y="15"/>
                  </a:cubicBezTo>
                  <a:cubicBezTo>
                    <a:pt x="28" y="13"/>
                    <a:pt x="27" y="11"/>
                    <a:pt x="26" y="9"/>
                  </a:cubicBezTo>
                  <a:cubicBezTo>
                    <a:pt x="24" y="7"/>
                    <a:pt x="22" y="6"/>
                    <a:pt x="19" y="6"/>
                  </a:cubicBezTo>
                  <a:cubicBezTo>
                    <a:pt x="14" y="6"/>
                    <a:pt x="11" y="8"/>
                    <a:pt x="9" y="13"/>
                  </a:cubicBezTo>
                  <a:cubicBezTo>
                    <a:pt x="8" y="16"/>
                    <a:pt x="7" y="19"/>
                    <a:pt x="7" y="23"/>
                  </a:cubicBezTo>
                  <a:cubicBezTo>
                    <a:pt x="7" y="27"/>
                    <a:pt x="8" y="31"/>
                    <a:pt x="10" y="34"/>
                  </a:cubicBezTo>
                  <a:cubicBezTo>
                    <a:pt x="12" y="37"/>
                    <a:pt x="14" y="38"/>
                    <a:pt x="18" y="38"/>
                  </a:cubicBezTo>
                  <a:cubicBezTo>
                    <a:pt x="21" y="38"/>
                    <a:pt x="23" y="37"/>
                    <a:pt x="25" y="35"/>
                  </a:cubicBezTo>
                  <a:cubicBezTo>
                    <a:pt x="27" y="34"/>
                    <a:pt x="28" y="31"/>
                    <a:pt x="29" y="28"/>
                  </a:cubicBezTo>
                  <a:cubicBezTo>
                    <a:pt x="35" y="28"/>
                    <a:pt x="35" y="28"/>
                    <a:pt x="35" y="28"/>
                  </a:cubicBezTo>
                  <a:cubicBezTo>
                    <a:pt x="35" y="34"/>
                    <a:pt x="33" y="38"/>
                    <a:pt x="30" y="40"/>
                  </a:cubicBezTo>
                  <a:cubicBezTo>
                    <a:pt x="27" y="43"/>
                    <a:pt x="23" y="44"/>
                    <a:pt x="18" y="44"/>
                  </a:cubicBezTo>
                  <a:cubicBezTo>
                    <a:pt x="12" y="44"/>
                    <a:pt x="8" y="42"/>
                    <a:pt x="5" y="38"/>
                  </a:cubicBezTo>
                  <a:cubicBezTo>
                    <a:pt x="1" y="34"/>
                    <a:pt x="0" y="29"/>
                    <a:pt x="0" y="23"/>
                  </a:cubicBezTo>
                  <a:cubicBezTo>
                    <a:pt x="0" y="16"/>
                    <a:pt x="2" y="10"/>
                    <a:pt x="5" y="6"/>
                  </a:cubicBezTo>
                  <a:cubicBezTo>
                    <a:pt x="9" y="2"/>
                    <a:pt x="13" y="0"/>
                    <a:pt x="19" y="0"/>
                  </a:cubicBezTo>
                  <a:cubicBezTo>
                    <a:pt x="23" y="0"/>
                    <a:pt x="27" y="1"/>
                    <a:pt x="30"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0" name="Freeform 31"/>
            <p:cNvSpPr>
              <a:spLocks noEditPoints="1"/>
            </p:cNvSpPr>
            <p:nvPr/>
          </p:nvSpPr>
          <p:spPr bwMode="auto">
            <a:xfrm>
              <a:off x="16371892" y="2867026"/>
              <a:ext cx="120650" cy="141288"/>
            </a:xfrm>
            <a:custGeom>
              <a:avLst/>
              <a:gdLst>
                <a:gd name="T0" fmla="*/ 28 w 38"/>
                <a:gd name="T1" fmla="*/ 2 h 44"/>
                <a:gd name="T2" fmla="*/ 34 w 38"/>
                <a:gd name="T3" fmla="*/ 8 h 44"/>
                <a:gd name="T4" fmla="*/ 37 w 38"/>
                <a:gd name="T5" fmla="*/ 15 h 44"/>
                <a:gd name="T6" fmla="*/ 38 w 38"/>
                <a:gd name="T7" fmla="*/ 24 h 44"/>
                <a:gd name="T8" fmla="*/ 7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19 w 38"/>
                <a:gd name="T35" fmla="*/ 0 h 44"/>
                <a:gd name="T36" fmla="*/ 28 w 38"/>
                <a:gd name="T37" fmla="*/ 2 h 44"/>
                <a:gd name="T38" fmla="*/ 30 w 38"/>
                <a:gd name="T39" fmla="*/ 19 h 44"/>
                <a:gd name="T40" fmla="*/ 28 w 38"/>
                <a:gd name="T41" fmla="*/ 11 h 44"/>
                <a:gd name="T42" fmla="*/ 19 w 38"/>
                <a:gd name="T43" fmla="*/ 6 h 44"/>
                <a:gd name="T44" fmla="*/ 11 w 38"/>
                <a:gd name="T45" fmla="*/ 10 h 44"/>
                <a:gd name="T46" fmla="*/ 8 w 38"/>
                <a:gd name="T47" fmla="*/ 19 h 44"/>
                <a:gd name="T48" fmla="*/ 30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7" y="17"/>
                    <a:pt x="38" y="20"/>
                    <a:pt x="38" y="24"/>
                  </a:cubicBezTo>
                  <a:cubicBezTo>
                    <a:pt x="7" y="24"/>
                    <a:pt x="7" y="24"/>
                    <a:pt x="7" y="24"/>
                  </a:cubicBezTo>
                  <a:cubicBezTo>
                    <a:pt x="7" y="29"/>
                    <a:pt x="8" y="32"/>
                    <a:pt x="10" y="34"/>
                  </a:cubicBezTo>
                  <a:cubicBezTo>
                    <a:pt x="12" y="37"/>
                    <a:pt x="15" y="38"/>
                    <a:pt x="19" y="38"/>
                  </a:cubicBezTo>
                  <a:cubicBezTo>
                    <a:pt x="23" y="38"/>
                    <a:pt x="25"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4" y="0"/>
                    <a:pt x="19" y="0"/>
                  </a:cubicBezTo>
                  <a:cubicBezTo>
                    <a:pt x="22" y="0"/>
                    <a:pt x="25" y="1"/>
                    <a:pt x="28" y="2"/>
                  </a:cubicBezTo>
                  <a:moveTo>
                    <a:pt x="30" y="19"/>
                  </a:moveTo>
                  <a:cubicBezTo>
                    <a:pt x="30" y="16"/>
                    <a:pt x="29" y="13"/>
                    <a:pt x="28" y="11"/>
                  </a:cubicBezTo>
                  <a:cubicBezTo>
                    <a:pt x="27" y="8"/>
                    <a:pt x="23" y="6"/>
                    <a:pt x="19" y="6"/>
                  </a:cubicBezTo>
                  <a:cubicBezTo>
                    <a:pt x="16" y="6"/>
                    <a:pt x="13" y="8"/>
                    <a:pt x="11" y="10"/>
                  </a:cubicBezTo>
                  <a:cubicBezTo>
                    <a:pt x="9" y="12"/>
                    <a:pt x="8" y="15"/>
                    <a:pt x="8"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1" name="Freeform 32"/>
            <p:cNvSpPr>
              <a:spLocks/>
            </p:cNvSpPr>
            <p:nvPr/>
          </p:nvSpPr>
          <p:spPr bwMode="auto">
            <a:xfrm>
              <a:off x="16514767" y="2867026"/>
              <a:ext cx="107950" cy="141288"/>
            </a:xfrm>
            <a:custGeom>
              <a:avLst/>
              <a:gdLst>
                <a:gd name="T0" fmla="*/ 6 w 34"/>
                <a:gd name="T1" fmla="*/ 30 h 44"/>
                <a:gd name="T2" fmla="*/ 8 w 34"/>
                <a:gd name="T3" fmla="*/ 35 h 44"/>
                <a:gd name="T4" fmla="*/ 18 w 34"/>
                <a:gd name="T5" fmla="*/ 39 h 44"/>
                <a:gd name="T6" fmla="*/ 24 w 34"/>
                <a:gd name="T7" fmla="*/ 37 h 44"/>
                <a:gd name="T8" fmla="*/ 28 w 34"/>
                <a:gd name="T9" fmla="*/ 32 h 44"/>
                <a:gd name="T10" fmla="*/ 25 w 34"/>
                <a:gd name="T11" fmla="*/ 28 h 44"/>
                <a:gd name="T12" fmla="*/ 19 w 34"/>
                <a:gd name="T13" fmla="*/ 26 h 44"/>
                <a:gd name="T14" fmla="*/ 13 w 34"/>
                <a:gd name="T15" fmla="*/ 24 h 44"/>
                <a:gd name="T16" fmla="*/ 5 w 34"/>
                <a:gd name="T17" fmla="*/ 21 h 44"/>
                <a:gd name="T18" fmla="*/ 1 w 34"/>
                <a:gd name="T19" fmla="*/ 13 h 44"/>
                <a:gd name="T20" fmla="*/ 5 w 34"/>
                <a:gd name="T21" fmla="*/ 4 h 44"/>
                <a:gd name="T22" fmla="*/ 17 w 34"/>
                <a:gd name="T23" fmla="*/ 0 h 44"/>
                <a:gd name="T24" fmla="*/ 30 w 34"/>
                <a:gd name="T25" fmla="*/ 6 h 44"/>
                <a:gd name="T26" fmla="*/ 33 w 34"/>
                <a:gd name="T27" fmla="*/ 13 h 44"/>
                <a:gd name="T28" fmla="*/ 26 w 34"/>
                <a:gd name="T29" fmla="*/ 13 h 44"/>
                <a:gd name="T30" fmla="*/ 25 w 34"/>
                <a:gd name="T31" fmla="*/ 9 h 44"/>
                <a:gd name="T32" fmla="*/ 16 w 34"/>
                <a:gd name="T33" fmla="*/ 6 h 44"/>
                <a:gd name="T34" fmla="*/ 10 w 34"/>
                <a:gd name="T35" fmla="*/ 8 h 44"/>
                <a:gd name="T36" fmla="*/ 8 w 34"/>
                <a:gd name="T37" fmla="*/ 12 h 44"/>
                <a:gd name="T38" fmla="*/ 11 w 34"/>
                <a:gd name="T39" fmla="*/ 16 h 44"/>
                <a:gd name="T40" fmla="*/ 15 w 34"/>
                <a:gd name="T41" fmla="*/ 18 h 44"/>
                <a:gd name="T42" fmla="*/ 20 w 34"/>
                <a:gd name="T43" fmla="*/ 19 h 44"/>
                <a:gd name="T44" fmla="*/ 30 w 34"/>
                <a:gd name="T45" fmla="*/ 22 h 44"/>
                <a:gd name="T46" fmla="*/ 34 w 34"/>
                <a:gd name="T47" fmla="*/ 31 h 44"/>
                <a:gd name="T48" fmla="*/ 30 w 34"/>
                <a:gd name="T49" fmla="*/ 40 h 44"/>
                <a:gd name="T50" fmla="*/ 17 w 34"/>
                <a:gd name="T51" fmla="*/ 44 h 44"/>
                <a:gd name="T52" fmla="*/ 4 w 34"/>
                <a:gd name="T53" fmla="*/ 40 h 44"/>
                <a:gd name="T54" fmla="*/ 0 w 34"/>
                <a:gd name="T55" fmla="*/ 30 h 44"/>
                <a:gd name="T56" fmla="*/ 6 w 34"/>
                <a:gd name="T5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 h="44">
                  <a:moveTo>
                    <a:pt x="6" y="30"/>
                  </a:moveTo>
                  <a:cubicBezTo>
                    <a:pt x="7" y="32"/>
                    <a:pt x="7" y="34"/>
                    <a:pt x="8" y="35"/>
                  </a:cubicBezTo>
                  <a:cubicBezTo>
                    <a:pt x="10" y="37"/>
                    <a:pt x="13" y="39"/>
                    <a:pt x="18" y="39"/>
                  </a:cubicBezTo>
                  <a:cubicBezTo>
                    <a:pt x="20" y="39"/>
                    <a:pt x="22" y="38"/>
                    <a:pt x="24" y="37"/>
                  </a:cubicBezTo>
                  <a:cubicBezTo>
                    <a:pt x="27" y="36"/>
                    <a:pt x="28" y="34"/>
                    <a:pt x="28" y="32"/>
                  </a:cubicBezTo>
                  <a:cubicBezTo>
                    <a:pt x="28" y="30"/>
                    <a:pt x="27" y="28"/>
                    <a:pt x="25" y="28"/>
                  </a:cubicBezTo>
                  <a:cubicBezTo>
                    <a:pt x="24" y="27"/>
                    <a:pt x="22" y="26"/>
                    <a:pt x="19" y="26"/>
                  </a:cubicBezTo>
                  <a:cubicBezTo>
                    <a:pt x="13" y="24"/>
                    <a:pt x="13" y="24"/>
                    <a:pt x="13" y="24"/>
                  </a:cubicBezTo>
                  <a:cubicBezTo>
                    <a:pt x="10" y="23"/>
                    <a:pt x="7" y="22"/>
                    <a:pt x="5" y="21"/>
                  </a:cubicBezTo>
                  <a:cubicBezTo>
                    <a:pt x="2" y="19"/>
                    <a:pt x="1" y="17"/>
                    <a:pt x="1" y="13"/>
                  </a:cubicBezTo>
                  <a:cubicBezTo>
                    <a:pt x="1" y="9"/>
                    <a:pt x="2" y="6"/>
                    <a:pt x="5" y="4"/>
                  </a:cubicBezTo>
                  <a:cubicBezTo>
                    <a:pt x="8" y="1"/>
                    <a:pt x="12" y="0"/>
                    <a:pt x="17" y="0"/>
                  </a:cubicBezTo>
                  <a:cubicBezTo>
                    <a:pt x="23" y="0"/>
                    <a:pt x="28" y="2"/>
                    <a:pt x="30" y="6"/>
                  </a:cubicBezTo>
                  <a:cubicBezTo>
                    <a:pt x="32" y="8"/>
                    <a:pt x="33" y="11"/>
                    <a:pt x="33" y="13"/>
                  </a:cubicBezTo>
                  <a:cubicBezTo>
                    <a:pt x="26" y="13"/>
                    <a:pt x="26" y="13"/>
                    <a:pt x="26" y="13"/>
                  </a:cubicBezTo>
                  <a:cubicBezTo>
                    <a:pt x="26" y="12"/>
                    <a:pt x="26" y="10"/>
                    <a:pt x="25" y="9"/>
                  </a:cubicBezTo>
                  <a:cubicBezTo>
                    <a:pt x="23" y="7"/>
                    <a:pt x="20" y="6"/>
                    <a:pt x="16" y="6"/>
                  </a:cubicBezTo>
                  <a:cubicBezTo>
                    <a:pt x="13" y="6"/>
                    <a:pt x="11" y="7"/>
                    <a:pt x="10" y="8"/>
                  </a:cubicBezTo>
                  <a:cubicBezTo>
                    <a:pt x="9" y="9"/>
                    <a:pt x="8" y="10"/>
                    <a:pt x="8" y="12"/>
                  </a:cubicBezTo>
                  <a:cubicBezTo>
                    <a:pt x="8" y="13"/>
                    <a:pt x="9" y="15"/>
                    <a:pt x="11" y="16"/>
                  </a:cubicBezTo>
                  <a:cubicBezTo>
                    <a:pt x="12" y="17"/>
                    <a:pt x="13" y="17"/>
                    <a:pt x="15" y="18"/>
                  </a:cubicBezTo>
                  <a:cubicBezTo>
                    <a:pt x="20" y="19"/>
                    <a:pt x="20" y="19"/>
                    <a:pt x="20" y="19"/>
                  </a:cubicBezTo>
                  <a:cubicBezTo>
                    <a:pt x="25" y="20"/>
                    <a:pt x="29" y="21"/>
                    <a:pt x="30" y="22"/>
                  </a:cubicBezTo>
                  <a:cubicBezTo>
                    <a:pt x="33" y="24"/>
                    <a:pt x="34" y="27"/>
                    <a:pt x="34" y="31"/>
                  </a:cubicBezTo>
                  <a:cubicBezTo>
                    <a:pt x="34" y="35"/>
                    <a:pt x="33" y="38"/>
                    <a:pt x="30" y="40"/>
                  </a:cubicBezTo>
                  <a:cubicBezTo>
                    <a:pt x="27" y="43"/>
                    <a:pt x="23" y="44"/>
                    <a:pt x="17" y="44"/>
                  </a:cubicBezTo>
                  <a:cubicBezTo>
                    <a:pt x="11" y="44"/>
                    <a:pt x="6" y="43"/>
                    <a:pt x="4" y="40"/>
                  </a:cubicBezTo>
                  <a:cubicBezTo>
                    <a:pt x="1" y="37"/>
                    <a:pt x="0" y="34"/>
                    <a:pt x="0" y="30"/>
                  </a:cubicBezTo>
                  <a:lnTo>
                    <a:pt x="6"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grpSp>
      <p:sp>
        <p:nvSpPr>
          <p:cNvPr id="62" name="Text Placeholder 2"/>
          <p:cNvSpPr>
            <a:spLocks noGrp="1"/>
          </p:cNvSpPr>
          <p:nvPr>
            <p:ph type="body" sz="quarter" idx="15" hasCustomPrompt="1"/>
          </p:nvPr>
        </p:nvSpPr>
        <p:spPr>
          <a:xfrm>
            <a:off x="995363" y="5619202"/>
            <a:ext cx="6142036" cy="275612"/>
          </a:xfrm>
        </p:spPr>
        <p:txBody>
          <a:bodyPr tIns="0" bIns="0" anchor="b"/>
          <a:lstStyle>
            <a:lvl1pPr marL="0" indent="0" algn="l">
              <a:lnSpc>
                <a:spcPct val="100000"/>
              </a:lnSpc>
              <a:buNone/>
              <a:defRPr lang="en-GB" sz="1500" b="0" kern="1200" baseline="0" noProof="0" dirty="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GB" noProof="0" dirty="0"/>
              <a:t>Click to edit presenter name</a:t>
            </a:r>
          </a:p>
        </p:txBody>
      </p:sp>
      <p:grpSp>
        <p:nvGrpSpPr>
          <p:cNvPr id="113" name="Group 112"/>
          <p:cNvGrpSpPr/>
          <p:nvPr userDrawn="1"/>
        </p:nvGrpSpPr>
        <p:grpSpPr>
          <a:xfrm>
            <a:off x="12263438" y="0"/>
            <a:ext cx="3681702" cy="3436620"/>
            <a:chOff x="12263438" y="0"/>
            <a:chExt cx="3681702" cy="3436620"/>
          </a:xfrm>
        </p:grpSpPr>
        <p:sp>
          <p:nvSpPr>
            <p:cNvPr id="114"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115"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dirty="0">
                <a:solidFill>
                  <a:schemeClr val="tx1"/>
                </a:solidFill>
              </a:endParaRPr>
            </a:p>
          </p:txBody>
        </p:sp>
        <p:sp>
          <p:nvSpPr>
            <p:cNvPr id="116"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117"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dirty="0">
                <a:solidFill>
                  <a:schemeClr val="tx1"/>
                </a:solidFill>
              </a:endParaRPr>
            </a:p>
          </p:txBody>
        </p:sp>
        <p:sp>
          <p:nvSpPr>
            <p:cNvPr id="118"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119"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120"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dirty="0">
                <a:solidFill>
                  <a:schemeClr val="tx1"/>
                </a:solidFill>
              </a:endParaRPr>
            </a:p>
          </p:txBody>
        </p:sp>
        <p:sp>
          <p:nvSpPr>
            <p:cNvPr id="121"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122"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dirty="0">
                <a:solidFill>
                  <a:schemeClr val="tx1"/>
                </a:solidFill>
              </a:endParaRPr>
            </a:p>
          </p:txBody>
        </p:sp>
        <p:sp>
          <p:nvSpPr>
            <p:cNvPr id="123"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124"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125"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dirty="0">
                <a:solidFill>
                  <a:schemeClr val="tx1"/>
                </a:solidFill>
              </a:endParaRPr>
            </a:p>
          </p:txBody>
        </p:sp>
        <p:sp>
          <p:nvSpPr>
            <p:cNvPr id="126"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127"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dirty="0">
                <a:solidFill>
                  <a:schemeClr val="tx1"/>
                </a:solidFill>
              </a:endParaRPr>
            </a:p>
          </p:txBody>
        </p:sp>
        <p:sp>
          <p:nvSpPr>
            <p:cNvPr id="128"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129"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dirty="0">
                <a:solidFill>
                  <a:schemeClr val="tx1"/>
                </a:solidFill>
              </a:endParaRPr>
            </a:p>
          </p:txBody>
        </p:sp>
        <p:sp>
          <p:nvSpPr>
            <p:cNvPr id="130"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131"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dirty="0">
                <a:solidFill>
                  <a:schemeClr val="tx1"/>
                </a:solidFill>
              </a:endParaRPr>
            </a:p>
          </p:txBody>
        </p:sp>
        <p:sp>
          <p:nvSpPr>
            <p:cNvPr id="132"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133"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134" name="Rectangle 133"/>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dirty="0">
                <a:solidFill>
                  <a:schemeClr val="tx1"/>
                </a:solidFill>
              </a:endParaRPr>
            </a:p>
          </p:txBody>
        </p:sp>
        <p:sp>
          <p:nvSpPr>
            <p:cNvPr id="135" name="Rectangle 134"/>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136" name="Rectangle 135"/>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dirty="0">
                <a:solidFill>
                  <a:schemeClr val="tx1"/>
                </a:solidFill>
              </a:endParaRPr>
            </a:p>
          </p:txBody>
        </p:sp>
        <p:sp>
          <p:nvSpPr>
            <p:cNvPr id="137" name="Rectangle 136"/>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138" name="Rectangle 137"/>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139"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dirty="0">
                <a:solidFill>
                  <a:schemeClr val="tx1"/>
                </a:solidFill>
              </a:endParaRPr>
            </a:p>
          </p:txBody>
        </p:sp>
        <p:sp>
          <p:nvSpPr>
            <p:cNvPr id="140"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141"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dirty="0">
                <a:solidFill>
                  <a:schemeClr val="tx1"/>
                </a:solidFill>
              </a:endParaRPr>
            </a:p>
          </p:txBody>
        </p:sp>
        <p:sp>
          <p:nvSpPr>
            <p:cNvPr id="142"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143" name="Rectangle 142"/>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dirty="0">
                <a:solidFill>
                  <a:schemeClr val="tx1"/>
                </a:solidFill>
              </a:endParaRPr>
            </a:p>
          </p:txBody>
        </p:sp>
        <p:sp>
          <p:nvSpPr>
            <p:cNvPr id="144" name="Rectangle 143"/>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145"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dirty="0">
                <a:solidFill>
                  <a:schemeClr val="tx1"/>
                </a:solidFill>
              </a:endParaRPr>
            </a:p>
          </p:txBody>
        </p:sp>
        <p:sp>
          <p:nvSpPr>
            <p:cNvPr id="146"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
        <p:nvSpPr>
          <p:cNvPr id="160" name="Rectangle 104"/>
          <p:cNvSpPr>
            <a:spLocks noChangeArrowheads="1"/>
          </p:cNvSpPr>
          <p:nvPr userDrawn="1"/>
        </p:nvSpPr>
        <p:spPr bwMode="gray">
          <a:xfrm flipH="1">
            <a:off x="-3101345" y="5619201"/>
            <a:ext cx="3018793" cy="30742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NAME OF PRESENTER (ONE LINE)</a:t>
            </a:r>
          </a:p>
        </p:txBody>
      </p:sp>
      <p:sp>
        <p:nvSpPr>
          <p:cNvPr id="161" name="Rectangle 104"/>
          <p:cNvSpPr>
            <a:spLocks noChangeArrowheads="1"/>
          </p:cNvSpPr>
          <p:nvPr userDrawn="1"/>
        </p:nvSpPr>
        <p:spPr bwMode="gray">
          <a:xfrm flipH="1">
            <a:off x="-3101344" y="4680749"/>
            <a:ext cx="3018790" cy="729451"/>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SUBTITLE HERE NOT MORE THAN 2 LINES OF TEXT</a:t>
            </a:r>
          </a:p>
        </p:txBody>
      </p:sp>
      <p:sp>
        <p:nvSpPr>
          <p:cNvPr id="162" name="Rectangle 104"/>
          <p:cNvSpPr>
            <a:spLocks noChangeArrowheads="1"/>
          </p:cNvSpPr>
          <p:nvPr userDrawn="1"/>
        </p:nvSpPr>
        <p:spPr bwMode="gray">
          <a:xfrm flipH="1">
            <a:off x="-3101343" y="3329475"/>
            <a:ext cx="3018790" cy="1227735"/>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TITLE HERE NOT MORE THAN 2 LINES OF TEXT</a:t>
            </a:r>
          </a:p>
        </p:txBody>
      </p:sp>
      <p:grpSp>
        <p:nvGrpSpPr>
          <p:cNvPr id="163" name="Group 162"/>
          <p:cNvGrpSpPr/>
          <p:nvPr userDrawn="1"/>
        </p:nvGrpSpPr>
        <p:grpSpPr>
          <a:xfrm>
            <a:off x="-3101342" y="3329475"/>
            <a:ext cx="3018791" cy="1227735"/>
            <a:chOff x="-460208" y="32235"/>
            <a:chExt cx="377657" cy="1227735"/>
          </a:xfrm>
        </p:grpSpPr>
        <p:cxnSp>
          <p:nvCxnSpPr>
            <p:cNvPr id="164" name="Straight Connector 163"/>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165" name="Straight Connector 164"/>
            <p:cNvCxnSpPr/>
            <p:nvPr userDrawn="1"/>
          </p:nvCxnSpPr>
          <p:spPr bwMode="gray">
            <a:xfrm flipH="1">
              <a:off x="-460208" y="32235"/>
              <a:ext cx="377657" cy="0"/>
            </a:xfrm>
            <a:prstGeom prst="line">
              <a:avLst/>
            </a:prstGeom>
            <a:noFill/>
            <a:ln w="6350" cap="flat" cmpd="sng" algn="ctr">
              <a:solidFill>
                <a:srgbClr val="FF0000"/>
              </a:solidFill>
              <a:prstDash val="dash"/>
              <a:miter lim="800000"/>
            </a:ln>
            <a:effectLst/>
          </p:spPr>
        </p:cxnSp>
      </p:grpSp>
      <p:grpSp>
        <p:nvGrpSpPr>
          <p:cNvPr id="166" name="Group 165"/>
          <p:cNvGrpSpPr/>
          <p:nvPr userDrawn="1"/>
        </p:nvGrpSpPr>
        <p:grpSpPr>
          <a:xfrm>
            <a:off x="-3101342" y="4680750"/>
            <a:ext cx="3018791" cy="729450"/>
            <a:chOff x="-460208" y="32235"/>
            <a:chExt cx="377657" cy="729450"/>
          </a:xfrm>
        </p:grpSpPr>
        <p:cxnSp>
          <p:nvCxnSpPr>
            <p:cNvPr id="167" name="Straight Connector 166"/>
            <p:cNvCxnSpPr/>
            <p:nvPr userDrawn="1"/>
          </p:nvCxnSpPr>
          <p:spPr bwMode="gray">
            <a:xfrm flipH="1">
              <a:off x="-460208" y="761685"/>
              <a:ext cx="377657" cy="0"/>
            </a:xfrm>
            <a:prstGeom prst="line">
              <a:avLst/>
            </a:prstGeom>
            <a:noFill/>
            <a:ln w="6350" cap="flat" cmpd="sng" algn="ctr">
              <a:solidFill>
                <a:srgbClr val="FF0000"/>
              </a:solidFill>
              <a:prstDash val="dash"/>
              <a:miter lim="800000"/>
            </a:ln>
            <a:effectLst/>
          </p:spPr>
        </p:cxnSp>
        <p:cxnSp>
          <p:nvCxnSpPr>
            <p:cNvPr id="168" name="Straight Connector 167"/>
            <p:cNvCxnSpPr/>
            <p:nvPr userDrawn="1"/>
          </p:nvCxnSpPr>
          <p:spPr bwMode="gray">
            <a:xfrm flipH="1">
              <a:off x="-460208" y="32235"/>
              <a:ext cx="377657" cy="0"/>
            </a:xfrm>
            <a:prstGeom prst="line">
              <a:avLst/>
            </a:prstGeom>
            <a:noFill/>
            <a:ln w="6350" cap="flat" cmpd="sng" algn="ctr">
              <a:solidFill>
                <a:srgbClr val="FF0000"/>
              </a:solidFill>
              <a:prstDash val="dash"/>
              <a:miter lim="800000"/>
            </a:ln>
            <a:effectLst/>
          </p:spPr>
        </p:cxnSp>
      </p:grpSp>
      <p:grpSp>
        <p:nvGrpSpPr>
          <p:cNvPr id="169" name="Group 168"/>
          <p:cNvGrpSpPr/>
          <p:nvPr userDrawn="1"/>
        </p:nvGrpSpPr>
        <p:grpSpPr>
          <a:xfrm>
            <a:off x="-3101342" y="5619202"/>
            <a:ext cx="3018791" cy="282149"/>
            <a:chOff x="-460208" y="479536"/>
            <a:chExt cx="377657" cy="282149"/>
          </a:xfrm>
        </p:grpSpPr>
        <p:cxnSp>
          <p:nvCxnSpPr>
            <p:cNvPr id="170" name="Straight Connector 169"/>
            <p:cNvCxnSpPr/>
            <p:nvPr userDrawn="1"/>
          </p:nvCxnSpPr>
          <p:spPr bwMode="gray">
            <a:xfrm flipH="1">
              <a:off x="-460208" y="761685"/>
              <a:ext cx="377657" cy="0"/>
            </a:xfrm>
            <a:prstGeom prst="line">
              <a:avLst/>
            </a:prstGeom>
            <a:noFill/>
            <a:ln w="6350" cap="flat" cmpd="sng" algn="ctr">
              <a:solidFill>
                <a:srgbClr val="FF0000"/>
              </a:solidFill>
              <a:prstDash val="dash"/>
              <a:miter lim="800000"/>
            </a:ln>
            <a:effectLst/>
          </p:spPr>
        </p:cxnSp>
        <p:cxnSp>
          <p:nvCxnSpPr>
            <p:cNvPr id="171" name="Straight Connector 170"/>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sp>
        <p:nvSpPr>
          <p:cNvPr id="172" name="Rectangle 104"/>
          <p:cNvSpPr>
            <a:spLocks noChangeArrowheads="1"/>
          </p:cNvSpPr>
          <p:nvPr userDrawn="1"/>
        </p:nvSpPr>
        <p:spPr bwMode="gray">
          <a:xfrm flipH="1">
            <a:off x="-3101345" y="5908482"/>
            <a:ext cx="3018793" cy="30742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LOCATION, DATE (ONE LINE)</a:t>
            </a:r>
          </a:p>
        </p:txBody>
      </p:sp>
      <p:grpSp>
        <p:nvGrpSpPr>
          <p:cNvPr id="173" name="Group 172"/>
          <p:cNvGrpSpPr/>
          <p:nvPr userDrawn="1"/>
        </p:nvGrpSpPr>
        <p:grpSpPr>
          <a:xfrm>
            <a:off x="-3101342" y="5908483"/>
            <a:ext cx="3018791" cy="282149"/>
            <a:chOff x="-460208" y="479536"/>
            <a:chExt cx="377657" cy="282149"/>
          </a:xfrm>
        </p:grpSpPr>
        <p:cxnSp>
          <p:nvCxnSpPr>
            <p:cNvPr id="174" name="Straight Connector 173"/>
            <p:cNvCxnSpPr/>
            <p:nvPr userDrawn="1"/>
          </p:nvCxnSpPr>
          <p:spPr bwMode="gray">
            <a:xfrm flipH="1">
              <a:off x="-460208" y="761685"/>
              <a:ext cx="377657" cy="0"/>
            </a:xfrm>
            <a:prstGeom prst="line">
              <a:avLst/>
            </a:prstGeom>
            <a:noFill/>
            <a:ln w="6350" cap="flat" cmpd="sng" algn="ctr">
              <a:solidFill>
                <a:srgbClr val="FF0000"/>
              </a:solidFill>
              <a:prstDash val="dash"/>
              <a:miter lim="800000"/>
            </a:ln>
            <a:effectLst/>
          </p:spPr>
        </p:cxnSp>
        <p:cxnSp>
          <p:nvCxnSpPr>
            <p:cNvPr id="175" name="Straight Connector 174"/>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grpSp>
        <p:nvGrpSpPr>
          <p:cNvPr id="101" name="Group 100"/>
          <p:cNvGrpSpPr/>
          <p:nvPr userDrawn="1"/>
        </p:nvGrpSpPr>
        <p:grpSpPr>
          <a:xfrm>
            <a:off x="12263437" y="3542534"/>
            <a:ext cx="3681703" cy="2424674"/>
            <a:chOff x="12263437" y="3542534"/>
            <a:chExt cx="3681703" cy="2424674"/>
          </a:xfrm>
        </p:grpSpPr>
        <p:sp>
          <p:nvSpPr>
            <p:cNvPr id="102"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dirty="0"/>
            </a:p>
          </p:txBody>
        </p:sp>
        <p:sp>
          <p:nvSpPr>
            <p:cNvPr id="103" name="Rectangle 102"/>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dirty="0">
                  <a:solidFill>
                    <a:schemeClr val="tx1"/>
                  </a:solidFill>
                  <a:latin typeface="+mj-lt"/>
                </a:rPr>
                <a:t>CROP PICTURE</a:t>
              </a:r>
            </a:p>
            <a:p>
              <a:pPr algn="l"/>
              <a:r>
                <a:rPr lang="en-GB" sz="1000" b="0" i="0" noProof="0" dirty="0">
                  <a:solidFill>
                    <a:schemeClr val="tx1"/>
                  </a:solidFill>
                </a:rPr>
                <a:t>Select picture &gt; click</a:t>
              </a:r>
              <a:r>
                <a:rPr lang="en-GB" sz="1000" b="0" i="0" baseline="0" noProof="0" dirty="0">
                  <a:solidFill>
                    <a:schemeClr val="tx1"/>
                  </a:solidFill>
                </a:rPr>
                <a:t> on tab </a:t>
              </a:r>
              <a:r>
                <a:rPr lang="en-GB" sz="1000" b="1" i="0" baseline="0" noProof="0" dirty="0">
                  <a:solidFill>
                    <a:schemeClr val="tx1"/>
                  </a:solidFill>
                </a:rPr>
                <a:t>“Picture Tools”</a:t>
              </a:r>
              <a:r>
                <a:rPr lang="en-GB" sz="1000" b="0" i="0" baseline="0" noProof="0" dirty="0">
                  <a:solidFill>
                    <a:schemeClr val="tx1"/>
                  </a:solidFill>
                </a:rPr>
                <a:t> &gt; </a:t>
              </a:r>
              <a:r>
                <a:rPr lang="en-GB" sz="1000" b="1" i="0" baseline="0" noProof="0" dirty="0">
                  <a:solidFill>
                    <a:schemeClr val="tx1"/>
                  </a:solidFill>
                </a:rPr>
                <a:t>“Format”</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noProof="0" dirty="0">
                  <a:solidFill>
                    <a:schemeClr val="tx1"/>
                  </a:solidFill>
                </a:rPr>
                <a:t>Click</a:t>
              </a:r>
              <a:r>
                <a:rPr lang="en-GB" sz="1000" b="0" i="0" baseline="0" noProof="0" dirty="0">
                  <a:solidFill>
                    <a:schemeClr val="tx1"/>
                  </a:solidFill>
                </a:rPr>
                <a:t> on the icon above </a:t>
              </a:r>
              <a:r>
                <a:rPr lang="en-GB" sz="1000" b="1" i="0" baseline="0" noProof="0" dirty="0">
                  <a:solidFill>
                    <a:schemeClr val="tx1"/>
                  </a:solidFill>
                </a:rPr>
                <a:t>“Crop”</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baseline="0" noProof="0" dirty="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dirty="0">
                  <a:solidFill>
                    <a:schemeClr val="tx1"/>
                  </a:solidFill>
                </a:rPr>
                <a:t>Use the </a:t>
              </a:r>
              <a:r>
                <a:rPr lang="en-GB" sz="1000" b="1" i="0" noProof="0" dirty="0">
                  <a:solidFill>
                    <a:schemeClr val="tx1"/>
                  </a:solidFill>
                </a:rPr>
                <a:t>“circular scale icon” </a:t>
              </a:r>
              <a:r>
                <a:rPr lang="en-GB" sz="1000" b="0" i="0" noProof="0" dirty="0">
                  <a:solidFill>
                    <a:schemeClr val="tx1"/>
                  </a:solidFill>
                </a:rPr>
                <a:t>to scale your picture within the cropped region.</a:t>
              </a:r>
            </a:p>
            <a:p>
              <a:pPr algn="l"/>
              <a:endParaRPr lang="en-GB" sz="1000" b="0" i="0" noProof="0" dirty="0">
                <a:solidFill>
                  <a:schemeClr val="tx1"/>
                </a:solidFill>
              </a:endParaRPr>
            </a:p>
            <a:p>
              <a:pPr algn="l"/>
              <a:endParaRPr lang="en-GB" sz="1000" b="0" i="0" noProof="0" dirty="0">
                <a:solidFill>
                  <a:schemeClr val="tx1"/>
                </a:solidFill>
              </a:endParaRPr>
            </a:p>
          </p:txBody>
        </p:sp>
        <p:pic>
          <p:nvPicPr>
            <p:cNvPr id="104" name="Picture 103"/>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105" name="Picture 104"/>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106" name="Picture 105"/>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107" name="Picture 106"/>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108" name="Group 107"/>
            <p:cNvGrpSpPr/>
            <p:nvPr userDrawn="1"/>
          </p:nvGrpSpPr>
          <p:grpSpPr>
            <a:xfrm>
              <a:off x="14367592" y="4149392"/>
              <a:ext cx="511967" cy="758182"/>
              <a:chOff x="14093278" y="4121452"/>
              <a:chExt cx="511967" cy="758182"/>
            </a:xfrm>
          </p:grpSpPr>
          <p:pic>
            <p:nvPicPr>
              <p:cNvPr id="112" name="Picture 111"/>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176" name="Rectangle 175"/>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cxnSp>
          <p:nvCxnSpPr>
            <p:cNvPr id="109" name="Straight Arrow Connector 108"/>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1" name="Oval 110"/>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spTree>
    <p:extLst>
      <p:ext uri="{BB962C8B-B14F-4D97-AF65-F5344CB8AC3E}">
        <p14:creationId xmlns:p14="http://schemas.microsoft.com/office/powerpoint/2010/main" val="260905006"/>
      </p:ext>
    </p:extLst>
  </p:cSld>
  <p:clrMapOvr>
    <a:masterClrMapping/>
  </p:clrMapOvr>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Question grey with logo">
    <p:spTree>
      <p:nvGrpSpPr>
        <p:cNvPr id="1" name=""/>
        <p:cNvGrpSpPr/>
        <p:nvPr/>
      </p:nvGrpSpPr>
      <p:grpSpPr>
        <a:xfrm>
          <a:off x="0" y="0"/>
          <a:ext cx="0" cy="0"/>
          <a:chOff x="0" y="0"/>
          <a:chExt cx="0" cy="0"/>
        </a:xfrm>
      </p:grpSpPr>
      <p:sp>
        <p:nvSpPr>
          <p:cNvPr id="144"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30" name="Rectangle 29"/>
          <p:cNvSpPr/>
          <p:nvPr userDrawn="1"/>
        </p:nvSpPr>
        <p:spPr>
          <a:xfrm>
            <a:off x="334962" y="333375"/>
            <a:ext cx="5761038" cy="619125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sp>
        <p:nvSpPr>
          <p:cNvPr id="31" name="Rectangle 30"/>
          <p:cNvSpPr/>
          <p:nvPr userDrawn="1"/>
        </p:nvSpPr>
        <p:spPr>
          <a:xfrm>
            <a:off x="6096000" y="333375"/>
            <a:ext cx="5761038" cy="6191250"/>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sp>
        <p:nvSpPr>
          <p:cNvPr id="27" name="Text Placeholder 6"/>
          <p:cNvSpPr>
            <a:spLocks noGrp="1"/>
          </p:cNvSpPr>
          <p:nvPr>
            <p:ph type="body" sz="quarter" idx="11" hasCustomPrompt="1"/>
          </p:nvPr>
        </p:nvSpPr>
        <p:spPr bwMode="gray">
          <a:xfrm>
            <a:off x="995304" y="3937800"/>
            <a:ext cx="4398963" cy="729450"/>
          </a:xfrm>
        </p:spPr>
        <p:txBody>
          <a:bodyPr>
            <a:noAutofit/>
          </a:bodyPr>
          <a:lstStyle>
            <a:lvl1pPr algn="l">
              <a:lnSpc>
                <a:spcPts val="2300"/>
              </a:lnSpc>
              <a:defRPr sz="2500">
                <a:solidFill>
                  <a:schemeClr val="tx2"/>
                </a:solidFill>
              </a:defRPr>
            </a:lvl1pPr>
          </a:lstStyle>
          <a:p>
            <a:pPr lvl="0"/>
            <a:r>
              <a:rPr lang="en-GB" noProof="0" dirty="0"/>
              <a:t>Click to edit Name or Subtitle </a:t>
            </a:r>
          </a:p>
        </p:txBody>
      </p:sp>
      <p:grpSp>
        <p:nvGrpSpPr>
          <p:cNvPr id="62" name="Group 61"/>
          <p:cNvGrpSpPr/>
          <p:nvPr userDrawn="1"/>
        </p:nvGrpSpPr>
        <p:grpSpPr>
          <a:xfrm>
            <a:off x="6924883" y="2485894"/>
            <a:ext cx="4169881" cy="1760986"/>
            <a:chOff x="12638090" y="1376363"/>
            <a:chExt cx="3984627" cy="1682751"/>
          </a:xfrm>
          <a:solidFill>
            <a:schemeClr val="bg1"/>
          </a:solidFill>
        </p:grpSpPr>
        <p:sp>
          <p:nvSpPr>
            <p:cNvPr id="63" name="Freeform 5"/>
            <p:cNvSpPr>
              <a:spLocks/>
            </p:cNvSpPr>
            <p:nvPr/>
          </p:nvSpPr>
          <p:spPr bwMode="auto">
            <a:xfrm>
              <a:off x="12638090" y="1376363"/>
              <a:ext cx="1346201" cy="1628775"/>
            </a:xfrm>
            <a:custGeom>
              <a:avLst/>
              <a:gdLst>
                <a:gd name="T0" fmla="*/ 358 w 423"/>
                <a:gd name="T1" fmla="*/ 55 h 509"/>
                <a:gd name="T2" fmla="*/ 209 w 423"/>
                <a:gd name="T3" fmla="*/ 0 h 509"/>
                <a:gd name="T4" fmla="*/ 61 w 423"/>
                <a:gd name="T5" fmla="*/ 61 h 509"/>
                <a:gd name="T6" fmla="*/ 0 w 423"/>
                <a:gd name="T7" fmla="*/ 206 h 509"/>
                <a:gd name="T8" fmla="*/ 141 w 423"/>
                <a:gd name="T9" fmla="*/ 398 h 509"/>
                <a:gd name="T10" fmla="*/ 184 w 423"/>
                <a:gd name="T11" fmla="*/ 330 h 509"/>
                <a:gd name="T12" fmla="*/ 79 w 423"/>
                <a:gd name="T13" fmla="*/ 205 h 509"/>
                <a:gd name="T14" fmla="*/ 210 w 423"/>
                <a:gd name="T15" fmla="*/ 76 h 509"/>
                <a:gd name="T16" fmla="*/ 344 w 423"/>
                <a:gd name="T17" fmla="*/ 202 h 509"/>
                <a:gd name="T18" fmla="*/ 310 w 423"/>
                <a:gd name="T19" fmla="*/ 299 h 509"/>
                <a:gd name="T20" fmla="*/ 310 w 423"/>
                <a:gd name="T21" fmla="*/ 299 h 509"/>
                <a:gd name="T22" fmla="*/ 310 w 423"/>
                <a:gd name="T23" fmla="*/ 300 h 509"/>
                <a:gd name="T24" fmla="*/ 168 w 423"/>
                <a:gd name="T25" fmla="*/ 509 h 509"/>
                <a:gd name="T26" fmla="*/ 241 w 423"/>
                <a:gd name="T27" fmla="*/ 509 h 509"/>
                <a:gd name="T28" fmla="*/ 274 w 423"/>
                <a:gd name="T29" fmla="*/ 491 h 509"/>
                <a:gd name="T30" fmla="*/ 352 w 423"/>
                <a:gd name="T31" fmla="*/ 366 h 509"/>
                <a:gd name="T32" fmla="*/ 366 w 423"/>
                <a:gd name="T33" fmla="*/ 343 h 509"/>
                <a:gd name="T34" fmla="*/ 423 w 423"/>
                <a:gd name="T35" fmla="*/ 200 h 509"/>
                <a:gd name="T36" fmla="*/ 358 w 423"/>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3" h="509">
                  <a:moveTo>
                    <a:pt x="358" y="55"/>
                  </a:moveTo>
                  <a:cubicBezTo>
                    <a:pt x="318" y="20"/>
                    <a:pt x="264" y="0"/>
                    <a:pt x="209" y="0"/>
                  </a:cubicBezTo>
                  <a:cubicBezTo>
                    <a:pt x="153" y="0"/>
                    <a:pt x="101" y="22"/>
                    <a:pt x="61" y="61"/>
                  </a:cubicBezTo>
                  <a:cubicBezTo>
                    <a:pt x="22" y="100"/>
                    <a:pt x="0" y="152"/>
                    <a:pt x="0" y="206"/>
                  </a:cubicBezTo>
                  <a:cubicBezTo>
                    <a:pt x="0" y="296"/>
                    <a:pt x="56" y="372"/>
                    <a:pt x="141" y="398"/>
                  </a:cubicBezTo>
                  <a:cubicBezTo>
                    <a:pt x="184" y="330"/>
                    <a:pt x="184" y="330"/>
                    <a:pt x="184" y="330"/>
                  </a:cubicBezTo>
                  <a:cubicBezTo>
                    <a:pt x="124" y="319"/>
                    <a:pt x="79" y="268"/>
                    <a:pt x="79" y="205"/>
                  </a:cubicBezTo>
                  <a:cubicBezTo>
                    <a:pt x="79" y="134"/>
                    <a:pt x="138" y="76"/>
                    <a:pt x="210" y="76"/>
                  </a:cubicBezTo>
                  <a:cubicBezTo>
                    <a:pt x="276" y="76"/>
                    <a:pt x="344" y="123"/>
                    <a:pt x="344" y="202"/>
                  </a:cubicBezTo>
                  <a:cubicBezTo>
                    <a:pt x="344" y="239"/>
                    <a:pt x="327" y="271"/>
                    <a:pt x="310" y="299"/>
                  </a:cubicBezTo>
                  <a:cubicBezTo>
                    <a:pt x="310" y="299"/>
                    <a:pt x="310" y="299"/>
                    <a:pt x="310" y="299"/>
                  </a:cubicBezTo>
                  <a:cubicBezTo>
                    <a:pt x="310" y="300"/>
                    <a:pt x="310" y="300"/>
                    <a:pt x="310" y="300"/>
                  </a:cubicBezTo>
                  <a:cubicBezTo>
                    <a:pt x="168" y="509"/>
                    <a:pt x="168" y="509"/>
                    <a:pt x="168" y="509"/>
                  </a:cubicBezTo>
                  <a:cubicBezTo>
                    <a:pt x="241" y="509"/>
                    <a:pt x="241" y="509"/>
                    <a:pt x="241" y="509"/>
                  </a:cubicBezTo>
                  <a:cubicBezTo>
                    <a:pt x="255" y="509"/>
                    <a:pt x="267" y="502"/>
                    <a:pt x="274" y="491"/>
                  </a:cubicBezTo>
                  <a:cubicBezTo>
                    <a:pt x="352" y="366"/>
                    <a:pt x="352" y="366"/>
                    <a:pt x="352" y="366"/>
                  </a:cubicBezTo>
                  <a:cubicBezTo>
                    <a:pt x="356" y="358"/>
                    <a:pt x="361" y="350"/>
                    <a:pt x="366" y="343"/>
                  </a:cubicBezTo>
                  <a:cubicBezTo>
                    <a:pt x="394" y="297"/>
                    <a:pt x="423" y="249"/>
                    <a:pt x="423" y="200"/>
                  </a:cubicBezTo>
                  <a:cubicBezTo>
                    <a:pt x="423" y="127"/>
                    <a:pt x="388" y="81"/>
                    <a:pt x="358" y="5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4" name="Oval 63"/>
            <p:cNvSpPr>
              <a:spLocks noChangeArrowheads="1"/>
            </p:cNvSpPr>
            <p:nvPr/>
          </p:nvSpPr>
          <p:spPr bwMode="auto">
            <a:xfrm>
              <a:off x="13134978" y="1836738"/>
              <a:ext cx="352425" cy="3556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5" name="Rectangle 64"/>
            <p:cNvSpPr>
              <a:spLocks noChangeArrowheads="1"/>
            </p:cNvSpPr>
            <p:nvPr/>
          </p:nvSpPr>
          <p:spPr bwMode="auto">
            <a:xfrm>
              <a:off x="14266866" y="1590676"/>
              <a:ext cx="134938" cy="534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6" name="Freeform 8"/>
            <p:cNvSpPr>
              <a:spLocks noEditPoints="1"/>
            </p:cNvSpPr>
            <p:nvPr/>
          </p:nvSpPr>
          <p:spPr bwMode="auto">
            <a:xfrm>
              <a:off x="14468478" y="1693863"/>
              <a:ext cx="444500" cy="444500"/>
            </a:xfrm>
            <a:custGeom>
              <a:avLst/>
              <a:gdLst>
                <a:gd name="T0" fmla="*/ 101 w 140"/>
                <a:gd name="T1" fmla="*/ 52 h 139"/>
                <a:gd name="T2" fmla="*/ 93 w 140"/>
                <a:gd name="T3" fmla="*/ 37 h 139"/>
                <a:gd name="T4" fmla="*/ 73 w 140"/>
                <a:gd name="T5" fmla="*/ 29 h 139"/>
                <a:gd name="T6" fmla="*/ 52 w 140"/>
                <a:gd name="T7" fmla="*/ 38 h 139"/>
                <a:gd name="T8" fmla="*/ 44 w 140"/>
                <a:gd name="T9" fmla="*/ 52 h 139"/>
                <a:gd name="T10" fmla="*/ 101 w 140"/>
                <a:gd name="T11" fmla="*/ 52 h 139"/>
                <a:gd name="T12" fmla="*/ 140 w 140"/>
                <a:gd name="T13" fmla="*/ 77 h 139"/>
                <a:gd name="T14" fmla="*/ 43 w 140"/>
                <a:gd name="T15" fmla="*/ 77 h 139"/>
                <a:gd name="T16" fmla="*/ 51 w 140"/>
                <a:gd name="T17" fmla="*/ 99 h 139"/>
                <a:gd name="T18" fmla="*/ 72 w 140"/>
                <a:gd name="T19" fmla="*/ 107 h 139"/>
                <a:gd name="T20" fmla="*/ 89 w 140"/>
                <a:gd name="T21" fmla="*/ 103 h 139"/>
                <a:gd name="T22" fmla="*/ 98 w 140"/>
                <a:gd name="T23" fmla="*/ 93 h 139"/>
                <a:gd name="T24" fmla="*/ 138 w 140"/>
                <a:gd name="T25" fmla="*/ 97 h 139"/>
                <a:gd name="T26" fmla="*/ 113 w 140"/>
                <a:gd name="T27" fmla="*/ 129 h 139"/>
                <a:gd name="T28" fmla="*/ 72 w 140"/>
                <a:gd name="T29" fmla="*/ 139 h 139"/>
                <a:gd name="T30" fmla="*/ 20 w 140"/>
                <a:gd name="T31" fmla="*/ 120 h 139"/>
                <a:gd name="T32" fmla="*/ 0 w 140"/>
                <a:gd name="T33" fmla="*/ 70 h 139"/>
                <a:gd name="T34" fmla="*/ 20 w 140"/>
                <a:gd name="T35" fmla="*/ 19 h 139"/>
                <a:gd name="T36" fmla="*/ 70 w 140"/>
                <a:gd name="T37" fmla="*/ 0 h 139"/>
                <a:gd name="T38" fmla="*/ 122 w 140"/>
                <a:gd name="T39" fmla="*/ 20 h 139"/>
                <a:gd name="T40" fmla="*/ 140 w 140"/>
                <a:gd name="T41" fmla="*/ 73 h 139"/>
                <a:gd name="T42" fmla="*/ 140 w 140"/>
                <a:gd name="T43" fmla="*/ 7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39">
                  <a:moveTo>
                    <a:pt x="101" y="52"/>
                  </a:moveTo>
                  <a:cubicBezTo>
                    <a:pt x="101" y="51"/>
                    <a:pt x="99" y="43"/>
                    <a:pt x="93" y="37"/>
                  </a:cubicBezTo>
                  <a:cubicBezTo>
                    <a:pt x="88" y="32"/>
                    <a:pt x="81" y="29"/>
                    <a:pt x="73" y="29"/>
                  </a:cubicBezTo>
                  <a:cubicBezTo>
                    <a:pt x="62" y="29"/>
                    <a:pt x="56" y="34"/>
                    <a:pt x="52" y="38"/>
                  </a:cubicBezTo>
                  <a:cubicBezTo>
                    <a:pt x="48" y="41"/>
                    <a:pt x="46" y="46"/>
                    <a:pt x="44" y="52"/>
                  </a:cubicBezTo>
                  <a:lnTo>
                    <a:pt x="101" y="52"/>
                  </a:lnTo>
                  <a:close/>
                  <a:moveTo>
                    <a:pt x="140" y="77"/>
                  </a:moveTo>
                  <a:cubicBezTo>
                    <a:pt x="43" y="77"/>
                    <a:pt x="43" y="77"/>
                    <a:pt x="43" y="77"/>
                  </a:cubicBezTo>
                  <a:cubicBezTo>
                    <a:pt x="43" y="84"/>
                    <a:pt x="46" y="93"/>
                    <a:pt x="51" y="99"/>
                  </a:cubicBezTo>
                  <a:cubicBezTo>
                    <a:pt x="57" y="106"/>
                    <a:pt x="66" y="107"/>
                    <a:pt x="72" y="107"/>
                  </a:cubicBezTo>
                  <a:cubicBezTo>
                    <a:pt x="78" y="107"/>
                    <a:pt x="85" y="106"/>
                    <a:pt x="89" y="103"/>
                  </a:cubicBezTo>
                  <a:cubicBezTo>
                    <a:pt x="90" y="103"/>
                    <a:pt x="95" y="100"/>
                    <a:pt x="98" y="93"/>
                  </a:cubicBezTo>
                  <a:cubicBezTo>
                    <a:pt x="138" y="97"/>
                    <a:pt x="138" y="97"/>
                    <a:pt x="138" y="97"/>
                  </a:cubicBezTo>
                  <a:cubicBezTo>
                    <a:pt x="132" y="115"/>
                    <a:pt x="120" y="125"/>
                    <a:pt x="113" y="129"/>
                  </a:cubicBezTo>
                  <a:cubicBezTo>
                    <a:pt x="100" y="137"/>
                    <a:pt x="86" y="139"/>
                    <a:pt x="72" y="139"/>
                  </a:cubicBezTo>
                  <a:cubicBezTo>
                    <a:pt x="52" y="139"/>
                    <a:pt x="35" y="136"/>
                    <a:pt x="20" y="120"/>
                  </a:cubicBezTo>
                  <a:cubicBezTo>
                    <a:pt x="9" y="109"/>
                    <a:pt x="0" y="92"/>
                    <a:pt x="0" y="70"/>
                  </a:cubicBezTo>
                  <a:cubicBezTo>
                    <a:pt x="0" y="52"/>
                    <a:pt x="7" y="32"/>
                    <a:pt x="20" y="19"/>
                  </a:cubicBezTo>
                  <a:cubicBezTo>
                    <a:pt x="36" y="3"/>
                    <a:pt x="55" y="0"/>
                    <a:pt x="70" y="0"/>
                  </a:cubicBezTo>
                  <a:cubicBezTo>
                    <a:pt x="85" y="0"/>
                    <a:pt x="106" y="3"/>
                    <a:pt x="122" y="20"/>
                  </a:cubicBezTo>
                  <a:cubicBezTo>
                    <a:pt x="137" y="36"/>
                    <a:pt x="140" y="57"/>
                    <a:pt x="140" y="73"/>
                  </a:cubicBezTo>
                  <a:lnTo>
                    <a:pt x="140"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7" name="Freeform 9"/>
            <p:cNvSpPr>
              <a:spLocks/>
            </p:cNvSpPr>
            <p:nvPr/>
          </p:nvSpPr>
          <p:spPr bwMode="auto">
            <a:xfrm>
              <a:off x="14928854" y="1709738"/>
              <a:ext cx="503238" cy="415925"/>
            </a:xfrm>
            <a:custGeom>
              <a:avLst/>
              <a:gdLst>
                <a:gd name="T0" fmla="*/ 93 w 317"/>
                <a:gd name="T1" fmla="*/ 0 h 262"/>
                <a:gd name="T2" fmla="*/ 159 w 317"/>
                <a:gd name="T3" fmla="*/ 139 h 262"/>
                <a:gd name="T4" fmla="*/ 225 w 317"/>
                <a:gd name="T5" fmla="*/ 0 h 262"/>
                <a:gd name="T6" fmla="*/ 317 w 317"/>
                <a:gd name="T7" fmla="*/ 0 h 262"/>
                <a:gd name="T8" fmla="*/ 185 w 317"/>
                <a:gd name="T9" fmla="*/ 262 h 262"/>
                <a:gd name="T10" fmla="*/ 133 w 317"/>
                <a:gd name="T11" fmla="*/ 262 h 262"/>
                <a:gd name="T12" fmla="*/ 0 w 317"/>
                <a:gd name="T13" fmla="*/ 0 h 262"/>
                <a:gd name="T14" fmla="*/ 93 w 317"/>
                <a:gd name="T15" fmla="*/ 0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7" h="262">
                  <a:moveTo>
                    <a:pt x="93" y="0"/>
                  </a:moveTo>
                  <a:lnTo>
                    <a:pt x="159" y="139"/>
                  </a:lnTo>
                  <a:lnTo>
                    <a:pt x="225" y="0"/>
                  </a:lnTo>
                  <a:lnTo>
                    <a:pt x="317" y="0"/>
                  </a:lnTo>
                  <a:lnTo>
                    <a:pt x="185" y="262"/>
                  </a:lnTo>
                  <a:lnTo>
                    <a:pt x="133" y="262"/>
                  </a:lnTo>
                  <a:lnTo>
                    <a:pt x="0" y="0"/>
                  </a:lnTo>
                  <a:lnTo>
                    <a:pt x="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8" name="Freeform 10"/>
            <p:cNvSpPr>
              <a:spLocks/>
            </p:cNvSpPr>
            <p:nvPr/>
          </p:nvSpPr>
          <p:spPr bwMode="auto">
            <a:xfrm>
              <a:off x="15476541" y="1709738"/>
              <a:ext cx="133350" cy="415925"/>
            </a:xfrm>
            <a:custGeom>
              <a:avLst/>
              <a:gdLst>
                <a:gd name="T0" fmla="*/ 42 w 42"/>
                <a:gd name="T1" fmla="*/ 0 h 130"/>
                <a:gd name="T2" fmla="*/ 42 w 42"/>
                <a:gd name="T3" fmla="*/ 97 h 130"/>
                <a:gd name="T4" fmla="*/ 9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7"/>
                    <a:pt x="42" y="97"/>
                    <a:pt x="42" y="97"/>
                  </a:cubicBezTo>
                  <a:cubicBezTo>
                    <a:pt x="42" y="115"/>
                    <a:pt x="27" y="130"/>
                    <a:pt x="9" y="130"/>
                  </a:cubicBezTo>
                  <a:cubicBezTo>
                    <a:pt x="0" y="130"/>
                    <a:pt x="0" y="130"/>
                    <a:pt x="0" y="130"/>
                  </a:cubicBezTo>
                  <a:cubicBezTo>
                    <a:pt x="0" y="0"/>
                    <a:pt x="0" y="0"/>
                    <a:pt x="0" y="0"/>
                  </a:cubicBezTo>
                  <a:lnTo>
                    <a:pt x="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9" name="Freeform 11"/>
            <p:cNvSpPr>
              <a:spLocks/>
            </p:cNvSpPr>
            <p:nvPr/>
          </p:nvSpPr>
          <p:spPr bwMode="auto">
            <a:xfrm>
              <a:off x="14263691" y="2220913"/>
              <a:ext cx="420688"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0" name="Freeform 12"/>
            <p:cNvSpPr>
              <a:spLocks/>
            </p:cNvSpPr>
            <p:nvPr/>
          </p:nvSpPr>
          <p:spPr bwMode="auto">
            <a:xfrm>
              <a:off x="14779629" y="2230438"/>
              <a:ext cx="133350" cy="415925"/>
            </a:xfrm>
            <a:custGeom>
              <a:avLst/>
              <a:gdLst>
                <a:gd name="T0" fmla="*/ 42 w 42"/>
                <a:gd name="T1" fmla="*/ 0 h 130"/>
                <a:gd name="T2" fmla="*/ 42 w 42"/>
                <a:gd name="T3" fmla="*/ 98 h 130"/>
                <a:gd name="T4" fmla="*/ 10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8"/>
                    <a:pt x="42" y="98"/>
                    <a:pt x="42" y="98"/>
                  </a:cubicBezTo>
                  <a:cubicBezTo>
                    <a:pt x="42" y="116"/>
                    <a:pt x="27" y="130"/>
                    <a:pt x="10" y="130"/>
                  </a:cubicBezTo>
                  <a:cubicBezTo>
                    <a:pt x="0" y="130"/>
                    <a:pt x="0" y="130"/>
                    <a:pt x="0" y="130"/>
                  </a:cubicBezTo>
                  <a:cubicBezTo>
                    <a:pt x="0" y="0"/>
                    <a:pt x="0" y="0"/>
                    <a:pt x="0" y="0"/>
                  </a:cubicBezTo>
                  <a:lnTo>
                    <a:pt x="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1" name="Freeform 13"/>
            <p:cNvSpPr>
              <a:spLocks/>
            </p:cNvSpPr>
            <p:nvPr/>
          </p:nvSpPr>
          <p:spPr bwMode="auto">
            <a:xfrm>
              <a:off x="15009816" y="2220913"/>
              <a:ext cx="419100"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2" name="Freeform 14"/>
            <p:cNvSpPr>
              <a:spLocks noEditPoints="1"/>
            </p:cNvSpPr>
            <p:nvPr/>
          </p:nvSpPr>
          <p:spPr bwMode="auto">
            <a:xfrm>
              <a:off x="15495591" y="2217738"/>
              <a:ext cx="442913" cy="441325"/>
            </a:xfrm>
            <a:custGeom>
              <a:avLst/>
              <a:gdLst>
                <a:gd name="T0" fmla="*/ 101 w 139"/>
                <a:gd name="T1" fmla="*/ 51 h 138"/>
                <a:gd name="T2" fmla="*/ 92 w 139"/>
                <a:gd name="T3" fmla="*/ 36 h 138"/>
                <a:gd name="T4" fmla="*/ 72 w 139"/>
                <a:gd name="T5" fmla="*/ 29 h 138"/>
                <a:gd name="T6" fmla="*/ 51 w 139"/>
                <a:gd name="T7" fmla="*/ 37 h 138"/>
                <a:gd name="T8" fmla="*/ 44 w 139"/>
                <a:gd name="T9" fmla="*/ 51 h 138"/>
                <a:gd name="T10" fmla="*/ 101 w 139"/>
                <a:gd name="T11" fmla="*/ 51 h 138"/>
                <a:gd name="T12" fmla="*/ 139 w 139"/>
                <a:gd name="T13" fmla="*/ 76 h 138"/>
                <a:gd name="T14" fmla="*/ 42 w 139"/>
                <a:gd name="T15" fmla="*/ 76 h 138"/>
                <a:gd name="T16" fmla="*/ 50 w 139"/>
                <a:gd name="T17" fmla="*/ 99 h 138"/>
                <a:gd name="T18" fmla="*/ 72 w 139"/>
                <a:gd name="T19" fmla="*/ 107 h 138"/>
                <a:gd name="T20" fmla="*/ 89 w 139"/>
                <a:gd name="T21" fmla="*/ 103 h 138"/>
                <a:gd name="T22" fmla="*/ 98 w 139"/>
                <a:gd name="T23" fmla="*/ 92 h 138"/>
                <a:gd name="T24" fmla="*/ 137 w 139"/>
                <a:gd name="T25" fmla="*/ 96 h 138"/>
                <a:gd name="T26" fmla="*/ 112 w 139"/>
                <a:gd name="T27" fmla="*/ 129 h 138"/>
                <a:gd name="T28" fmla="*/ 71 w 139"/>
                <a:gd name="T29" fmla="*/ 138 h 138"/>
                <a:gd name="T30" fmla="*/ 19 w 139"/>
                <a:gd name="T31" fmla="*/ 120 h 138"/>
                <a:gd name="T32" fmla="*/ 0 w 139"/>
                <a:gd name="T33" fmla="*/ 70 h 138"/>
                <a:gd name="T34" fmla="*/ 20 w 139"/>
                <a:gd name="T35" fmla="*/ 18 h 138"/>
                <a:gd name="T36" fmla="*/ 69 w 139"/>
                <a:gd name="T37" fmla="*/ 0 h 138"/>
                <a:gd name="T38" fmla="*/ 121 w 139"/>
                <a:gd name="T39" fmla="*/ 19 h 138"/>
                <a:gd name="T40" fmla="*/ 139 w 139"/>
                <a:gd name="T41" fmla="*/ 72 h 138"/>
                <a:gd name="T42" fmla="*/ 139 w 139"/>
                <a:gd name="T43" fmla="*/ 7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138">
                  <a:moveTo>
                    <a:pt x="101" y="51"/>
                  </a:moveTo>
                  <a:cubicBezTo>
                    <a:pt x="100" y="50"/>
                    <a:pt x="98" y="42"/>
                    <a:pt x="92" y="36"/>
                  </a:cubicBezTo>
                  <a:cubicBezTo>
                    <a:pt x="87" y="32"/>
                    <a:pt x="81" y="29"/>
                    <a:pt x="72" y="29"/>
                  </a:cubicBezTo>
                  <a:cubicBezTo>
                    <a:pt x="61" y="29"/>
                    <a:pt x="55" y="33"/>
                    <a:pt x="51" y="37"/>
                  </a:cubicBezTo>
                  <a:cubicBezTo>
                    <a:pt x="48" y="41"/>
                    <a:pt x="45" y="45"/>
                    <a:pt x="44" y="51"/>
                  </a:cubicBezTo>
                  <a:lnTo>
                    <a:pt x="101" y="51"/>
                  </a:lnTo>
                  <a:close/>
                  <a:moveTo>
                    <a:pt x="139" y="76"/>
                  </a:moveTo>
                  <a:cubicBezTo>
                    <a:pt x="42" y="76"/>
                    <a:pt x="42" y="76"/>
                    <a:pt x="42" y="76"/>
                  </a:cubicBezTo>
                  <a:cubicBezTo>
                    <a:pt x="42" y="83"/>
                    <a:pt x="45" y="93"/>
                    <a:pt x="50" y="99"/>
                  </a:cubicBezTo>
                  <a:cubicBezTo>
                    <a:pt x="57" y="106"/>
                    <a:pt x="65" y="107"/>
                    <a:pt x="72" y="107"/>
                  </a:cubicBezTo>
                  <a:cubicBezTo>
                    <a:pt x="78" y="107"/>
                    <a:pt x="84" y="106"/>
                    <a:pt x="89" y="103"/>
                  </a:cubicBezTo>
                  <a:cubicBezTo>
                    <a:pt x="89" y="103"/>
                    <a:pt x="94" y="99"/>
                    <a:pt x="98" y="92"/>
                  </a:cubicBezTo>
                  <a:cubicBezTo>
                    <a:pt x="137" y="96"/>
                    <a:pt x="137" y="96"/>
                    <a:pt x="137" y="96"/>
                  </a:cubicBezTo>
                  <a:cubicBezTo>
                    <a:pt x="131" y="115"/>
                    <a:pt x="120" y="124"/>
                    <a:pt x="112" y="129"/>
                  </a:cubicBezTo>
                  <a:cubicBezTo>
                    <a:pt x="100" y="136"/>
                    <a:pt x="86" y="138"/>
                    <a:pt x="71" y="138"/>
                  </a:cubicBezTo>
                  <a:cubicBezTo>
                    <a:pt x="52" y="138"/>
                    <a:pt x="34" y="135"/>
                    <a:pt x="19" y="120"/>
                  </a:cubicBezTo>
                  <a:cubicBezTo>
                    <a:pt x="8" y="108"/>
                    <a:pt x="0" y="91"/>
                    <a:pt x="0" y="70"/>
                  </a:cubicBezTo>
                  <a:cubicBezTo>
                    <a:pt x="0" y="51"/>
                    <a:pt x="6" y="32"/>
                    <a:pt x="20" y="18"/>
                  </a:cubicBezTo>
                  <a:cubicBezTo>
                    <a:pt x="35" y="3"/>
                    <a:pt x="55" y="0"/>
                    <a:pt x="69" y="0"/>
                  </a:cubicBezTo>
                  <a:cubicBezTo>
                    <a:pt x="84" y="0"/>
                    <a:pt x="105" y="2"/>
                    <a:pt x="121" y="19"/>
                  </a:cubicBezTo>
                  <a:cubicBezTo>
                    <a:pt x="136" y="36"/>
                    <a:pt x="139" y="56"/>
                    <a:pt x="139" y="72"/>
                  </a:cubicBezTo>
                  <a:lnTo>
                    <a:pt x="139"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3" name="Freeform 15"/>
            <p:cNvSpPr>
              <a:spLocks/>
            </p:cNvSpPr>
            <p:nvPr/>
          </p:nvSpPr>
          <p:spPr bwMode="auto">
            <a:xfrm>
              <a:off x="14270041" y="2822576"/>
              <a:ext cx="147638" cy="182563"/>
            </a:xfrm>
            <a:custGeom>
              <a:avLst/>
              <a:gdLst>
                <a:gd name="T0" fmla="*/ 93 w 93"/>
                <a:gd name="T1" fmla="*/ 0 h 115"/>
                <a:gd name="T2" fmla="*/ 93 w 93"/>
                <a:gd name="T3" fmla="*/ 14 h 115"/>
                <a:gd name="T4" fmla="*/ 55 w 93"/>
                <a:gd name="T5" fmla="*/ 14 h 115"/>
                <a:gd name="T6" fmla="*/ 55 w 93"/>
                <a:gd name="T7" fmla="*/ 115 h 115"/>
                <a:gd name="T8" fmla="*/ 39 w 93"/>
                <a:gd name="T9" fmla="*/ 115 h 115"/>
                <a:gd name="T10" fmla="*/ 39 w 93"/>
                <a:gd name="T11" fmla="*/ 14 h 115"/>
                <a:gd name="T12" fmla="*/ 0 w 93"/>
                <a:gd name="T13" fmla="*/ 14 h 115"/>
                <a:gd name="T14" fmla="*/ 0 w 93"/>
                <a:gd name="T15" fmla="*/ 0 h 115"/>
                <a:gd name="T16" fmla="*/ 93 w 9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115">
                  <a:moveTo>
                    <a:pt x="93" y="0"/>
                  </a:moveTo>
                  <a:lnTo>
                    <a:pt x="93" y="14"/>
                  </a:lnTo>
                  <a:lnTo>
                    <a:pt x="55" y="14"/>
                  </a:lnTo>
                  <a:lnTo>
                    <a:pt x="55" y="115"/>
                  </a:lnTo>
                  <a:lnTo>
                    <a:pt x="39" y="115"/>
                  </a:lnTo>
                  <a:lnTo>
                    <a:pt x="39" y="14"/>
                  </a:lnTo>
                  <a:lnTo>
                    <a:pt x="0" y="14"/>
                  </a:lnTo>
                  <a:lnTo>
                    <a:pt x="0" y="0"/>
                  </a:lnTo>
                  <a:lnTo>
                    <a:pt x="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4" name="Freeform 16"/>
            <p:cNvSpPr>
              <a:spLocks noEditPoints="1"/>
            </p:cNvSpPr>
            <p:nvPr/>
          </p:nvSpPr>
          <p:spPr bwMode="auto">
            <a:xfrm>
              <a:off x="14404978" y="2867026"/>
              <a:ext cx="117475" cy="141288"/>
            </a:xfrm>
            <a:custGeom>
              <a:avLst/>
              <a:gdLst>
                <a:gd name="T0" fmla="*/ 28 w 37"/>
                <a:gd name="T1" fmla="*/ 2 h 44"/>
                <a:gd name="T2" fmla="*/ 34 w 37"/>
                <a:gd name="T3" fmla="*/ 8 h 44"/>
                <a:gd name="T4" fmla="*/ 37 w 37"/>
                <a:gd name="T5" fmla="*/ 15 h 44"/>
                <a:gd name="T6" fmla="*/ 37 w 37"/>
                <a:gd name="T7" fmla="*/ 24 h 44"/>
                <a:gd name="T8" fmla="*/ 7 w 37"/>
                <a:gd name="T9" fmla="*/ 24 h 44"/>
                <a:gd name="T10" fmla="*/ 10 w 37"/>
                <a:gd name="T11" fmla="*/ 34 h 44"/>
                <a:gd name="T12" fmla="*/ 19 w 37"/>
                <a:gd name="T13" fmla="*/ 38 h 44"/>
                <a:gd name="T14" fmla="*/ 27 w 37"/>
                <a:gd name="T15" fmla="*/ 35 h 44"/>
                <a:gd name="T16" fmla="*/ 30 w 37"/>
                <a:gd name="T17" fmla="*/ 30 h 44"/>
                <a:gd name="T18" fmla="*/ 37 w 37"/>
                <a:gd name="T19" fmla="*/ 30 h 44"/>
                <a:gd name="T20" fmla="*/ 35 w 37"/>
                <a:gd name="T21" fmla="*/ 35 h 44"/>
                <a:gd name="T22" fmla="*/ 32 w 37"/>
                <a:gd name="T23" fmla="*/ 39 h 44"/>
                <a:gd name="T24" fmla="*/ 24 w 37"/>
                <a:gd name="T25" fmla="*/ 44 h 44"/>
                <a:gd name="T26" fmla="*/ 18 w 37"/>
                <a:gd name="T27" fmla="*/ 44 h 44"/>
                <a:gd name="T28" fmla="*/ 5 w 37"/>
                <a:gd name="T29" fmla="*/ 39 h 44"/>
                <a:gd name="T30" fmla="*/ 0 w 37"/>
                <a:gd name="T31" fmla="*/ 23 h 44"/>
                <a:gd name="T32" fmla="*/ 5 w 37"/>
                <a:gd name="T33" fmla="*/ 7 h 44"/>
                <a:gd name="T34" fmla="*/ 19 w 37"/>
                <a:gd name="T35" fmla="*/ 0 h 44"/>
                <a:gd name="T36" fmla="*/ 28 w 37"/>
                <a:gd name="T37" fmla="*/ 2 h 44"/>
                <a:gd name="T38" fmla="*/ 30 w 37"/>
                <a:gd name="T39" fmla="*/ 19 h 44"/>
                <a:gd name="T40" fmla="*/ 28 w 37"/>
                <a:gd name="T41" fmla="*/ 11 h 44"/>
                <a:gd name="T42" fmla="*/ 19 w 37"/>
                <a:gd name="T43" fmla="*/ 6 h 44"/>
                <a:gd name="T44" fmla="*/ 11 w 37"/>
                <a:gd name="T45" fmla="*/ 10 h 44"/>
                <a:gd name="T46" fmla="*/ 7 w 37"/>
                <a:gd name="T47" fmla="*/ 19 h 44"/>
                <a:gd name="T48" fmla="*/ 30 w 37"/>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44">
                  <a:moveTo>
                    <a:pt x="28" y="2"/>
                  </a:moveTo>
                  <a:cubicBezTo>
                    <a:pt x="31" y="4"/>
                    <a:pt x="33" y="6"/>
                    <a:pt x="34" y="8"/>
                  </a:cubicBezTo>
                  <a:cubicBezTo>
                    <a:pt x="35" y="10"/>
                    <a:pt x="36" y="12"/>
                    <a:pt x="37" y="15"/>
                  </a:cubicBezTo>
                  <a:cubicBezTo>
                    <a:pt x="37" y="17"/>
                    <a:pt x="37" y="20"/>
                    <a:pt x="37" y="24"/>
                  </a:cubicBezTo>
                  <a:cubicBezTo>
                    <a:pt x="7" y="24"/>
                    <a:pt x="7" y="24"/>
                    <a:pt x="7" y="24"/>
                  </a:cubicBezTo>
                  <a:cubicBezTo>
                    <a:pt x="7" y="29"/>
                    <a:pt x="8" y="32"/>
                    <a:pt x="10" y="34"/>
                  </a:cubicBezTo>
                  <a:cubicBezTo>
                    <a:pt x="12" y="37"/>
                    <a:pt x="15" y="38"/>
                    <a:pt x="19" y="38"/>
                  </a:cubicBezTo>
                  <a:cubicBezTo>
                    <a:pt x="22" y="38"/>
                    <a:pt x="25" y="37"/>
                    <a:pt x="27"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3" y="0"/>
                    <a:pt x="19" y="0"/>
                  </a:cubicBezTo>
                  <a:cubicBezTo>
                    <a:pt x="22" y="0"/>
                    <a:pt x="25" y="1"/>
                    <a:pt x="28" y="2"/>
                  </a:cubicBezTo>
                  <a:moveTo>
                    <a:pt x="30" y="19"/>
                  </a:moveTo>
                  <a:cubicBezTo>
                    <a:pt x="30" y="16"/>
                    <a:pt x="29" y="13"/>
                    <a:pt x="28" y="11"/>
                  </a:cubicBezTo>
                  <a:cubicBezTo>
                    <a:pt x="26" y="8"/>
                    <a:pt x="23" y="6"/>
                    <a:pt x="19" y="6"/>
                  </a:cubicBezTo>
                  <a:cubicBezTo>
                    <a:pt x="16" y="6"/>
                    <a:pt x="13" y="8"/>
                    <a:pt x="11" y="10"/>
                  </a:cubicBezTo>
                  <a:cubicBezTo>
                    <a:pt x="9" y="12"/>
                    <a:pt x="8" y="15"/>
                    <a:pt x="7"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5" name="Freeform 17"/>
            <p:cNvSpPr>
              <a:spLocks/>
            </p:cNvSpPr>
            <p:nvPr/>
          </p:nvSpPr>
          <p:spPr bwMode="auto">
            <a:xfrm>
              <a:off x="14544678" y="2867026"/>
              <a:ext cx="114300" cy="141288"/>
            </a:xfrm>
            <a:custGeom>
              <a:avLst/>
              <a:gdLst>
                <a:gd name="T0" fmla="*/ 31 w 36"/>
                <a:gd name="T1" fmla="*/ 3 h 44"/>
                <a:gd name="T2" fmla="*/ 36 w 36"/>
                <a:gd name="T3" fmla="*/ 15 h 44"/>
                <a:gd name="T4" fmla="*/ 29 w 36"/>
                <a:gd name="T5" fmla="*/ 15 h 44"/>
                <a:gd name="T6" fmla="*/ 26 w 36"/>
                <a:gd name="T7" fmla="*/ 9 h 44"/>
                <a:gd name="T8" fmla="*/ 19 w 36"/>
                <a:gd name="T9" fmla="*/ 6 h 44"/>
                <a:gd name="T10" fmla="*/ 10 w 36"/>
                <a:gd name="T11" fmla="*/ 13 h 44"/>
                <a:gd name="T12" fmla="*/ 8 w 36"/>
                <a:gd name="T13" fmla="*/ 23 h 44"/>
                <a:gd name="T14" fmla="*/ 10 w 36"/>
                <a:gd name="T15" fmla="*/ 34 h 44"/>
                <a:gd name="T16" fmla="*/ 19 w 36"/>
                <a:gd name="T17" fmla="*/ 38 h 44"/>
                <a:gd name="T18" fmla="*/ 26 w 36"/>
                <a:gd name="T19" fmla="*/ 35 h 44"/>
                <a:gd name="T20" fmla="*/ 29 w 36"/>
                <a:gd name="T21" fmla="*/ 28 h 44"/>
                <a:gd name="T22" fmla="*/ 36 w 36"/>
                <a:gd name="T23" fmla="*/ 28 h 44"/>
                <a:gd name="T24" fmla="*/ 30 w 36"/>
                <a:gd name="T25" fmla="*/ 40 h 44"/>
                <a:gd name="T26" fmla="*/ 18 w 36"/>
                <a:gd name="T27" fmla="*/ 44 h 44"/>
                <a:gd name="T28" fmla="*/ 5 w 36"/>
                <a:gd name="T29" fmla="*/ 38 h 44"/>
                <a:gd name="T30" fmla="*/ 0 w 36"/>
                <a:gd name="T31" fmla="*/ 23 h 44"/>
                <a:gd name="T32" fmla="*/ 6 w 36"/>
                <a:gd name="T33" fmla="*/ 6 h 44"/>
                <a:gd name="T34" fmla="*/ 19 w 36"/>
                <a:gd name="T35" fmla="*/ 0 h 44"/>
                <a:gd name="T36" fmla="*/ 31 w 36"/>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44">
                  <a:moveTo>
                    <a:pt x="31" y="3"/>
                  </a:moveTo>
                  <a:cubicBezTo>
                    <a:pt x="34" y="6"/>
                    <a:pt x="35" y="10"/>
                    <a:pt x="36" y="15"/>
                  </a:cubicBezTo>
                  <a:cubicBezTo>
                    <a:pt x="29" y="15"/>
                    <a:pt x="29" y="15"/>
                    <a:pt x="29" y="15"/>
                  </a:cubicBezTo>
                  <a:cubicBezTo>
                    <a:pt x="29" y="13"/>
                    <a:pt x="28" y="11"/>
                    <a:pt x="26" y="9"/>
                  </a:cubicBezTo>
                  <a:cubicBezTo>
                    <a:pt x="25" y="7"/>
                    <a:pt x="22" y="6"/>
                    <a:pt x="19" y="6"/>
                  </a:cubicBezTo>
                  <a:cubicBezTo>
                    <a:pt x="15" y="6"/>
                    <a:pt x="12" y="8"/>
                    <a:pt x="10" y="13"/>
                  </a:cubicBezTo>
                  <a:cubicBezTo>
                    <a:pt x="8" y="16"/>
                    <a:pt x="8" y="19"/>
                    <a:pt x="8" y="23"/>
                  </a:cubicBezTo>
                  <a:cubicBezTo>
                    <a:pt x="8" y="27"/>
                    <a:pt x="9" y="31"/>
                    <a:pt x="10" y="34"/>
                  </a:cubicBezTo>
                  <a:cubicBezTo>
                    <a:pt x="12" y="37"/>
                    <a:pt x="15" y="38"/>
                    <a:pt x="19" y="38"/>
                  </a:cubicBezTo>
                  <a:cubicBezTo>
                    <a:pt x="22" y="38"/>
                    <a:pt x="24" y="37"/>
                    <a:pt x="26" y="35"/>
                  </a:cubicBezTo>
                  <a:cubicBezTo>
                    <a:pt x="27" y="34"/>
                    <a:pt x="28" y="31"/>
                    <a:pt x="29" y="28"/>
                  </a:cubicBezTo>
                  <a:cubicBezTo>
                    <a:pt x="36" y="28"/>
                    <a:pt x="36" y="28"/>
                    <a:pt x="36" y="28"/>
                  </a:cubicBezTo>
                  <a:cubicBezTo>
                    <a:pt x="35" y="34"/>
                    <a:pt x="33" y="38"/>
                    <a:pt x="30" y="40"/>
                  </a:cubicBezTo>
                  <a:cubicBezTo>
                    <a:pt x="27" y="43"/>
                    <a:pt x="23" y="44"/>
                    <a:pt x="18" y="44"/>
                  </a:cubicBezTo>
                  <a:cubicBezTo>
                    <a:pt x="13" y="44"/>
                    <a:pt x="8" y="42"/>
                    <a:pt x="5" y="38"/>
                  </a:cubicBezTo>
                  <a:cubicBezTo>
                    <a:pt x="2" y="34"/>
                    <a:pt x="0" y="29"/>
                    <a:pt x="0" y="23"/>
                  </a:cubicBezTo>
                  <a:cubicBezTo>
                    <a:pt x="0" y="16"/>
                    <a:pt x="2" y="10"/>
                    <a:pt x="6" y="6"/>
                  </a:cubicBezTo>
                  <a:cubicBezTo>
                    <a:pt x="9" y="2"/>
                    <a:pt x="14" y="0"/>
                    <a:pt x="19" y="0"/>
                  </a:cubicBezTo>
                  <a:cubicBezTo>
                    <a:pt x="24" y="0"/>
                    <a:pt x="28" y="1"/>
                    <a:pt x="31"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6" name="Freeform 18"/>
            <p:cNvSpPr>
              <a:spLocks/>
            </p:cNvSpPr>
            <p:nvPr/>
          </p:nvSpPr>
          <p:spPr bwMode="auto">
            <a:xfrm>
              <a:off x="14684379" y="2822576"/>
              <a:ext cx="107950" cy="182563"/>
            </a:xfrm>
            <a:custGeom>
              <a:avLst/>
              <a:gdLst>
                <a:gd name="T0" fmla="*/ 0 w 34"/>
                <a:gd name="T1" fmla="*/ 0 h 57"/>
                <a:gd name="T2" fmla="*/ 7 w 34"/>
                <a:gd name="T3" fmla="*/ 0 h 57"/>
                <a:gd name="T4" fmla="*/ 7 w 34"/>
                <a:gd name="T5" fmla="*/ 21 h 57"/>
                <a:gd name="T6" fmla="*/ 11 w 34"/>
                <a:gd name="T7" fmla="*/ 16 h 57"/>
                <a:gd name="T8" fmla="*/ 20 w 34"/>
                <a:gd name="T9" fmla="*/ 14 h 57"/>
                <a:gd name="T10" fmla="*/ 32 w 34"/>
                <a:gd name="T11" fmla="*/ 21 h 57"/>
                <a:gd name="T12" fmla="*/ 34 w 34"/>
                <a:gd name="T13" fmla="*/ 30 h 57"/>
                <a:gd name="T14" fmla="*/ 34 w 34"/>
                <a:gd name="T15" fmla="*/ 57 h 57"/>
                <a:gd name="T16" fmla="*/ 26 w 34"/>
                <a:gd name="T17" fmla="*/ 57 h 57"/>
                <a:gd name="T18" fmla="*/ 26 w 34"/>
                <a:gd name="T19" fmla="*/ 31 h 57"/>
                <a:gd name="T20" fmla="*/ 25 w 34"/>
                <a:gd name="T21" fmla="*/ 24 h 57"/>
                <a:gd name="T22" fmla="*/ 18 w 34"/>
                <a:gd name="T23" fmla="*/ 21 h 57"/>
                <a:gd name="T24" fmla="*/ 10 w 34"/>
                <a:gd name="T25" fmla="*/ 23 h 57"/>
                <a:gd name="T26" fmla="*/ 7 w 34"/>
                <a:gd name="T27" fmla="*/ 35 h 57"/>
                <a:gd name="T28" fmla="*/ 7 w 34"/>
                <a:gd name="T29" fmla="*/ 57 h 57"/>
                <a:gd name="T30" fmla="*/ 0 w 34"/>
                <a:gd name="T31" fmla="*/ 57 h 57"/>
                <a:gd name="T32" fmla="*/ 0 w 34"/>
                <a:gd name="T3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57">
                  <a:moveTo>
                    <a:pt x="0" y="0"/>
                  </a:moveTo>
                  <a:cubicBezTo>
                    <a:pt x="7" y="0"/>
                    <a:pt x="7" y="0"/>
                    <a:pt x="7" y="0"/>
                  </a:cubicBezTo>
                  <a:cubicBezTo>
                    <a:pt x="7" y="21"/>
                    <a:pt x="7" y="21"/>
                    <a:pt x="7" y="21"/>
                  </a:cubicBezTo>
                  <a:cubicBezTo>
                    <a:pt x="8" y="19"/>
                    <a:pt x="10" y="17"/>
                    <a:pt x="11" y="16"/>
                  </a:cubicBezTo>
                  <a:cubicBezTo>
                    <a:pt x="13" y="15"/>
                    <a:pt x="16" y="14"/>
                    <a:pt x="20" y="14"/>
                  </a:cubicBezTo>
                  <a:cubicBezTo>
                    <a:pt x="26" y="14"/>
                    <a:pt x="30" y="16"/>
                    <a:pt x="32" y="21"/>
                  </a:cubicBezTo>
                  <a:cubicBezTo>
                    <a:pt x="33" y="23"/>
                    <a:pt x="34" y="26"/>
                    <a:pt x="34" y="30"/>
                  </a:cubicBezTo>
                  <a:cubicBezTo>
                    <a:pt x="34" y="57"/>
                    <a:pt x="34" y="57"/>
                    <a:pt x="34" y="57"/>
                  </a:cubicBezTo>
                  <a:cubicBezTo>
                    <a:pt x="26" y="57"/>
                    <a:pt x="26" y="57"/>
                    <a:pt x="26" y="57"/>
                  </a:cubicBezTo>
                  <a:cubicBezTo>
                    <a:pt x="26" y="31"/>
                    <a:pt x="26" y="31"/>
                    <a:pt x="26" y="31"/>
                  </a:cubicBezTo>
                  <a:cubicBezTo>
                    <a:pt x="26" y="28"/>
                    <a:pt x="26" y="25"/>
                    <a:pt x="25" y="24"/>
                  </a:cubicBezTo>
                  <a:cubicBezTo>
                    <a:pt x="24" y="22"/>
                    <a:pt x="22" y="21"/>
                    <a:pt x="18" y="21"/>
                  </a:cubicBezTo>
                  <a:cubicBezTo>
                    <a:pt x="15" y="21"/>
                    <a:pt x="13" y="22"/>
                    <a:pt x="10" y="23"/>
                  </a:cubicBezTo>
                  <a:cubicBezTo>
                    <a:pt x="8" y="25"/>
                    <a:pt x="7" y="29"/>
                    <a:pt x="7" y="35"/>
                  </a:cubicBezTo>
                  <a:cubicBezTo>
                    <a:pt x="7" y="57"/>
                    <a:pt x="7" y="57"/>
                    <a:pt x="7" y="57"/>
                  </a:cubicBezTo>
                  <a:cubicBezTo>
                    <a:pt x="0" y="57"/>
                    <a:pt x="0" y="57"/>
                    <a:pt x="0" y="57"/>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7" name="Freeform 19"/>
            <p:cNvSpPr>
              <a:spLocks/>
            </p:cNvSpPr>
            <p:nvPr/>
          </p:nvSpPr>
          <p:spPr bwMode="auto">
            <a:xfrm>
              <a:off x="14827254" y="2867026"/>
              <a:ext cx="107950" cy="138113"/>
            </a:xfrm>
            <a:custGeom>
              <a:avLst/>
              <a:gdLst>
                <a:gd name="T0" fmla="*/ 0 w 34"/>
                <a:gd name="T1" fmla="*/ 1 h 43"/>
                <a:gd name="T2" fmla="*/ 6 w 34"/>
                <a:gd name="T3" fmla="*/ 1 h 43"/>
                <a:gd name="T4" fmla="*/ 6 w 34"/>
                <a:gd name="T5" fmla="*/ 7 h 43"/>
                <a:gd name="T6" fmla="*/ 13 w 34"/>
                <a:gd name="T7" fmla="*/ 2 h 43"/>
                <a:gd name="T8" fmla="*/ 20 w 34"/>
                <a:gd name="T9" fmla="*/ 0 h 43"/>
                <a:gd name="T10" fmla="*/ 32 w 34"/>
                <a:gd name="T11" fmla="*/ 7 h 43"/>
                <a:gd name="T12" fmla="*/ 34 w 34"/>
                <a:gd name="T13" fmla="*/ 16 h 43"/>
                <a:gd name="T14" fmla="*/ 34 w 34"/>
                <a:gd name="T15" fmla="*/ 43 h 43"/>
                <a:gd name="T16" fmla="*/ 26 w 34"/>
                <a:gd name="T17" fmla="*/ 43 h 43"/>
                <a:gd name="T18" fmla="*/ 26 w 34"/>
                <a:gd name="T19" fmla="*/ 17 h 43"/>
                <a:gd name="T20" fmla="*/ 25 w 34"/>
                <a:gd name="T21" fmla="*/ 11 h 43"/>
                <a:gd name="T22" fmla="*/ 19 w 34"/>
                <a:gd name="T23" fmla="*/ 7 h 43"/>
                <a:gd name="T24" fmla="*/ 14 w 34"/>
                <a:gd name="T25" fmla="*/ 7 h 43"/>
                <a:gd name="T26" fmla="*/ 9 w 34"/>
                <a:gd name="T27" fmla="*/ 11 h 43"/>
                <a:gd name="T28" fmla="*/ 7 w 34"/>
                <a:gd name="T29" fmla="*/ 15 h 43"/>
                <a:gd name="T30" fmla="*/ 7 w 34"/>
                <a:gd name="T31" fmla="*/ 21 h 43"/>
                <a:gd name="T32" fmla="*/ 7 w 34"/>
                <a:gd name="T33" fmla="*/ 43 h 43"/>
                <a:gd name="T34" fmla="*/ 0 w 34"/>
                <a:gd name="T35" fmla="*/ 43 h 43"/>
                <a:gd name="T36" fmla="*/ 0 w 34"/>
                <a:gd name="T37"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43">
                  <a:moveTo>
                    <a:pt x="0" y="1"/>
                  </a:moveTo>
                  <a:cubicBezTo>
                    <a:pt x="6" y="1"/>
                    <a:pt x="6" y="1"/>
                    <a:pt x="6" y="1"/>
                  </a:cubicBezTo>
                  <a:cubicBezTo>
                    <a:pt x="6" y="7"/>
                    <a:pt x="6" y="7"/>
                    <a:pt x="6" y="7"/>
                  </a:cubicBezTo>
                  <a:cubicBezTo>
                    <a:pt x="8" y="5"/>
                    <a:pt x="10" y="3"/>
                    <a:pt x="13" y="2"/>
                  </a:cubicBezTo>
                  <a:cubicBezTo>
                    <a:pt x="15" y="1"/>
                    <a:pt x="17" y="0"/>
                    <a:pt x="20" y="0"/>
                  </a:cubicBezTo>
                  <a:cubicBezTo>
                    <a:pt x="26" y="0"/>
                    <a:pt x="30" y="2"/>
                    <a:pt x="32" y="7"/>
                  </a:cubicBezTo>
                  <a:cubicBezTo>
                    <a:pt x="33" y="9"/>
                    <a:pt x="34" y="12"/>
                    <a:pt x="34" y="16"/>
                  </a:cubicBezTo>
                  <a:cubicBezTo>
                    <a:pt x="34" y="43"/>
                    <a:pt x="34" y="43"/>
                    <a:pt x="34" y="43"/>
                  </a:cubicBezTo>
                  <a:cubicBezTo>
                    <a:pt x="26" y="43"/>
                    <a:pt x="26" y="43"/>
                    <a:pt x="26" y="43"/>
                  </a:cubicBezTo>
                  <a:cubicBezTo>
                    <a:pt x="26" y="17"/>
                    <a:pt x="26" y="17"/>
                    <a:pt x="26" y="17"/>
                  </a:cubicBezTo>
                  <a:cubicBezTo>
                    <a:pt x="26" y="14"/>
                    <a:pt x="26" y="12"/>
                    <a:pt x="25" y="11"/>
                  </a:cubicBezTo>
                  <a:cubicBezTo>
                    <a:pt x="24" y="8"/>
                    <a:pt x="22" y="7"/>
                    <a:pt x="19" y="7"/>
                  </a:cubicBezTo>
                  <a:cubicBezTo>
                    <a:pt x="17" y="7"/>
                    <a:pt x="16" y="7"/>
                    <a:pt x="14" y="7"/>
                  </a:cubicBezTo>
                  <a:cubicBezTo>
                    <a:pt x="13" y="8"/>
                    <a:pt x="11" y="9"/>
                    <a:pt x="9" y="11"/>
                  </a:cubicBezTo>
                  <a:cubicBezTo>
                    <a:pt x="8" y="12"/>
                    <a:pt x="8" y="13"/>
                    <a:pt x="7" y="15"/>
                  </a:cubicBezTo>
                  <a:cubicBezTo>
                    <a:pt x="7" y="16"/>
                    <a:pt x="7" y="18"/>
                    <a:pt x="7" y="21"/>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8" name="Freeform 20"/>
            <p:cNvSpPr>
              <a:spLocks noEditPoints="1"/>
            </p:cNvSpPr>
            <p:nvPr/>
          </p:nvSpPr>
          <p:spPr bwMode="auto">
            <a:xfrm>
              <a:off x="14960604" y="2867026"/>
              <a:ext cx="122238" cy="141288"/>
            </a:xfrm>
            <a:custGeom>
              <a:avLst/>
              <a:gdLst>
                <a:gd name="T0" fmla="*/ 33 w 38"/>
                <a:gd name="T1" fmla="*/ 5 h 44"/>
                <a:gd name="T2" fmla="*/ 38 w 38"/>
                <a:gd name="T3" fmla="*/ 21 h 44"/>
                <a:gd name="T4" fmla="*/ 33 w 38"/>
                <a:gd name="T5" fmla="*/ 38 h 44"/>
                <a:gd name="T6" fmla="*/ 18 w 38"/>
                <a:gd name="T7" fmla="*/ 44 h 44"/>
                <a:gd name="T8" fmla="*/ 5 w 38"/>
                <a:gd name="T9" fmla="*/ 39 h 44"/>
                <a:gd name="T10" fmla="*/ 0 w 38"/>
                <a:gd name="T11" fmla="*/ 23 h 44"/>
                <a:gd name="T12" fmla="*/ 5 w 38"/>
                <a:gd name="T13" fmla="*/ 6 h 44"/>
                <a:gd name="T14" fmla="*/ 19 w 38"/>
                <a:gd name="T15" fmla="*/ 0 h 44"/>
                <a:gd name="T16" fmla="*/ 33 w 38"/>
                <a:gd name="T17" fmla="*/ 5 h 44"/>
                <a:gd name="T18" fmla="*/ 28 w 38"/>
                <a:gd name="T19" fmla="*/ 33 h 44"/>
                <a:gd name="T20" fmla="*/ 31 w 38"/>
                <a:gd name="T21" fmla="*/ 21 h 44"/>
                <a:gd name="T22" fmla="*/ 29 w 38"/>
                <a:gd name="T23" fmla="*/ 12 h 44"/>
                <a:gd name="T24" fmla="*/ 19 w 38"/>
                <a:gd name="T25" fmla="*/ 6 h 44"/>
                <a:gd name="T26" fmla="*/ 10 w 38"/>
                <a:gd name="T27" fmla="*/ 11 h 44"/>
                <a:gd name="T28" fmla="*/ 7 w 38"/>
                <a:gd name="T29" fmla="*/ 23 h 44"/>
                <a:gd name="T30" fmla="*/ 10 w 38"/>
                <a:gd name="T31" fmla="*/ 34 h 44"/>
                <a:gd name="T32" fmla="*/ 19 w 38"/>
                <a:gd name="T33" fmla="*/ 38 h 44"/>
                <a:gd name="T34" fmla="*/ 28 w 38"/>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44">
                  <a:moveTo>
                    <a:pt x="33" y="5"/>
                  </a:moveTo>
                  <a:cubicBezTo>
                    <a:pt x="36" y="9"/>
                    <a:pt x="38" y="14"/>
                    <a:pt x="38" y="21"/>
                  </a:cubicBezTo>
                  <a:cubicBezTo>
                    <a:pt x="38" y="28"/>
                    <a:pt x="37" y="33"/>
                    <a:pt x="33" y="38"/>
                  </a:cubicBezTo>
                  <a:cubicBezTo>
                    <a:pt x="30" y="42"/>
                    <a:pt x="25" y="44"/>
                    <a:pt x="18" y="44"/>
                  </a:cubicBezTo>
                  <a:cubicBezTo>
                    <a:pt x="13" y="44"/>
                    <a:pt x="8" y="42"/>
                    <a:pt x="5" y="39"/>
                  </a:cubicBezTo>
                  <a:cubicBezTo>
                    <a:pt x="2" y="35"/>
                    <a:pt x="0" y="29"/>
                    <a:pt x="0" y="23"/>
                  </a:cubicBezTo>
                  <a:cubicBezTo>
                    <a:pt x="0" y="16"/>
                    <a:pt x="2" y="10"/>
                    <a:pt x="5" y="6"/>
                  </a:cubicBezTo>
                  <a:cubicBezTo>
                    <a:pt x="9" y="2"/>
                    <a:pt x="13" y="0"/>
                    <a:pt x="19" y="0"/>
                  </a:cubicBezTo>
                  <a:cubicBezTo>
                    <a:pt x="25" y="0"/>
                    <a:pt x="29" y="2"/>
                    <a:pt x="33" y="5"/>
                  </a:cubicBezTo>
                  <a:moveTo>
                    <a:pt x="28" y="33"/>
                  </a:moveTo>
                  <a:cubicBezTo>
                    <a:pt x="30" y="30"/>
                    <a:pt x="31" y="26"/>
                    <a:pt x="31" y="21"/>
                  </a:cubicBezTo>
                  <a:cubicBezTo>
                    <a:pt x="31" y="17"/>
                    <a:pt x="30" y="14"/>
                    <a:pt x="29" y="12"/>
                  </a:cubicBezTo>
                  <a:cubicBezTo>
                    <a:pt x="27" y="8"/>
                    <a:pt x="24" y="6"/>
                    <a:pt x="19" y="6"/>
                  </a:cubicBezTo>
                  <a:cubicBezTo>
                    <a:pt x="15" y="6"/>
                    <a:pt x="12" y="8"/>
                    <a:pt x="10" y="11"/>
                  </a:cubicBezTo>
                  <a:cubicBezTo>
                    <a:pt x="8" y="14"/>
                    <a:pt x="7" y="18"/>
                    <a:pt x="7" y="23"/>
                  </a:cubicBezTo>
                  <a:cubicBezTo>
                    <a:pt x="7" y="27"/>
                    <a:pt x="8" y="31"/>
                    <a:pt x="10" y="34"/>
                  </a:cubicBezTo>
                  <a:cubicBezTo>
                    <a:pt x="12" y="37"/>
                    <a:pt x="15" y="38"/>
                    <a:pt x="19" y="38"/>
                  </a:cubicBezTo>
                  <a:cubicBezTo>
                    <a:pt x="24" y="38"/>
                    <a:pt x="27" y="37"/>
                    <a:pt x="28"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9" name="Rectangle 78"/>
            <p:cNvSpPr>
              <a:spLocks noChangeArrowheads="1"/>
            </p:cNvSpPr>
            <p:nvPr/>
          </p:nvSpPr>
          <p:spPr bwMode="auto">
            <a:xfrm>
              <a:off x="15114591" y="2822576"/>
              <a:ext cx="22225" cy="182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0" name="Freeform 22"/>
            <p:cNvSpPr>
              <a:spLocks noEditPoints="1"/>
            </p:cNvSpPr>
            <p:nvPr/>
          </p:nvSpPr>
          <p:spPr bwMode="auto">
            <a:xfrm>
              <a:off x="15162216" y="2867026"/>
              <a:ext cx="123825" cy="141288"/>
            </a:xfrm>
            <a:custGeom>
              <a:avLst/>
              <a:gdLst>
                <a:gd name="T0" fmla="*/ 33 w 39"/>
                <a:gd name="T1" fmla="*/ 5 h 44"/>
                <a:gd name="T2" fmla="*/ 39 w 39"/>
                <a:gd name="T3" fmla="*/ 21 h 44"/>
                <a:gd name="T4" fmla="*/ 34 w 39"/>
                <a:gd name="T5" fmla="*/ 38 h 44"/>
                <a:gd name="T6" fmla="*/ 19 w 39"/>
                <a:gd name="T7" fmla="*/ 44 h 44"/>
                <a:gd name="T8" fmla="*/ 5 w 39"/>
                <a:gd name="T9" fmla="*/ 39 h 44"/>
                <a:gd name="T10" fmla="*/ 0 w 39"/>
                <a:gd name="T11" fmla="*/ 23 h 44"/>
                <a:gd name="T12" fmla="*/ 6 w 39"/>
                <a:gd name="T13" fmla="*/ 6 h 44"/>
                <a:gd name="T14" fmla="*/ 20 w 39"/>
                <a:gd name="T15" fmla="*/ 0 h 44"/>
                <a:gd name="T16" fmla="*/ 33 w 39"/>
                <a:gd name="T17" fmla="*/ 5 h 44"/>
                <a:gd name="T18" fmla="*/ 29 w 39"/>
                <a:gd name="T19" fmla="*/ 33 h 44"/>
                <a:gd name="T20" fmla="*/ 31 w 39"/>
                <a:gd name="T21" fmla="*/ 21 h 44"/>
                <a:gd name="T22" fmla="*/ 30 w 39"/>
                <a:gd name="T23" fmla="*/ 12 h 44"/>
                <a:gd name="T24" fmla="*/ 20 w 39"/>
                <a:gd name="T25" fmla="*/ 6 h 44"/>
                <a:gd name="T26" fmla="*/ 10 w 39"/>
                <a:gd name="T27" fmla="*/ 11 h 44"/>
                <a:gd name="T28" fmla="*/ 7 w 39"/>
                <a:gd name="T29" fmla="*/ 23 h 44"/>
                <a:gd name="T30" fmla="*/ 10 w 39"/>
                <a:gd name="T31" fmla="*/ 34 h 44"/>
                <a:gd name="T32" fmla="*/ 20 w 39"/>
                <a:gd name="T33" fmla="*/ 38 h 44"/>
                <a:gd name="T34" fmla="*/ 29 w 39"/>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44">
                  <a:moveTo>
                    <a:pt x="33" y="5"/>
                  </a:moveTo>
                  <a:cubicBezTo>
                    <a:pt x="37" y="9"/>
                    <a:pt x="39" y="14"/>
                    <a:pt x="39" y="21"/>
                  </a:cubicBezTo>
                  <a:cubicBezTo>
                    <a:pt x="39" y="28"/>
                    <a:pt x="37" y="33"/>
                    <a:pt x="34" y="38"/>
                  </a:cubicBezTo>
                  <a:cubicBezTo>
                    <a:pt x="31" y="42"/>
                    <a:pt x="26" y="44"/>
                    <a:pt x="19" y="44"/>
                  </a:cubicBezTo>
                  <a:cubicBezTo>
                    <a:pt x="13" y="44"/>
                    <a:pt x="9" y="42"/>
                    <a:pt x="5" y="39"/>
                  </a:cubicBezTo>
                  <a:cubicBezTo>
                    <a:pt x="2" y="35"/>
                    <a:pt x="0" y="29"/>
                    <a:pt x="0" y="23"/>
                  </a:cubicBezTo>
                  <a:cubicBezTo>
                    <a:pt x="0" y="16"/>
                    <a:pt x="2" y="10"/>
                    <a:pt x="6" y="6"/>
                  </a:cubicBezTo>
                  <a:cubicBezTo>
                    <a:pt x="9" y="2"/>
                    <a:pt x="14" y="0"/>
                    <a:pt x="20" y="0"/>
                  </a:cubicBezTo>
                  <a:cubicBezTo>
                    <a:pt x="25" y="0"/>
                    <a:pt x="30" y="2"/>
                    <a:pt x="33" y="5"/>
                  </a:cubicBezTo>
                  <a:moveTo>
                    <a:pt x="29" y="33"/>
                  </a:moveTo>
                  <a:cubicBezTo>
                    <a:pt x="31" y="30"/>
                    <a:pt x="31" y="26"/>
                    <a:pt x="31" y="21"/>
                  </a:cubicBezTo>
                  <a:cubicBezTo>
                    <a:pt x="31" y="17"/>
                    <a:pt x="31" y="14"/>
                    <a:pt x="30" y="12"/>
                  </a:cubicBezTo>
                  <a:cubicBezTo>
                    <a:pt x="28" y="8"/>
                    <a:pt x="24" y="6"/>
                    <a:pt x="20" y="6"/>
                  </a:cubicBezTo>
                  <a:cubicBezTo>
                    <a:pt x="15" y="6"/>
                    <a:pt x="12" y="8"/>
                    <a:pt x="10" y="11"/>
                  </a:cubicBezTo>
                  <a:cubicBezTo>
                    <a:pt x="8" y="14"/>
                    <a:pt x="7" y="18"/>
                    <a:pt x="7" y="23"/>
                  </a:cubicBezTo>
                  <a:cubicBezTo>
                    <a:pt x="7" y="27"/>
                    <a:pt x="8" y="31"/>
                    <a:pt x="10" y="34"/>
                  </a:cubicBezTo>
                  <a:cubicBezTo>
                    <a:pt x="12" y="37"/>
                    <a:pt x="15" y="38"/>
                    <a:pt x="20" y="38"/>
                  </a:cubicBezTo>
                  <a:cubicBezTo>
                    <a:pt x="24" y="38"/>
                    <a:pt x="27" y="37"/>
                    <a:pt x="29"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1" name="Freeform 23"/>
            <p:cNvSpPr>
              <a:spLocks noEditPoints="1"/>
            </p:cNvSpPr>
            <p:nvPr/>
          </p:nvSpPr>
          <p:spPr bwMode="auto">
            <a:xfrm>
              <a:off x="15305091" y="2870201"/>
              <a:ext cx="117475" cy="188913"/>
            </a:xfrm>
            <a:custGeom>
              <a:avLst/>
              <a:gdLst>
                <a:gd name="T0" fmla="*/ 26 w 37"/>
                <a:gd name="T1" fmla="*/ 2 h 59"/>
                <a:gd name="T2" fmla="*/ 30 w 37"/>
                <a:gd name="T3" fmla="*/ 6 h 59"/>
                <a:gd name="T4" fmla="*/ 30 w 37"/>
                <a:gd name="T5" fmla="*/ 1 h 59"/>
                <a:gd name="T6" fmla="*/ 37 w 37"/>
                <a:gd name="T7" fmla="*/ 1 h 59"/>
                <a:gd name="T8" fmla="*/ 37 w 37"/>
                <a:gd name="T9" fmla="*/ 38 h 59"/>
                <a:gd name="T10" fmla="*/ 34 w 37"/>
                <a:gd name="T11" fmla="*/ 51 h 59"/>
                <a:gd name="T12" fmla="*/ 18 w 37"/>
                <a:gd name="T13" fmla="*/ 59 h 59"/>
                <a:gd name="T14" fmla="*/ 7 w 37"/>
                <a:gd name="T15" fmla="*/ 56 h 59"/>
                <a:gd name="T16" fmla="*/ 2 w 37"/>
                <a:gd name="T17" fmla="*/ 47 h 59"/>
                <a:gd name="T18" fmla="*/ 9 w 37"/>
                <a:gd name="T19" fmla="*/ 47 h 59"/>
                <a:gd name="T20" fmla="*/ 11 w 37"/>
                <a:gd name="T21" fmla="*/ 51 h 59"/>
                <a:gd name="T22" fmla="*/ 18 w 37"/>
                <a:gd name="T23" fmla="*/ 54 h 59"/>
                <a:gd name="T24" fmla="*/ 29 w 37"/>
                <a:gd name="T25" fmla="*/ 48 h 59"/>
                <a:gd name="T26" fmla="*/ 30 w 37"/>
                <a:gd name="T27" fmla="*/ 36 h 59"/>
                <a:gd name="T28" fmla="*/ 25 w 37"/>
                <a:gd name="T29" fmla="*/ 41 h 59"/>
                <a:gd name="T30" fmla="*/ 17 w 37"/>
                <a:gd name="T31" fmla="*/ 42 h 59"/>
                <a:gd name="T32" fmla="*/ 5 w 37"/>
                <a:gd name="T33" fmla="*/ 38 h 59"/>
                <a:gd name="T34" fmla="*/ 0 w 37"/>
                <a:gd name="T35" fmla="*/ 22 h 59"/>
                <a:gd name="T36" fmla="*/ 5 w 37"/>
                <a:gd name="T37" fmla="*/ 5 h 59"/>
                <a:gd name="T38" fmla="*/ 18 w 37"/>
                <a:gd name="T39" fmla="*/ 0 h 59"/>
                <a:gd name="T40" fmla="*/ 26 w 37"/>
                <a:gd name="T41" fmla="*/ 2 h 59"/>
                <a:gd name="T42" fmla="*/ 27 w 37"/>
                <a:gd name="T43" fmla="*/ 9 h 59"/>
                <a:gd name="T44" fmla="*/ 19 w 37"/>
                <a:gd name="T45" fmla="*/ 6 h 59"/>
                <a:gd name="T46" fmla="*/ 9 w 37"/>
                <a:gd name="T47" fmla="*/ 13 h 59"/>
                <a:gd name="T48" fmla="*/ 8 w 37"/>
                <a:gd name="T49" fmla="*/ 22 h 59"/>
                <a:gd name="T50" fmla="*/ 10 w 37"/>
                <a:gd name="T51" fmla="*/ 33 h 59"/>
                <a:gd name="T52" fmla="*/ 18 w 37"/>
                <a:gd name="T53" fmla="*/ 37 h 59"/>
                <a:gd name="T54" fmla="*/ 29 w 37"/>
                <a:gd name="T55" fmla="*/ 30 h 59"/>
                <a:gd name="T56" fmla="*/ 30 w 37"/>
                <a:gd name="T57" fmla="*/ 21 h 59"/>
                <a:gd name="T58" fmla="*/ 27 w 37"/>
                <a:gd name="T59" fmla="*/ 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 h="59">
                  <a:moveTo>
                    <a:pt x="26" y="2"/>
                  </a:moveTo>
                  <a:cubicBezTo>
                    <a:pt x="28" y="3"/>
                    <a:pt x="29" y="4"/>
                    <a:pt x="30" y="6"/>
                  </a:cubicBezTo>
                  <a:cubicBezTo>
                    <a:pt x="30" y="1"/>
                    <a:pt x="30" y="1"/>
                    <a:pt x="30" y="1"/>
                  </a:cubicBezTo>
                  <a:cubicBezTo>
                    <a:pt x="37" y="1"/>
                    <a:pt x="37" y="1"/>
                    <a:pt x="37" y="1"/>
                  </a:cubicBezTo>
                  <a:cubicBezTo>
                    <a:pt x="37" y="38"/>
                    <a:pt x="37" y="38"/>
                    <a:pt x="37" y="38"/>
                  </a:cubicBezTo>
                  <a:cubicBezTo>
                    <a:pt x="37" y="44"/>
                    <a:pt x="36" y="48"/>
                    <a:pt x="34" y="51"/>
                  </a:cubicBezTo>
                  <a:cubicBezTo>
                    <a:pt x="32" y="57"/>
                    <a:pt x="26" y="59"/>
                    <a:pt x="18" y="59"/>
                  </a:cubicBezTo>
                  <a:cubicBezTo>
                    <a:pt x="14" y="59"/>
                    <a:pt x="10" y="58"/>
                    <a:pt x="7" y="56"/>
                  </a:cubicBezTo>
                  <a:cubicBezTo>
                    <a:pt x="4" y="54"/>
                    <a:pt x="2" y="51"/>
                    <a:pt x="2" y="47"/>
                  </a:cubicBezTo>
                  <a:cubicBezTo>
                    <a:pt x="9" y="47"/>
                    <a:pt x="9" y="47"/>
                    <a:pt x="9" y="47"/>
                  </a:cubicBezTo>
                  <a:cubicBezTo>
                    <a:pt x="9" y="49"/>
                    <a:pt x="10" y="50"/>
                    <a:pt x="11" y="51"/>
                  </a:cubicBezTo>
                  <a:cubicBezTo>
                    <a:pt x="12" y="53"/>
                    <a:pt x="15" y="54"/>
                    <a:pt x="18" y="54"/>
                  </a:cubicBezTo>
                  <a:cubicBezTo>
                    <a:pt x="24" y="54"/>
                    <a:pt x="27" y="52"/>
                    <a:pt x="29" y="48"/>
                  </a:cubicBezTo>
                  <a:cubicBezTo>
                    <a:pt x="30" y="46"/>
                    <a:pt x="30" y="42"/>
                    <a:pt x="30" y="36"/>
                  </a:cubicBezTo>
                  <a:cubicBezTo>
                    <a:pt x="29" y="38"/>
                    <a:pt x="27" y="40"/>
                    <a:pt x="25" y="41"/>
                  </a:cubicBezTo>
                  <a:cubicBezTo>
                    <a:pt x="23" y="42"/>
                    <a:pt x="20" y="42"/>
                    <a:pt x="17" y="42"/>
                  </a:cubicBezTo>
                  <a:cubicBezTo>
                    <a:pt x="13" y="42"/>
                    <a:pt x="9" y="41"/>
                    <a:pt x="5" y="38"/>
                  </a:cubicBezTo>
                  <a:cubicBezTo>
                    <a:pt x="2" y="34"/>
                    <a:pt x="0" y="29"/>
                    <a:pt x="0" y="22"/>
                  </a:cubicBezTo>
                  <a:cubicBezTo>
                    <a:pt x="0" y="15"/>
                    <a:pt x="2" y="9"/>
                    <a:pt x="5" y="5"/>
                  </a:cubicBezTo>
                  <a:cubicBezTo>
                    <a:pt x="9" y="1"/>
                    <a:pt x="13" y="0"/>
                    <a:pt x="18" y="0"/>
                  </a:cubicBezTo>
                  <a:cubicBezTo>
                    <a:pt x="21" y="0"/>
                    <a:pt x="24" y="0"/>
                    <a:pt x="26" y="2"/>
                  </a:cubicBezTo>
                  <a:moveTo>
                    <a:pt x="27" y="9"/>
                  </a:moveTo>
                  <a:cubicBezTo>
                    <a:pt x="25" y="7"/>
                    <a:pt x="22" y="6"/>
                    <a:pt x="19" y="6"/>
                  </a:cubicBezTo>
                  <a:cubicBezTo>
                    <a:pt x="14" y="6"/>
                    <a:pt x="11" y="8"/>
                    <a:pt x="9" y="13"/>
                  </a:cubicBezTo>
                  <a:cubicBezTo>
                    <a:pt x="8" y="15"/>
                    <a:pt x="8" y="18"/>
                    <a:pt x="8" y="22"/>
                  </a:cubicBezTo>
                  <a:cubicBezTo>
                    <a:pt x="8" y="27"/>
                    <a:pt x="9" y="31"/>
                    <a:pt x="10" y="33"/>
                  </a:cubicBezTo>
                  <a:cubicBezTo>
                    <a:pt x="12" y="35"/>
                    <a:pt x="15" y="37"/>
                    <a:pt x="18" y="37"/>
                  </a:cubicBezTo>
                  <a:cubicBezTo>
                    <a:pt x="23" y="37"/>
                    <a:pt x="27" y="34"/>
                    <a:pt x="29" y="30"/>
                  </a:cubicBezTo>
                  <a:cubicBezTo>
                    <a:pt x="30" y="27"/>
                    <a:pt x="30" y="24"/>
                    <a:pt x="30" y="21"/>
                  </a:cubicBezTo>
                  <a:cubicBezTo>
                    <a:pt x="30" y="16"/>
                    <a:pt x="29" y="12"/>
                    <a:pt x="27"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2" name="Freeform 24"/>
            <p:cNvSpPr>
              <a:spLocks/>
            </p:cNvSpPr>
            <p:nvPr/>
          </p:nvSpPr>
          <p:spPr bwMode="auto">
            <a:xfrm>
              <a:off x="15444791" y="2870201"/>
              <a:ext cx="120650" cy="188913"/>
            </a:xfrm>
            <a:custGeom>
              <a:avLst/>
              <a:gdLst>
                <a:gd name="T0" fmla="*/ 30 w 38"/>
                <a:gd name="T1" fmla="*/ 0 h 59"/>
                <a:gd name="T2" fmla="*/ 38 w 38"/>
                <a:gd name="T3" fmla="*/ 0 h 59"/>
                <a:gd name="T4" fmla="*/ 31 w 38"/>
                <a:gd name="T5" fmla="*/ 19 h 59"/>
                <a:gd name="T6" fmla="*/ 25 w 38"/>
                <a:gd name="T7" fmla="*/ 36 h 59"/>
                <a:gd name="T8" fmla="*/ 16 w 38"/>
                <a:gd name="T9" fmla="*/ 55 h 59"/>
                <a:gd name="T10" fmla="*/ 8 w 38"/>
                <a:gd name="T11" fmla="*/ 59 h 59"/>
                <a:gd name="T12" fmla="*/ 6 w 38"/>
                <a:gd name="T13" fmla="*/ 59 h 59"/>
                <a:gd name="T14" fmla="*/ 4 w 38"/>
                <a:gd name="T15" fmla="*/ 58 h 59"/>
                <a:gd name="T16" fmla="*/ 4 w 38"/>
                <a:gd name="T17" fmla="*/ 52 h 59"/>
                <a:gd name="T18" fmla="*/ 6 w 38"/>
                <a:gd name="T19" fmla="*/ 53 h 59"/>
                <a:gd name="T20" fmla="*/ 8 w 38"/>
                <a:gd name="T21" fmla="*/ 53 h 59"/>
                <a:gd name="T22" fmla="*/ 11 w 38"/>
                <a:gd name="T23" fmla="*/ 52 h 59"/>
                <a:gd name="T24" fmla="*/ 12 w 38"/>
                <a:gd name="T25" fmla="*/ 51 h 59"/>
                <a:gd name="T26" fmla="*/ 13 w 38"/>
                <a:gd name="T27" fmla="*/ 47 h 59"/>
                <a:gd name="T28" fmla="*/ 15 w 38"/>
                <a:gd name="T29" fmla="*/ 43 h 59"/>
                <a:gd name="T30" fmla="*/ 0 w 38"/>
                <a:gd name="T31" fmla="*/ 0 h 59"/>
                <a:gd name="T32" fmla="*/ 8 w 38"/>
                <a:gd name="T33" fmla="*/ 0 h 59"/>
                <a:gd name="T34" fmla="*/ 19 w 38"/>
                <a:gd name="T35" fmla="*/ 34 h 59"/>
                <a:gd name="T36" fmla="*/ 30 w 38"/>
                <a:gd name="T3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59">
                  <a:moveTo>
                    <a:pt x="30" y="0"/>
                  </a:moveTo>
                  <a:cubicBezTo>
                    <a:pt x="38" y="0"/>
                    <a:pt x="38" y="0"/>
                    <a:pt x="38" y="0"/>
                  </a:cubicBezTo>
                  <a:cubicBezTo>
                    <a:pt x="37" y="3"/>
                    <a:pt x="35" y="9"/>
                    <a:pt x="31" y="19"/>
                  </a:cubicBezTo>
                  <a:cubicBezTo>
                    <a:pt x="29" y="26"/>
                    <a:pt x="27" y="31"/>
                    <a:pt x="25" y="36"/>
                  </a:cubicBezTo>
                  <a:cubicBezTo>
                    <a:pt x="21" y="47"/>
                    <a:pt x="18" y="53"/>
                    <a:pt x="16" y="55"/>
                  </a:cubicBezTo>
                  <a:cubicBezTo>
                    <a:pt x="15" y="58"/>
                    <a:pt x="12" y="59"/>
                    <a:pt x="8" y="59"/>
                  </a:cubicBezTo>
                  <a:cubicBezTo>
                    <a:pt x="7" y="59"/>
                    <a:pt x="6" y="59"/>
                    <a:pt x="6" y="59"/>
                  </a:cubicBezTo>
                  <a:cubicBezTo>
                    <a:pt x="5" y="59"/>
                    <a:pt x="4" y="59"/>
                    <a:pt x="4" y="58"/>
                  </a:cubicBezTo>
                  <a:cubicBezTo>
                    <a:pt x="4" y="52"/>
                    <a:pt x="4" y="52"/>
                    <a:pt x="4" y="52"/>
                  </a:cubicBezTo>
                  <a:cubicBezTo>
                    <a:pt x="5" y="52"/>
                    <a:pt x="6" y="53"/>
                    <a:pt x="6" y="53"/>
                  </a:cubicBezTo>
                  <a:cubicBezTo>
                    <a:pt x="7" y="53"/>
                    <a:pt x="7" y="53"/>
                    <a:pt x="8" y="53"/>
                  </a:cubicBezTo>
                  <a:cubicBezTo>
                    <a:pt x="9" y="53"/>
                    <a:pt x="10" y="52"/>
                    <a:pt x="11" y="52"/>
                  </a:cubicBezTo>
                  <a:cubicBezTo>
                    <a:pt x="11" y="52"/>
                    <a:pt x="12" y="51"/>
                    <a:pt x="12" y="51"/>
                  </a:cubicBezTo>
                  <a:cubicBezTo>
                    <a:pt x="12" y="50"/>
                    <a:pt x="13" y="49"/>
                    <a:pt x="13" y="47"/>
                  </a:cubicBezTo>
                  <a:cubicBezTo>
                    <a:pt x="14" y="45"/>
                    <a:pt x="15" y="44"/>
                    <a:pt x="15" y="43"/>
                  </a:cubicBezTo>
                  <a:cubicBezTo>
                    <a:pt x="0" y="0"/>
                    <a:pt x="0" y="0"/>
                    <a:pt x="0" y="0"/>
                  </a:cubicBezTo>
                  <a:cubicBezTo>
                    <a:pt x="8" y="0"/>
                    <a:pt x="8" y="0"/>
                    <a:pt x="8" y="0"/>
                  </a:cubicBezTo>
                  <a:cubicBezTo>
                    <a:pt x="19" y="34"/>
                    <a:pt x="19" y="34"/>
                    <a:pt x="19" y="34"/>
                  </a:cubicBezTo>
                  <a:lnTo>
                    <a:pt x="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3" name="Freeform 25"/>
            <p:cNvSpPr>
              <a:spLocks/>
            </p:cNvSpPr>
            <p:nvPr/>
          </p:nvSpPr>
          <p:spPr bwMode="auto">
            <a:xfrm>
              <a:off x="15655929" y="2816226"/>
              <a:ext cx="142875" cy="195263"/>
            </a:xfrm>
            <a:custGeom>
              <a:avLst/>
              <a:gdLst>
                <a:gd name="T0" fmla="*/ 8 w 45"/>
                <a:gd name="T1" fmla="*/ 40 h 61"/>
                <a:gd name="T2" fmla="*/ 10 w 45"/>
                <a:gd name="T3" fmla="*/ 48 h 61"/>
                <a:gd name="T4" fmla="*/ 23 w 45"/>
                <a:gd name="T5" fmla="*/ 54 h 61"/>
                <a:gd name="T6" fmla="*/ 30 w 45"/>
                <a:gd name="T7" fmla="*/ 53 h 61"/>
                <a:gd name="T8" fmla="*/ 37 w 45"/>
                <a:gd name="T9" fmla="*/ 44 h 61"/>
                <a:gd name="T10" fmla="*/ 34 w 45"/>
                <a:gd name="T11" fmla="*/ 37 h 61"/>
                <a:gd name="T12" fmla="*/ 25 w 45"/>
                <a:gd name="T13" fmla="*/ 34 h 61"/>
                <a:gd name="T14" fmla="*/ 18 w 45"/>
                <a:gd name="T15" fmla="*/ 32 h 61"/>
                <a:gd name="T16" fmla="*/ 7 w 45"/>
                <a:gd name="T17" fmla="*/ 29 h 61"/>
                <a:gd name="T18" fmla="*/ 2 w 45"/>
                <a:gd name="T19" fmla="*/ 18 h 61"/>
                <a:gd name="T20" fmla="*/ 7 w 45"/>
                <a:gd name="T21" fmla="*/ 5 h 61"/>
                <a:gd name="T22" fmla="*/ 22 w 45"/>
                <a:gd name="T23" fmla="*/ 0 h 61"/>
                <a:gd name="T24" fmla="*/ 37 w 45"/>
                <a:gd name="T25" fmla="*/ 5 h 61"/>
                <a:gd name="T26" fmla="*/ 43 w 45"/>
                <a:gd name="T27" fmla="*/ 19 h 61"/>
                <a:gd name="T28" fmla="*/ 36 w 45"/>
                <a:gd name="T29" fmla="*/ 19 h 61"/>
                <a:gd name="T30" fmla="*/ 33 w 45"/>
                <a:gd name="T31" fmla="*/ 12 h 61"/>
                <a:gd name="T32" fmla="*/ 22 w 45"/>
                <a:gd name="T33" fmla="*/ 7 h 61"/>
                <a:gd name="T34" fmla="*/ 12 w 45"/>
                <a:gd name="T35" fmla="*/ 10 h 61"/>
                <a:gd name="T36" fmla="*/ 10 w 45"/>
                <a:gd name="T37" fmla="*/ 17 h 61"/>
                <a:gd name="T38" fmla="*/ 13 w 45"/>
                <a:gd name="T39" fmla="*/ 23 h 61"/>
                <a:gd name="T40" fmla="*/ 23 w 45"/>
                <a:gd name="T41" fmla="*/ 26 h 61"/>
                <a:gd name="T42" fmla="*/ 31 w 45"/>
                <a:gd name="T43" fmla="*/ 28 h 61"/>
                <a:gd name="T44" fmla="*/ 39 w 45"/>
                <a:gd name="T45" fmla="*/ 31 h 61"/>
                <a:gd name="T46" fmla="*/ 45 w 45"/>
                <a:gd name="T47" fmla="*/ 43 h 61"/>
                <a:gd name="T48" fmla="*/ 38 w 45"/>
                <a:gd name="T49" fmla="*/ 56 h 61"/>
                <a:gd name="T50" fmla="*/ 22 w 45"/>
                <a:gd name="T51" fmla="*/ 61 h 61"/>
                <a:gd name="T52" fmla="*/ 6 w 45"/>
                <a:gd name="T53" fmla="*/ 55 h 61"/>
                <a:gd name="T54" fmla="*/ 0 w 45"/>
                <a:gd name="T55" fmla="*/ 40 h 61"/>
                <a:gd name="T56" fmla="*/ 8 w 45"/>
                <a:gd name="T57" fmla="*/ 4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 h="61">
                  <a:moveTo>
                    <a:pt x="8" y="40"/>
                  </a:moveTo>
                  <a:cubicBezTo>
                    <a:pt x="8" y="44"/>
                    <a:pt x="8" y="46"/>
                    <a:pt x="10" y="48"/>
                  </a:cubicBezTo>
                  <a:cubicBezTo>
                    <a:pt x="12" y="52"/>
                    <a:pt x="17" y="54"/>
                    <a:pt x="23" y="54"/>
                  </a:cubicBezTo>
                  <a:cubicBezTo>
                    <a:pt x="26" y="54"/>
                    <a:pt x="28" y="54"/>
                    <a:pt x="30" y="53"/>
                  </a:cubicBezTo>
                  <a:cubicBezTo>
                    <a:pt x="35" y="51"/>
                    <a:pt x="37" y="48"/>
                    <a:pt x="37" y="44"/>
                  </a:cubicBezTo>
                  <a:cubicBezTo>
                    <a:pt x="37" y="41"/>
                    <a:pt x="36" y="39"/>
                    <a:pt x="34" y="37"/>
                  </a:cubicBezTo>
                  <a:cubicBezTo>
                    <a:pt x="32" y="36"/>
                    <a:pt x="29" y="35"/>
                    <a:pt x="25" y="34"/>
                  </a:cubicBezTo>
                  <a:cubicBezTo>
                    <a:pt x="18" y="32"/>
                    <a:pt x="18" y="32"/>
                    <a:pt x="18" y="32"/>
                  </a:cubicBezTo>
                  <a:cubicBezTo>
                    <a:pt x="13" y="31"/>
                    <a:pt x="9" y="30"/>
                    <a:pt x="7" y="29"/>
                  </a:cubicBezTo>
                  <a:cubicBezTo>
                    <a:pt x="4" y="26"/>
                    <a:pt x="2" y="23"/>
                    <a:pt x="2" y="18"/>
                  </a:cubicBezTo>
                  <a:cubicBezTo>
                    <a:pt x="2" y="13"/>
                    <a:pt x="4" y="9"/>
                    <a:pt x="7" y="5"/>
                  </a:cubicBezTo>
                  <a:cubicBezTo>
                    <a:pt x="11" y="2"/>
                    <a:pt x="16" y="0"/>
                    <a:pt x="22" y="0"/>
                  </a:cubicBezTo>
                  <a:cubicBezTo>
                    <a:pt x="28" y="0"/>
                    <a:pt x="33" y="2"/>
                    <a:pt x="37" y="5"/>
                  </a:cubicBezTo>
                  <a:cubicBezTo>
                    <a:pt x="41" y="8"/>
                    <a:pt x="43" y="12"/>
                    <a:pt x="43" y="19"/>
                  </a:cubicBezTo>
                  <a:cubicBezTo>
                    <a:pt x="36" y="19"/>
                    <a:pt x="36" y="19"/>
                    <a:pt x="36" y="19"/>
                  </a:cubicBezTo>
                  <a:cubicBezTo>
                    <a:pt x="35" y="15"/>
                    <a:pt x="35" y="13"/>
                    <a:pt x="33" y="12"/>
                  </a:cubicBezTo>
                  <a:cubicBezTo>
                    <a:pt x="31" y="9"/>
                    <a:pt x="27" y="7"/>
                    <a:pt x="22" y="7"/>
                  </a:cubicBezTo>
                  <a:cubicBezTo>
                    <a:pt x="17" y="7"/>
                    <a:pt x="14" y="8"/>
                    <a:pt x="12" y="10"/>
                  </a:cubicBezTo>
                  <a:cubicBezTo>
                    <a:pt x="10" y="12"/>
                    <a:pt x="10" y="14"/>
                    <a:pt x="10" y="17"/>
                  </a:cubicBezTo>
                  <a:cubicBezTo>
                    <a:pt x="10" y="19"/>
                    <a:pt x="11" y="21"/>
                    <a:pt x="13" y="23"/>
                  </a:cubicBezTo>
                  <a:cubicBezTo>
                    <a:pt x="14" y="24"/>
                    <a:pt x="18" y="25"/>
                    <a:pt x="23" y="26"/>
                  </a:cubicBezTo>
                  <a:cubicBezTo>
                    <a:pt x="31" y="28"/>
                    <a:pt x="31" y="28"/>
                    <a:pt x="31" y="28"/>
                  </a:cubicBezTo>
                  <a:cubicBezTo>
                    <a:pt x="34" y="29"/>
                    <a:pt x="37" y="30"/>
                    <a:pt x="39" y="31"/>
                  </a:cubicBezTo>
                  <a:cubicBezTo>
                    <a:pt x="43" y="34"/>
                    <a:pt x="45" y="38"/>
                    <a:pt x="45" y="43"/>
                  </a:cubicBezTo>
                  <a:cubicBezTo>
                    <a:pt x="45" y="49"/>
                    <a:pt x="42" y="54"/>
                    <a:pt x="38" y="56"/>
                  </a:cubicBezTo>
                  <a:cubicBezTo>
                    <a:pt x="33" y="59"/>
                    <a:pt x="28" y="61"/>
                    <a:pt x="22" y="61"/>
                  </a:cubicBezTo>
                  <a:cubicBezTo>
                    <a:pt x="15" y="61"/>
                    <a:pt x="10" y="59"/>
                    <a:pt x="6" y="55"/>
                  </a:cubicBezTo>
                  <a:cubicBezTo>
                    <a:pt x="2" y="51"/>
                    <a:pt x="0" y="47"/>
                    <a:pt x="0" y="40"/>
                  </a:cubicBezTo>
                  <a:lnTo>
                    <a:pt x="8"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4" name="Freeform 26"/>
            <p:cNvSpPr>
              <a:spLocks noEditPoints="1"/>
            </p:cNvSpPr>
            <p:nvPr/>
          </p:nvSpPr>
          <p:spPr bwMode="auto">
            <a:xfrm>
              <a:off x="15824204" y="2867026"/>
              <a:ext cx="120650" cy="141288"/>
            </a:xfrm>
            <a:custGeom>
              <a:avLst/>
              <a:gdLst>
                <a:gd name="T0" fmla="*/ 28 w 38"/>
                <a:gd name="T1" fmla="*/ 2 h 44"/>
                <a:gd name="T2" fmla="*/ 34 w 38"/>
                <a:gd name="T3" fmla="*/ 8 h 44"/>
                <a:gd name="T4" fmla="*/ 37 w 38"/>
                <a:gd name="T5" fmla="*/ 15 h 44"/>
                <a:gd name="T6" fmla="*/ 38 w 38"/>
                <a:gd name="T7" fmla="*/ 24 h 44"/>
                <a:gd name="T8" fmla="*/ 8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20 w 38"/>
                <a:gd name="T35" fmla="*/ 0 h 44"/>
                <a:gd name="T36" fmla="*/ 28 w 38"/>
                <a:gd name="T37" fmla="*/ 2 h 44"/>
                <a:gd name="T38" fmla="*/ 31 w 38"/>
                <a:gd name="T39" fmla="*/ 19 h 44"/>
                <a:gd name="T40" fmla="*/ 29 w 38"/>
                <a:gd name="T41" fmla="*/ 11 h 44"/>
                <a:gd name="T42" fmla="*/ 19 w 38"/>
                <a:gd name="T43" fmla="*/ 6 h 44"/>
                <a:gd name="T44" fmla="*/ 11 w 38"/>
                <a:gd name="T45" fmla="*/ 10 h 44"/>
                <a:gd name="T46" fmla="*/ 8 w 38"/>
                <a:gd name="T47" fmla="*/ 19 h 44"/>
                <a:gd name="T48" fmla="*/ 31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8" y="17"/>
                    <a:pt x="38" y="20"/>
                    <a:pt x="38" y="24"/>
                  </a:cubicBezTo>
                  <a:cubicBezTo>
                    <a:pt x="8" y="24"/>
                    <a:pt x="8" y="24"/>
                    <a:pt x="8" y="24"/>
                  </a:cubicBezTo>
                  <a:cubicBezTo>
                    <a:pt x="8" y="29"/>
                    <a:pt x="9" y="32"/>
                    <a:pt x="10" y="34"/>
                  </a:cubicBezTo>
                  <a:cubicBezTo>
                    <a:pt x="12" y="37"/>
                    <a:pt x="15" y="38"/>
                    <a:pt x="19" y="38"/>
                  </a:cubicBezTo>
                  <a:cubicBezTo>
                    <a:pt x="23" y="38"/>
                    <a:pt x="26"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1" y="44"/>
                    <a:pt x="18" y="44"/>
                  </a:cubicBezTo>
                  <a:cubicBezTo>
                    <a:pt x="13" y="44"/>
                    <a:pt x="9" y="42"/>
                    <a:pt x="5" y="39"/>
                  </a:cubicBezTo>
                  <a:cubicBezTo>
                    <a:pt x="2" y="35"/>
                    <a:pt x="0" y="30"/>
                    <a:pt x="0" y="23"/>
                  </a:cubicBezTo>
                  <a:cubicBezTo>
                    <a:pt x="0" y="16"/>
                    <a:pt x="2" y="11"/>
                    <a:pt x="5" y="7"/>
                  </a:cubicBezTo>
                  <a:cubicBezTo>
                    <a:pt x="9" y="2"/>
                    <a:pt x="14" y="0"/>
                    <a:pt x="20" y="0"/>
                  </a:cubicBezTo>
                  <a:cubicBezTo>
                    <a:pt x="22" y="0"/>
                    <a:pt x="25" y="1"/>
                    <a:pt x="28" y="2"/>
                  </a:cubicBezTo>
                  <a:moveTo>
                    <a:pt x="31" y="19"/>
                  </a:moveTo>
                  <a:cubicBezTo>
                    <a:pt x="30" y="16"/>
                    <a:pt x="30" y="13"/>
                    <a:pt x="29" y="11"/>
                  </a:cubicBezTo>
                  <a:cubicBezTo>
                    <a:pt x="27" y="8"/>
                    <a:pt x="24" y="6"/>
                    <a:pt x="19" y="6"/>
                  </a:cubicBezTo>
                  <a:cubicBezTo>
                    <a:pt x="16" y="6"/>
                    <a:pt x="13" y="8"/>
                    <a:pt x="11" y="10"/>
                  </a:cubicBezTo>
                  <a:cubicBezTo>
                    <a:pt x="9" y="12"/>
                    <a:pt x="8" y="15"/>
                    <a:pt x="8" y="19"/>
                  </a:cubicBezTo>
                  <a:lnTo>
                    <a:pt x="31"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5" name="Freeform 27"/>
            <p:cNvSpPr>
              <a:spLocks/>
            </p:cNvSpPr>
            <p:nvPr/>
          </p:nvSpPr>
          <p:spPr bwMode="auto">
            <a:xfrm>
              <a:off x="15976604" y="2867026"/>
              <a:ext cx="63500" cy="138113"/>
            </a:xfrm>
            <a:custGeom>
              <a:avLst/>
              <a:gdLst>
                <a:gd name="T0" fmla="*/ 0 w 20"/>
                <a:gd name="T1" fmla="*/ 1 h 43"/>
                <a:gd name="T2" fmla="*/ 6 w 20"/>
                <a:gd name="T3" fmla="*/ 1 h 43"/>
                <a:gd name="T4" fmla="*/ 6 w 20"/>
                <a:gd name="T5" fmla="*/ 8 h 43"/>
                <a:gd name="T6" fmla="*/ 10 w 20"/>
                <a:gd name="T7" fmla="*/ 3 h 43"/>
                <a:gd name="T8" fmla="*/ 18 w 20"/>
                <a:gd name="T9" fmla="*/ 0 h 43"/>
                <a:gd name="T10" fmla="*/ 18 w 20"/>
                <a:gd name="T11" fmla="*/ 0 h 43"/>
                <a:gd name="T12" fmla="*/ 20 w 20"/>
                <a:gd name="T13" fmla="*/ 1 h 43"/>
                <a:gd name="T14" fmla="*/ 20 w 20"/>
                <a:gd name="T15" fmla="*/ 8 h 43"/>
                <a:gd name="T16" fmla="*/ 19 w 20"/>
                <a:gd name="T17" fmla="*/ 8 h 43"/>
                <a:gd name="T18" fmla="*/ 18 w 20"/>
                <a:gd name="T19" fmla="*/ 8 h 43"/>
                <a:gd name="T20" fmla="*/ 9 w 20"/>
                <a:gd name="T21" fmla="*/ 11 h 43"/>
                <a:gd name="T22" fmla="*/ 7 w 20"/>
                <a:gd name="T23" fmla="*/ 19 h 43"/>
                <a:gd name="T24" fmla="*/ 7 w 20"/>
                <a:gd name="T25" fmla="*/ 43 h 43"/>
                <a:gd name="T26" fmla="*/ 0 w 20"/>
                <a:gd name="T27" fmla="*/ 43 h 43"/>
                <a:gd name="T28" fmla="*/ 0 w 20"/>
                <a:gd name="T29"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43">
                  <a:moveTo>
                    <a:pt x="0" y="1"/>
                  </a:moveTo>
                  <a:cubicBezTo>
                    <a:pt x="6" y="1"/>
                    <a:pt x="6" y="1"/>
                    <a:pt x="6" y="1"/>
                  </a:cubicBezTo>
                  <a:cubicBezTo>
                    <a:pt x="6" y="8"/>
                    <a:pt x="6" y="8"/>
                    <a:pt x="6" y="8"/>
                  </a:cubicBezTo>
                  <a:cubicBezTo>
                    <a:pt x="7" y="7"/>
                    <a:pt x="8" y="5"/>
                    <a:pt x="10" y="3"/>
                  </a:cubicBezTo>
                  <a:cubicBezTo>
                    <a:pt x="12" y="1"/>
                    <a:pt x="15" y="0"/>
                    <a:pt x="18" y="0"/>
                  </a:cubicBezTo>
                  <a:cubicBezTo>
                    <a:pt x="18" y="0"/>
                    <a:pt x="18" y="0"/>
                    <a:pt x="18" y="0"/>
                  </a:cubicBezTo>
                  <a:cubicBezTo>
                    <a:pt x="19" y="0"/>
                    <a:pt x="19" y="0"/>
                    <a:pt x="20" y="1"/>
                  </a:cubicBezTo>
                  <a:cubicBezTo>
                    <a:pt x="20" y="8"/>
                    <a:pt x="20" y="8"/>
                    <a:pt x="20" y="8"/>
                  </a:cubicBezTo>
                  <a:cubicBezTo>
                    <a:pt x="19" y="8"/>
                    <a:pt x="19" y="8"/>
                    <a:pt x="19" y="8"/>
                  </a:cubicBezTo>
                  <a:cubicBezTo>
                    <a:pt x="18" y="8"/>
                    <a:pt x="18" y="8"/>
                    <a:pt x="18" y="8"/>
                  </a:cubicBezTo>
                  <a:cubicBezTo>
                    <a:pt x="14" y="8"/>
                    <a:pt x="11" y="9"/>
                    <a:pt x="9" y="11"/>
                  </a:cubicBezTo>
                  <a:cubicBezTo>
                    <a:pt x="8" y="13"/>
                    <a:pt x="7" y="16"/>
                    <a:pt x="7" y="19"/>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6" name="Freeform 28"/>
            <p:cNvSpPr>
              <a:spLocks/>
            </p:cNvSpPr>
            <p:nvPr/>
          </p:nvSpPr>
          <p:spPr bwMode="auto">
            <a:xfrm>
              <a:off x="16046454" y="2870201"/>
              <a:ext cx="120650" cy="134938"/>
            </a:xfrm>
            <a:custGeom>
              <a:avLst/>
              <a:gdLst>
                <a:gd name="T0" fmla="*/ 16 w 76"/>
                <a:gd name="T1" fmla="*/ 0 h 85"/>
                <a:gd name="T2" fmla="*/ 38 w 76"/>
                <a:gd name="T3" fmla="*/ 69 h 85"/>
                <a:gd name="T4" fmla="*/ 62 w 76"/>
                <a:gd name="T5" fmla="*/ 0 h 85"/>
                <a:gd name="T6" fmla="*/ 76 w 76"/>
                <a:gd name="T7" fmla="*/ 0 h 85"/>
                <a:gd name="T8" fmla="*/ 46 w 76"/>
                <a:gd name="T9" fmla="*/ 85 h 85"/>
                <a:gd name="T10" fmla="*/ 30 w 76"/>
                <a:gd name="T11" fmla="*/ 85 h 85"/>
                <a:gd name="T12" fmla="*/ 0 w 76"/>
                <a:gd name="T13" fmla="*/ 0 h 85"/>
                <a:gd name="T14" fmla="*/ 16 w 76"/>
                <a:gd name="T15" fmla="*/ 0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5">
                  <a:moveTo>
                    <a:pt x="16" y="0"/>
                  </a:moveTo>
                  <a:lnTo>
                    <a:pt x="38" y="69"/>
                  </a:lnTo>
                  <a:lnTo>
                    <a:pt x="62" y="0"/>
                  </a:lnTo>
                  <a:lnTo>
                    <a:pt x="76" y="0"/>
                  </a:lnTo>
                  <a:lnTo>
                    <a:pt x="46" y="85"/>
                  </a:lnTo>
                  <a:lnTo>
                    <a:pt x="30" y="85"/>
                  </a:lnTo>
                  <a:lnTo>
                    <a:pt x="0" y="0"/>
                  </a:lnTo>
                  <a:lnTo>
                    <a:pt x="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7" name="Freeform 29"/>
            <p:cNvSpPr>
              <a:spLocks noEditPoints="1"/>
            </p:cNvSpPr>
            <p:nvPr/>
          </p:nvSpPr>
          <p:spPr bwMode="auto">
            <a:xfrm>
              <a:off x="16189329" y="2822576"/>
              <a:ext cx="22225" cy="182563"/>
            </a:xfrm>
            <a:custGeom>
              <a:avLst/>
              <a:gdLst>
                <a:gd name="T0" fmla="*/ 0 w 14"/>
                <a:gd name="T1" fmla="*/ 0 h 115"/>
                <a:gd name="T2" fmla="*/ 14 w 14"/>
                <a:gd name="T3" fmla="*/ 0 h 115"/>
                <a:gd name="T4" fmla="*/ 14 w 14"/>
                <a:gd name="T5" fmla="*/ 16 h 115"/>
                <a:gd name="T6" fmla="*/ 0 w 14"/>
                <a:gd name="T7" fmla="*/ 16 h 115"/>
                <a:gd name="T8" fmla="*/ 0 w 14"/>
                <a:gd name="T9" fmla="*/ 0 h 115"/>
                <a:gd name="T10" fmla="*/ 0 w 14"/>
                <a:gd name="T11" fmla="*/ 30 h 115"/>
                <a:gd name="T12" fmla="*/ 14 w 14"/>
                <a:gd name="T13" fmla="*/ 30 h 115"/>
                <a:gd name="T14" fmla="*/ 14 w 14"/>
                <a:gd name="T15" fmla="*/ 115 h 115"/>
                <a:gd name="T16" fmla="*/ 0 w 14"/>
                <a:gd name="T17" fmla="*/ 115 h 115"/>
                <a:gd name="T18" fmla="*/ 0 w 14"/>
                <a:gd name="T19" fmla="*/ 3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15">
                  <a:moveTo>
                    <a:pt x="0" y="0"/>
                  </a:moveTo>
                  <a:lnTo>
                    <a:pt x="14" y="0"/>
                  </a:lnTo>
                  <a:lnTo>
                    <a:pt x="14" y="16"/>
                  </a:lnTo>
                  <a:lnTo>
                    <a:pt x="0" y="16"/>
                  </a:lnTo>
                  <a:lnTo>
                    <a:pt x="0" y="0"/>
                  </a:lnTo>
                  <a:close/>
                  <a:moveTo>
                    <a:pt x="0" y="30"/>
                  </a:moveTo>
                  <a:lnTo>
                    <a:pt x="14" y="30"/>
                  </a:lnTo>
                  <a:lnTo>
                    <a:pt x="14" y="115"/>
                  </a:lnTo>
                  <a:lnTo>
                    <a:pt x="0" y="115"/>
                  </a:lnTo>
                  <a:lnTo>
                    <a:pt x="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8" name="Freeform 30"/>
            <p:cNvSpPr>
              <a:spLocks/>
            </p:cNvSpPr>
            <p:nvPr/>
          </p:nvSpPr>
          <p:spPr bwMode="auto">
            <a:xfrm>
              <a:off x="16240129" y="2867026"/>
              <a:ext cx="112713" cy="141288"/>
            </a:xfrm>
            <a:custGeom>
              <a:avLst/>
              <a:gdLst>
                <a:gd name="T0" fmla="*/ 30 w 35"/>
                <a:gd name="T1" fmla="*/ 3 h 44"/>
                <a:gd name="T2" fmla="*/ 35 w 35"/>
                <a:gd name="T3" fmla="*/ 15 h 44"/>
                <a:gd name="T4" fmla="*/ 29 w 35"/>
                <a:gd name="T5" fmla="*/ 15 h 44"/>
                <a:gd name="T6" fmla="*/ 26 w 35"/>
                <a:gd name="T7" fmla="*/ 9 h 44"/>
                <a:gd name="T8" fmla="*/ 19 w 35"/>
                <a:gd name="T9" fmla="*/ 6 h 44"/>
                <a:gd name="T10" fmla="*/ 9 w 35"/>
                <a:gd name="T11" fmla="*/ 13 h 44"/>
                <a:gd name="T12" fmla="*/ 7 w 35"/>
                <a:gd name="T13" fmla="*/ 23 h 44"/>
                <a:gd name="T14" fmla="*/ 10 w 35"/>
                <a:gd name="T15" fmla="*/ 34 h 44"/>
                <a:gd name="T16" fmla="*/ 18 w 35"/>
                <a:gd name="T17" fmla="*/ 38 h 44"/>
                <a:gd name="T18" fmla="*/ 25 w 35"/>
                <a:gd name="T19" fmla="*/ 35 h 44"/>
                <a:gd name="T20" fmla="*/ 29 w 35"/>
                <a:gd name="T21" fmla="*/ 28 h 44"/>
                <a:gd name="T22" fmla="*/ 35 w 35"/>
                <a:gd name="T23" fmla="*/ 28 h 44"/>
                <a:gd name="T24" fmla="*/ 30 w 35"/>
                <a:gd name="T25" fmla="*/ 40 h 44"/>
                <a:gd name="T26" fmla="*/ 18 w 35"/>
                <a:gd name="T27" fmla="*/ 44 h 44"/>
                <a:gd name="T28" fmla="*/ 5 w 35"/>
                <a:gd name="T29" fmla="*/ 38 h 44"/>
                <a:gd name="T30" fmla="*/ 0 w 35"/>
                <a:gd name="T31" fmla="*/ 23 h 44"/>
                <a:gd name="T32" fmla="*/ 5 w 35"/>
                <a:gd name="T33" fmla="*/ 6 h 44"/>
                <a:gd name="T34" fmla="*/ 19 w 35"/>
                <a:gd name="T35" fmla="*/ 0 h 44"/>
                <a:gd name="T36" fmla="*/ 30 w 35"/>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44">
                  <a:moveTo>
                    <a:pt x="30" y="3"/>
                  </a:moveTo>
                  <a:cubicBezTo>
                    <a:pt x="33" y="6"/>
                    <a:pt x="35" y="10"/>
                    <a:pt x="35" y="15"/>
                  </a:cubicBezTo>
                  <a:cubicBezTo>
                    <a:pt x="29" y="15"/>
                    <a:pt x="29" y="15"/>
                    <a:pt x="29" y="15"/>
                  </a:cubicBezTo>
                  <a:cubicBezTo>
                    <a:pt x="28" y="13"/>
                    <a:pt x="27" y="11"/>
                    <a:pt x="26" y="9"/>
                  </a:cubicBezTo>
                  <a:cubicBezTo>
                    <a:pt x="24" y="7"/>
                    <a:pt x="22" y="6"/>
                    <a:pt x="19" y="6"/>
                  </a:cubicBezTo>
                  <a:cubicBezTo>
                    <a:pt x="14" y="6"/>
                    <a:pt x="11" y="8"/>
                    <a:pt x="9" y="13"/>
                  </a:cubicBezTo>
                  <a:cubicBezTo>
                    <a:pt x="8" y="16"/>
                    <a:pt x="7" y="19"/>
                    <a:pt x="7" y="23"/>
                  </a:cubicBezTo>
                  <a:cubicBezTo>
                    <a:pt x="7" y="27"/>
                    <a:pt x="8" y="31"/>
                    <a:pt x="10" y="34"/>
                  </a:cubicBezTo>
                  <a:cubicBezTo>
                    <a:pt x="12" y="37"/>
                    <a:pt x="14" y="38"/>
                    <a:pt x="18" y="38"/>
                  </a:cubicBezTo>
                  <a:cubicBezTo>
                    <a:pt x="21" y="38"/>
                    <a:pt x="23" y="37"/>
                    <a:pt x="25" y="35"/>
                  </a:cubicBezTo>
                  <a:cubicBezTo>
                    <a:pt x="27" y="34"/>
                    <a:pt x="28" y="31"/>
                    <a:pt x="29" y="28"/>
                  </a:cubicBezTo>
                  <a:cubicBezTo>
                    <a:pt x="35" y="28"/>
                    <a:pt x="35" y="28"/>
                    <a:pt x="35" y="28"/>
                  </a:cubicBezTo>
                  <a:cubicBezTo>
                    <a:pt x="35" y="34"/>
                    <a:pt x="33" y="38"/>
                    <a:pt x="30" y="40"/>
                  </a:cubicBezTo>
                  <a:cubicBezTo>
                    <a:pt x="27" y="43"/>
                    <a:pt x="23" y="44"/>
                    <a:pt x="18" y="44"/>
                  </a:cubicBezTo>
                  <a:cubicBezTo>
                    <a:pt x="12" y="44"/>
                    <a:pt x="8" y="42"/>
                    <a:pt x="5" y="38"/>
                  </a:cubicBezTo>
                  <a:cubicBezTo>
                    <a:pt x="1" y="34"/>
                    <a:pt x="0" y="29"/>
                    <a:pt x="0" y="23"/>
                  </a:cubicBezTo>
                  <a:cubicBezTo>
                    <a:pt x="0" y="16"/>
                    <a:pt x="2" y="10"/>
                    <a:pt x="5" y="6"/>
                  </a:cubicBezTo>
                  <a:cubicBezTo>
                    <a:pt x="9" y="2"/>
                    <a:pt x="13" y="0"/>
                    <a:pt x="19" y="0"/>
                  </a:cubicBezTo>
                  <a:cubicBezTo>
                    <a:pt x="23" y="0"/>
                    <a:pt x="27" y="1"/>
                    <a:pt x="30"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9" name="Freeform 31"/>
            <p:cNvSpPr>
              <a:spLocks noEditPoints="1"/>
            </p:cNvSpPr>
            <p:nvPr/>
          </p:nvSpPr>
          <p:spPr bwMode="auto">
            <a:xfrm>
              <a:off x="16371892" y="2867026"/>
              <a:ext cx="120650" cy="141288"/>
            </a:xfrm>
            <a:custGeom>
              <a:avLst/>
              <a:gdLst>
                <a:gd name="T0" fmla="*/ 28 w 38"/>
                <a:gd name="T1" fmla="*/ 2 h 44"/>
                <a:gd name="T2" fmla="*/ 34 w 38"/>
                <a:gd name="T3" fmla="*/ 8 h 44"/>
                <a:gd name="T4" fmla="*/ 37 w 38"/>
                <a:gd name="T5" fmla="*/ 15 h 44"/>
                <a:gd name="T6" fmla="*/ 38 w 38"/>
                <a:gd name="T7" fmla="*/ 24 h 44"/>
                <a:gd name="T8" fmla="*/ 7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19 w 38"/>
                <a:gd name="T35" fmla="*/ 0 h 44"/>
                <a:gd name="T36" fmla="*/ 28 w 38"/>
                <a:gd name="T37" fmla="*/ 2 h 44"/>
                <a:gd name="T38" fmla="*/ 30 w 38"/>
                <a:gd name="T39" fmla="*/ 19 h 44"/>
                <a:gd name="T40" fmla="*/ 28 w 38"/>
                <a:gd name="T41" fmla="*/ 11 h 44"/>
                <a:gd name="T42" fmla="*/ 19 w 38"/>
                <a:gd name="T43" fmla="*/ 6 h 44"/>
                <a:gd name="T44" fmla="*/ 11 w 38"/>
                <a:gd name="T45" fmla="*/ 10 h 44"/>
                <a:gd name="T46" fmla="*/ 8 w 38"/>
                <a:gd name="T47" fmla="*/ 19 h 44"/>
                <a:gd name="T48" fmla="*/ 30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7" y="17"/>
                    <a:pt x="38" y="20"/>
                    <a:pt x="38" y="24"/>
                  </a:cubicBezTo>
                  <a:cubicBezTo>
                    <a:pt x="7" y="24"/>
                    <a:pt x="7" y="24"/>
                    <a:pt x="7" y="24"/>
                  </a:cubicBezTo>
                  <a:cubicBezTo>
                    <a:pt x="7" y="29"/>
                    <a:pt x="8" y="32"/>
                    <a:pt x="10" y="34"/>
                  </a:cubicBezTo>
                  <a:cubicBezTo>
                    <a:pt x="12" y="37"/>
                    <a:pt x="15" y="38"/>
                    <a:pt x="19" y="38"/>
                  </a:cubicBezTo>
                  <a:cubicBezTo>
                    <a:pt x="23" y="38"/>
                    <a:pt x="25"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4" y="0"/>
                    <a:pt x="19" y="0"/>
                  </a:cubicBezTo>
                  <a:cubicBezTo>
                    <a:pt x="22" y="0"/>
                    <a:pt x="25" y="1"/>
                    <a:pt x="28" y="2"/>
                  </a:cubicBezTo>
                  <a:moveTo>
                    <a:pt x="30" y="19"/>
                  </a:moveTo>
                  <a:cubicBezTo>
                    <a:pt x="30" y="16"/>
                    <a:pt x="29" y="13"/>
                    <a:pt x="28" y="11"/>
                  </a:cubicBezTo>
                  <a:cubicBezTo>
                    <a:pt x="27" y="8"/>
                    <a:pt x="23" y="6"/>
                    <a:pt x="19" y="6"/>
                  </a:cubicBezTo>
                  <a:cubicBezTo>
                    <a:pt x="16" y="6"/>
                    <a:pt x="13" y="8"/>
                    <a:pt x="11" y="10"/>
                  </a:cubicBezTo>
                  <a:cubicBezTo>
                    <a:pt x="9" y="12"/>
                    <a:pt x="8" y="15"/>
                    <a:pt x="8"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90" name="Freeform 32"/>
            <p:cNvSpPr>
              <a:spLocks/>
            </p:cNvSpPr>
            <p:nvPr/>
          </p:nvSpPr>
          <p:spPr bwMode="auto">
            <a:xfrm>
              <a:off x="16514767" y="2867026"/>
              <a:ext cx="107950" cy="141288"/>
            </a:xfrm>
            <a:custGeom>
              <a:avLst/>
              <a:gdLst>
                <a:gd name="T0" fmla="*/ 6 w 34"/>
                <a:gd name="T1" fmla="*/ 30 h 44"/>
                <a:gd name="T2" fmla="*/ 8 w 34"/>
                <a:gd name="T3" fmla="*/ 35 h 44"/>
                <a:gd name="T4" fmla="*/ 18 w 34"/>
                <a:gd name="T5" fmla="*/ 39 h 44"/>
                <a:gd name="T6" fmla="*/ 24 w 34"/>
                <a:gd name="T7" fmla="*/ 37 h 44"/>
                <a:gd name="T8" fmla="*/ 28 w 34"/>
                <a:gd name="T9" fmla="*/ 32 h 44"/>
                <a:gd name="T10" fmla="*/ 25 w 34"/>
                <a:gd name="T11" fmla="*/ 28 h 44"/>
                <a:gd name="T12" fmla="*/ 19 w 34"/>
                <a:gd name="T13" fmla="*/ 26 h 44"/>
                <a:gd name="T14" fmla="*/ 13 w 34"/>
                <a:gd name="T15" fmla="*/ 24 h 44"/>
                <a:gd name="T16" fmla="*/ 5 w 34"/>
                <a:gd name="T17" fmla="*/ 21 h 44"/>
                <a:gd name="T18" fmla="*/ 1 w 34"/>
                <a:gd name="T19" fmla="*/ 13 h 44"/>
                <a:gd name="T20" fmla="*/ 5 w 34"/>
                <a:gd name="T21" fmla="*/ 4 h 44"/>
                <a:gd name="T22" fmla="*/ 17 w 34"/>
                <a:gd name="T23" fmla="*/ 0 h 44"/>
                <a:gd name="T24" fmla="*/ 30 w 34"/>
                <a:gd name="T25" fmla="*/ 6 h 44"/>
                <a:gd name="T26" fmla="*/ 33 w 34"/>
                <a:gd name="T27" fmla="*/ 13 h 44"/>
                <a:gd name="T28" fmla="*/ 26 w 34"/>
                <a:gd name="T29" fmla="*/ 13 h 44"/>
                <a:gd name="T30" fmla="*/ 25 w 34"/>
                <a:gd name="T31" fmla="*/ 9 h 44"/>
                <a:gd name="T32" fmla="*/ 16 w 34"/>
                <a:gd name="T33" fmla="*/ 6 h 44"/>
                <a:gd name="T34" fmla="*/ 10 w 34"/>
                <a:gd name="T35" fmla="*/ 8 h 44"/>
                <a:gd name="T36" fmla="*/ 8 w 34"/>
                <a:gd name="T37" fmla="*/ 12 h 44"/>
                <a:gd name="T38" fmla="*/ 11 w 34"/>
                <a:gd name="T39" fmla="*/ 16 h 44"/>
                <a:gd name="T40" fmla="*/ 15 w 34"/>
                <a:gd name="T41" fmla="*/ 18 h 44"/>
                <a:gd name="T42" fmla="*/ 20 w 34"/>
                <a:gd name="T43" fmla="*/ 19 h 44"/>
                <a:gd name="T44" fmla="*/ 30 w 34"/>
                <a:gd name="T45" fmla="*/ 22 h 44"/>
                <a:gd name="T46" fmla="*/ 34 w 34"/>
                <a:gd name="T47" fmla="*/ 31 h 44"/>
                <a:gd name="T48" fmla="*/ 30 w 34"/>
                <a:gd name="T49" fmla="*/ 40 h 44"/>
                <a:gd name="T50" fmla="*/ 17 w 34"/>
                <a:gd name="T51" fmla="*/ 44 h 44"/>
                <a:gd name="T52" fmla="*/ 4 w 34"/>
                <a:gd name="T53" fmla="*/ 40 h 44"/>
                <a:gd name="T54" fmla="*/ 0 w 34"/>
                <a:gd name="T55" fmla="*/ 30 h 44"/>
                <a:gd name="T56" fmla="*/ 6 w 34"/>
                <a:gd name="T5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 h="44">
                  <a:moveTo>
                    <a:pt x="6" y="30"/>
                  </a:moveTo>
                  <a:cubicBezTo>
                    <a:pt x="7" y="32"/>
                    <a:pt x="7" y="34"/>
                    <a:pt x="8" y="35"/>
                  </a:cubicBezTo>
                  <a:cubicBezTo>
                    <a:pt x="10" y="37"/>
                    <a:pt x="13" y="39"/>
                    <a:pt x="18" y="39"/>
                  </a:cubicBezTo>
                  <a:cubicBezTo>
                    <a:pt x="20" y="39"/>
                    <a:pt x="22" y="38"/>
                    <a:pt x="24" y="37"/>
                  </a:cubicBezTo>
                  <a:cubicBezTo>
                    <a:pt x="27" y="36"/>
                    <a:pt x="28" y="34"/>
                    <a:pt x="28" y="32"/>
                  </a:cubicBezTo>
                  <a:cubicBezTo>
                    <a:pt x="28" y="30"/>
                    <a:pt x="27" y="28"/>
                    <a:pt x="25" y="28"/>
                  </a:cubicBezTo>
                  <a:cubicBezTo>
                    <a:pt x="24" y="27"/>
                    <a:pt x="22" y="26"/>
                    <a:pt x="19" y="26"/>
                  </a:cubicBezTo>
                  <a:cubicBezTo>
                    <a:pt x="13" y="24"/>
                    <a:pt x="13" y="24"/>
                    <a:pt x="13" y="24"/>
                  </a:cubicBezTo>
                  <a:cubicBezTo>
                    <a:pt x="10" y="23"/>
                    <a:pt x="7" y="22"/>
                    <a:pt x="5" y="21"/>
                  </a:cubicBezTo>
                  <a:cubicBezTo>
                    <a:pt x="2" y="19"/>
                    <a:pt x="1" y="17"/>
                    <a:pt x="1" y="13"/>
                  </a:cubicBezTo>
                  <a:cubicBezTo>
                    <a:pt x="1" y="9"/>
                    <a:pt x="2" y="6"/>
                    <a:pt x="5" y="4"/>
                  </a:cubicBezTo>
                  <a:cubicBezTo>
                    <a:pt x="8" y="1"/>
                    <a:pt x="12" y="0"/>
                    <a:pt x="17" y="0"/>
                  </a:cubicBezTo>
                  <a:cubicBezTo>
                    <a:pt x="23" y="0"/>
                    <a:pt x="28" y="2"/>
                    <a:pt x="30" y="6"/>
                  </a:cubicBezTo>
                  <a:cubicBezTo>
                    <a:pt x="32" y="8"/>
                    <a:pt x="33" y="11"/>
                    <a:pt x="33" y="13"/>
                  </a:cubicBezTo>
                  <a:cubicBezTo>
                    <a:pt x="26" y="13"/>
                    <a:pt x="26" y="13"/>
                    <a:pt x="26" y="13"/>
                  </a:cubicBezTo>
                  <a:cubicBezTo>
                    <a:pt x="26" y="12"/>
                    <a:pt x="26" y="10"/>
                    <a:pt x="25" y="9"/>
                  </a:cubicBezTo>
                  <a:cubicBezTo>
                    <a:pt x="23" y="7"/>
                    <a:pt x="20" y="6"/>
                    <a:pt x="16" y="6"/>
                  </a:cubicBezTo>
                  <a:cubicBezTo>
                    <a:pt x="13" y="6"/>
                    <a:pt x="11" y="7"/>
                    <a:pt x="10" y="8"/>
                  </a:cubicBezTo>
                  <a:cubicBezTo>
                    <a:pt x="9" y="9"/>
                    <a:pt x="8" y="10"/>
                    <a:pt x="8" y="12"/>
                  </a:cubicBezTo>
                  <a:cubicBezTo>
                    <a:pt x="8" y="13"/>
                    <a:pt x="9" y="15"/>
                    <a:pt x="11" y="16"/>
                  </a:cubicBezTo>
                  <a:cubicBezTo>
                    <a:pt x="12" y="17"/>
                    <a:pt x="13" y="17"/>
                    <a:pt x="15" y="18"/>
                  </a:cubicBezTo>
                  <a:cubicBezTo>
                    <a:pt x="20" y="19"/>
                    <a:pt x="20" y="19"/>
                    <a:pt x="20" y="19"/>
                  </a:cubicBezTo>
                  <a:cubicBezTo>
                    <a:pt x="25" y="20"/>
                    <a:pt x="29" y="21"/>
                    <a:pt x="30" y="22"/>
                  </a:cubicBezTo>
                  <a:cubicBezTo>
                    <a:pt x="33" y="24"/>
                    <a:pt x="34" y="27"/>
                    <a:pt x="34" y="31"/>
                  </a:cubicBezTo>
                  <a:cubicBezTo>
                    <a:pt x="34" y="35"/>
                    <a:pt x="33" y="38"/>
                    <a:pt x="30" y="40"/>
                  </a:cubicBezTo>
                  <a:cubicBezTo>
                    <a:pt x="27" y="43"/>
                    <a:pt x="23" y="44"/>
                    <a:pt x="17" y="44"/>
                  </a:cubicBezTo>
                  <a:cubicBezTo>
                    <a:pt x="11" y="44"/>
                    <a:pt x="6" y="43"/>
                    <a:pt x="4" y="40"/>
                  </a:cubicBezTo>
                  <a:cubicBezTo>
                    <a:pt x="1" y="37"/>
                    <a:pt x="0" y="34"/>
                    <a:pt x="0" y="30"/>
                  </a:cubicBezTo>
                  <a:lnTo>
                    <a:pt x="6"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grpSp>
      <p:grpSp>
        <p:nvGrpSpPr>
          <p:cNvPr id="110" name="Group 109"/>
          <p:cNvGrpSpPr/>
          <p:nvPr userDrawn="1"/>
        </p:nvGrpSpPr>
        <p:grpSpPr>
          <a:xfrm>
            <a:off x="12263438" y="0"/>
            <a:ext cx="3681702" cy="3436620"/>
            <a:chOff x="12263438" y="0"/>
            <a:chExt cx="3681702" cy="3436620"/>
          </a:xfrm>
        </p:grpSpPr>
        <p:sp>
          <p:nvSpPr>
            <p:cNvPr id="111"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112"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dirty="0">
                <a:solidFill>
                  <a:schemeClr val="tx1"/>
                </a:solidFill>
              </a:endParaRPr>
            </a:p>
          </p:txBody>
        </p:sp>
        <p:sp>
          <p:nvSpPr>
            <p:cNvPr id="113"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114"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dirty="0">
                <a:solidFill>
                  <a:schemeClr val="tx1"/>
                </a:solidFill>
              </a:endParaRPr>
            </a:p>
          </p:txBody>
        </p:sp>
        <p:sp>
          <p:nvSpPr>
            <p:cNvPr id="115"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116"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117"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dirty="0">
                <a:solidFill>
                  <a:schemeClr val="tx1"/>
                </a:solidFill>
              </a:endParaRPr>
            </a:p>
          </p:txBody>
        </p:sp>
        <p:sp>
          <p:nvSpPr>
            <p:cNvPr id="118"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119"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dirty="0">
                <a:solidFill>
                  <a:schemeClr val="tx1"/>
                </a:solidFill>
              </a:endParaRPr>
            </a:p>
          </p:txBody>
        </p:sp>
        <p:sp>
          <p:nvSpPr>
            <p:cNvPr id="120"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121"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122"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dirty="0">
                <a:solidFill>
                  <a:schemeClr val="tx1"/>
                </a:solidFill>
              </a:endParaRPr>
            </a:p>
          </p:txBody>
        </p:sp>
        <p:sp>
          <p:nvSpPr>
            <p:cNvPr id="123"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124"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dirty="0">
                <a:solidFill>
                  <a:schemeClr val="tx1"/>
                </a:solidFill>
              </a:endParaRPr>
            </a:p>
          </p:txBody>
        </p:sp>
        <p:sp>
          <p:nvSpPr>
            <p:cNvPr id="125"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126"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dirty="0">
                <a:solidFill>
                  <a:schemeClr val="tx1"/>
                </a:solidFill>
              </a:endParaRPr>
            </a:p>
          </p:txBody>
        </p:sp>
        <p:sp>
          <p:nvSpPr>
            <p:cNvPr id="127"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128"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dirty="0">
                <a:solidFill>
                  <a:schemeClr val="tx1"/>
                </a:solidFill>
              </a:endParaRPr>
            </a:p>
          </p:txBody>
        </p:sp>
        <p:sp>
          <p:nvSpPr>
            <p:cNvPr id="129"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130"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131" name="Rectangle 130"/>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dirty="0">
                <a:solidFill>
                  <a:schemeClr val="tx1"/>
                </a:solidFill>
              </a:endParaRPr>
            </a:p>
          </p:txBody>
        </p:sp>
        <p:sp>
          <p:nvSpPr>
            <p:cNvPr id="132" name="Rectangle 131"/>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133" name="Rectangle 132"/>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dirty="0">
                <a:solidFill>
                  <a:schemeClr val="tx1"/>
                </a:solidFill>
              </a:endParaRPr>
            </a:p>
          </p:txBody>
        </p:sp>
        <p:sp>
          <p:nvSpPr>
            <p:cNvPr id="134" name="Rectangle 133"/>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135" name="Rectangle 134"/>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136"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dirty="0">
                <a:solidFill>
                  <a:schemeClr val="tx1"/>
                </a:solidFill>
              </a:endParaRPr>
            </a:p>
          </p:txBody>
        </p:sp>
        <p:sp>
          <p:nvSpPr>
            <p:cNvPr id="137"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138"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dirty="0">
                <a:solidFill>
                  <a:schemeClr val="tx1"/>
                </a:solidFill>
              </a:endParaRPr>
            </a:p>
          </p:txBody>
        </p:sp>
        <p:sp>
          <p:nvSpPr>
            <p:cNvPr id="139"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140" name="Rectangle 139"/>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dirty="0">
                <a:solidFill>
                  <a:schemeClr val="tx1"/>
                </a:solidFill>
              </a:endParaRPr>
            </a:p>
          </p:txBody>
        </p:sp>
        <p:sp>
          <p:nvSpPr>
            <p:cNvPr id="141" name="Rectangle 140"/>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142"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dirty="0">
                <a:solidFill>
                  <a:schemeClr val="tx1"/>
                </a:solidFill>
              </a:endParaRPr>
            </a:p>
          </p:txBody>
        </p:sp>
        <p:sp>
          <p:nvSpPr>
            <p:cNvPr id="143"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
        <p:nvSpPr>
          <p:cNvPr id="93" name="Title 1"/>
          <p:cNvSpPr>
            <a:spLocks noGrp="1"/>
          </p:cNvSpPr>
          <p:nvPr>
            <p:ph type="ctrTitle" hasCustomPrompt="1"/>
          </p:nvPr>
        </p:nvSpPr>
        <p:spPr bwMode="gray">
          <a:xfrm>
            <a:off x="995305" y="2586687"/>
            <a:ext cx="4848284" cy="1227573"/>
          </a:xfrm>
        </p:spPr>
        <p:txBody>
          <a:bodyPr anchor="b" anchorCtr="0">
            <a:noAutofit/>
          </a:bodyPr>
          <a:lstStyle>
            <a:lvl1pPr algn="l">
              <a:lnSpc>
                <a:spcPts val="4100"/>
              </a:lnSpc>
              <a:defRPr sz="5100" b="1">
                <a:solidFill>
                  <a:schemeClr val="accent1"/>
                </a:solidFill>
              </a:defRPr>
            </a:lvl1pPr>
          </a:lstStyle>
          <a:p>
            <a:r>
              <a:rPr lang="en-GB" noProof="0" dirty="0"/>
              <a:t>Questions</a:t>
            </a:r>
          </a:p>
        </p:txBody>
      </p:sp>
      <p:sp>
        <p:nvSpPr>
          <p:cNvPr id="94" name="Rectangle 104"/>
          <p:cNvSpPr>
            <a:spLocks noChangeArrowheads="1"/>
          </p:cNvSpPr>
          <p:nvPr userDrawn="1"/>
        </p:nvSpPr>
        <p:spPr bwMode="gray">
          <a:xfrm flipH="1">
            <a:off x="-3101348" y="3937800"/>
            <a:ext cx="3018793" cy="72664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NAME OR SUBTITLE HERE</a:t>
            </a:r>
          </a:p>
        </p:txBody>
      </p:sp>
      <p:sp>
        <p:nvSpPr>
          <p:cNvPr id="95" name="Rectangle 104"/>
          <p:cNvSpPr>
            <a:spLocks noChangeArrowheads="1"/>
          </p:cNvSpPr>
          <p:nvPr userDrawn="1"/>
        </p:nvSpPr>
        <p:spPr bwMode="gray">
          <a:xfrm flipH="1">
            <a:off x="-3101356" y="3119578"/>
            <a:ext cx="3018791" cy="53080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YOUR QUOTE IN MAXIMUM OF 1 LINE OF TEXT</a:t>
            </a:r>
          </a:p>
        </p:txBody>
      </p:sp>
      <p:grpSp>
        <p:nvGrpSpPr>
          <p:cNvPr id="96" name="Group 95"/>
          <p:cNvGrpSpPr/>
          <p:nvPr userDrawn="1"/>
        </p:nvGrpSpPr>
        <p:grpSpPr>
          <a:xfrm>
            <a:off x="-3101342" y="3119579"/>
            <a:ext cx="3018791" cy="522270"/>
            <a:chOff x="-460208" y="1245102"/>
            <a:chExt cx="377657" cy="522270"/>
          </a:xfrm>
        </p:grpSpPr>
        <p:cxnSp>
          <p:nvCxnSpPr>
            <p:cNvPr id="97" name="Straight Connector 96"/>
            <p:cNvCxnSpPr/>
            <p:nvPr userDrawn="1"/>
          </p:nvCxnSpPr>
          <p:spPr bwMode="gray">
            <a:xfrm flipH="1">
              <a:off x="-460208" y="1767372"/>
              <a:ext cx="377657" cy="0"/>
            </a:xfrm>
            <a:prstGeom prst="line">
              <a:avLst/>
            </a:prstGeom>
            <a:noFill/>
            <a:ln w="6350" cap="flat" cmpd="sng" algn="ctr">
              <a:solidFill>
                <a:srgbClr val="FF0000"/>
              </a:solidFill>
              <a:prstDash val="dash"/>
              <a:miter lim="800000"/>
            </a:ln>
            <a:effectLst/>
          </p:spPr>
        </p:cxnSp>
        <p:cxnSp>
          <p:nvCxnSpPr>
            <p:cNvPr id="98" name="Straight Connector 97"/>
            <p:cNvCxnSpPr/>
            <p:nvPr userDrawn="1"/>
          </p:nvCxnSpPr>
          <p:spPr bwMode="gray">
            <a:xfrm flipH="1">
              <a:off x="-460208" y="1245102"/>
              <a:ext cx="377657" cy="0"/>
            </a:xfrm>
            <a:prstGeom prst="line">
              <a:avLst/>
            </a:prstGeom>
            <a:noFill/>
            <a:ln w="6350" cap="flat" cmpd="sng" algn="ctr">
              <a:solidFill>
                <a:srgbClr val="FF0000"/>
              </a:solidFill>
              <a:prstDash val="dash"/>
              <a:miter lim="800000"/>
            </a:ln>
            <a:effectLst/>
          </p:spPr>
        </p:cxnSp>
      </p:grpSp>
      <p:grpSp>
        <p:nvGrpSpPr>
          <p:cNvPr id="99" name="Group 98"/>
          <p:cNvGrpSpPr/>
          <p:nvPr userDrawn="1"/>
        </p:nvGrpSpPr>
        <p:grpSpPr>
          <a:xfrm>
            <a:off x="-3101342" y="3937800"/>
            <a:ext cx="3018791" cy="726649"/>
            <a:chOff x="-460208" y="479536"/>
            <a:chExt cx="377657" cy="726649"/>
          </a:xfrm>
        </p:grpSpPr>
        <p:cxnSp>
          <p:nvCxnSpPr>
            <p:cNvPr id="100" name="Straight Connector 99"/>
            <p:cNvCxnSpPr/>
            <p:nvPr userDrawn="1"/>
          </p:nvCxnSpPr>
          <p:spPr bwMode="gray">
            <a:xfrm flipH="1">
              <a:off x="-460208" y="1206185"/>
              <a:ext cx="377657" cy="0"/>
            </a:xfrm>
            <a:prstGeom prst="line">
              <a:avLst/>
            </a:prstGeom>
            <a:noFill/>
            <a:ln w="6350" cap="flat" cmpd="sng" algn="ctr">
              <a:solidFill>
                <a:srgbClr val="FF0000"/>
              </a:solidFill>
              <a:prstDash val="dash"/>
              <a:miter lim="800000"/>
            </a:ln>
            <a:effectLst/>
          </p:spPr>
        </p:cxnSp>
        <p:cxnSp>
          <p:nvCxnSpPr>
            <p:cNvPr id="101" name="Straight Connector 100"/>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sp>
        <p:nvSpPr>
          <p:cNvPr id="145" name="Title 1"/>
          <p:cNvSpPr txBox="1">
            <a:spLocks/>
          </p:cNvSpPr>
          <p:nvPr userDrawn="1"/>
        </p:nvSpPr>
        <p:spPr bwMode="gray">
          <a:xfrm>
            <a:off x="619172" y="1316161"/>
            <a:ext cx="1789113" cy="1285875"/>
          </a:xfrm>
          <a:prstGeom prst="rect">
            <a:avLst/>
          </a:prstGeom>
        </p:spPr>
        <p:txBody>
          <a:bodyPr vert="horz" lIns="0" tIns="0" rIns="0" bIns="0" rtlCol="0" anchor="t" anchorCtr="0">
            <a:noAutofit/>
          </a:bodyPr>
          <a:lstStyle>
            <a:lvl1pPr algn="l" defTabSz="914400" rtl="0" eaLnBrk="1" latinLnBrk="0" hangingPunct="1">
              <a:lnSpc>
                <a:spcPts val="4100"/>
              </a:lnSpc>
              <a:spcBef>
                <a:spcPct val="0"/>
              </a:spcBef>
              <a:buNone/>
              <a:defRPr sz="5100" b="1" kern="1200" cap="all" baseline="0">
                <a:solidFill>
                  <a:schemeClr val="bg1"/>
                </a:solidFill>
                <a:latin typeface="+mj-lt"/>
                <a:ea typeface="+mj-ea"/>
                <a:cs typeface="ING Me" pitchFamily="2" charset="0"/>
              </a:defRPr>
            </a:lvl1pPr>
          </a:lstStyle>
          <a:p>
            <a:pPr>
              <a:lnSpc>
                <a:spcPct val="80000"/>
              </a:lnSpc>
            </a:pPr>
            <a:r>
              <a:rPr lang="nl-NL" sz="19900" noProof="0" dirty="0">
                <a:solidFill>
                  <a:srgbClr val="D4D2D2"/>
                </a:solidFill>
              </a:rPr>
              <a:t>?</a:t>
            </a:r>
            <a:endParaRPr lang="en-GB" sz="19900" dirty="0">
              <a:solidFill>
                <a:srgbClr val="D4D2D2"/>
              </a:solidFill>
            </a:endParaRPr>
          </a:p>
        </p:txBody>
      </p:sp>
      <p:sp>
        <p:nvSpPr>
          <p:cNvPr id="146" name="Slide Number Placeholder 5"/>
          <p:cNvSpPr>
            <a:spLocks noGrp="1"/>
          </p:cNvSpPr>
          <p:nvPr>
            <p:ph type="sldNum" sz="quarter" idx="4"/>
          </p:nvPr>
        </p:nvSpPr>
        <p:spPr bwMode="gray">
          <a:xfrm>
            <a:off x="658813" y="5992145"/>
            <a:ext cx="250381" cy="347662"/>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Tree>
    <p:extLst>
      <p:ext uri="{BB962C8B-B14F-4D97-AF65-F5344CB8AC3E}">
        <p14:creationId xmlns:p14="http://schemas.microsoft.com/office/powerpoint/2010/main" val="2072674366"/>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Question blue with image">
    <p:spTree>
      <p:nvGrpSpPr>
        <p:cNvPr id="1" name=""/>
        <p:cNvGrpSpPr/>
        <p:nvPr/>
      </p:nvGrpSpPr>
      <p:grpSpPr>
        <a:xfrm>
          <a:off x="0" y="0"/>
          <a:ext cx="0" cy="0"/>
          <a:chOff x="0" y="0"/>
          <a:chExt cx="0" cy="0"/>
        </a:xfrm>
      </p:grpSpPr>
      <p:sp>
        <p:nvSpPr>
          <p:cNvPr id="95"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30" name="Rectangle 29"/>
          <p:cNvSpPr/>
          <p:nvPr userDrawn="1"/>
        </p:nvSpPr>
        <p:spPr>
          <a:xfrm>
            <a:off x="334962" y="333375"/>
            <a:ext cx="5761038" cy="6191250"/>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sp>
        <p:nvSpPr>
          <p:cNvPr id="19" name="Picture Placeholder 10"/>
          <p:cNvSpPr>
            <a:spLocks noGrp="1"/>
          </p:cNvSpPr>
          <p:nvPr>
            <p:ph type="pic" sz="quarter" idx="19" hasCustomPrompt="1"/>
          </p:nvPr>
        </p:nvSpPr>
        <p:spPr bwMode="auto">
          <a:xfrm>
            <a:off x="6096000" y="333375"/>
            <a:ext cx="5761038" cy="6191250"/>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grpSp>
        <p:nvGrpSpPr>
          <p:cNvPr id="61" name="Group 60"/>
          <p:cNvGrpSpPr/>
          <p:nvPr userDrawn="1"/>
        </p:nvGrpSpPr>
        <p:grpSpPr>
          <a:xfrm>
            <a:off x="12263438" y="0"/>
            <a:ext cx="3681702" cy="3436620"/>
            <a:chOff x="12263438" y="0"/>
            <a:chExt cx="3681702" cy="3436620"/>
          </a:xfrm>
        </p:grpSpPr>
        <p:sp>
          <p:nvSpPr>
            <p:cNvPr id="62"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63"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dirty="0">
                <a:solidFill>
                  <a:schemeClr val="tx1"/>
                </a:solidFill>
              </a:endParaRPr>
            </a:p>
          </p:txBody>
        </p:sp>
        <p:sp>
          <p:nvSpPr>
            <p:cNvPr id="64"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65"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dirty="0">
                <a:solidFill>
                  <a:schemeClr val="tx1"/>
                </a:solidFill>
              </a:endParaRPr>
            </a:p>
          </p:txBody>
        </p:sp>
        <p:sp>
          <p:nvSpPr>
            <p:cNvPr id="66"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67"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68"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dirty="0">
                <a:solidFill>
                  <a:schemeClr val="tx1"/>
                </a:solidFill>
              </a:endParaRPr>
            </a:p>
          </p:txBody>
        </p:sp>
        <p:sp>
          <p:nvSpPr>
            <p:cNvPr id="69"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70"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dirty="0">
                <a:solidFill>
                  <a:schemeClr val="tx1"/>
                </a:solidFill>
              </a:endParaRPr>
            </a:p>
          </p:txBody>
        </p:sp>
        <p:sp>
          <p:nvSpPr>
            <p:cNvPr id="71"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72"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73"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dirty="0">
                <a:solidFill>
                  <a:schemeClr val="tx1"/>
                </a:solidFill>
              </a:endParaRPr>
            </a:p>
          </p:txBody>
        </p:sp>
        <p:sp>
          <p:nvSpPr>
            <p:cNvPr id="74"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75"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dirty="0">
                <a:solidFill>
                  <a:schemeClr val="tx1"/>
                </a:solidFill>
              </a:endParaRPr>
            </a:p>
          </p:txBody>
        </p:sp>
        <p:sp>
          <p:nvSpPr>
            <p:cNvPr id="76"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77"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dirty="0">
                <a:solidFill>
                  <a:schemeClr val="tx1"/>
                </a:solidFill>
              </a:endParaRPr>
            </a:p>
          </p:txBody>
        </p:sp>
        <p:sp>
          <p:nvSpPr>
            <p:cNvPr id="78"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79"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dirty="0">
                <a:solidFill>
                  <a:schemeClr val="tx1"/>
                </a:solidFill>
              </a:endParaRPr>
            </a:p>
          </p:txBody>
        </p:sp>
        <p:sp>
          <p:nvSpPr>
            <p:cNvPr id="80"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81"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82" name="Rectangle 81"/>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dirty="0">
                <a:solidFill>
                  <a:schemeClr val="tx1"/>
                </a:solidFill>
              </a:endParaRPr>
            </a:p>
          </p:txBody>
        </p:sp>
        <p:sp>
          <p:nvSpPr>
            <p:cNvPr id="83" name="Rectangle 82"/>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84" name="Rectangle 83"/>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dirty="0">
                <a:solidFill>
                  <a:schemeClr val="tx1"/>
                </a:solidFill>
              </a:endParaRPr>
            </a:p>
          </p:txBody>
        </p:sp>
        <p:sp>
          <p:nvSpPr>
            <p:cNvPr id="85" name="Rectangle 84"/>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86" name="Rectangle 85"/>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87"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dirty="0">
                <a:solidFill>
                  <a:schemeClr val="tx1"/>
                </a:solidFill>
              </a:endParaRPr>
            </a:p>
          </p:txBody>
        </p:sp>
        <p:sp>
          <p:nvSpPr>
            <p:cNvPr id="88"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89"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dirty="0">
                <a:solidFill>
                  <a:schemeClr val="tx1"/>
                </a:solidFill>
              </a:endParaRPr>
            </a:p>
          </p:txBody>
        </p:sp>
        <p:sp>
          <p:nvSpPr>
            <p:cNvPr id="90"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91" name="Rectangle 90"/>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dirty="0">
                <a:solidFill>
                  <a:schemeClr val="tx1"/>
                </a:solidFill>
              </a:endParaRPr>
            </a:p>
          </p:txBody>
        </p:sp>
        <p:sp>
          <p:nvSpPr>
            <p:cNvPr id="92" name="Rectangle 91"/>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93"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dirty="0">
                <a:solidFill>
                  <a:schemeClr val="tx1"/>
                </a:solidFill>
              </a:endParaRPr>
            </a:p>
          </p:txBody>
        </p:sp>
        <p:sp>
          <p:nvSpPr>
            <p:cNvPr id="94"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
        <p:nvSpPr>
          <p:cNvPr id="96" name="Text Placeholder 6"/>
          <p:cNvSpPr>
            <a:spLocks noGrp="1"/>
          </p:cNvSpPr>
          <p:nvPr>
            <p:ph type="body" sz="quarter" idx="11" hasCustomPrompt="1"/>
          </p:nvPr>
        </p:nvSpPr>
        <p:spPr bwMode="gray">
          <a:xfrm>
            <a:off x="995304" y="3937800"/>
            <a:ext cx="4398963" cy="729450"/>
          </a:xfrm>
        </p:spPr>
        <p:txBody>
          <a:bodyPr>
            <a:noAutofit/>
          </a:bodyPr>
          <a:lstStyle>
            <a:lvl1pPr algn="l">
              <a:lnSpc>
                <a:spcPts val="2300"/>
              </a:lnSpc>
              <a:defRPr sz="2500">
                <a:solidFill>
                  <a:schemeClr val="bg1"/>
                </a:solidFill>
              </a:defRPr>
            </a:lvl1pPr>
          </a:lstStyle>
          <a:p>
            <a:pPr lvl="0"/>
            <a:r>
              <a:rPr lang="en-GB" noProof="0" dirty="0"/>
              <a:t>Click to edit Name or Subtitle</a:t>
            </a:r>
          </a:p>
        </p:txBody>
      </p:sp>
      <p:sp>
        <p:nvSpPr>
          <p:cNvPr id="97" name="Title 1"/>
          <p:cNvSpPr txBox="1">
            <a:spLocks/>
          </p:cNvSpPr>
          <p:nvPr userDrawn="1"/>
        </p:nvSpPr>
        <p:spPr bwMode="gray">
          <a:xfrm>
            <a:off x="619172" y="1316161"/>
            <a:ext cx="1789113" cy="1285875"/>
          </a:xfrm>
          <a:prstGeom prst="rect">
            <a:avLst/>
          </a:prstGeom>
        </p:spPr>
        <p:txBody>
          <a:bodyPr vert="horz" lIns="0" tIns="0" rIns="0" bIns="0" rtlCol="0" anchor="t" anchorCtr="0">
            <a:noAutofit/>
          </a:bodyPr>
          <a:lstStyle>
            <a:lvl1pPr algn="l" defTabSz="914400" rtl="0" eaLnBrk="1" latinLnBrk="0" hangingPunct="1">
              <a:lnSpc>
                <a:spcPts val="4100"/>
              </a:lnSpc>
              <a:spcBef>
                <a:spcPct val="0"/>
              </a:spcBef>
              <a:buNone/>
              <a:defRPr sz="5100" b="1" kern="1200" cap="all" baseline="0">
                <a:solidFill>
                  <a:schemeClr val="bg1"/>
                </a:solidFill>
                <a:latin typeface="+mj-lt"/>
                <a:ea typeface="+mj-ea"/>
                <a:cs typeface="ING Me" pitchFamily="2" charset="0"/>
              </a:defRPr>
            </a:lvl1pPr>
          </a:lstStyle>
          <a:p>
            <a:pPr>
              <a:lnSpc>
                <a:spcPct val="80000"/>
              </a:lnSpc>
            </a:pPr>
            <a:r>
              <a:rPr lang="nl-NL" sz="19900" noProof="0" dirty="0">
                <a:solidFill>
                  <a:schemeClr val="accent4"/>
                </a:solidFill>
              </a:rPr>
              <a:t>?</a:t>
            </a:r>
            <a:endParaRPr lang="en-GB" sz="19900" dirty="0">
              <a:solidFill>
                <a:schemeClr val="accent4"/>
              </a:solidFill>
            </a:endParaRPr>
          </a:p>
        </p:txBody>
      </p:sp>
      <p:sp>
        <p:nvSpPr>
          <p:cNvPr id="98" name="Title 1"/>
          <p:cNvSpPr>
            <a:spLocks noGrp="1"/>
          </p:cNvSpPr>
          <p:nvPr>
            <p:ph type="ctrTitle" hasCustomPrompt="1"/>
          </p:nvPr>
        </p:nvSpPr>
        <p:spPr bwMode="gray">
          <a:xfrm>
            <a:off x="995305" y="2586687"/>
            <a:ext cx="4848284" cy="1227573"/>
          </a:xfrm>
        </p:spPr>
        <p:txBody>
          <a:bodyPr anchor="b" anchorCtr="0">
            <a:noAutofit/>
          </a:bodyPr>
          <a:lstStyle>
            <a:lvl1pPr algn="l">
              <a:lnSpc>
                <a:spcPts val="4100"/>
              </a:lnSpc>
              <a:defRPr sz="5100" b="1">
                <a:solidFill>
                  <a:schemeClr val="bg1"/>
                </a:solidFill>
              </a:defRPr>
            </a:lvl1pPr>
          </a:lstStyle>
          <a:p>
            <a:r>
              <a:rPr lang="en-GB" noProof="0" dirty="0"/>
              <a:t>Questions</a:t>
            </a:r>
          </a:p>
        </p:txBody>
      </p:sp>
      <p:sp>
        <p:nvSpPr>
          <p:cNvPr id="99" name="Rectangle 104"/>
          <p:cNvSpPr>
            <a:spLocks noChangeArrowheads="1"/>
          </p:cNvSpPr>
          <p:nvPr userDrawn="1"/>
        </p:nvSpPr>
        <p:spPr bwMode="gray">
          <a:xfrm flipH="1">
            <a:off x="-3101348" y="3937800"/>
            <a:ext cx="3018793" cy="72664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NAME OR SUBTITLE HERE</a:t>
            </a:r>
          </a:p>
        </p:txBody>
      </p:sp>
      <p:sp>
        <p:nvSpPr>
          <p:cNvPr id="100" name="Rectangle 104"/>
          <p:cNvSpPr>
            <a:spLocks noChangeArrowheads="1"/>
          </p:cNvSpPr>
          <p:nvPr userDrawn="1"/>
        </p:nvSpPr>
        <p:spPr bwMode="gray">
          <a:xfrm flipH="1">
            <a:off x="-3101356" y="3119578"/>
            <a:ext cx="3018791" cy="53080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YOUR QUOTE IN MAXIMUM OF 1 LINE OF TEXT</a:t>
            </a:r>
          </a:p>
        </p:txBody>
      </p:sp>
      <p:grpSp>
        <p:nvGrpSpPr>
          <p:cNvPr id="101" name="Group 100"/>
          <p:cNvGrpSpPr/>
          <p:nvPr userDrawn="1"/>
        </p:nvGrpSpPr>
        <p:grpSpPr>
          <a:xfrm>
            <a:off x="-3101342" y="3119579"/>
            <a:ext cx="3018791" cy="522270"/>
            <a:chOff x="-460208" y="1245102"/>
            <a:chExt cx="377657" cy="522270"/>
          </a:xfrm>
        </p:grpSpPr>
        <p:cxnSp>
          <p:nvCxnSpPr>
            <p:cNvPr id="102" name="Straight Connector 101"/>
            <p:cNvCxnSpPr/>
            <p:nvPr userDrawn="1"/>
          </p:nvCxnSpPr>
          <p:spPr bwMode="gray">
            <a:xfrm flipH="1">
              <a:off x="-460208" y="1767372"/>
              <a:ext cx="377657" cy="0"/>
            </a:xfrm>
            <a:prstGeom prst="line">
              <a:avLst/>
            </a:prstGeom>
            <a:noFill/>
            <a:ln w="6350" cap="flat" cmpd="sng" algn="ctr">
              <a:solidFill>
                <a:srgbClr val="FF0000"/>
              </a:solidFill>
              <a:prstDash val="dash"/>
              <a:miter lim="800000"/>
            </a:ln>
            <a:effectLst/>
          </p:spPr>
        </p:cxnSp>
        <p:cxnSp>
          <p:nvCxnSpPr>
            <p:cNvPr id="103" name="Straight Connector 102"/>
            <p:cNvCxnSpPr/>
            <p:nvPr userDrawn="1"/>
          </p:nvCxnSpPr>
          <p:spPr bwMode="gray">
            <a:xfrm flipH="1">
              <a:off x="-460208" y="1245102"/>
              <a:ext cx="377657" cy="0"/>
            </a:xfrm>
            <a:prstGeom prst="line">
              <a:avLst/>
            </a:prstGeom>
            <a:noFill/>
            <a:ln w="6350" cap="flat" cmpd="sng" algn="ctr">
              <a:solidFill>
                <a:srgbClr val="FF0000"/>
              </a:solidFill>
              <a:prstDash val="dash"/>
              <a:miter lim="800000"/>
            </a:ln>
            <a:effectLst/>
          </p:spPr>
        </p:cxnSp>
      </p:grpSp>
      <p:grpSp>
        <p:nvGrpSpPr>
          <p:cNvPr id="104" name="Group 103"/>
          <p:cNvGrpSpPr/>
          <p:nvPr userDrawn="1"/>
        </p:nvGrpSpPr>
        <p:grpSpPr>
          <a:xfrm>
            <a:off x="-3101342" y="3937800"/>
            <a:ext cx="3018791" cy="726649"/>
            <a:chOff x="-460208" y="479536"/>
            <a:chExt cx="377657" cy="726649"/>
          </a:xfrm>
        </p:grpSpPr>
        <p:cxnSp>
          <p:nvCxnSpPr>
            <p:cNvPr id="105" name="Straight Connector 104"/>
            <p:cNvCxnSpPr/>
            <p:nvPr userDrawn="1"/>
          </p:nvCxnSpPr>
          <p:spPr bwMode="gray">
            <a:xfrm flipH="1">
              <a:off x="-460208" y="1206185"/>
              <a:ext cx="377657" cy="0"/>
            </a:xfrm>
            <a:prstGeom prst="line">
              <a:avLst/>
            </a:prstGeom>
            <a:noFill/>
            <a:ln w="6350" cap="flat" cmpd="sng" algn="ctr">
              <a:solidFill>
                <a:srgbClr val="FF0000"/>
              </a:solidFill>
              <a:prstDash val="dash"/>
              <a:miter lim="800000"/>
            </a:ln>
            <a:effectLst/>
          </p:spPr>
        </p:cxnSp>
        <p:cxnSp>
          <p:nvCxnSpPr>
            <p:cNvPr id="106" name="Straight Connector 105"/>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sp>
        <p:nvSpPr>
          <p:cNvPr id="107" name="Slide Number Placeholder 5"/>
          <p:cNvSpPr>
            <a:spLocks noGrp="1"/>
          </p:cNvSpPr>
          <p:nvPr>
            <p:ph type="sldNum" sz="quarter" idx="4"/>
          </p:nvPr>
        </p:nvSpPr>
        <p:spPr bwMode="gray">
          <a:xfrm>
            <a:off x="658813" y="5992145"/>
            <a:ext cx="250381" cy="347662"/>
          </a:xfrm>
          <a:prstGeom prst="rect">
            <a:avLst/>
          </a:prstGeom>
        </p:spPr>
        <p:txBody>
          <a:bodyPr vert="horz" lIns="0" tIns="0" rIns="0" bIns="0" rtlCol="0" anchor="ctr"/>
          <a:lstStyle>
            <a:lvl1pPr algn="l">
              <a:defRPr sz="1200" b="1">
                <a:solidFill>
                  <a:schemeClr val="bg1"/>
                </a:solidFill>
                <a:latin typeface="+mj-lt"/>
              </a:defRPr>
            </a:lvl1pPr>
          </a:lstStyle>
          <a:p>
            <a:fld id="{DDD2A080-DA64-4F5C-9131-47EB793B4410}" type="slidenum">
              <a:rPr lang="en-GB" smtClean="0"/>
              <a:pPr/>
              <a:t>‹#›</a:t>
            </a:fld>
            <a:endParaRPr lang="en-GB" dirty="0"/>
          </a:p>
        </p:txBody>
      </p:sp>
      <p:grpSp>
        <p:nvGrpSpPr>
          <p:cNvPr id="108" name="Group 107"/>
          <p:cNvGrpSpPr/>
          <p:nvPr userDrawn="1"/>
        </p:nvGrpSpPr>
        <p:grpSpPr>
          <a:xfrm>
            <a:off x="12263437" y="3542534"/>
            <a:ext cx="3681703" cy="2424674"/>
            <a:chOff x="12263437" y="3542534"/>
            <a:chExt cx="3681703" cy="2424674"/>
          </a:xfrm>
        </p:grpSpPr>
        <p:sp>
          <p:nvSpPr>
            <p:cNvPr id="122"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dirty="0"/>
            </a:p>
          </p:txBody>
        </p:sp>
        <p:sp>
          <p:nvSpPr>
            <p:cNvPr id="123" name="Rectangle 122"/>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dirty="0">
                  <a:solidFill>
                    <a:schemeClr val="tx1"/>
                  </a:solidFill>
                  <a:latin typeface="+mj-lt"/>
                </a:rPr>
                <a:t>CROP PICTURE</a:t>
              </a:r>
            </a:p>
            <a:p>
              <a:pPr algn="l"/>
              <a:r>
                <a:rPr lang="en-GB" sz="1000" b="0" i="0" noProof="0" dirty="0">
                  <a:solidFill>
                    <a:schemeClr val="tx1"/>
                  </a:solidFill>
                </a:rPr>
                <a:t>Select picture &gt; click</a:t>
              </a:r>
              <a:r>
                <a:rPr lang="en-GB" sz="1000" b="0" i="0" baseline="0" noProof="0" dirty="0">
                  <a:solidFill>
                    <a:schemeClr val="tx1"/>
                  </a:solidFill>
                </a:rPr>
                <a:t> on tab </a:t>
              </a:r>
              <a:r>
                <a:rPr lang="en-GB" sz="1000" b="1" i="0" baseline="0" noProof="0" dirty="0">
                  <a:solidFill>
                    <a:schemeClr val="tx1"/>
                  </a:solidFill>
                </a:rPr>
                <a:t>“Picture Tools”</a:t>
              </a:r>
              <a:r>
                <a:rPr lang="en-GB" sz="1000" b="0" i="0" baseline="0" noProof="0" dirty="0">
                  <a:solidFill>
                    <a:schemeClr val="tx1"/>
                  </a:solidFill>
                </a:rPr>
                <a:t> &gt; </a:t>
              </a:r>
              <a:r>
                <a:rPr lang="en-GB" sz="1000" b="1" i="0" baseline="0" noProof="0" dirty="0">
                  <a:solidFill>
                    <a:schemeClr val="tx1"/>
                  </a:solidFill>
                </a:rPr>
                <a:t>“Format”</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noProof="0" dirty="0">
                  <a:solidFill>
                    <a:schemeClr val="tx1"/>
                  </a:solidFill>
                </a:rPr>
                <a:t>Click</a:t>
              </a:r>
              <a:r>
                <a:rPr lang="en-GB" sz="1000" b="0" i="0" baseline="0" noProof="0" dirty="0">
                  <a:solidFill>
                    <a:schemeClr val="tx1"/>
                  </a:solidFill>
                </a:rPr>
                <a:t> on the icon above </a:t>
              </a:r>
              <a:r>
                <a:rPr lang="en-GB" sz="1000" b="1" i="0" baseline="0" noProof="0" dirty="0">
                  <a:solidFill>
                    <a:schemeClr val="tx1"/>
                  </a:solidFill>
                </a:rPr>
                <a:t>“Crop”</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baseline="0" noProof="0" dirty="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dirty="0">
                  <a:solidFill>
                    <a:schemeClr val="tx1"/>
                  </a:solidFill>
                </a:rPr>
                <a:t>Use the </a:t>
              </a:r>
              <a:r>
                <a:rPr lang="en-GB" sz="1000" b="1" i="0" noProof="0" dirty="0">
                  <a:solidFill>
                    <a:schemeClr val="tx1"/>
                  </a:solidFill>
                </a:rPr>
                <a:t>“circular scale icon” </a:t>
              </a:r>
              <a:r>
                <a:rPr lang="en-GB" sz="1000" b="0" i="0" noProof="0" dirty="0">
                  <a:solidFill>
                    <a:schemeClr val="tx1"/>
                  </a:solidFill>
                </a:rPr>
                <a:t>to scale your picture within the cropped region.</a:t>
              </a:r>
            </a:p>
            <a:p>
              <a:pPr algn="l"/>
              <a:endParaRPr lang="en-GB" sz="1000" b="0" i="0" noProof="0" dirty="0">
                <a:solidFill>
                  <a:schemeClr val="tx1"/>
                </a:solidFill>
              </a:endParaRPr>
            </a:p>
            <a:p>
              <a:pPr algn="l"/>
              <a:endParaRPr lang="en-GB" sz="1000" b="0" i="0" noProof="0" dirty="0">
                <a:solidFill>
                  <a:schemeClr val="tx1"/>
                </a:solidFill>
              </a:endParaRPr>
            </a:p>
          </p:txBody>
        </p:sp>
        <p:pic>
          <p:nvPicPr>
            <p:cNvPr id="124" name="Picture 123"/>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125" name="Picture 124"/>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126" name="Picture 125"/>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127" name="Picture 126"/>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128" name="Group 127"/>
            <p:cNvGrpSpPr/>
            <p:nvPr userDrawn="1"/>
          </p:nvGrpSpPr>
          <p:grpSpPr>
            <a:xfrm>
              <a:off x="14367592" y="4149392"/>
              <a:ext cx="511967" cy="758182"/>
              <a:chOff x="14093278" y="4121452"/>
              <a:chExt cx="511967" cy="758182"/>
            </a:xfrm>
          </p:grpSpPr>
          <p:pic>
            <p:nvPicPr>
              <p:cNvPr id="132" name="Picture 131"/>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133" name="Rectangle 132"/>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cxnSp>
          <p:nvCxnSpPr>
            <p:cNvPr id="129" name="Straight Arrow Connector 128"/>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1" name="Oval 130"/>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spTree>
    <p:extLst>
      <p:ext uri="{BB962C8B-B14F-4D97-AF65-F5344CB8AC3E}">
        <p14:creationId xmlns:p14="http://schemas.microsoft.com/office/powerpoint/2010/main" val="4239532615"/>
      </p:ext>
    </p:extLst>
  </p:cSld>
  <p:clrMapOvr>
    <a:masterClrMapping/>
  </p:clrMapOvr>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Question grey with image">
    <p:spTree>
      <p:nvGrpSpPr>
        <p:cNvPr id="1" name=""/>
        <p:cNvGrpSpPr/>
        <p:nvPr/>
      </p:nvGrpSpPr>
      <p:grpSpPr>
        <a:xfrm>
          <a:off x="0" y="0"/>
          <a:ext cx="0" cy="0"/>
          <a:chOff x="0" y="0"/>
          <a:chExt cx="0" cy="0"/>
        </a:xfrm>
      </p:grpSpPr>
      <p:sp>
        <p:nvSpPr>
          <p:cNvPr id="91"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30" name="Rectangle 29"/>
          <p:cNvSpPr/>
          <p:nvPr userDrawn="1"/>
        </p:nvSpPr>
        <p:spPr>
          <a:xfrm>
            <a:off x="334962" y="333375"/>
            <a:ext cx="5761038" cy="619125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sp>
        <p:nvSpPr>
          <p:cNvPr id="19" name="Picture Placeholder 10"/>
          <p:cNvSpPr>
            <a:spLocks noGrp="1"/>
          </p:cNvSpPr>
          <p:nvPr>
            <p:ph type="pic" sz="quarter" idx="19" hasCustomPrompt="1"/>
          </p:nvPr>
        </p:nvSpPr>
        <p:spPr bwMode="auto">
          <a:xfrm>
            <a:off x="6096000" y="333375"/>
            <a:ext cx="5761038" cy="6191250"/>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grpSp>
        <p:nvGrpSpPr>
          <p:cNvPr id="57" name="Group 56"/>
          <p:cNvGrpSpPr/>
          <p:nvPr userDrawn="1"/>
        </p:nvGrpSpPr>
        <p:grpSpPr>
          <a:xfrm>
            <a:off x="12263438" y="0"/>
            <a:ext cx="3681702" cy="3436620"/>
            <a:chOff x="12263438" y="0"/>
            <a:chExt cx="3681702" cy="3436620"/>
          </a:xfrm>
        </p:grpSpPr>
        <p:sp>
          <p:nvSpPr>
            <p:cNvPr id="58"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59"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dirty="0">
                <a:solidFill>
                  <a:schemeClr val="tx1"/>
                </a:solidFill>
              </a:endParaRPr>
            </a:p>
          </p:txBody>
        </p:sp>
        <p:sp>
          <p:nvSpPr>
            <p:cNvPr id="60"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61"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dirty="0">
                <a:solidFill>
                  <a:schemeClr val="tx1"/>
                </a:solidFill>
              </a:endParaRPr>
            </a:p>
          </p:txBody>
        </p:sp>
        <p:sp>
          <p:nvSpPr>
            <p:cNvPr id="62"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63"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64"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dirty="0">
                <a:solidFill>
                  <a:schemeClr val="tx1"/>
                </a:solidFill>
              </a:endParaRPr>
            </a:p>
          </p:txBody>
        </p:sp>
        <p:sp>
          <p:nvSpPr>
            <p:cNvPr id="65"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66"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dirty="0">
                <a:solidFill>
                  <a:schemeClr val="tx1"/>
                </a:solidFill>
              </a:endParaRPr>
            </a:p>
          </p:txBody>
        </p:sp>
        <p:sp>
          <p:nvSpPr>
            <p:cNvPr id="67"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68"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69"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dirty="0">
                <a:solidFill>
                  <a:schemeClr val="tx1"/>
                </a:solidFill>
              </a:endParaRPr>
            </a:p>
          </p:txBody>
        </p:sp>
        <p:sp>
          <p:nvSpPr>
            <p:cNvPr id="70"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71"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dirty="0">
                <a:solidFill>
                  <a:schemeClr val="tx1"/>
                </a:solidFill>
              </a:endParaRPr>
            </a:p>
          </p:txBody>
        </p:sp>
        <p:sp>
          <p:nvSpPr>
            <p:cNvPr id="72"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73"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dirty="0">
                <a:solidFill>
                  <a:schemeClr val="tx1"/>
                </a:solidFill>
              </a:endParaRPr>
            </a:p>
          </p:txBody>
        </p:sp>
        <p:sp>
          <p:nvSpPr>
            <p:cNvPr id="74"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75"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dirty="0">
                <a:solidFill>
                  <a:schemeClr val="tx1"/>
                </a:solidFill>
              </a:endParaRPr>
            </a:p>
          </p:txBody>
        </p:sp>
        <p:sp>
          <p:nvSpPr>
            <p:cNvPr id="76"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77"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78" name="Rectangle 77"/>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dirty="0">
                <a:solidFill>
                  <a:schemeClr val="tx1"/>
                </a:solidFill>
              </a:endParaRPr>
            </a:p>
          </p:txBody>
        </p:sp>
        <p:sp>
          <p:nvSpPr>
            <p:cNvPr id="79" name="Rectangle 78"/>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80" name="Rectangle 79"/>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dirty="0">
                <a:solidFill>
                  <a:schemeClr val="tx1"/>
                </a:solidFill>
              </a:endParaRPr>
            </a:p>
          </p:txBody>
        </p:sp>
        <p:sp>
          <p:nvSpPr>
            <p:cNvPr id="81" name="Rectangle 80"/>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82" name="Rectangle 81"/>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83"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dirty="0">
                <a:solidFill>
                  <a:schemeClr val="tx1"/>
                </a:solidFill>
              </a:endParaRPr>
            </a:p>
          </p:txBody>
        </p:sp>
        <p:sp>
          <p:nvSpPr>
            <p:cNvPr id="84"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85"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dirty="0">
                <a:solidFill>
                  <a:schemeClr val="tx1"/>
                </a:solidFill>
              </a:endParaRPr>
            </a:p>
          </p:txBody>
        </p:sp>
        <p:sp>
          <p:nvSpPr>
            <p:cNvPr id="86"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87" name="Rectangle 86"/>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dirty="0">
                <a:solidFill>
                  <a:schemeClr val="tx1"/>
                </a:solidFill>
              </a:endParaRPr>
            </a:p>
          </p:txBody>
        </p:sp>
        <p:sp>
          <p:nvSpPr>
            <p:cNvPr id="88" name="Rectangle 87"/>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89"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dirty="0">
                <a:solidFill>
                  <a:schemeClr val="tx1"/>
                </a:solidFill>
              </a:endParaRPr>
            </a:p>
          </p:txBody>
        </p:sp>
        <p:sp>
          <p:nvSpPr>
            <p:cNvPr id="90"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
        <p:nvSpPr>
          <p:cNvPr id="92" name="Text Placeholder 6"/>
          <p:cNvSpPr>
            <a:spLocks noGrp="1"/>
          </p:cNvSpPr>
          <p:nvPr>
            <p:ph type="body" sz="quarter" idx="11" hasCustomPrompt="1"/>
          </p:nvPr>
        </p:nvSpPr>
        <p:spPr bwMode="gray">
          <a:xfrm>
            <a:off x="995304" y="3937800"/>
            <a:ext cx="4398963" cy="729450"/>
          </a:xfrm>
        </p:spPr>
        <p:txBody>
          <a:bodyPr>
            <a:noAutofit/>
          </a:bodyPr>
          <a:lstStyle>
            <a:lvl1pPr algn="l">
              <a:lnSpc>
                <a:spcPts val="2300"/>
              </a:lnSpc>
              <a:defRPr sz="2500">
                <a:solidFill>
                  <a:schemeClr val="tx2"/>
                </a:solidFill>
              </a:defRPr>
            </a:lvl1pPr>
          </a:lstStyle>
          <a:p>
            <a:pPr lvl="0"/>
            <a:r>
              <a:rPr lang="en-GB" noProof="0" dirty="0"/>
              <a:t>Click to edit Name or Subtitle </a:t>
            </a:r>
          </a:p>
        </p:txBody>
      </p:sp>
      <p:sp>
        <p:nvSpPr>
          <p:cNvPr id="93" name="Title 1"/>
          <p:cNvSpPr>
            <a:spLocks noGrp="1"/>
          </p:cNvSpPr>
          <p:nvPr>
            <p:ph type="ctrTitle" hasCustomPrompt="1"/>
          </p:nvPr>
        </p:nvSpPr>
        <p:spPr bwMode="gray">
          <a:xfrm>
            <a:off x="995305" y="2586687"/>
            <a:ext cx="4848284" cy="1227573"/>
          </a:xfrm>
        </p:spPr>
        <p:txBody>
          <a:bodyPr anchor="b" anchorCtr="0">
            <a:noAutofit/>
          </a:bodyPr>
          <a:lstStyle>
            <a:lvl1pPr algn="l">
              <a:lnSpc>
                <a:spcPts val="4100"/>
              </a:lnSpc>
              <a:defRPr sz="5100" b="1">
                <a:solidFill>
                  <a:schemeClr val="accent1"/>
                </a:solidFill>
              </a:defRPr>
            </a:lvl1pPr>
          </a:lstStyle>
          <a:p>
            <a:r>
              <a:rPr lang="en-GB" noProof="0" dirty="0"/>
              <a:t>Questions</a:t>
            </a:r>
          </a:p>
        </p:txBody>
      </p:sp>
      <p:sp>
        <p:nvSpPr>
          <p:cNvPr id="94" name="Rectangle 104"/>
          <p:cNvSpPr>
            <a:spLocks noChangeArrowheads="1"/>
          </p:cNvSpPr>
          <p:nvPr userDrawn="1"/>
        </p:nvSpPr>
        <p:spPr bwMode="gray">
          <a:xfrm flipH="1">
            <a:off x="-3101348" y="3937800"/>
            <a:ext cx="3018793" cy="72664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NAME OR SUBTITLE HERE</a:t>
            </a:r>
          </a:p>
        </p:txBody>
      </p:sp>
      <p:sp>
        <p:nvSpPr>
          <p:cNvPr id="95" name="Rectangle 104"/>
          <p:cNvSpPr>
            <a:spLocks noChangeArrowheads="1"/>
          </p:cNvSpPr>
          <p:nvPr userDrawn="1"/>
        </p:nvSpPr>
        <p:spPr bwMode="gray">
          <a:xfrm flipH="1">
            <a:off x="-3101356" y="3119578"/>
            <a:ext cx="3018791" cy="53080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YOUR QUOTE IN MAXIMUM OF 1 LINE OF TEXT</a:t>
            </a:r>
          </a:p>
        </p:txBody>
      </p:sp>
      <p:grpSp>
        <p:nvGrpSpPr>
          <p:cNvPr id="96" name="Group 95"/>
          <p:cNvGrpSpPr/>
          <p:nvPr userDrawn="1"/>
        </p:nvGrpSpPr>
        <p:grpSpPr>
          <a:xfrm>
            <a:off x="-3101342" y="3119579"/>
            <a:ext cx="3018791" cy="522270"/>
            <a:chOff x="-460208" y="1245102"/>
            <a:chExt cx="377657" cy="522270"/>
          </a:xfrm>
        </p:grpSpPr>
        <p:cxnSp>
          <p:nvCxnSpPr>
            <p:cNvPr id="97" name="Straight Connector 96"/>
            <p:cNvCxnSpPr/>
            <p:nvPr userDrawn="1"/>
          </p:nvCxnSpPr>
          <p:spPr bwMode="gray">
            <a:xfrm flipH="1">
              <a:off x="-460208" y="1767372"/>
              <a:ext cx="377657" cy="0"/>
            </a:xfrm>
            <a:prstGeom prst="line">
              <a:avLst/>
            </a:prstGeom>
            <a:noFill/>
            <a:ln w="6350" cap="flat" cmpd="sng" algn="ctr">
              <a:solidFill>
                <a:srgbClr val="FF0000"/>
              </a:solidFill>
              <a:prstDash val="dash"/>
              <a:miter lim="800000"/>
            </a:ln>
            <a:effectLst/>
          </p:spPr>
        </p:cxnSp>
        <p:cxnSp>
          <p:nvCxnSpPr>
            <p:cNvPr id="98" name="Straight Connector 97"/>
            <p:cNvCxnSpPr/>
            <p:nvPr userDrawn="1"/>
          </p:nvCxnSpPr>
          <p:spPr bwMode="gray">
            <a:xfrm flipH="1">
              <a:off x="-460208" y="1245102"/>
              <a:ext cx="377657" cy="0"/>
            </a:xfrm>
            <a:prstGeom prst="line">
              <a:avLst/>
            </a:prstGeom>
            <a:noFill/>
            <a:ln w="6350" cap="flat" cmpd="sng" algn="ctr">
              <a:solidFill>
                <a:srgbClr val="FF0000"/>
              </a:solidFill>
              <a:prstDash val="dash"/>
              <a:miter lim="800000"/>
            </a:ln>
            <a:effectLst/>
          </p:spPr>
        </p:cxnSp>
      </p:grpSp>
      <p:grpSp>
        <p:nvGrpSpPr>
          <p:cNvPr id="99" name="Group 98"/>
          <p:cNvGrpSpPr/>
          <p:nvPr userDrawn="1"/>
        </p:nvGrpSpPr>
        <p:grpSpPr>
          <a:xfrm>
            <a:off x="-3101342" y="3937800"/>
            <a:ext cx="3018791" cy="726649"/>
            <a:chOff x="-460208" y="479536"/>
            <a:chExt cx="377657" cy="726649"/>
          </a:xfrm>
        </p:grpSpPr>
        <p:cxnSp>
          <p:nvCxnSpPr>
            <p:cNvPr id="100" name="Straight Connector 99"/>
            <p:cNvCxnSpPr/>
            <p:nvPr userDrawn="1"/>
          </p:nvCxnSpPr>
          <p:spPr bwMode="gray">
            <a:xfrm flipH="1">
              <a:off x="-460208" y="1206185"/>
              <a:ext cx="377657" cy="0"/>
            </a:xfrm>
            <a:prstGeom prst="line">
              <a:avLst/>
            </a:prstGeom>
            <a:noFill/>
            <a:ln w="6350" cap="flat" cmpd="sng" algn="ctr">
              <a:solidFill>
                <a:srgbClr val="FF0000"/>
              </a:solidFill>
              <a:prstDash val="dash"/>
              <a:miter lim="800000"/>
            </a:ln>
            <a:effectLst/>
          </p:spPr>
        </p:cxnSp>
        <p:cxnSp>
          <p:nvCxnSpPr>
            <p:cNvPr id="101" name="Straight Connector 100"/>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sp>
        <p:nvSpPr>
          <p:cNvPr id="102" name="Title 1"/>
          <p:cNvSpPr txBox="1">
            <a:spLocks/>
          </p:cNvSpPr>
          <p:nvPr userDrawn="1"/>
        </p:nvSpPr>
        <p:spPr bwMode="gray">
          <a:xfrm>
            <a:off x="619172" y="1316161"/>
            <a:ext cx="1789113" cy="1285875"/>
          </a:xfrm>
          <a:prstGeom prst="rect">
            <a:avLst/>
          </a:prstGeom>
        </p:spPr>
        <p:txBody>
          <a:bodyPr vert="horz" lIns="0" tIns="0" rIns="0" bIns="0" rtlCol="0" anchor="t" anchorCtr="0">
            <a:noAutofit/>
          </a:bodyPr>
          <a:lstStyle>
            <a:lvl1pPr algn="l" defTabSz="914400" rtl="0" eaLnBrk="1" latinLnBrk="0" hangingPunct="1">
              <a:lnSpc>
                <a:spcPts val="4100"/>
              </a:lnSpc>
              <a:spcBef>
                <a:spcPct val="0"/>
              </a:spcBef>
              <a:buNone/>
              <a:defRPr sz="5100" b="1" kern="1200" cap="all" baseline="0">
                <a:solidFill>
                  <a:schemeClr val="bg1"/>
                </a:solidFill>
                <a:latin typeface="+mj-lt"/>
                <a:ea typeface="+mj-ea"/>
                <a:cs typeface="ING Me" pitchFamily="2" charset="0"/>
              </a:defRPr>
            </a:lvl1pPr>
          </a:lstStyle>
          <a:p>
            <a:pPr>
              <a:lnSpc>
                <a:spcPct val="80000"/>
              </a:lnSpc>
            </a:pPr>
            <a:r>
              <a:rPr lang="nl-NL" sz="19900" noProof="0" dirty="0">
                <a:solidFill>
                  <a:srgbClr val="D4D2D2"/>
                </a:solidFill>
              </a:rPr>
              <a:t>?</a:t>
            </a:r>
            <a:endParaRPr lang="en-GB" sz="19900" dirty="0">
              <a:solidFill>
                <a:srgbClr val="D4D2D2"/>
              </a:solidFill>
            </a:endParaRPr>
          </a:p>
        </p:txBody>
      </p:sp>
      <p:sp>
        <p:nvSpPr>
          <p:cNvPr id="103" name="Slide Number Placeholder 5"/>
          <p:cNvSpPr>
            <a:spLocks noGrp="1"/>
          </p:cNvSpPr>
          <p:nvPr>
            <p:ph type="sldNum" sz="quarter" idx="4"/>
          </p:nvPr>
        </p:nvSpPr>
        <p:spPr bwMode="gray">
          <a:xfrm>
            <a:off x="658813" y="5992145"/>
            <a:ext cx="250381" cy="347662"/>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grpSp>
        <p:nvGrpSpPr>
          <p:cNvPr id="104" name="Group 103"/>
          <p:cNvGrpSpPr/>
          <p:nvPr userDrawn="1"/>
        </p:nvGrpSpPr>
        <p:grpSpPr>
          <a:xfrm>
            <a:off x="12263437" y="3542534"/>
            <a:ext cx="3681703" cy="2424674"/>
            <a:chOff x="12263437" y="3542534"/>
            <a:chExt cx="3681703" cy="2424674"/>
          </a:xfrm>
        </p:grpSpPr>
        <p:sp>
          <p:nvSpPr>
            <p:cNvPr id="118"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dirty="0"/>
            </a:p>
          </p:txBody>
        </p:sp>
        <p:sp>
          <p:nvSpPr>
            <p:cNvPr id="119" name="Rectangle 118"/>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dirty="0">
                  <a:solidFill>
                    <a:schemeClr val="tx1"/>
                  </a:solidFill>
                  <a:latin typeface="+mj-lt"/>
                </a:rPr>
                <a:t>CROP PICTURE</a:t>
              </a:r>
            </a:p>
            <a:p>
              <a:pPr algn="l"/>
              <a:r>
                <a:rPr lang="en-GB" sz="1000" b="0" i="0" noProof="0" dirty="0">
                  <a:solidFill>
                    <a:schemeClr val="tx1"/>
                  </a:solidFill>
                </a:rPr>
                <a:t>Select picture &gt; click</a:t>
              </a:r>
              <a:r>
                <a:rPr lang="en-GB" sz="1000" b="0" i="0" baseline="0" noProof="0" dirty="0">
                  <a:solidFill>
                    <a:schemeClr val="tx1"/>
                  </a:solidFill>
                </a:rPr>
                <a:t> on tab </a:t>
              </a:r>
              <a:r>
                <a:rPr lang="en-GB" sz="1000" b="1" i="0" baseline="0" noProof="0" dirty="0">
                  <a:solidFill>
                    <a:schemeClr val="tx1"/>
                  </a:solidFill>
                </a:rPr>
                <a:t>“Picture Tools”</a:t>
              </a:r>
              <a:r>
                <a:rPr lang="en-GB" sz="1000" b="0" i="0" baseline="0" noProof="0" dirty="0">
                  <a:solidFill>
                    <a:schemeClr val="tx1"/>
                  </a:solidFill>
                </a:rPr>
                <a:t> &gt; </a:t>
              </a:r>
              <a:r>
                <a:rPr lang="en-GB" sz="1000" b="1" i="0" baseline="0" noProof="0" dirty="0">
                  <a:solidFill>
                    <a:schemeClr val="tx1"/>
                  </a:solidFill>
                </a:rPr>
                <a:t>“Format”</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noProof="0" dirty="0">
                  <a:solidFill>
                    <a:schemeClr val="tx1"/>
                  </a:solidFill>
                </a:rPr>
                <a:t>Click</a:t>
              </a:r>
              <a:r>
                <a:rPr lang="en-GB" sz="1000" b="0" i="0" baseline="0" noProof="0" dirty="0">
                  <a:solidFill>
                    <a:schemeClr val="tx1"/>
                  </a:solidFill>
                </a:rPr>
                <a:t> on the icon above </a:t>
              </a:r>
              <a:r>
                <a:rPr lang="en-GB" sz="1000" b="1" i="0" baseline="0" noProof="0" dirty="0">
                  <a:solidFill>
                    <a:schemeClr val="tx1"/>
                  </a:solidFill>
                </a:rPr>
                <a:t>“Crop”</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baseline="0" noProof="0" dirty="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dirty="0">
                  <a:solidFill>
                    <a:schemeClr val="tx1"/>
                  </a:solidFill>
                </a:rPr>
                <a:t>Use the </a:t>
              </a:r>
              <a:r>
                <a:rPr lang="en-GB" sz="1000" b="1" i="0" noProof="0" dirty="0">
                  <a:solidFill>
                    <a:schemeClr val="tx1"/>
                  </a:solidFill>
                </a:rPr>
                <a:t>“circular scale icon” </a:t>
              </a:r>
              <a:r>
                <a:rPr lang="en-GB" sz="1000" b="0" i="0" noProof="0" dirty="0">
                  <a:solidFill>
                    <a:schemeClr val="tx1"/>
                  </a:solidFill>
                </a:rPr>
                <a:t>to scale your picture within the cropped region.</a:t>
              </a:r>
            </a:p>
            <a:p>
              <a:pPr algn="l"/>
              <a:endParaRPr lang="en-GB" sz="1000" b="0" i="0" noProof="0" dirty="0">
                <a:solidFill>
                  <a:schemeClr val="tx1"/>
                </a:solidFill>
              </a:endParaRPr>
            </a:p>
            <a:p>
              <a:pPr algn="l"/>
              <a:endParaRPr lang="en-GB" sz="1000" b="0" i="0" noProof="0" dirty="0">
                <a:solidFill>
                  <a:schemeClr val="tx1"/>
                </a:solidFill>
              </a:endParaRPr>
            </a:p>
          </p:txBody>
        </p:sp>
        <p:pic>
          <p:nvPicPr>
            <p:cNvPr id="120" name="Picture 119"/>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121" name="Picture 120"/>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122" name="Picture 121"/>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123" name="Picture 122"/>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124" name="Group 123"/>
            <p:cNvGrpSpPr/>
            <p:nvPr userDrawn="1"/>
          </p:nvGrpSpPr>
          <p:grpSpPr>
            <a:xfrm>
              <a:off x="14367592" y="4149392"/>
              <a:ext cx="511967" cy="758182"/>
              <a:chOff x="14093278" y="4121452"/>
              <a:chExt cx="511967" cy="758182"/>
            </a:xfrm>
          </p:grpSpPr>
          <p:pic>
            <p:nvPicPr>
              <p:cNvPr id="128" name="Picture 127"/>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129" name="Rectangle 128"/>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cxnSp>
          <p:nvCxnSpPr>
            <p:cNvPr id="125" name="Straight Arrow Connector 124"/>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7" name="Oval 126"/>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spTree>
    <p:extLst>
      <p:ext uri="{BB962C8B-B14F-4D97-AF65-F5344CB8AC3E}">
        <p14:creationId xmlns:p14="http://schemas.microsoft.com/office/powerpoint/2010/main" val="1049711330"/>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Blue End Slide">
    <p:spTree>
      <p:nvGrpSpPr>
        <p:cNvPr id="1" name=""/>
        <p:cNvGrpSpPr/>
        <p:nvPr/>
      </p:nvGrpSpPr>
      <p:grpSpPr>
        <a:xfrm>
          <a:off x="0" y="0"/>
          <a:ext cx="0" cy="0"/>
          <a:chOff x="0" y="0"/>
          <a:chExt cx="0" cy="0"/>
        </a:xfrm>
      </p:grpSpPr>
      <p:sp>
        <p:nvSpPr>
          <p:cNvPr id="60"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31" name="Rectangle 30"/>
          <p:cNvSpPr/>
          <p:nvPr userDrawn="1"/>
        </p:nvSpPr>
        <p:spPr>
          <a:xfrm>
            <a:off x="6096000" y="333375"/>
            <a:ext cx="5761038" cy="619125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sp>
        <p:nvSpPr>
          <p:cNvPr id="30" name="Rectangle 29"/>
          <p:cNvSpPr/>
          <p:nvPr userDrawn="1"/>
        </p:nvSpPr>
        <p:spPr>
          <a:xfrm>
            <a:off x="334962" y="333375"/>
            <a:ext cx="5761038" cy="6191250"/>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grpSp>
        <p:nvGrpSpPr>
          <p:cNvPr id="2" name="Group 1"/>
          <p:cNvGrpSpPr/>
          <p:nvPr userDrawn="1"/>
        </p:nvGrpSpPr>
        <p:grpSpPr>
          <a:xfrm>
            <a:off x="6924883" y="2485894"/>
            <a:ext cx="4169881" cy="1760986"/>
            <a:chOff x="6924883" y="2485894"/>
            <a:chExt cx="4169881" cy="1760986"/>
          </a:xfrm>
        </p:grpSpPr>
        <p:sp>
          <p:nvSpPr>
            <p:cNvPr id="32" name="Freeform 5"/>
            <p:cNvSpPr>
              <a:spLocks/>
            </p:cNvSpPr>
            <p:nvPr/>
          </p:nvSpPr>
          <p:spPr bwMode="auto">
            <a:xfrm>
              <a:off x="6924883" y="2485894"/>
              <a:ext cx="1408789" cy="1704501"/>
            </a:xfrm>
            <a:custGeom>
              <a:avLst/>
              <a:gdLst>
                <a:gd name="T0" fmla="*/ 358 w 423"/>
                <a:gd name="T1" fmla="*/ 55 h 509"/>
                <a:gd name="T2" fmla="*/ 209 w 423"/>
                <a:gd name="T3" fmla="*/ 0 h 509"/>
                <a:gd name="T4" fmla="*/ 61 w 423"/>
                <a:gd name="T5" fmla="*/ 61 h 509"/>
                <a:gd name="T6" fmla="*/ 0 w 423"/>
                <a:gd name="T7" fmla="*/ 206 h 509"/>
                <a:gd name="T8" fmla="*/ 141 w 423"/>
                <a:gd name="T9" fmla="*/ 398 h 509"/>
                <a:gd name="T10" fmla="*/ 184 w 423"/>
                <a:gd name="T11" fmla="*/ 330 h 509"/>
                <a:gd name="T12" fmla="*/ 79 w 423"/>
                <a:gd name="T13" fmla="*/ 205 h 509"/>
                <a:gd name="T14" fmla="*/ 210 w 423"/>
                <a:gd name="T15" fmla="*/ 76 h 509"/>
                <a:gd name="T16" fmla="*/ 344 w 423"/>
                <a:gd name="T17" fmla="*/ 202 h 509"/>
                <a:gd name="T18" fmla="*/ 310 w 423"/>
                <a:gd name="T19" fmla="*/ 299 h 509"/>
                <a:gd name="T20" fmla="*/ 310 w 423"/>
                <a:gd name="T21" fmla="*/ 299 h 509"/>
                <a:gd name="T22" fmla="*/ 310 w 423"/>
                <a:gd name="T23" fmla="*/ 300 h 509"/>
                <a:gd name="T24" fmla="*/ 168 w 423"/>
                <a:gd name="T25" fmla="*/ 509 h 509"/>
                <a:gd name="T26" fmla="*/ 241 w 423"/>
                <a:gd name="T27" fmla="*/ 509 h 509"/>
                <a:gd name="T28" fmla="*/ 274 w 423"/>
                <a:gd name="T29" fmla="*/ 491 h 509"/>
                <a:gd name="T30" fmla="*/ 352 w 423"/>
                <a:gd name="T31" fmla="*/ 366 h 509"/>
                <a:gd name="T32" fmla="*/ 366 w 423"/>
                <a:gd name="T33" fmla="*/ 343 h 509"/>
                <a:gd name="T34" fmla="*/ 423 w 423"/>
                <a:gd name="T35" fmla="*/ 200 h 509"/>
                <a:gd name="T36" fmla="*/ 358 w 423"/>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3" h="509">
                  <a:moveTo>
                    <a:pt x="358" y="55"/>
                  </a:moveTo>
                  <a:cubicBezTo>
                    <a:pt x="318" y="20"/>
                    <a:pt x="264" y="0"/>
                    <a:pt x="209" y="0"/>
                  </a:cubicBezTo>
                  <a:cubicBezTo>
                    <a:pt x="153" y="0"/>
                    <a:pt x="101" y="22"/>
                    <a:pt x="61" y="61"/>
                  </a:cubicBezTo>
                  <a:cubicBezTo>
                    <a:pt x="22" y="100"/>
                    <a:pt x="0" y="152"/>
                    <a:pt x="0" y="206"/>
                  </a:cubicBezTo>
                  <a:cubicBezTo>
                    <a:pt x="0" y="296"/>
                    <a:pt x="56" y="372"/>
                    <a:pt x="141" y="398"/>
                  </a:cubicBezTo>
                  <a:cubicBezTo>
                    <a:pt x="184" y="330"/>
                    <a:pt x="184" y="330"/>
                    <a:pt x="184" y="330"/>
                  </a:cubicBezTo>
                  <a:cubicBezTo>
                    <a:pt x="124" y="319"/>
                    <a:pt x="79" y="268"/>
                    <a:pt x="79" y="205"/>
                  </a:cubicBezTo>
                  <a:cubicBezTo>
                    <a:pt x="79" y="134"/>
                    <a:pt x="138" y="76"/>
                    <a:pt x="210" y="76"/>
                  </a:cubicBezTo>
                  <a:cubicBezTo>
                    <a:pt x="276" y="76"/>
                    <a:pt x="344" y="123"/>
                    <a:pt x="344" y="202"/>
                  </a:cubicBezTo>
                  <a:cubicBezTo>
                    <a:pt x="344" y="239"/>
                    <a:pt x="327" y="271"/>
                    <a:pt x="310" y="299"/>
                  </a:cubicBezTo>
                  <a:cubicBezTo>
                    <a:pt x="310" y="299"/>
                    <a:pt x="310" y="299"/>
                    <a:pt x="310" y="299"/>
                  </a:cubicBezTo>
                  <a:cubicBezTo>
                    <a:pt x="310" y="300"/>
                    <a:pt x="310" y="300"/>
                    <a:pt x="310" y="300"/>
                  </a:cubicBezTo>
                  <a:cubicBezTo>
                    <a:pt x="168" y="509"/>
                    <a:pt x="168" y="509"/>
                    <a:pt x="168" y="509"/>
                  </a:cubicBezTo>
                  <a:cubicBezTo>
                    <a:pt x="241" y="509"/>
                    <a:pt x="241" y="509"/>
                    <a:pt x="241" y="509"/>
                  </a:cubicBezTo>
                  <a:cubicBezTo>
                    <a:pt x="255" y="509"/>
                    <a:pt x="267" y="502"/>
                    <a:pt x="274" y="491"/>
                  </a:cubicBezTo>
                  <a:cubicBezTo>
                    <a:pt x="352" y="366"/>
                    <a:pt x="352" y="366"/>
                    <a:pt x="352" y="366"/>
                  </a:cubicBezTo>
                  <a:cubicBezTo>
                    <a:pt x="356" y="358"/>
                    <a:pt x="361" y="350"/>
                    <a:pt x="366" y="343"/>
                  </a:cubicBezTo>
                  <a:cubicBezTo>
                    <a:pt x="394" y="297"/>
                    <a:pt x="423" y="249"/>
                    <a:pt x="423" y="200"/>
                  </a:cubicBezTo>
                  <a:cubicBezTo>
                    <a:pt x="423" y="127"/>
                    <a:pt x="388" y="81"/>
                    <a:pt x="358" y="55"/>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3" name="Oval 32"/>
            <p:cNvSpPr>
              <a:spLocks noChangeArrowheads="1"/>
            </p:cNvSpPr>
            <p:nvPr/>
          </p:nvSpPr>
          <p:spPr bwMode="auto">
            <a:xfrm>
              <a:off x="7444872" y="2967673"/>
              <a:ext cx="368810" cy="372133"/>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4" name="Rectangle 33"/>
            <p:cNvSpPr>
              <a:spLocks noChangeArrowheads="1"/>
            </p:cNvSpPr>
            <p:nvPr/>
          </p:nvSpPr>
          <p:spPr bwMode="auto">
            <a:xfrm>
              <a:off x="8629384" y="2710171"/>
              <a:ext cx="141212" cy="559861"/>
            </a:xfrm>
            <a:prstGeom prst="rect">
              <a:avLst/>
            </a:pr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5" name="Freeform 8"/>
            <p:cNvSpPr>
              <a:spLocks noEditPoints="1"/>
            </p:cNvSpPr>
            <p:nvPr/>
          </p:nvSpPr>
          <p:spPr bwMode="auto">
            <a:xfrm>
              <a:off x="8840370" y="2818155"/>
              <a:ext cx="465166" cy="465166"/>
            </a:xfrm>
            <a:custGeom>
              <a:avLst/>
              <a:gdLst>
                <a:gd name="T0" fmla="*/ 101 w 140"/>
                <a:gd name="T1" fmla="*/ 52 h 139"/>
                <a:gd name="T2" fmla="*/ 93 w 140"/>
                <a:gd name="T3" fmla="*/ 37 h 139"/>
                <a:gd name="T4" fmla="*/ 73 w 140"/>
                <a:gd name="T5" fmla="*/ 29 h 139"/>
                <a:gd name="T6" fmla="*/ 52 w 140"/>
                <a:gd name="T7" fmla="*/ 38 h 139"/>
                <a:gd name="T8" fmla="*/ 44 w 140"/>
                <a:gd name="T9" fmla="*/ 52 h 139"/>
                <a:gd name="T10" fmla="*/ 101 w 140"/>
                <a:gd name="T11" fmla="*/ 52 h 139"/>
                <a:gd name="T12" fmla="*/ 140 w 140"/>
                <a:gd name="T13" fmla="*/ 77 h 139"/>
                <a:gd name="T14" fmla="*/ 43 w 140"/>
                <a:gd name="T15" fmla="*/ 77 h 139"/>
                <a:gd name="T16" fmla="*/ 51 w 140"/>
                <a:gd name="T17" fmla="*/ 99 h 139"/>
                <a:gd name="T18" fmla="*/ 72 w 140"/>
                <a:gd name="T19" fmla="*/ 107 h 139"/>
                <a:gd name="T20" fmla="*/ 89 w 140"/>
                <a:gd name="T21" fmla="*/ 103 h 139"/>
                <a:gd name="T22" fmla="*/ 98 w 140"/>
                <a:gd name="T23" fmla="*/ 93 h 139"/>
                <a:gd name="T24" fmla="*/ 138 w 140"/>
                <a:gd name="T25" fmla="*/ 97 h 139"/>
                <a:gd name="T26" fmla="*/ 113 w 140"/>
                <a:gd name="T27" fmla="*/ 129 h 139"/>
                <a:gd name="T28" fmla="*/ 72 w 140"/>
                <a:gd name="T29" fmla="*/ 139 h 139"/>
                <a:gd name="T30" fmla="*/ 20 w 140"/>
                <a:gd name="T31" fmla="*/ 120 h 139"/>
                <a:gd name="T32" fmla="*/ 0 w 140"/>
                <a:gd name="T33" fmla="*/ 70 h 139"/>
                <a:gd name="T34" fmla="*/ 20 w 140"/>
                <a:gd name="T35" fmla="*/ 19 h 139"/>
                <a:gd name="T36" fmla="*/ 70 w 140"/>
                <a:gd name="T37" fmla="*/ 0 h 139"/>
                <a:gd name="T38" fmla="*/ 122 w 140"/>
                <a:gd name="T39" fmla="*/ 20 h 139"/>
                <a:gd name="T40" fmla="*/ 140 w 140"/>
                <a:gd name="T41" fmla="*/ 73 h 139"/>
                <a:gd name="T42" fmla="*/ 140 w 140"/>
                <a:gd name="T43" fmla="*/ 7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39">
                  <a:moveTo>
                    <a:pt x="101" y="52"/>
                  </a:moveTo>
                  <a:cubicBezTo>
                    <a:pt x="101" y="51"/>
                    <a:pt x="99" y="43"/>
                    <a:pt x="93" y="37"/>
                  </a:cubicBezTo>
                  <a:cubicBezTo>
                    <a:pt x="88" y="32"/>
                    <a:pt x="81" y="29"/>
                    <a:pt x="73" y="29"/>
                  </a:cubicBezTo>
                  <a:cubicBezTo>
                    <a:pt x="62" y="29"/>
                    <a:pt x="56" y="34"/>
                    <a:pt x="52" y="38"/>
                  </a:cubicBezTo>
                  <a:cubicBezTo>
                    <a:pt x="48" y="41"/>
                    <a:pt x="46" y="46"/>
                    <a:pt x="44" y="52"/>
                  </a:cubicBezTo>
                  <a:lnTo>
                    <a:pt x="101" y="52"/>
                  </a:lnTo>
                  <a:close/>
                  <a:moveTo>
                    <a:pt x="140" y="77"/>
                  </a:moveTo>
                  <a:cubicBezTo>
                    <a:pt x="43" y="77"/>
                    <a:pt x="43" y="77"/>
                    <a:pt x="43" y="77"/>
                  </a:cubicBezTo>
                  <a:cubicBezTo>
                    <a:pt x="43" y="84"/>
                    <a:pt x="46" y="93"/>
                    <a:pt x="51" y="99"/>
                  </a:cubicBezTo>
                  <a:cubicBezTo>
                    <a:pt x="57" y="106"/>
                    <a:pt x="66" y="107"/>
                    <a:pt x="72" y="107"/>
                  </a:cubicBezTo>
                  <a:cubicBezTo>
                    <a:pt x="78" y="107"/>
                    <a:pt x="85" y="106"/>
                    <a:pt x="89" y="103"/>
                  </a:cubicBezTo>
                  <a:cubicBezTo>
                    <a:pt x="90" y="103"/>
                    <a:pt x="95" y="100"/>
                    <a:pt x="98" y="93"/>
                  </a:cubicBezTo>
                  <a:cubicBezTo>
                    <a:pt x="138" y="97"/>
                    <a:pt x="138" y="97"/>
                    <a:pt x="138" y="97"/>
                  </a:cubicBezTo>
                  <a:cubicBezTo>
                    <a:pt x="132" y="115"/>
                    <a:pt x="120" y="125"/>
                    <a:pt x="113" y="129"/>
                  </a:cubicBezTo>
                  <a:cubicBezTo>
                    <a:pt x="100" y="137"/>
                    <a:pt x="86" y="139"/>
                    <a:pt x="72" y="139"/>
                  </a:cubicBezTo>
                  <a:cubicBezTo>
                    <a:pt x="52" y="139"/>
                    <a:pt x="35" y="136"/>
                    <a:pt x="20" y="120"/>
                  </a:cubicBezTo>
                  <a:cubicBezTo>
                    <a:pt x="9" y="109"/>
                    <a:pt x="0" y="92"/>
                    <a:pt x="0" y="70"/>
                  </a:cubicBezTo>
                  <a:cubicBezTo>
                    <a:pt x="0" y="52"/>
                    <a:pt x="7" y="32"/>
                    <a:pt x="20" y="19"/>
                  </a:cubicBezTo>
                  <a:cubicBezTo>
                    <a:pt x="36" y="3"/>
                    <a:pt x="55" y="0"/>
                    <a:pt x="70" y="0"/>
                  </a:cubicBezTo>
                  <a:cubicBezTo>
                    <a:pt x="85" y="0"/>
                    <a:pt x="106" y="3"/>
                    <a:pt x="122" y="20"/>
                  </a:cubicBezTo>
                  <a:cubicBezTo>
                    <a:pt x="137" y="36"/>
                    <a:pt x="140" y="57"/>
                    <a:pt x="140" y="73"/>
                  </a:cubicBezTo>
                  <a:lnTo>
                    <a:pt x="140" y="77"/>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6" name="Freeform 9"/>
            <p:cNvSpPr>
              <a:spLocks/>
            </p:cNvSpPr>
            <p:nvPr/>
          </p:nvSpPr>
          <p:spPr bwMode="auto">
            <a:xfrm>
              <a:off x="9322150" y="2834768"/>
              <a:ext cx="526635" cy="435262"/>
            </a:xfrm>
            <a:custGeom>
              <a:avLst/>
              <a:gdLst>
                <a:gd name="T0" fmla="*/ 93 w 317"/>
                <a:gd name="T1" fmla="*/ 0 h 262"/>
                <a:gd name="T2" fmla="*/ 159 w 317"/>
                <a:gd name="T3" fmla="*/ 139 h 262"/>
                <a:gd name="T4" fmla="*/ 225 w 317"/>
                <a:gd name="T5" fmla="*/ 0 h 262"/>
                <a:gd name="T6" fmla="*/ 317 w 317"/>
                <a:gd name="T7" fmla="*/ 0 h 262"/>
                <a:gd name="T8" fmla="*/ 185 w 317"/>
                <a:gd name="T9" fmla="*/ 262 h 262"/>
                <a:gd name="T10" fmla="*/ 133 w 317"/>
                <a:gd name="T11" fmla="*/ 262 h 262"/>
                <a:gd name="T12" fmla="*/ 0 w 317"/>
                <a:gd name="T13" fmla="*/ 0 h 262"/>
                <a:gd name="T14" fmla="*/ 93 w 317"/>
                <a:gd name="T15" fmla="*/ 0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7" h="262">
                  <a:moveTo>
                    <a:pt x="93" y="0"/>
                  </a:moveTo>
                  <a:lnTo>
                    <a:pt x="159" y="139"/>
                  </a:lnTo>
                  <a:lnTo>
                    <a:pt x="225" y="0"/>
                  </a:lnTo>
                  <a:lnTo>
                    <a:pt x="317" y="0"/>
                  </a:lnTo>
                  <a:lnTo>
                    <a:pt x="185" y="262"/>
                  </a:lnTo>
                  <a:lnTo>
                    <a:pt x="133" y="262"/>
                  </a:lnTo>
                  <a:lnTo>
                    <a:pt x="0" y="0"/>
                  </a:lnTo>
                  <a:lnTo>
                    <a:pt x="93"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7" name="Freeform 10"/>
            <p:cNvSpPr>
              <a:spLocks/>
            </p:cNvSpPr>
            <p:nvPr/>
          </p:nvSpPr>
          <p:spPr bwMode="auto">
            <a:xfrm>
              <a:off x="9895300" y="2834768"/>
              <a:ext cx="139550" cy="435262"/>
            </a:xfrm>
            <a:custGeom>
              <a:avLst/>
              <a:gdLst>
                <a:gd name="T0" fmla="*/ 42 w 42"/>
                <a:gd name="T1" fmla="*/ 0 h 130"/>
                <a:gd name="T2" fmla="*/ 42 w 42"/>
                <a:gd name="T3" fmla="*/ 97 h 130"/>
                <a:gd name="T4" fmla="*/ 9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7"/>
                    <a:pt x="42" y="97"/>
                    <a:pt x="42" y="97"/>
                  </a:cubicBezTo>
                  <a:cubicBezTo>
                    <a:pt x="42" y="115"/>
                    <a:pt x="27" y="130"/>
                    <a:pt x="9" y="130"/>
                  </a:cubicBezTo>
                  <a:cubicBezTo>
                    <a:pt x="0" y="130"/>
                    <a:pt x="0" y="130"/>
                    <a:pt x="0" y="130"/>
                  </a:cubicBezTo>
                  <a:cubicBezTo>
                    <a:pt x="0" y="0"/>
                    <a:pt x="0" y="0"/>
                    <a:pt x="0" y="0"/>
                  </a:cubicBezTo>
                  <a:lnTo>
                    <a:pt x="42"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8" name="Freeform 11"/>
            <p:cNvSpPr>
              <a:spLocks/>
            </p:cNvSpPr>
            <p:nvPr/>
          </p:nvSpPr>
          <p:spPr bwMode="auto">
            <a:xfrm>
              <a:off x="8626062" y="3369709"/>
              <a:ext cx="440247" cy="44523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9" name="Freeform 12"/>
            <p:cNvSpPr>
              <a:spLocks/>
            </p:cNvSpPr>
            <p:nvPr/>
          </p:nvSpPr>
          <p:spPr bwMode="auto">
            <a:xfrm>
              <a:off x="9165987" y="3379677"/>
              <a:ext cx="139550" cy="435262"/>
            </a:xfrm>
            <a:custGeom>
              <a:avLst/>
              <a:gdLst>
                <a:gd name="T0" fmla="*/ 42 w 42"/>
                <a:gd name="T1" fmla="*/ 0 h 130"/>
                <a:gd name="T2" fmla="*/ 42 w 42"/>
                <a:gd name="T3" fmla="*/ 98 h 130"/>
                <a:gd name="T4" fmla="*/ 10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8"/>
                    <a:pt x="42" y="98"/>
                    <a:pt x="42" y="98"/>
                  </a:cubicBezTo>
                  <a:cubicBezTo>
                    <a:pt x="42" y="116"/>
                    <a:pt x="27" y="130"/>
                    <a:pt x="10" y="130"/>
                  </a:cubicBezTo>
                  <a:cubicBezTo>
                    <a:pt x="0" y="130"/>
                    <a:pt x="0" y="130"/>
                    <a:pt x="0" y="130"/>
                  </a:cubicBezTo>
                  <a:cubicBezTo>
                    <a:pt x="0" y="0"/>
                    <a:pt x="0" y="0"/>
                    <a:pt x="0" y="0"/>
                  </a:cubicBezTo>
                  <a:lnTo>
                    <a:pt x="42"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0" name="Freeform 13"/>
            <p:cNvSpPr>
              <a:spLocks/>
            </p:cNvSpPr>
            <p:nvPr/>
          </p:nvSpPr>
          <p:spPr bwMode="auto">
            <a:xfrm>
              <a:off x="9406876" y="3369709"/>
              <a:ext cx="438585" cy="44523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1" name="Freeform 14"/>
            <p:cNvSpPr>
              <a:spLocks noEditPoints="1"/>
            </p:cNvSpPr>
            <p:nvPr/>
          </p:nvSpPr>
          <p:spPr bwMode="auto">
            <a:xfrm>
              <a:off x="9915235" y="3366386"/>
              <a:ext cx="463505" cy="461843"/>
            </a:xfrm>
            <a:custGeom>
              <a:avLst/>
              <a:gdLst>
                <a:gd name="T0" fmla="*/ 101 w 139"/>
                <a:gd name="T1" fmla="*/ 51 h 138"/>
                <a:gd name="T2" fmla="*/ 92 w 139"/>
                <a:gd name="T3" fmla="*/ 36 h 138"/>
                <a:gd name="T4" fmla="*/ 72 w 139"/>
                <a:gd name="T5" fmla="*/ 29 h 138"/>
                <a:gd name="T6" fmla="*/ 51 w 139"/>
                <a:gd name="T7" fmla="*/ 37 h 138"/>
                <a:gd name="T8" fmla="*/ 44 w 139"/>
                <a:gd name="T9" fmla="*/ 51 h 138"/>
                <a:gd name="T10" fmla="*/ 101 w 139"/>
                <a:gd name="T11" fmla="*/ 51 h 138"/>
                <a:gd name="T12" fmla="*/ 139 w 139"/>
                <a:gd name="T13" fmla="*/ 76 h 138"/>
                <a:gd name="T14" fmla="*/ 42 w 139"/>
                <a:gd name="T15" fmla="*/ 76 h 138"/>
                <a:gd name="T16" fmla="*/ 50 w 139"/>
                <a:gd name="T17" fmla="*/ 99 h 138"/>
                <a:gd name="T18" fmla="*/ 72 w 139"/>
                <a:gd name="T19" fmla="*/ 107 h 138"/>
                <a:gd name="T20" fmla="*/ 89 w 139"/>
                <a:gd name="T21" fmla="*/ 103 h 138"/>
                <a:gd name="T22" fmla="*/ 98 w 139"/>
                <a:gd name="T23" fmla="*/ 92 h 138"/>
                <a:gd name="T24" fmla="*/ 137 w 139"/>
                <a:gd name="T25" fmla="*/ 96 h 138"/>
                <a:gd name="T26" fmla="*/ 112 w 139"/>
                <a:gd name="T27" fmla="*/ 129 h 138"/>
                <a:gd name="T28" fmla="*/ 71 w 139"/>
                <a:gd name="T29" fmla="*/ 138 h 138"/>
                <a:gd name="T30" fmla="*/ 19 w 139"/>
                <a:gd name="T31" fmla="*/ 120 h 138"/>
                <a:gd name="T32" fmla="*/ 0 w 139"/>
                <a:gd name="T33" fmla="*/ 70 h 138"/>
                <a:gd name="T34" fmla="*/ 20 w 139"/>
                <a:gd name="T35" fmla="*/ 18 h 138"/>
                <a:gd name="T36" fmla="*/ 69 w 139"/>
                <a:gd name="T37" fmla="*/ 0 h 138"/>
                <a:gd name="T38" fmla="*/ 121 w 139"/>
                <a:gd name="T39" fmla="*/ 19 h 138"/>
                <a:gd name="T40" fmla="*/ 139 w 139"/>
                <a:gd name="T41" fmla="*/ 72 h 138"/>
                <a:gd name="T42" fmla="*/ 139 w 139"/>
                <a:gd name="T43" fmla="*/ 7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138">
                  <a:moveTo>
                    <a:pt x="101" y="51"/>
                  </a:moveTo>
                  <a:cubicBezTo>
                    <a:pt x="100" y="50"/>
                    <a:pt x="98" y="42"/>
                    <a:pt x="92" y="36"/>
                  </a:cubicBezTo>
                  <a:cubicBezTo>
                    <a:pt x="87" y="32"/>
                    <a:pt x="81" y="29"/>
                    <a:pt x="72" y="29"/>
                  </a:cubicBezTo>
                  <a:cubicBezTo>
                    <a:pt x="61" y="29"/>
                    <a:pt x="55" y="33"/>
                    <a:pt x="51" y="37"/>
                  </a:cubicBezTo>
                  <a:cubicBezTo>
                    <a:pt x="48" y="41"/>
                    <a:pt x="45" y="45"/>
                    <a:pt x="44" y="51"/>
                  </a:cubicBezTo>
                  <a:lnTo>
                    <a:pt x="101" y="51"/>
                  </a:lnTo>
                  <a:close/>
                  <a:moveTo>
                    <a:pt x="139" y="76"/>
                  </a:moveTo>
                  <a:cubicBezTo>
                    <a:pt x="42" y="76"/>
                    <a:pt x="42" y="76"/>
                    <a:pt x="42" y="76"/>
                  </a:cubicBezTo>
                  <a:cubicBezTo>
                    <a:pt x="42" y="83"/>
                    <a:pt x="45" y="93"/>
                    <a:pt x="50" y="99"/>
                  </a:cubicBezTo>
                  <a:cubicBezTo>
                    <a:pt x="57" y="106"/>
                    <a:pt x="65" y="107"/>
                    <a:pt x="72" y="107"/>
                  </a:cubicBezTo>
                  <a:cubicBezTo>
                    <a:pt x="78" y="107"/>
                    <a:pt x="84" y="106"/>
                    <a:pt x="89" y="103"/>
                  </a:cubicBezTo>
                  <a:cubicBezTo>
                    <a:pt x="89" y="103"/>
                    <a:pt x="94" y="99"/>
                    <a:pt x="98" y="92"/>
                  </a:cubicBezTo>
                  <a:cubicBezTo>
                    <a:pt x="137" y="96"/>
                    <a:pt x="137" y="96"/>
                    <a:pt x="137" y="96"/>
                  </a:cubicBezTo>
                  <a:cubicBezTo>
                    <a:pt x="131" y="115"/>
                    <a:pt x="120" y="124"/>
                    <a:pt x="112" y="129"/>
                  </a:cubicBezTo>
                  <a:cubicBezTo>
                    <a:pt x="100" y="136"/>
                    <a:pt x="86" y="138"/>
                    <a:pt x="71" y="138"/>
                  </a:cubicBezTo>
                  <a:cubicBezTo>
                    <a:pt x="52" y="138"/>
                    <a:pt x="34" y="135"/>
                    <a:pt x="19" y="120"/>
                  </a:cubicBezTo>
                  <a:cubicBezTo>
                    <a:pt x="8" y="108"/>
                    <a:pt x="0" y="91"/>
                    <a:pt x="0" y="70"/>
                  </a:cubicBezTo>
                  <a:cubicBezTo>
                    <a:pt x="0" y="51"/>
                    <a:pt x="6" y="32"/>
                    <a:pt x="20" y="18"/>
                  </a:cubicBezTo>
                  <a:cubicBezTo>
                    <a:pt x="35" y="3"/>
                    <a:pt x="55" y="0"/>
                    <a:pt x="69" y="0"/>
                  </a:cubicBezTo>
                  <a:cubicBezTo>
                    <a:pt x="84" y="0"/>
                    <a:pt x="105" y="2"/>
                    <a:pt x="121" y="19"/>
                  </a:cubicBezTo>
                  <a:cubicBezTo>
                    <a:pt x="136" y="36"/>
                    <a:pt x="139" y="56"/>
                    <a:pt x="139" y="72"/>
                  </a:cubicBezTo>
                  <a:lnTo>
                    <a:pt x="139" y="76"/>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2" name="Freeform 15"/>
            <p:cNvSpPr>
              <a:spLocks/>
            </p:cNvSpPr>
            <p:nvPr/>
          </p:nvSpPr>
          <p:spPr bwMode="auto">
            <a:xfrm>
              <a:off x="8632707" y="3999345"/>
              <a:ext cx="154502" cy="191051"/>
            </a:xfrm>
            <a:custGeom>
              <a:avLst/>
              <a:gdLst>
                <a:gd name="T0" fmla="*/ 93 w 93"/>
                <a:gd name="T1" fmla="*/ 0 h 115"/>
                <a:gd name="T2" fmla="*/ 93 w 93"/>
                <a:gd name="T3" fmla="*/ 14 h 115"/>
                <a:gd name="T4" fmla="*/ 55 w 93"/>
                <a:gd name="T5" fmla="*/ 14 h 115"/>
                <a:gd name="T6" fmla="*/ 55 w 93"/>
                <a:gd name="T7" fmla="*/ 115 h 115"/>
                <a:gd name="T8" fmla="*/ 39 w 93"/>
                <a:gd name="T9" fmla="*/ 115 h 115"/>
                <a:gd name="T10" fmla="*/ 39 w 93"/>
                <a:gd name="T11" fmla="*/ 14 h 115"/>
                <a:gd name="T12" fmla="*/ 0 w 93"/>
                <a:gd name="T13" fmla="*/ 14 h 115"/>
                <a:gd name="T14" fmla="*/ 0 w 93"/>
                <a:gd name="T15" fmla="*/ 0 h 115"/>
                <a:gd name="T16" fmla="*/ 93 w 9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115">
                  <a:moveTo>
                    <a:pt x="93" y="0"/>
                  </a:moveTo>
                  <a:lnTo>
                    <a:pt x="93" y="14"/>
                  </a:lnTo>
                  <a:lnTo>
                    <a:pt x="55" y="14"/>
                  </a:lnTo>
                  <a:lnTo>
                    <a:pt x="55" y="115"/>
                  </a:lnTo>
                  <a:lnTo>
                    <a:pt x="39" y="115"/>
                  </a:lnTo>
                  <a:lnTo>
                    <a:pt x="39" y="14"/>
                  </a:lnTo>
                  <a:lnTo>
                    <a:pt x="0" y="14"/>
                  </a:lnTo>
                  <a:lnTo>
                    <a:pt x="0" y="0"/>
                  </a:lnTo>
                  <a:lnTo>
                    <a:pt x="93" y="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3" name="Freeform 16"/>
            <p:cNvSpPr>
              <a:spLocks noEditPoints="1"/>
            </p:cNvSpPr>
            <p:nvPr/>
          </p:nvSpPr>
          <p:spPr bwMode="auto">
            <a:xfrm>
              <a:off x="8773917" y="4045861"/>
              <a:ext cx="122937" cy="147857"/>
            </a:xfrm>
            <a:custGeom>
              <a:avLst/>
              <a:gdLst>
                <a:gd name="T0" fmla="*/ 28 w 37"/>
                <a:gd name="T1" fmla="*/ 2 h 44"/>
                <a:gd name="T2" fmla="*/ 34 w 37"/>
                <a:gd name="T3" fmla="*/ 8 h 44"/>
                <a:gd name="T4" fmla="*/ 37 w 37"/>
                <a:gd name="T5" fmla="*/ 15 h 44"/>
                <a:gd name="T6" fmla="*/ 37 w 37"/>
                <a:gd name="T7" fmla="*/ 24 h 44"/>
                <a:gd name="T8" fmla="*/ 7 w 37"/>
                <a:gd name="T9" fmla="*/ 24 h 44"/>
                <a:gd name="T10" fmla="*/ 10 w 37"/>
                <a:gd name="T11" fmla="*/ 34 h 44"/>
                <a:gd name="T12" fmla="*/ 19 w 37"/>
                <a:gd name="T13" fmla="*/ 38 h 44"/>
                <a:gd name="T14" fmla="*/ 27 w 37"/>
                <a:gd name="T15" fmla="*/ 35 h 44"/>
                <a:gd name="T16" fmla="*/ 30 w 37"/>
                <a:gd name="T17" fmla="*/ 30 h 44"/>
                <a:gd name="T18" fmla="*/ 37 w 37"/>
                <a:gd name="T19" fmla="*/ 30 h 44"/>
                <a:gd name="T20" fmla="*/ 35 w 37"/>
                <a:gd name="T21" fmla="*/ 35 h 44"/>
                <a:gd name="T22" fmla="*/ 32 w 37"/>
                <a:gd name="T23" fmla="*/ 39 h 44"/>
                <a:gd name="T24" fmla="*/ 24 w 37"/>
                <a:gd name="T25" fmla="*/ 44 h 44"/>
                <a:gd name="T26" fmla="*/ 18 w 37"/>
                <a:gd name="T27" fmla="*/ 44 h 44"/>
                <a:gd name="T28" fmla="*/ 5 w 37"/>
                <a:gd name="T29" fmla="*/ 39 h 44"/>
                <a:gd name="T30" fmla="*/ 0 w 37"/>
                <a:gd name="T31" fmla="*/ 23 h 44"/>
                <a:gd name="T32" fmla="*/ 5 w 37"/>
                <a:gd name="T33" fmla="*/ 7 h 44"/>
                <a:gd name="T34" fmla="*/ 19 w 37"/>
                <a:gd name="T35" fmla="*/ 0 h 44"/>
                <a:gd name="T36" fmla="*/ 28 w 37"/>
                <a:gd name="T37" fmla="*/ 2 h 44"/>
                <a:gd name="T38" fmla="*/ 30 w 37"/>
                <a:gd name="T39" fmla="*/ 19 h 44"/>
                <a:gd name="T40" fmla="*/ 28 w 37"/>
                <a:gd name="T41" fmla="*/ 11 h 44"/>
                <a:gd name="T42" fmla="*/ 19 w 37"/>
                <a:gd name="T43" fmla="*/ 6 h 44"/>
                <a:gd name="T44" fmla="*/ 11 w 37"/>
                <a:gd name="T45" fmla="*/ 10 h 44"/>
                <a:gd name="T46" fmla="*/ 7 w 37"/>
                <a:gd name="T47" fmla="*/ 19 h 44"/>
                <a:gd name="T48" fmla="*/ 30 w 37"/>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44">
                  <a:moveTo>
                    <a:pt x="28" y="2"/>
                  </a:moveTo>
                  <a:cubicBezTo>
                    <a:pt x="31" y="4"/>
                    <a:pt x="33" y="6"/>
                    <a:pt x="34" y="8"/>
                  </a:cubicBezTo>
                  <a:cubicBezTo>
                    <a:pt x="35" y="10"/>
                    <a:pt x="36" y="12"/>
                    <a:pt x="37" y="15"/>
                  </a:cubicBezTo>
                  <a:cubicBezTo>
                    <a:pt x="37" y="17"/>
                    <a:pt x="37" y="20"/>
                    <a:pt x="37" y="24"/>
                  </a:cubicBezTo>
                  <a:cubicBezTo>
                    <a:pt x="7" y="24"/>
                    <a:pt x="7" y="24"/>
                    <a:pt x="7" y="24"/>
                  </a:cubicBezTo>
                  <a:cubicBezTo>
                    <a:pt x="7" y="29"/>
                    <a:pt x="8" y="32"/>
                    <a:pt x="10" y="34"/>
                  </a:cubicBezTo>
                  <a:cubicBezTo>
                    <a:pt x="12" y="37"/>
                    <a:pt x="15" y="38"/>
                    <a:pt x="19" y="38"/>
                  </a:cubicBezTo>
                  <a:cubicBezTo>
                    <a:pt x="22" y="38"/>
                    <a:pt x="25" y="37"/>
                    <a:pt x="27"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3" y="0"/>
                    <a:pt x="19" y="0"/>
                  </a:cubicBezTo>
                  <a:cubicBezTo>
                    <a:pt x="22" y="0"/>
                    <a:pt x="25" y="1"/>
                    <a:pt x="28" y="2"/>
                  </a:cubicBezTo>
                  <a:moveTo>
                    <a:pt x="30" y="19"/>
                  </a:moveTo>
                  <a:cubicBezTo>
                    <a:pt x="30" y="16"/>
                    <a:pt x="29" y="13"/>
                    <a:pt x="28" y="11"/>
                  </a:cubicBezTo>
                  <a:cubicBezTo>
                    <a:pt x="26" y="8"/>
                    <a:pt x="23" y="6"/>
                    <a:pt x="19" y="6"/>
                  </a:cubicBezTo>
                  <a:cubicBezTo>
                    <a:pt x="16" y="6"/>
                    <a:pt x="13" y="8"/>
                    <a:pt x="11" y="10"/>
                  </a:cubicBezTo>
                  <a:cubicBezTo>
                    <a:pt x="9" y="12"/>
                    <a:pt x="8" y="15"/>
                    <a:pt x="7" y="19"/>
                  </a:cubicBezTo>
                  <a:lnTo>
                    <a:pt x="30" y="19"/>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4" name="Freeform 17"/>
            <p:cNvSpPr>
              <a:spLocks/>
            </p:cNvSpPr>
            <p:nvPr/>
          </p:nvSpPr>
          <p:spPr bwMode="auto">
            <a:xfrm>
              <a:off x="8920112" y="4045861"/>
              <a:ext cx="119614" cy="147857"/>
            </a:xfrm>
            <a:custGeom>
              <a:avLst/>
              <a:gdLst>
                <a:gd name="T0" fmla="*/ 31 w 36"/>
                <a:gd name="T1" fmla="*/ 3 h 44"/>
                <a:gd name="T2" fmla="*/ 36 w 36"/>
                <a:gd name="T3" fmla="*/ 15 h 44"/>
                <a:gd name="T4" fmla="*/ 29 w 36"/>
                <a:gd name="T5" fmla="*/ 15 h 44"/>
                <a:gd name="T6" fmla="*/ 26 w 36"/>
                <a:gd name="T7" fmla="*/ 9 h 44"/>
                <a:gd name="T8" fmla="*/ 19 w 36"/>
                <a:gd name="T9" fmla="*/ 6 h 44"/>
                <a:gd name="T10" fmla="*/ 10 w 36"/>
                <a:gd name="T11" fmla="*/ 13 h 44"/>
                <a:gd name="T12" fmla="*/ 8 w 36"/>
                <a:gd name="T13" fmla="*/ 23 h 44"/>
                <a:gd name="T14" fmla="*/ 10 w 36"/>
                <a:gd name="T15" fmla="*/ 34 h 44"/>
                <a:gd name="T16" fmla="*/ 19 w 36"/>
                <a:gd name="T17" fmla="*/ 38 h 44"/>
                <a:gd name="T18" fmla="*/ 26 w 36"/>
                <a:gd name="T19" fmla="*/ 35 h 44"/>
                <a:gd name="T20" fmla="*/ 29 w 36"/>
                <a:gd name="T21" fmla="*/ 28 h 44"/>
                <a:gd name="T22" fmla="*/ 36 w 36"/>
                <a:gd name="T23" fmla="*/ 28 h 44"/>
                <a:gd name="T24" fmla="*/ 30 w 36"/>
                <a:gd name="T25" fmla="*/ 40 h 44"/>
                <a:gd name="T26" fmla="*/ 18 w 36"/>
                <a:gd name="T27" fmla="*/ 44 h 44"/>
                <a:gd name="T28" fmla="*/ 5 w 36"/>
                <a:gd name="T29" fmla="*/ 38 h 44"/>
                <a:gd name="T30" fmla="*/ 0 w 36"/>
                <a:gd name="T31" fmla="*/ 23 h 44"/>
                <a:gd name="T32" fmla="*/ 6 w 36"/>
                <a:gd name="T33" fmla="*/ 6 h 44"/>
                <a:gd name="T34" fmla="*/ 19 w 36"/>
                <a:gd name="T35" fmla="*/ 0 h 44"/>
                <a:gd name="T36" fmla="*/ 31 w 36"/>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44">
                  <a:moveTo>
                    <a:pt x="31" y="3"/>
                  </a:moveTo>
                  <a:cubicBezTo>
                    <a:pt x="34" y="6"/>
                    <a:pt x="35" y="10"/>
                    <a:pt x="36" y="15"/>
                  </a:cubicBezTo>
                  <a:cubicBezTo>
                    <a:pt x="29" y="15"/>
                    <a:pt x="29" y="15"/>
                    <a:pt x="29" y="15"/>
                  </a:cubicBezTo>
                  <a:cubicBezTo>
                    <a:pt x="29" y="13"/>
                    <a:pt x="28" y="11"/>
                    <a:pt x="26" y="9"/>
                  </a:cubicBezTo>
                  <a:cubicBezTo>
                    <a:pt x="25" y="7"/>
                    <a:pt x="22" y="6"/>
                    <a:pt x="19" y="6"/>
                  </a:cubicBezTo>
                  <a:cubicBezTo>
                    <a:pt x="15" y="6"/>
                    <a:pt x="12" y="8"/>
                    <a:pt x="10" y="13"/>
                  </a:cubicBezTo>
                  <a:cubicBezTo>
                    <a:pt x="8" y="16"/>
                    <a:pt x="8" y="19"/>
                    <a:pt x="8" y="23"/>
                  </a:cubicBezTo>
                  <a:cubicBezTo>
                    <a:pt x="8" y="27"/>
                    <a:pt x="9" y="31"/>
                    <a:pt x="10" y="34"/>
                  </a:cubicBezTo>
                  <a:cubicBezTo>
                    <a:pt x="12" y="37"/>
                    <a:pt x="15" y="38"/>
                    <a:pt x="19" y="38"/>
                  </a:cubicBezTo>
                  <a:cubicBezTo>
                    <a:pt x="22" y="38"/>
                    <a:pt x="24" y="37"/>
                    <a:pt x="26" y="35"/>
                  </a:cubicBezTo>
                  <a:cubicBezTo>
                    <a:pt x="27" y="34"/>
                    <a:pt x="28" y="31"/>
                    <a:pt x="29" y="28"/>
                  </a:cubicBezTo>
                  <a:cubicBezTo>
                    <a:pt x="36" y="28"/>
                    <a:pt x="36" y="28"/>
                    <a:pt x="36" y="28"/>
                  </a:cubicBezTo>
                  <a:cubicBezTo>
                    <a:pt x="35" y="34"/>
                    <a:pt x="33" y="38"/>
                    <a:pt x="30" y="40"/>
                  </a:cubicBezTo>
                  <a:cubicBezTo>
                    <a:pt x="27" y="43"/>
                    <a:pt x="23" y="44"/>
                    <a:pt x="18" y="44"/>
                  </a:cubicBezTo>
                  <a:cubicBezTo>
                    <a:pt x="13" y="44"/>
                    <a:pt x="8" y="42"/>
                    <a:pt x="5" y="38"/>
                  </a:cubicBezTo>
                  <a:cubicBezTo>
                    <a:pt x="2" y="34"/>
                    <a:pt x="0" y="29"/>
                    <a:pt x="0" y="23"/>
                  </a:cubicBezTo>
                  <a:cubicBezTo>
                    <a:pt x="0" y="16"/>
                    <a:pt x="2" y="10"/>
                    <a:pt x="6" y="6"/>
                  </a:cubicBezTo>
                  <a:cubicBezTo>
                    <a:pt x="9" y="2"/>
                    <a:pt x="14" y="0"/>
                    <a:pt x="19" y="0"/>
                  </a:cubicBezTo>
                  <a:cubicBezTo>
                    <a:pt x="24" y="0"/>
                    <a:pt x="28" y="1"/>
                    <a:pt x="31" y="3"/>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5" name="Freeform 18"/>
            <p:cNvSpPr>
              <a:spLocks/>
            </p:cNvSpPr>
            <p:nvPr/>
          </p:nvSpPr>
          <p:spPr bwMode="auto">
            <a:xfrm>
              <a:off x="9066308" y="3999345"/>
              <a:ext cx="112969" cy="191051"/>
            </a:xfrm>
            <a:custGeom>
              <a:avLst/>
              <a:gdLst>
                <a:gd name="T0" fmla="*/ 0 w 34"/>
                <a:gd name="T1" fmla="*/ 0 h 57"/>
                <a:gd name="T2" fmla="*/ 7 w 34"/>
                <a:gd name="T3" fmla="*/ 0 h 57"/>
                <a:gd name="T4" fmla="*/ 7 w 34"/>
                <a:gd name="T5" fmla="*/ 21 h 57"/>
                <a:gd name="T6" fmla="*/ 11 w 34"/>
                <a:gd name="T7" fmla="*/ 16 h 57"/>
                <a:gd name="T8" fmla="*/ 20 w 34"/>
                <a:gd name="T9" fmla="*/ 14 h 57"/>
                <a:gd name="T10" fmla="*/ 32 w 34"/>
                <a:gd name="T11" fmla="*/ 21 h 57"/>
                <a:gd name="T12" fmla="*/ 34 w 34"/>
                <a:gd name="T13" fmla="*/ 30 h 57"/>
                <a:gd name="T14" fmla="*/ 34 w 34"/>
                <a:gd name="T15" fmla="*/ 57 h 57"/>
                <a:gd name="T16" fmla="*/ 26 w 34"/>
                <a:gd name="T17" fmla="*/ 57 h 57"/>
                <a:gd name="T18" fmla="*/ 26 w 34"/>
                <a:gd name="T19" fmla="*/ 31 h 57"/>
                <a:gd name="T20" fmla="*/ 25 w 34"/>
                <a:gd name="T21" fmla="*/ 24 h 57"/>
                <a:gd name="T22" fmla="*/ 18 w 34"/>
                <a:gd name="T23" fmla="*/ 21 h 57"/>
                <a:gd name="T24" fmla="*/ 10 w 34"/>
                <a:gd name="T25" fmla="*/ 23 h 57"/>
                <a:gd name="T26" fmla="*/ 7 w 34"/>
                <a:gd name="T27" fmla="*/ 35 h 57"/>
                <a:gd name="T28" fmla="*/ 7 w 34"/>
                <a:gd name="T29" fmla="*/ 57 h 57"/>
                <a:gd name="T30" fmla="*/ 0 w 34"/>
                <a:gd name="T31" fmla="*/ 57 h 57"/>
                <a:gd name="T32" fmla="*/ 0 w 34"/>
                <a:gd name="T3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57">
                  <a:moveTo>
                    <a:pt x="0" y="0"/>
                  </a:moveTo>
                  <a:cubicBezTo>
                    <a:pt x="7" y="0"/>
                    <a:pt x="7" y="0"/>
                    <a:pt x="7" y="0"/>
                  </a:cubicBezTo>
                  <a:cubicBezTo>
                    <a:pt x="7" y="21"/>
                    <a:pt x="7" y="21"/>
                    <a:pt x="7" y="21"/>
                  </a:cubicBezTo>
                  <a:cubicBezTo>
                    <a:pt x="8" y="19"/>
                    <a:pt x="10" y="17"/>
                    <a:pt x="11" y="16"/>
                  </a:cubicBezTo>
                  <a:cubicBezTo>
                    <a:pt x="13" y="15"/>
                    <a:pt x="16" y="14"/>
                    <a:pt x="20" y="14"/>
                  </a:cubicBezTo>
                  <a:cubicBezTo>
                    <a:pt x="26" y="14"/>
                    <a:pt x="30" y="16"/>
                    <a:pt x="32" y="21"/>
                  </a:cubicBezTo>
                  <a:cubicBezTo>
                    <a:pt x="33" y="23"/>
                    <a:pt x="34" y="26"/>
                    <a:pt x="34" y="30"/>
                  </a:cubicBezTo>
                  <a:cubicBezTo>
                    <a:pt x="34" y="57"/>
                    <a:pt x="34" y="57"/>
                    <a:pt x="34" y="57"/>
                  </a:cubicBezTo>
                  <a:cubicBezTo>
                    <a:pt x="26" y="57"/>
                    <a:pt x="26" y="57"/>
                    <a:pt x="26" y="57"/>
                  </a:cubicBezTo>
                  <a:cubicBezTo>
                    <a:pt x="26" y="31"/>
                    <a:pt x="26" y="31"/>
                    <a:pt x="26" y="31"/>
                  </a:cubicBezTo>
                  <a:cubicBezTo>
                    <a:pt x="26" y="28"/>
                    <a:pt x="26" y="25"/>
                    <a:pt x="25" y="24"/>
                  </a:cubicBezTo>
                  <a:cubicBezTo>
                    <a:pt x="24" y="22"/>
                    <a:pt x="22" y="21"/>
                    <a:pt x="18" y="21"/>
                  </a:cubicBezTo>
                  <a:cubicBezTo>
                    <a:pt x="15" y="21"/>
                    <a:pt x="13" y="22"/>
                    <a:pt x="10" y="23"/>
                  </a:cubicBezTo>
                  <a:cubicBezTo>
                    <a:pt x="8" y="25"/>
                    <a:pt x="7" y="29"/>
                    <a:pt x="7" y="35"/>
                  </a:cubicBezTo>
                  <a:cubicBezTo>
                    <a:pt x="7" y="57"/>
                    <a:pt x="7" y="57"/>
                    <a:pt x="7" y="57"/>
                  </a:cubicBezTo>
                  <a:cubicBezTo>
                    <a:pt x="0" y="57"/>
                    <a:pt x="0" y="57"/>
                    <a:pt x="0" y="57"/>
                  </a:cubicBezTo>
                  <a:lnTo>
                    <a:pt x="0" y="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6" name="Freeform 19"/>
            <p:cNvSpPr>
              <a:spLocks/>
            </p:cNvSpPr>
            <p:nvPr/>
          </p:nvSpPr>
          <p:spPr bwMode="auto">
            <a:xfrm>
              <a:off x="9215826" y="4045861"/>
              <a:ext cx="112969" cy="144534"/>
            </a:xfrm>
            <a:custGeom>
              <a:avLst/>
              <a:gdLst>
                <a:gd name="T0" fmla="*/ 0 w 34"/>
                <a:gd name="T1" fmla="*/ 1 h 43"/>
                <a:gd name="T2" fmla="*/ 6 w 34"/>
                <a:gd name="T3" fmla="*/ 1 h 43"/>
                <a:gd name="T4" fmla="*/ 6 w 34"/>
                <a:gd name="T5" fmla="*/ 7 h 43"/>
                <a:gd name="T6" fmla="*/ 13 w 34"/>
                <a:gd name="T7" fmla="*/ 2 h 43"/>
                <a:gd name="T8" fmla="*/ 20 w 34"/>
                <a:gd name="T9" fmla="*/ 0 h 43"/>
                <a:gd name="T10" fmla="*/ 32 w 34"/>
                <a:gd name="T11" fmla="*/ 7 h 43"/>
                <a:gd name="T12" fmla="*/ 34 w 34"/>
                <a:gd name="T13" fmla="*/ 16 h 43"/>
                <a:gd name="T14" fmla="*/ 34 w 34"/>
                <a:gd name="T15" fmla="*/ 43 h 43"/>
                <a:gd name="T16" fmla="*/ 26 w 34"/>
                <a:gd name="T17" fmla="*/ 43 h 43"/>
                <a:gd name="T18" fmla="*/ 26 w 34"/>
                <a:gd name="T19" fmla="*/ 17 h 43"/>
                <a:gd name="T20" fmla="*/ 25 w 34"/>
                <a:gd name="T21" fmla="*/ 11 h 43"/>
                <a:gd name="T22" fmla="*/ 19 w 34"/>
                <a:gd name="T23" fmla="*/ 7 h 43"/>
                <a:gd name="T24" fmla="*/ 14 w 34"/>
                <a:gd name="T25" fmla="*/ 7 h 43"/>
                <a:gd name="T26" fmla="*/ 9 w 34"/>
                <a:gd name="T27" fmla="*/ 11 h 43"/>
                <a:gd name="T28" fmla="*/ 7 w 34"/>
                <a:gd name="T29" fmla="*/ 15 h 43"/>
                <a:gd name="T30" fmla="*/ 7 w 34"/>
                <a:gd name="T31" fmla="*/ 21 h 43"/>
                <a:gd name="T32" fmla="*/ 7 w 34"/>
                <a:gd name="T33" fmla="*/ 43 h 43"/>
                <a:gd name="T34" fmla="*/ 0 w 34"/>
                <a:gd name="T35" fmla="*/ 43 h 43"/>
                <a:gd name="T36" fmla="*/ 0 w 34"/>
                <a:gd name="T37"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43">
                  <a:moveTo>
                    <a:pt x="0" y="1"/>
                  </a:moveTo>
                  <a:cubicBezTo>
                    <a:pt x="6" y="1"/>
                    <a:pt x="6" y="1"/>
                    <a:pt x="6" y="1"/>
                  </a:cubicBezTo>
                  <a:cubicBezTo>
                    <a:pt x="6" y="7"/>
                    <a:pt x="6" y="7"/>
                    <a:pt x="6" y="7"/>
                  </a:cubicBezTo>
                  <a:cubicBezTo>
                    <a:pt x="8" y="5"/>
                    <a:pt x="10" y="3"/>
                    <a:pt x="13" y="2"/>
                  </a:cubicBezTo>
                  <a:cubicBezTo>
                    <a:pt x="15" y="1"/>
                    <a:pt x="17" y="0"/>
                    <a:pt x="20" y="0"/>
                  </a:cubicBezTo>
                  <a:cubicBezTo>
                    <a:pt x="26" y="0"/>
                    <a:pt x="30" y="2"/>
                    <a:pt x="32" y="7"/>
                  </a:cubicBezTo>
                  <a:cubicBezTo>
                    <a:pt x="33" y="9"/>
                    <a:pt x="34" y="12"/>
                    <a:pt x="34" y="16"/>
                  </a:cubicBezTo>
                  <a:cubicBezTo>
                    <a:pt x="34" y="43"/>
                    <a:pt x="34" y="43"/>
                    <a:pt x="34" y="43"/>
                  </a:cubicBezTo>
                  <a:cubicBezTo>
                    <a:pt x="26" y="43"/>
                    <a:pt x="26" y="43"/>
                    <a:pt x="26" y="43"/>
                  </a:cubicBezTo>
                  <a:cubicBezTo>
                    <a:pt x="26" y="17"/>
                    <a:pt x="26" y="17"/>
                    <a:pt x="26" y="17"/>
                  </a:cubicBezTo>
                  <a:cubicBezTo>
                    <a:pt x="26" y="14"/>
                    <a:pt x="26" y="12"/>
                    <a:pt x="25" y="11"/>
                  </a:cubicBezTo>
                  <a:cubicBezTo>
                    <a:pt x="24" y="8"/>
                    <a:pt x="22" y="7"/>
                    <a:pt x="19" y="7"/>
                  </a:cubicBezTo>
                  <a:cubicBezTo>
                    <a:pt x="17" y="7"/>
                    <a:pt x="16" y="7"/>
                    <a:pt x="14" y="7"/>
                  </a:cubicBezTo>
                  <a:cubicBezTo>
                    <a:pt x="13" y="8"/>
                    <a:pt x="11" y="9"/>
                    <a:pt x="9" y="11"/>
                  </a:cubicBezTo>
                  <a:cubicBezTo>
                    <a:pt x="8" y="12"/>
                    <a:pt x="8" y="13"/>
                    <a:pt x="7" y="15"/>
                  </a:cubicBezTo>
                  <a:cubicBezTo>
                    <a:pt x="7" y="16"/>
                    <a:pt x="7" y="18"/>
                    <a:pt x="7" y="21"/>
                  </a:cubicBezTo>
                  <a:cubicBezTo>
                    <a:pt x="7" y="43"/>
                    <a:pt x="7" y="43"/>
                    <a:pt x="7" y="43"/>
                  </a:cubicBezTo>
                  <a:cubicBezTo>
                    <a:pt x="0" y="43"/>
                    <a:pt x="0" y="43"/>
                    <a:pt x="0" y="43"/>
                  </a:cubicBezTo>
                  <a:lnTo>
                    <a:pt x="0" y="1"/>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7" name="Freeform 20"/>
            <p:cNvSpPr>
              <a:spLocks noEditPoints="1"/>
            </p:cNvSpPr>
            <p:nvPr/>
          </p:nvSpPr>
          <p:spPr bwMode="auto">
            <a:xfrm>
              <a:off x="9355376" y="4045861"/>
              <a:ext cx="127921" cy="147857"/>
            </a:xfrm>
            <a:custGeom>
              <a:avLst/>
              <a:gdLst>
                <a:gd name="T0" fmla="*/ 33 w 38"/>
                <a:gd name="T1" fmla="*/ 5 h 44"/>
                <a:gd name="T2" fmla="*/ 38 w 38"/>
                <a:gd name="T3" fmla="*/ 21 h 44"/>
                <a:gd name="T4" fmla="*/ 33 w 38"/>
                <a:gd name="T5" fmla="*/ 38 h 44"/>
                <a:gd name="T6" fmla="*/ 18 w 38"/>
                <a:gd name="T7" fmla="*/ 44 h 44"/>
                <a:gd name="T8" fmla="*/ 5 w 38"/>
                <a:gd name="T9" fmla="*/ 39 h 44"/>
                <a:gd name="T10" fmla="*/ 0 w 38"/>
                <a:gd name="T11" fmla="*/ 23 h 44"/>
                <a:gd name="T12" fmla="*/ 5 w 38"/>
                <a:gd name="T13" fmla="*/ 6 h 44"/>
                <a:gd name="T14" fmla="*/ 19 w 38"/>
                <a:gd name="T15" fmla="*/ 0 h 44"/>
                <a:gd name="T16" fmla="*/ 33 w 38"/>
                <a:gd name="T17" fmla="*/ 5 h 44"/>
                <a:gd name="T18" fmla="*/ 28 w 38"/>
                <a:gd name="T19" fmla="*/ 33 h 44"/>
                <a:gd name="T20" fmla="*/ 31 w 38"/>
                <a:gd name="T21" fmla="*/ 21 h 44"/>
                <a:gd name="T22" fmla="*/ 29 w 38"/>
                <a:gd name="T23" fmla="*/ 12 h 44"/>
                <a:gd name="T24" fmla="*/ 19 w 38"/>
                <a:gd name="T25" fmla="*/ 6 h 44"/>
                <a:gd name="T26" fmla="*/ 10 w 38"/>
                <a:gd name="T27" fmla="*/ 11 h 44"/>
                <a:gd name="T28" fmla="*/ 7 w 38"/>
                <a:gd name="T29" fmla="*/ 23 h 44"/>
                <a:gd name="T30" fmla="*/ 10 w 38"/>
                <a:gd name="T31" fmla="*/ 34 h 44"/>
                <a:gd name="T32" fmla="*/ 19 w 38"/>
                <a:gd name="T33" fmla="*/ 38 h 44"/>
                <a:gd name="T34" fmla="*/ 28 w 38"/>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44">
                  <a:moveTo>
                    <a:pt x="33" y="5"/>
                  </a:moveTo>
                  <a:cubicBezTo>
                    <a:pt x="36" y="9"/>
                    <a:pt x="38" y="14"/>
                    <a:pt x="38" y="21"/>
                  </a:cubicBezTo>
                  <a:cubicBezTo>
                    <a:pt x="38" y="28"/>
                    <a:pt x="37" y="33"/>
                    <a:pt x="33" y="38"/>
                  </a:cubicBezTo>
                  <a:cubicBezTo>
                    <a:pt x="30" y="42"/>
                    <a:pt x="25" y="44"/>
                    <a:pt x="18" y="44"/>
                  </a:cubicBezTo>
                  <a:cubicBezTo>
                    <a:pt x="13" y="44"/>
                    <a:pt x="8" y="42"/>
                    <a:pt x="5" y="39"/>
                  </a:cubicBezTo>
                  <a:cubicBezTo>
                    <a:pt x="2" y="35"/>
                    <a:pt x="0" y="29"/>
                    <a:pt x="0" y="23"/>
                  </a:cubicBezTo>
                  <a:cubicBezTo>
                    <a:pt x="0" y="16"/>
                    <a:pt x="2" y="10"/>
                    <a:pt x="5" y="6"/>
                  </a:cubicBezTo>
                  <a:cubicBezTo>
                    <a:pt x="9" y="2"/>
                    <a:pt x="13" y="0"/>
                    <a:pt x="19" y="0"/>
                  </a:cubicBezTo>
                  <a:cubicBezTo>
                    <a:pt x="25" y="0"/>
                    <a:pt x="29" y="2"/>
                    <a:pt x="33" y="5"/>
                  </a:cubicBezTo>
                  <a:moveTo>
                    <a:pt x="28" y="33"/>
                  </a:moveTo>
                  <a:cubicBezTo>
                    <a:pt x="30" y="30"/>
                    <a:pt x="31" y="26"/>
                    <a:pt x="31" y="21"/>
                  </a:cubicBezTo>
                  <a:cubicBezTo>
                    <a:pt x="31" y="17"/>
                    <a:pt x="30" y="14"/>
                    <a:pt x="29" y="12"/>
                  </a:cubicBezTo>
                  <a:cubicBezTo>
                    <a:pt x="27" y="8"/>
                    <a:pt x="24" y="6"/>
                    <a:pt x="19" y="6"/>
                  </a:cubicBezTo>
                  <a:cubicBezTo>
                    <a:pt x="15" y="6"/>
                    <a:pt x="12" y="8"/>
                    <a:pt x="10" y="11"/>
                  </a:cubicBezTo>
                  <a:cubicBezTo>
                    <a:pt x="8" y="14"/>
                    <a:pt x="7" y="18"/>
                    <a:pt x="7" y="23"/>
                  </a:cubicBezTo>
                  <a:cubicBezTo>
                    <a:pt x="7" y="27"/>
                    <a:pt x="8" y="31"/>
                    <a:pt x="10" y="34"/>
                  </a:cubicBezTo>
                  <a:cubicBezTo>
                    <a:pt x="12" y="37"/>
                    <a:pt x="15" y="38"/>
                    <a:pt x="19" y="38"/>
                  </a:cubicBezTo>
                  <a:cubicBezTo>
                    <a:pt x="24" y="38"/>
                    <a:pt x="27" y="37"/>
                    <a:pt x="28" y="33"/>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8" name="Rectangle 47"/>
            <p:cNvSpPr>
              <a:spLocks noChangeArrowheads="1"/>
            </p:cNvSpPr>
            <p:nvPr/>
          </p:nvSpPr>
          <p:spPr bwMode="auto">
            <a:xfrm>
              <a:off x="9516522" y="3999345"/>
              <a:ext cx="23258" cy="191051"/>
            </a:xfrm>
            <a:prstGeom prst="rect">
              <a:avLst/>
            </a:pr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9" name="Freeform 22"/>
            <p:cNvSpPr>
              <a:spLocks noEditPoints="1"/>
            </p:cNvSpPr>
            <p:nvPr/>
          </p:nvSpPr>
          <p:spPr bwMode="auto">
            <a:xfrm>
              <a:off x="9566361" y="4045861"/>
              <a:ext cx="129582" cy="147857"/>
            </a:xfrm>
            <a:custGeom>
              <a:avLst/>
              <a:gdLst>
                <a:gd name="T0" fmla="*/ 33 w 39"/>
                <a:gd name="T1" fmla="*/ 5 h 44"/>
                <a:gd name="T2" fmla="*/ 39 w 39"/>
                <a:gd name="T3" fmla="*/ 21 h 44"/>
                <a:gd name="T4" fmla="*/ 34 w 39"/>
                <a:gd name="T5" fmla="*/ 38 h 44"/>
                <a:gd name="T6" fmla="*/ 19 w 39"/>
                <a:gd name="T7" fmla="*/ 44 h 44"/>
                <a:gd name="T8" fmla="*/ 5 w 39"/>
                <a:gd name="T9" fmla="*/ 39 h 44"/>
                <a:gd name="T10" fmla="*/ 0 w 39"/>
                <a:gd name="T11" fmla="*/ 23 h 44"/>
                <a:gd name="T12" fmla="*/ 6 w 39"/>
                <a:gd name="T13" fmla="*/ 6 h 44"/>
                <a:gd name="T14" fmla="*/ 20 w 39"/>
                <a:gd name="T15" fmla="*/ 0 h 44"/>
                <a:gd name="T16" fmla="*/ 33 w 39"/>
                <a:gd name="T17" fmla="*/ 5 h 44"/>
                <a:gd name="T18" fmla="*/ 29 w 39"/>
                <a:gd name="T19" fmla="*/ 33 h 44"/>
                <a:gd name="T20" fmla="*/ 31 w 39"/>
                <a:gd name="T21" fmla="*/ 21 h 44"/>
                <a:gd name="T22" fmla="*/ 30 w 39"/>
                <a:gd name="T23" fmla="*/ 12 h 44"/>
                <a:gd name="T24" fmla="*/ 20 w 39"/>
                <a:gd name="T25" fmla="*/ 6 h 44"/>
                <a:gd name="T26" fmla="*/ 10 w 39"/>
                <a:gd name="T27" fmla="*/ 11 h 44"/>
                <a:gd name="T28" fmla="*/ 7 w 39"/>
                <a:gd name="T29" fmla="*/ 23 h 44"/>
                <a:gd name="T30" fmla="*/ 10 w 39"/>
                <a:gd name="T31" fmla="*/ 34 h 44"/>
                <a:gd name="T32" fmla="*/ 20 w 39"/>
                <a:gd name="T33" fmla="*/ 38 h 44"/>
                <a:gd name="T34" fmla="*/ 29 w 39"/>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44">
                  <a:moveTo>
                    <a:pt x="33" y="5"/>
                  </a:moveTo>
                  <a:cubicBezTo>
                    <a:pt x="37" y="9"/>
                    <a:pt x="39" y="14"/>
                    <a:pt x="39" y="21"/>
                  </a:cubicBezTo>
                  <a:cubicBezTo>
                    <a:pt x="39" y="28"/>
                    <a:pt x="37" y="33"/>
                    <a:pt x="34" y="38"/>
                  </a:cubicBezTo>
                  <a:cubicBezTo>
                    <a:pt x="31" y="42"/>
                    <a:pt x="26" y="44"/>
                    <a:pt x="19" y="44"/>
                  </a:cubicBezTo>
                  <a:cubicBezTo>
                    <a:pt x="13" y="44"/>
                    <a:pt x="9" y="42"/>
                    <a:pt x="5" y="39"/>
                  </a:cubicBezTo>
                  <a:cubicBezTo>
                    <a:pt x="2" y="35"/>
                    <a:pt x="0" y="29"/>
                    <a:pt x="0" y="23"/>
                  </a:cubicBezTo>
                  <a:cubicBezTo>
                    <a:pt x="0" y="16"/>
                    <a:pt x="2" y="10"/>
                    <a:pt x="6" y="6"/>
                  </a:cubicBezTo>
                  <a:cubicBezTo>
                    <a:pt x="9" y="2"/>
                    <a:pt x="14" y="0"/>
                    <a:pt x="20" y="0"/>
                  </a:cubicBezTo>
                  <a:cubicBezTo>
                    <a:pt x="25" y="0"/>
                    <a:pt x="30" y="2"/>
                    <a:pt x="33" y="5"/>
                  </a:cubicBezTo>
                  <a:moveTo>
                    <a:pt x="29" y="33"/>
                  </a:moveTo>
                  <a:cubicBezTo>
                    <a:pt x="31" y="30"/>
                    <a:pt x="31" y="26"/>
                    <a:pt x="31" y="21"/>
                  </a:cubicBezTo>
                  <a:cubicBezTo>
                    <a:pt x="31" y="17"/>
                    <a:pt x="31" y="14"/>
                    <a:pt x="30" y="12"/>
                  </a:cubicBezTo>
                  <a:cubicBezTo>
                    <a:pt x="28" y="8"/>
                    <a:pt x="24" y="6"/>
                    <a:pt x="20" y="6"/>
                  </a:cubicBezTo>
                  <a:cubicBezTo>
                    <a:pt x="15" y="6"/>
                    <a:pt x="12" y="8"/>
                    <a:pt x="10" y="11"/>
                  </a:cubicBezTo>
                  <a:cubicBezTo>
                    <a:pt x="8" y="14"/>
                    <a:pt x="7" y="18"/>
                    <a:pt x="7" y="23"/>
                  </a:cubicBezTo>
                  <a:cubicBezTo>
                    <a:pt x="7" y="27"/>
                    <a:pt x="8" y="31"/>
                    <a:pt x="10" y="34"/>
                  </a:cubicBezTo>
                  <a:cubicBezTo>
                    <a:pt x="12" y="37"/>
                    <a:pt x="15" y="38"/>
                    <a:pt x="20" y="38"/>
                  </a:cubicBezTo>
                  <a:cubicBezTo>
                    <a:pt x="24" y="38"/>
                    <a:pt x="27" y="37"/>
                    <a:pt x="29" y="33"/>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0" name="Freeform 23"/>
            <p:cNvSpPr>
              <a:spLocks noEditPoints="1"/>
            </p:cNvSpPr>
            <p:nvPr/>
          </p:nvSpPr>
          <p:spPr bwMode="auto">
            <a:xfrm>
              <a:off x="9715879" y="4049184"/>
              <a:ext cx="122937" cy="197696"/>
            </a:xfrm>
            <a:custGeom>
              <a:avLst/>
              <a:gdLst>
                <a:gd name="T0" fmla="*/ 26 w 37"/>
                <a:gd name="T1" fmla="*/ 2 h 59"/>
                <a:gd name="T2" fmla="*/ 30 w 37"/>
                <a:gd name="T3" fmla="*/ 6 h 59"/>
                <a:gd name="T4" fmla="*/ 30 w 37"/>
                <a:gd name="T5" fmla="*/ 1 h 59"/>
                <a:gd name="T6" fmla="*/ 37 w 37"/>
                <a:gd name="T7" fmla="*/ 1 h 59"/>
                <a:gd name="T8" fmla="*/ 37 w 37"/>
                <a:gd name="T9" fmla="*/ 38 h 59"/>
                <a:gd name="T10" fmla="*/ 34 w 37"/>
                <a:gd name="T11" fmla="*/ 51 h 59"/>
                <a:gd name="T12" fmla="*/ 18 w 37"/>
                <a:gd name="T13" fmla="*/ 59 h 59"/>
                <a:gd name="T14" fmla="*/ 7 w 37"/>
                <a:gd name="T15" fmla="*/ 56 h 59"/>
                <a:gd name="T16" fmla="*/ 2 w 37"/>
                <a:gd name="T17" fmla="*/ 47 h 59"/>
                <a:gd name="T18" fmla="*/ 9 w 37"/>
                <a:gd name="T19" fmla="*/ 47 h 59"/>
                <a:gd name="T20" fmla="*/ 11 w 37"/>
                <a:gd name="T21" fmla="*/ 51 h 59"/>
                <a:gd name="T22" fmla="*/ 18 w 37"/>
                <a:gd name="T23" fmla="*/ 54 h 59"/>
                <a:gd name="T24" fmla="*/ 29 w 37"/>
                <a:gd name="T25" fmla="*/ 48 h 59"/>
                <a:gd name="T26" fmla="*/ 30 w 37"/>
                <a:gd name="T27" fmla="*/ 36 h 59"/>
                <a:gd name="T28" fmla="*/ 25 w 37"/>
                <a:gd name="T29" fmla="*/ 41 h 59"/>
                <a:gd name="T30" fmla="*/ 17 w 37"/>
                <a:gd name="T31" fmla="*/ 42 h 59"/>
                <a:gd name="T32" fmla="*/ 5 w 37"/>
                <a:gd name="T33" fmla="*/ 38 h 59"/>
                <a:gd name="T34" fmla="*/ 0 w 37"/>
                <a:gd name="T35" fmla="*/ 22 h 59"/>
                <a:gd name="T36" fmla="*/ 5 w 37"/>
                <a:gd name="T37" fmla="*/ 5 h 59"/>
                <a:gd name="T38" fmla="*/ 18 w 37"/>
                <a:gd name="T39" fmla="*/ 0 h 59"/>
                <a:gd name="T40" fmla="*/ 26 w 37"/>
                <a:gd name="T41" fmla="*/ 2 h 59"/>
                <a:gd name="T42" fmla="*/ 27 w 37"/>
                <a:gd name="T43" fmla="*/ 9 h 59"/>
                <a:gd name="T44" fmla="*/ 19 w 37"/>
                <a:gd name="T45" fmla="*/ 6 h 59"/>
                <a:gd name="T46" fmla="*/ 9 w 37"/>
                <a:gd name="T47" fmla="*/ 13 h 59"/>
                <a:gd name="T48" fmla="*/ 8 w 37"/>
                <a:gd name="T49" fmla="*/ 22 h 59"/>
                <a:gd name="T50" fmla="*/ 10 w 37"/>
                <a:gd name="T51" fmla="*/ 33 h 59"/>
                <a:gd name="T52" fmla="*/ 18 w 37"/>
                <a:gd name="T53" fmla="*/ 37 h 59"/>
                <a:gd name="T54" fmla="*/ 29 w 37"/>
                <a:gd name="T55" fmla="*/ 30 h 59"/>
                <a:gd name="T56" fmla="*/ 30 w 37"/>
                <a:gd name="T57" fmla="*/ 21 h 59"/>
                <a:gd name="T58" fmla="*/ 27 w 37"/>
                <a:gd name="T59" fmla="*/ 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 h="59">
                  <a:moveTo>
                    <a:pt x="26" y="2"/>
                  </a:moveTo>
                  <a:cubicBezTo>
                    <a:pt x="28" y="3"/>
                    <a:pt x="29" y="4"/>
                    <a:pt x="30" y="6"/>
                  </a:cubicBezTo>
                  <a:cubicBezTo>
                    <a:pt x="30" y="1"/>
                    <a:pt x="30" y="1"/>
                    <a:pt x="30" y="1"/>
                  </a:cubicBezTo>
                  <a:cubicBezTo>
                    <a:pt x="37" y="1"/>
                    <a:pt x="37" y="1"/>
                    <a:pt x="37" y="1"/>
                  </a:cubicBezTo>
                  <a:cubicBezTo>
                    <a:pt x="37" y="38"/>
                    <a:pt x="37" y="38"/>
                    <a:pt x="37" y="38"/>
                  </a:cubicBezTo>
                  <a:cubicBezTo>
                    <a:pt x="37" y="44"/>
                    <a:pt x="36" y="48"/>
                    <a:pt x="34" y="51"/>
                  </a:cubicBezTo>
                  <a:cubicBezTo>
                    <a:pt x="32" y="57"/>
                    <a:pt x="26" y="59"/>
                    <a:pt x="18" y="59"/>
                  </a:cubicBezTo>
                  <a:cubicBezTo>
                    <a:pt x="14" y="59"/>
                    <a:pt x="10" y="58"/>
                    <a:pt x="7" y="56"/>
                  </a:cubicBezTo>
                  <a:cubicBezTo>
                    <a:pt x="4" y="54"/>
                    <a:pt x="2" y="51"/>
                    <a:pt x="2" y="47"/>
                  </a:cubicBezTo>
                  <a:cubicBezTo>
                    <a:pt x="9" y="47"/>
                    <a:pt x="9" y="47"/>
                    <a:pt x="9" y="47"/>
                  </a:cubicBezTo>
                  <a:cubicBezTo>
                    <a:pt x="9" y="49"/>
                    <a:pt x="10" y="50"/>
                    <a:pt x="11" y="51"/>
                  </a:cubicBezTo>
                  <a:cubicBezTo>
                    <a:pt x="12" y="53"/>
                    <a:pt x="15" y="54"/>
                    <a:pt x="18" y="54"/>
                  </a:cubicBezTo>
                  <a:cubicBezTo>
                    <a:pt x="24" y="54"/>
                    <a:pt x="27" y="52"/>
                    <a:pt x="29" y="48"/>
                  </a:cubicBezTo>
                  <a:cubicBezTo>
                    <a:pt x="30" y="46"/>
                    <a:pt x="30" y="42"/>
                    <a:pt x="30" y="36"/>
                  </a:cubicBezTo>
                  <a:cubicBezTo>
                    <a:pt x="29" y="38"/>
                    <a:pt x="27" y="40"/>
                    <a:pt x="25" y="41"/>
                  </a:cubicBezTo>
                  <a:cubicBezTo>
                    <a:pt x="23" y="42"/>
                    <a:pt x="20" y="42"/>
                    <a:pt x="17" y="42"/>
                  </a:cubicBezTo>
                  <a:cubicBezTo>
                    <a:pt x="13" y="42"/>
                    <a:pt x="9" y="41"/>
                    <a:pt x="5" y="38"/>
                  </a:cubicBezTo>
                  <a:cubicBezTo>
                    <a:pt x="2" y="34"/>
                    <a:pt x="0" y="29"/>
                    <a:pt x="0" y="22"/>
                  </a:cubicBezTo>
                  <a:cubicBezTo>
                    <a:pt x="0" y="15"/>
                    <a:pt x="2" y="9"/>
                    <a:pt x="5" y="5"/>
                  </a:cubicBezTo>
                  <a:cubicBezTo>
                    <a:pt x="9" y="1"/>
                    <a:pt x="13" y="0"/>
                    <a:pt x="18" y="0"/>
                  </a:cubicBezTo>
                  <a:cubicBezTo>
                    <a:pt x="21" y="0"/>
                    <a:pt x="24" y="0"/>
                    <a:pt x="26" y="2"/>
                  </a:cubicBezTo>
                  <a:moveTo>
                    <a:pt x="27" y="9"/>
                  </a:moveTo>
                  <a:cubicBezTo>
                    <a:pt x="25" y="7"/>
                    <a:pt x="22" y="6"/>
                    <a:pt x="19" y="6"/>
                  </a:cubicBezTo>
                  <a:cubicBezTo>
                    <a:pt x="14" y="6"/>
                    <a:pt x="11" y="8"/>
                    <a:pt x="9" y="13"/>
                  </a:cubicBezTo>
                  <a:cubicBezTo>
                    <a:pt x="8" y="15"/>
                    <a:pt x="8" y="18"/>
                    <a:pt x="8" y="22"/>
                  </a:cubicBezTo>
                  <a:cubicBezTo>
                    <a:pt x="8" y="27"/>
                    <a:pt x="9" y="31"/>
                    <a:pt x="10" y="33"/>
                  </a:cubicBezTo>
                  <a:cubicBezTo>
                    <a:pt x="12" y="35"/>
                    <a:pt x="15" y="37"/>
                    <a:pt x="18" y="37"/>
                  </a:cubicBezTo>
                  <a:cubicBezTo>
                    <a:pt x="23" y="37"/>
                    <a:pt x="27" y="34"/>
                    <a:pt x="29" y="30"/>
                  </a:cubicBezTo>
                  <a:cubicBezTo>
                    <a:pt x="30" y="27"/>
                    <a:pt x="30" y="24"/>
                    <a:pt x="30" y="21"/>
                  </a:cubicBezTo>
                  <a:cubicBezTo>
                    <a:pt x="30" y="16"/>
                    <a:pt x="29" y="12"/>
                    <a:pt x="27" y="9"/>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1" name="Freeform 24"/>
            <p:cNvSpPr>
              <a:spLocks/>
            </p:cNvSpPr>
            <p:nvPr/>
          </p:nvSpPr>
          <p:spPr bwMode="auto">
            <a:xfrm>
              <a:off x="9862074" y="4049184"/>
              <a:ext cx="126259" cy="197696"/>
            </a:xfrm>
            <a:custGeom>
              <a:avLst/>
              <a:gdLst>
                <a:gd name="T0" fmla="*/ 30 w 38"/>
                <a:gd name="T1" fmla="*/ 0 h 59"/>
                <a:gd name="T2" fmla="*/ 38 w 38"/>
                <a:gd name="T3" fmla="*/ 0 h 59"/>
                <a:gd name="T4" fmla="*/ 31 w 38"/>
                <a:gd name="T5" fmla="*/ 19 h 59"/>
                <a:gd name="T6" fmla="*/ 25 w 38"/>
                <a:gd name="T7" fmla="*/ 36 h 59"/>
                <a:gd name="T8" fmla="*/ 16 w 38"/>
                <a:gd name="T9" fmla="*/ 55 h 59"/>
                <a:gd name="T10" fmla="*/ 8 w 38"/>
                <a:gd name="T11" fmla="*/ 59 h 59"/>
                <a:gd name="T12" fmla="*/ 6 w 38"/>
                <a:gd name="T13" fmla="*/ 59 h 59"/>
                <a:gd name="T14" fmla="*/ 4 w 38"/>
                <a:gd name="T15" fmla="*/ 58 h 59"/>
                <a:gd name="T16" fmla="*/ 4 w 38"/>
                <a:gd name="T17" fmla="*/ 52 h 59"/>
                <a:gd name="T18" fmla="*/ 6 w 38"/>
                <a:gd name="T19" fmla="*/ 53 h 59"/>
                <a:gd name="T20" fmla="*/ 8 w 38"/>
                <a:gd name="T21" fmla="*/ 53 h 59"/>
                <a:gd name="T22" fmla="*/ 11 w 38"/>
                <a:gd name="T23" fmla="*/ 52 h 59"/>
                <a:gd name="T24" fmla="*/ 12 w 38"/>
                <a:gd name="T25" fmla="*/ 51 h 59"/>
                <a:gd name="T26" fmla="*/ 13 w 38"/>
                <a:gd name="T27" fmla="*/ 47 h 59"/>
                <a:gd name="T28" fmla="*/ 15 w 38"/>
                <a:gd name="T29" fmla="*/ 43 h 59"/>
                <a:gd name="T30" fmla="*/ 0 w 38"/>
                <a:gd name="T31" fmla="*/ 0 h 59"/>
                <a:gd name="T32" fmla="*/ 8 w 38"/>
                <a:gd name="T33" fmla="*/ 0 h 59"/>
                <a:gd name="T34" fmla="*/ 19 w 38"/>
                <a:gd name="T35" fmla="*/ 34 h 59"/>
                <a:gd name="T36" fmla="*/ 30 w 38"/>
                <a:gd name="T3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59">
                  <a:moveTo>
                    <a:pt x="30" y="0"/>
                  </a:moveTo>
                  <a:cubicBezTo>
                    <a:pt x="38" y="0"/>
                    <a:pt x="38" y="0"/>
                    <a:pt x="38" y="0"/>
                  </a:cubicBezTo>
                  <a:cubicBezTo>
                    <a:pt x="37" y="3"/>
                    <a:pt x="35" y="9"/>
                    <a:pt x="31" y="19"/>
                  </a:cubicBezTo>
                  <a:cubicBezTo>
                    <a:pt x="29" y="26"/>
                    <a:pt x="27" y="31"/>
                    <a:pt x="25" y="36"/>
                  </a:cubicBezTo>
                  <a:cubicBezTo>
                    <a:pt x="21" y="47"/>
                    <a:pt x="18" y="53"/>
                    <a:pt x="16" y="55"/>
                  </a:cubicBezTo>
                  <a:cubicBezTo>
                    <a:pt x="15" y="58"/>
                    <a:pt x="12" y="59"/>
                    <a:pt x="8" y="59"/>
                  </a:cubicBezTo>
                  <a:cubicBezTo>
                    <a:pt x="7" y="59"/>
                    <a:pt x="6" y="59"/>
                    <a:pt x="6" y="59"/>
                  </a:cubicBezTo>
                  <a:cubicBezTo>
                    <a:pt x="5" y="59"/>
                    <a:pt x="4" y="59"/>
                    <a:pt x="4" y="58"/>
                  </a:cubicBezTo>
                  <a:cubicBezTo>
                    <a:pt x="4" y="52"/>
                    <a:pt x="4" y="52"/>
                    <a:pt x="4" y="52"/>
                  </a:cubicBezTo>
                  <a:cubicBezTo>
                    <a:pt x="5" y="52"/>
                    <a:pt x="6" y="53"/>
                    <a:pt x="6" y="53"/>
                  </a:cubicBezTo>
                  <a:cubicBezTo>
                    <a:pt x="7" y="53"/>
                    <a:pt x="7" y="53"/>
                    <a:pt x="8" y="53"/>
                  </a:cubicBezTo>
                  <a:cubicBezTo>
                    <a:pt x="9" y="53"/>
                    <a:pt x="10" y="52"/>
                    <a:pt x="11" y="52"/>
                  </a:cubicBezTo>
                  <a:cubicBezTo>
                    <a:pt x="11" y="52"/>
                    <a:pt x="12" y="51"/>
                    <a:pt x="12" y="51"/>
                  </a:cubicBezTo>
                  <a:cubicBezTo>
                    <a:pt x="12" y="50"/>
                    <a:pt x="13" y="49"/>
                    <a:pt x="13" y="47"/>
                  </a:cubicBezTo>
                  <a:cubicBezTo>
                    <a:pt x="14" y="45"/>
                    <a:pt x="15" y="44"/>
                    <a:pt x="15" y="43"/>
                  </a:cubicBezTo>
                  <a:cubicBezTo>
                    <a:pt x="0" y="0"/>
                    <a:pt x="0" y="0"/>
                    <a:pt x="0" y="0"/>
                  </a:cubicBezTo>
                  <a:cubicBezTo>
                    <a:pt x="8" y="0"/>
                    <a:pt x="8" y="0"/>
                    <a:pt x="8" y="0"/>
                  </a:cubicBezTo>
                  <a:cubicBezTo>
                    <a:pt x="19" y="34"/>
                    <a:pt x="19" y="34"/>
                    <a:pt x="19" y="34"/>
                  </a:cubicBezTo>
                  <a:lnTo>
                    <a:pt x="30" y="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2" name="Freeform 25"/>
            <p:cNvSpPr>
              <a:spLocks/>
            </p:cNvSpPr>
            <p:nvPr/>
          </p:nvSpPr>
          <p:spPr bwMode="auto">
            <a:xfrm>
              <a:off x="10083028" y="3992700"/>
              <a:ext cx="149518" cy="204341"/>
            </a:xfrm>
            <a:custGeom>
              <a:avLst/>
              <a:gdLst>
                <a:gd name="T0" fmla="*/ 8 w 45"/>
                <a:gd name="T1" fmla="*/ 40 h 61"/>
                <a:gd name="T2" fmla="*/ 10 w 45"/>
                <a:gd name="T3" fmla="*/ 48 h 61"/>
                <a:gd name="T4" fmla="*/ 23 w 45"/>
                <a:gd name="T5" fmla="*/ 54 h 61"/>
                <a:gd name="T6" fmla="*/ 30 w 45"/>
                <a:gd name="T7" fmla="*/ 53 h 61"/>
                <a:gd name="T8" fmla="*/ 37 w 45"/>
                <a:gd name="T9" fmla="*/ 44 h 61"/>
                <a:gd name="T10" fmla="*/ 34 w 45"/>
                <a:gd name="T11" fmla="*/ 37 h 61"/>
                <a:gd name="T12" fmla="*/ 25 w 45"/>
                <a:gd name="T13" fmla="*/ 34 h 61"/>
                <a:gd name="T14" fmla="*/ 18 w 45"/>
                <a:gd name="T15" fmla="*/ 32 h 61"/>
                <a:gd name="T16" fmla="*/ 7 w 45"/>
                <a:gd name="T17" fmla="*/ 29 h 61"/>
                <a:gd name="T18" fmla="*/ 2 w 45"/>
                <a:gd name="T19" fmla="*/ 18 h 61"/>
                <a:gd name="T20" fmla="*/ 7 w 45"/>
                <a:gd name="T21" fmla="*/ 5 h 61"/>
                <a:gd name="T22" fmla="*/ 22 w 45"/>
                <a:gd name="T23" fmla="*/ 0 h 61"/>
                <a:gd name="T24" fmla="*/ 37 w 45"/>
                <a:gd name="T25" fmla="*/ 5 h 61"/>
                <a:gd name="T26" fmla="*/ 43 w 45"/>
                <a:gd name="T27" fmla="*/ 19 h 61"/>
                <a:gd name="T28" fmla="*/ 36 w 45"/>
                <a:gd name="T29" fmla="*/ 19 h 61"/>
                <a:gd name="T30" fmla="*/ 33 w 45"/>
                <a:gd name="T31" fmla="*/ 12 h 61"/>
                <a:gd name="T32" fmla="*/ 22 w 45"/>
                <a:gd name="T33" fmla="*/ 7 h 61"/>
                <a:gd name="T34" fmla="*/ 12 w 45"/>
                <a:gd name="T35" fmla="*/ 10 h 61"/>
                <a:gd name="T36" fmla="*/ 10 w 45"/>
                <a:gd name="T37" fmla="*/ 17 h 61"/>
                <a:gd name="T38" fmla="*/ 13 w 45"/>
                <a:gd name="T39" fmla="*/ 23 h 61"/>
                <a:gd name="T40" fmla="*/ 23 w 45"/>
                <a:gd name="T41" fmla="*/ 26 h 61"/>
                <a:gd name="T42" fmla="*/ 31 w 45"/>
                <a:gd name="T43" fmla="*/ 28 h 61"/>
                <a:gd name="T44" fmla="*/ 39 w 45"/>
                <a:gd name="T45" fmla="*/ 31 h 61"/>
                <a:gd name="T46" fmla="*/ 45 w 45"/>
                <a:gd name="T47" fmla="*/ 43 h 61"/>
                <a:gd name="T48" fmla="*/ 38 w 45"/>
                <a:gd name="T49" fmla="*/ 56 h 61"/>
                <a:gd name="T50" fmla="*/ 22 w 45"/>
                <a:gd name="T51" fmla="*/ 61 h 61"/>
                <a:gd name="T52" fmla="*/ 6 w 45"/>
                <a:gd name="T53" fmla="*/ 55 h 61"/>
                <a:gd name="T54" fmla="*/ 0 w 45"/>
                <a:gd name="T55" fmla="*/ 40 h 61"/>
                <a:gd name="T56" fmla="*/ 8 w 45"/>
                <a:gd name="T57" fmla="*/ 4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 h="61">
                  <a:moveTo>
                    <a:pt x="8" y="40"/>
                  </a:moveTo>
                  <a:cubicBezTo>
                    <a:pt x="8" y="44"/>
                    <a:pt x="8" y="46"/>
                    <a:pt x="10" y="48"/>
                  </a:cubicBezTo>
                  <a:cubicBezTo>
                    <a:pt x="12" y="52"/>
                    <a:pt x="17" y="54"/>
                    <a:pt x="23" y="54"/>
                  </a:cubicBezTo>
                  <a:cubicBezTo>
                    <a:pt x="26" y="54"/>
                    <a:pt x="28" y="54"/>
                    <a:pt x="30" y="53"/>
                  </a:cubicBezTo>
                  <a:cubicBezTo>
                    <a:pt x="35" y="51"/>
                    <a:pt x="37" y="48"/>
                    <a:pt x="37" y="44"/>
                  </a:cubicBezTo>
                  <a:cubicBezTo>
                    <a:pt x="37" y="41"/>
                    <a:pt x="36" y="39"/>
                    <a:pt x="34" y="37"/>
                  </a:cubicBezTo>
                  <a:cubicBezTo>
                    <a:pt x="32" y="36"/>
                    <a:pt x="29" y="35"/>
                    <a:pt x="25" y="34"/>
                  </a:cubicBezTo>
                  <a:cubicBezTo>
                    <a:pt x="18" y="32"/>
                    <a:pt x="18" y="32"/>
                    <a:pt x="18" y="32"/>
                  </a:cubicBezTo>
                  <a:cubicBezTo>
                    <a:pt x="13" y="31"/>
                    <a:pt x="9" y="30"/>
                    <a:pt x="7" y="29"/>
                  </a:cubicBezTo>
                  <a:cubicBezTo>
                    <a:pt x="4" y="26"/>
                    <a:pt x="2" y="23"/>
                    <a:pt x="2" y="18"/>
                  </a:cubicBezTo>
                  <a:cubicBezTo>
                    <a:pt x="2" y="13"/>
                    <a:pt x="4" y="9"/>
                    <a:pt x="7" y="5"/>
                  </a:cubicBezTo>
                  <a:cubicBezTo>
                    <a:pt x="11" y="2"/>
                    <a:pt x="16" y="0"/>
                    <a:pt x="22" y="0"/>
                  </a:cubicBezTo>
                  <a:cubicBezTo>
                    <a:pt x="28" y="0"/>
                    <a:pt x="33" y="2"/>
                    <a:pt x="37" y="5"/>
                  </a:cubicBezTo>
                  <a:cubicBezTo>
                    <a:pt x="41" y="8"/>
                    <a:pt x="43" y="12"/>
                    <a:pt x="43" y="19"/>
                  </a:cubicBezTo>
                  <a:cubicBezTo>
                    <a:pt x="36" y="19"/>
                    <a:pt x="36" y="19"/>
                    <a:pt x="36" y="19"/>
                  </a:cubicBezTo>
                  <a:cubicBezTo>
                    <a:pt x="35" y="15"/>
                    <a:pt x="35" y="13"/>
                    <a:pt x="33" y="12"/>
                  </a:cubicBezTo>
                  <a:cubicBezTo>
                    <a:pt x="31" y="9"/>
                    <a:pt x="27" y="7"/>
                    <a:pt x="22" y="7"/>
                  </a:cubicBezTo>
                  <a:cubicBezTo>
                    <a:pt x="17" y="7"/>
                    <a:pt x="14" y="8"/>
                    <a:pt x="12" y="10"/>
                  </a:cubicBezTo>
                  <a:cubicBezTo>
                    <a:pt x="10" y="12"/>
                    <a:pt x="10" y="14"/>
                    <a:pt x="10" y="17"/>
                  </a:cubicBezTo>
                  <a:cubicBezTo>
                    <a:pt x="10" y="19"/>
                    <a:pt x="11" y="21"/>
                    <a:pt x="13" y="23"/>
                  </a:cubicBezTo>
                  <a:cubicBezTo>
                    <a:pt x="14" y="24"/>
                    <a:pt x="18" y="25"/>
                    <a:pt x="23" y="26"/>
                  </a:cubicBezTo>
                  <a:cubicBezTo>
                    <a:pt x="31" y="28"/>
                    <a:pt x="31" y="28"/>
                    <a:pt x="31" y="28"/>
                  </a:cubicBezTo>
                  <a:cubicBezTo>
                    <a:pt x="34" y="29"/>
                    <a:pt x="37" y="30"/>
                    <a:pt x="39" y="31"/>
                  </a:cubicBezTo>
                  <a:cubicBezTo>
                    <a:pt x="43" y="34"/>
                    <a:pt x="45" y="38"/>
                    <a:pt x="45" y="43"/>
                  </a:cubicBezTo>
                  <a:cubicBezTo>
                    <a:pt x="45" y="49"/>
                    <a:pt x="42" y="54"/>
                    <a:pt x="38" y="56"/>
                  </a:cubicBezTo>
                  <a:cubicBezTo>
                    <a:pt x="33" y="59"/>
                    <a:pt x="28" y="61"/>
                    <a:pt x="22" y="61"/>
                  </a:cubicBezTo>
                  <a:cubicBezTo>
                    <a:pt x="15" y="61"/>
                    <a:pt x="10" y="59"/>
                    <a:pt x="6" y="55"/>
                  </a:cubicBezTo>
                  <a:cubicBezTo>
                    <a:pt x="2" y="51"/>
                    <a:pt x="0" y="47"/>
                    <a:pt x="0" y="40"/>
                  </a:cubicBezTo>
                  <a:lnTo>
                    <a:pt x="8" y="4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3" name="Freeform 26"/>
            <p:cNvSpPr>
              <a:spLocks noEditPoints="1"/>
            </p:cNvSpPr>
            <p:nvPr/>
          </p:nvSpPr>
          <p:spPr bwMode="auto">
            <a:xfrm>
              <a:off x="10259126" y="4045861"/>
              <a:ext cx="126259" cy="147857"/>
            </a:xfrm>
            <a:custGeom>
              <a:avLst/>
              <a:gdLst>
                <a:gd name="T0" fmla="*/ 28 w 38"/>
                <a:gd name="T1" fmla="*/ 2 h 44"/>
                <a:gd name="T2" fmla="*/ 34 w 38"/>
                <a:gd name="T3" fmla="*/ 8 h 44"/>
                <a:gd name="T4" fmla="*/ 37 w 38"/>
                <a:gd name="T5" fmla="*/ 15 h 44"/>
                <a:gd name="T6" fmla="*/ 38 w 38"/>
                <a:gd name="T7" fmla="*/ 24 h 44"/>
                <a:gd name="T8" fmla="*/ 8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20 w 38"/>
                <a:gd name="T35" fmla="*/ 0 h 44"/>
                <a:gd name="T36" fmla="*/ 28 w 38"/>
                <a:gd name="T37" fmla="*/ 2 h 44"/>
                <a:gd name="T38" fmla="*/ 31 w 38"/>
                <a:gd name="T39" fmla="*/ 19 h 44"/>
                <a:gd name="T40" fmla="*/ 29 w 38"/>
                <a:gd name="T41" fmla="*/ 11 h 44"/>
                <a:gd name="T42" fmla="*/ 19 w 38"/>
                <a:gd name="T43" fmla="*/ 6 h 44"/>
                <a:gd name="T44" fmla="*/ 11 w 38"/>
                <a:gd name="T45" fmla="*/ 10 h 44"/>
                <a:gd name="T46" fmla="*/ 8 w 38"/>
                <a:gd name="T47" fmla="*/ 19 h 44"/>
                <a:gd name="T48" fmla="*/ 31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8" y="17"/>
                    <a:pt x="38" y="20"/>
                    <a:pt x="38" y="24"/>
                  </a:cubicBezTo>
                  <a:cubicBezTo>
                    <a:pt x="8" y="24"/>
                    <a:pt x="8" y="24"/>
                    <a:pt x="8" y="24"/>
                  </a:cubicBezTo>
                  <a:cubicBezTo>
                    <a:pt x="8" y="29"/>
                    <a:pt x="9" y="32"/>
                    <a:pt x="10" y="34"/>
                  </a:cubicBezTo>
                  <a:cubicBezTo>
                    <a:pt x="12" y="37"/>
                    <a:pt x="15" y="38"/>
                    <a:pt x="19" y="38"/>
                  </a:cubicBezTo>
                  <a:cubicBezTo>
                    <a:pt x="23" y="38"/>
                    <a:pt x="26"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1" y="44"/>
                    <a:pt x="18" y="44"/>
                  </a:cubicBezTo>
                  <a:cubicBezTo>
                    <a:pt x="13" y="44"/>
                    <a:pt x="9" y="42"/>
                    <a:pt x="5" y="39"/>
                  </a:cubicBezTo>
                  <a:cubicBezTo>
                    <a:pt x="2" y="35"/>
                    <a:pt x="0" y="30"/>
                    <a:pt x="0" y="23"/>
                  </a:cubicBezTo>
                  <a:cubicBezTo>
                    <a:pt x="0" y="16"/>
                    <a:pt x="2" y="11"/>
                    <a:pt x="5" y="7"/>
                  </a:cubicBezTo>
                  <a:cubicBezTo>
                    <a:pt x="9" y="2"/>
                    <a:pt x="14" y="0"/>
                    <a:pt x="20" y="0"/>
                  </a:cubicBezTo>
                  <a:cubicBezTo>
                    <a:pt x="22" y="0"/>
                    <a:pt x="25" y="1"/>
                    <a:pt x="28" y="2"/>
                  </a:cubicBezTo>
                  <a:moveTo>
                    <a:pt x="31" y="19"/>
                  </a:moveTo>
                  <a:cubicBezTo>
                    <a:pt x="30" y="16"/>
                    <a:pt x="30" y="13"/>
                    <a:pt x="29" y="11"/>
                  </a:cubicBezTo>
                  <a:cubicBezTo>
                    <a:pt x="27" y="8"/>
                    <a:pt x="24" y="6"/>
                    <a:pt x="19" y="6"/>
                  </a:cubicBezTo>
                  <a:cubicBezTo>
                    <a:pt x="16" y="6"/>
                    <a:pt x="13" y="8"/>
                    <a:pt x="11" y="10"/>
                  </a:cubicBezTo>
                  <a:cubicBezTo>
                    <a:pt x="9" y="12"/>
                    <a:pt x="8" y="15"/>
                    <a:pt x="8" y="19"/>
                  </a:cubicBezTo>
                  <a:lnTo>
                    <a:pt x="31" y="19"/>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4" name="Freeform 27"/>
            <p:cNvSpPr>
              <a:spLocks/>
            </p:cNvSpPr>
            <p:nvPr/>
          </p:nvSpPr>
          <p:spPr bwMode="auto">
            <a:xfrm>
              <a:off x="10418612" y="4045861"/>
              <a:ext cx="66452" cy="144534"/>
            </a:xfrm>
            <a:custGeom>
              <a:avLst/>
              <a:gdLst>
                <a:gd name="T0" fmla="*/ 0 w 20"/>
                <a:gd name="T1" fmla="*/ 1 h 43"/>
                <a:gd name="T2" fmla="*/ 6 w 20"/>
                <a:gd name="T3" fmla="*/ 1 h 43"/>
                <a:gd name="T4" fmla="*/ 6 w 20"/>
                <a:gd name="T5" fmla="*/ 8 h 43"/>
                <a:gd name="T6" fmla="*/ 10 w 20"/>
                <a:gd name="T7" fmla="*/ 3 h 43"/>
                <a:gd name="T8" fmla="*/ 18 w 20"/>
                <a:gd name="T9" fmla="*/ 0 h 43"/>
                <a:gd name="T10" fmla="*/ 18 w 20"/>
                <a:gd name="T11" fmla="*/ 0 h 43"/>
                <a:gd name="T12" fmla="*/ 20 w 20"/>
                <a:gd name="T13" fmla="*/ 1 h 43"/>
                <a:gd name="T14" fmla="*/ 20 w 20"/>
                <a:gd name="T15" fmla="*/ 8 h 43"/>
                <a:gd name="T16" fmla="*/ 19 w 20"/>
                <a:gd name="T17" fmla="*/ 8 h 43"/>
                <a:gd name="T18" fmla="*/ 18 w 20"/>
                <a:gd name="T19" fmla="*/ 8 h 43"/>
                <a:gd name="T20" fmla="*/ 9 w 20"/>
                <a:gd name="T21" fmla="*/ 11 h 43"/>
                <a:gd name="T22" fmla="*/ 7 w 20"/>
                <a:gd name="T23" fmla="*/ 19 h 43"/>
                <a:gd name="T24" fmla="*/ 7 w 20"/>
                <a:gd name="T25" fmla="*/ 43 h 43"/>
                <a:gd name="T26" fmla="*/ 0 w 20"/>
                <a:gd name="T27" fmla="*/ 43 h 43"/>
                <a:gd name="T28" fmla="*/ 0 w 20"/>
                <a:gd name="T29"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43">
                  <a:moveTo>
                    <a:pt x="0" y="1"/>
                  </a:moveTo>
                  <a:cubicBezTo>
                    <a:pt x="6" y="1"/>
                    <a:pt x="6" y="1"/>
                    <a:pt x="6" y="1"/>
                  </a:cubicBezTo>
                  <a:cubicBezTo>
                    <a:pt x="6" y="8"/>
                    <a:pt x="6" y="8"/>
                    <a:pt x="6" y="8"/>
                  </a:cubicBezTo>
                  <a:cubicBezTo>
                    <a:pt x="7" y="7"/>
                    <a:pt x="8" y="5"/>
                    <a:pt x="10" y="3"/>
                  </a:cubicBezTo>
                  <a:cubicBezTo>
                    <a:pt x="12" y="1"/>
                    <a:pt x="15" y="0"/>
                    <a:pt x="18" y="0"/>
                  </a:cubicBezTo>
                  <a:cubicBezTo>
                    <a:pt x="18" y="0"/>
                    <a:pt x="18" y="0"/>
                    <a:pt x="18" y="0"/>
                  </a:cubicBezTo>
                  <a:cubicBezTo>
                    <a:pt x="19" y="0"/>
                    <a:pt x="19" y="0"/>
                    <a:pt x="20" y="1"/>
                  </a:cubicBezTo>
                  <a:cubicBezTo>
                    <a:pt x="20" y="8"/>
                    <a:pt x="20" y="8"/>
                    <a:pt x="20" y="8"/>
                  </a:cubicBezTo>
                  <a:cubicBezTo>
                    <a:pt x="19" y="8"/>
                    <a:pt x="19" y="8"/>
                    <a:pt x="19" y="8"/>
                  </a:cubicBezTo>
                  <a:cubicBezTo>
                    <a:pt x="18" y="8"/>
                    <a:pt x="18" y="8"/>
                    <a:pt x="18" y="8"/>
                  </a:cubicBezTo>
                  <a:cubicBezTo>
                    <a:pt x="14" y="8"/>
                    <a:pt x="11" y="9"/>
                    <a:pt x="9" y="11"/>
                  </a:cubicBezTo>
                  <a:cubicBezTo>
                    <a:pt x="8" y="13"/>
                    <a:pt x="7" y="16"/>
                    <a:pt x="7" y="19"/>
                  </a:cubicBezTo>
                  <a:cubicBezTo>
                    <a:pt x="7" y="43"/>
                    <a:pt x="7" y="43"/>
                    <a:pt x="7" y="43"/>
                  </a:cubicBezTo>
                  <a:cubicBezTo>
                    <a:pt x="0" y="43"/>
                    <a:pt x="0" y="43"/>
                    <a:pt x="0" y="43"/>
                  </a:cubicBezTo>
                  <a:lnTo>
                    <a:pt x="0" y="1"/>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5" name="Freeform 28"/>
            <p:cNvSpPr>
              <a:spLocks/>
            </p:cNvSpPr>
            <p:nvPr/>
          </p:nvSpPr>
          <p:spPr bwMode="auto">
            <a:xfrm>
              <a:off x="10491709" y="4049184"/>
              <a:ext cx="126259" cy="141212"/>
            </a:xfrm>
            <a:custGeom>
              <a:avLst/>
              <a:gdLst>
                <a:gd name="T0" fmla="*/ 16 w 76"/>
                <a:gd name="T1" fmla="*/ 0 h 85"/>
                <a:gd name="T2" fmla="*/ 38 w 76"/>
                <a:gd name="T3" fmla="*/ 69 h 85"/>
                <a:gd name="T4" fmla="*/ 62 w 76"/>
                <a:gd name="T5" fmla="*/ 0 h 85"/>
                <a:gd name="T6" fmla="*/ 76 w 76"/>
                <a:gd name="T7" fmla="*/ 0 h 85"/>
                <a:gd name="T8" fmla="*/ 46 w 76"/>
                <a:gd name="T9" fmla="*/ 85 h 85"/>
                <a:gd name="T10" fmla="*/ 30 w 76"/>
                <a:gd name="T11" fmla="*/ 85 h 85"/>
                <a:gd name="T12" fmla="*/ 0 w 76"/>
                <a:gd name="T13" fmla="*/ 0 h 85"/>
                <a:gd name="T14" fmla="*/ 16 w 76"/>
                <a:gd name="T15" fmla="*/ 0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5">
                  <a:moveTo>
                    <a:pt x="16" y="0"/>
                  </a:moveTo>
                  <a:lnTo>
                    <a:pt x="38" y="69"/>
                  </a:lnTo>
                  <a:lnTo>
                    <a:pt x="62" y="0"/>
                  </a:lnTo>
                  <a:lnTo>
                    <a:pt x="76" y="0"/>
                  </a:lnTo>
                  <a:lnTo>
                    <a:pt x="46" y="85"/>
                  </a:lnTo>
                  <a:lnTo>
                    <a:pt x="30" y="85"/>
                  </a:lnTo>
                  <a:lnTo>
                    <a:pt x="0" y="0"/>
                  </a:lnTo>
                  <a:lnTo>
                    <a:pt x="16" y="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6" name="Freeform 29"/>
            <p:cNvSpPr>
              <a:spLocks noEditPoints="1"/>
            </p:cNvSpPr>
            <p:nvPr/>
          </p:nvSpPr>
          <p:spPr bwMode="auto">
            <a:xfrm>
              <a:off x="10641227" y="3999345"/>
              <a:ext cx="23258" cy="191051"/>
            </a:xfrm>
            <a:custGeom>
              <a:avLst/>
              <a:gdLst>
                <a:gd name="T0" fmla="*/ 0 w 14"/>
                <a:gd name="T1" fmla="*/ 0 h 115"/>
                <a:gd name="T2" fmla="*/ 14 w 14"/>
                <a:gd name="T3" fmla="*/ 0 h 115"/>
                <a:gd name="T4" fmla="*/ 14 w 14"/>
                <a:gd name="T5" fmla="*/ 16 h 115"/>
                <a:gd name="T6" fmla="*/ 0 w 14"/>
                <a:gd name="T7" fmla="*/ 16 h 115"/>
                <a:gd name="T8" fmla="*/ 0 w 14"/>
                <a:gd name="T9" fmla="*/ 0 h 115"/>
                <a:gd name="T10" fmla="*/ 0 w 14"/>
                <a:gd name="T11" fmla="*/ 30 h 115"/>
                <a:gd name="T12" fmla="*/ 14 w 14"/>
                <a:gd name="T13" fmla="*/ 30 h 115"/>
                <a:gd name="T14" fmla="*/ 14 w 14"/>
                <a:gd name="T15" fmla="*/ 115 h 115"/>
                <a:gd name="T16" fmla="*/ 0 w 14"/>
                <a:gd name="T17" fmla="*/ 115 h 115"/>
                <a:gd name="T18" fmla="*/ 0 w 14"/>
                <a:gd name="T19" fmla="*/ 3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15">
                  <a:moveTo>
                    <a:pt x="0" y="0"/>
                  </a:moveTo>
                  <a:lnTo>
                    <a:pt x="14" y="0"/>
                  </a:lnTo>
                  <a:lnTo>
                    <a:pt x="14" y="16"/>
                  </a:lnTo>
                  <a:lnTo>
                    <a:pt x="0" y="16"/>
                  </a:lnTo>
                  <a:lnTo>
                    <a:pt x="0" y="0"/>
                  </a:lnTo>
                  <a:close/>
                  <a:moveTo>
                    <a:pt x="0" y="30"/>
                  </a:moveTo>
                  <a:lnTo>
                    <a:pt x="14" y="30"/>
                  </a:lnTo>
                  <a:lnTo>
                    <a:pt x="14" y="115"/>
                  </a:lnTo>
                  <a:lnTo>
                    <a:pt x="0" y="115"/>
                  </a:lnTo>
                  <a:lnTo>
                    <a:pt x="0" y="3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7" name="Freeform 30"/>
            <p:cNvSpPr>
              <a:spLocks/>
            </p:cNvSpPr>
            <p:nvPr/>
          </p:nvSpPr>
          <p:spPr bwMode="auto">
            <a:xfrm>
              <a:off x="10694389" y="4045861"/>
              <a:ext cx="117953" cy="147857"/>
            </a:xfrm>
            <a:custGeom>
              <a:avLst/>
              <a:gdLst>
                <a:gd name="T0" fmla="*/ 30 w 35"/>
                <a:gd name="T1" fmla="*/ 3 h 44"/>
                <a:gd name="T2" fmla="*/ 35 w 35"/>
                <a:gd name="T3" fmla="*/ 15 h 44"/>
                <a:gd name="T4" fmla="*/ 29 w 35"/>
                <a:gd name="T5" fmla="*/ 15 h 44"/>
                <a:gd name="T6" fmla="*/ 26 w 35"/>
                <a:gd name="T7" fmla="*/ 9 h 44"/>
                <a:gd name="T8" fmla="*/ 19 w 35"/>
                <a:gd name="T9" fmla="*/ 6 h 44"/>
                <a:gd name="T10" fmla="*/ 9 w 35"/>
                <a:gd name="T11" fmla="*/ 13 h 44"/>
                <a:gd name="T12" fmla="*/ 7 w 35"/>
                <a:gd name="T13" fmla="*/ 23 h 44"/>
                <a:gd name="T14" fmla="*/ 10 w 35"/>
                <a:gd name="T15" fmla="*/ 34 h 44"/>
                <a:gd name="T16" fmla="*/ 18 w 35"/>
                <a:gd name="T17" fmla="*/ 38 h 44"/>
                <a:gd name="T18" fmla="*/ 25 w 35"/>
                <a:gd name="T19" fmla="*/ 35 h 44"/>
                <a:gd name="T20" fmla="*/ 29 w 35"/>
                <a:gd name="T21" fmla="*/ 28 h 44"/>
                <a:gd name="T22" fmla="*/ 35 w 35"/>
                <a:gd name="T23" fmla="*/ 28 h 44"/>
                <a:gd name="T24" fmla="*/ 30 w 35"/>
                <a:gd name="T25" fmla="*/ 40 h 44"/>
                <a:gd name="T26" fmla="*/ 18 w 35"/>
                <a:gd name="T27" fmla="*/ 44 h 44"/>
                <a:gd name="T28" fmla="*/ 5 w 35"/>
                <a:gd name="T29" fmla="*/ 38 h 44"/>
                <a:gd name="T30" fmla="*/ 0 w 35"/>
                <a:gd name="T31" fmla="*/ 23 h 44"/>
                <a:gd name="T32" fmla="*/ 5 w 35"/>
                <a:gd name="T33" fmla="*/ 6 h 44"/>
                <a:gd name="T34" fmla="*/ 19 w 35"/>
                <a:gd name="T35" fmla="*/ 0 h 44"/>
                <a:gd name="T36" fmla="*/ 30 w 35"/>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44">
                  <a:moveTo>
                    <a:pt x="30" y="3"/>
                  </a:moveTo>
                  <a:cubicBezTo>
                    <a:pt x="33" y="6"/>
                    <a:pt x="35" y="10"/>
                    <a:pt x="35" y="15"/>
                  </a:cubicBezTo>
                  <a:cubicBezTo>
                    <a:pt x="29" y="15"/>
                    <a:pt x="29" y="15"/>
                    <a:pt x="29" y="15"/>
                  </a:cubicBezTo>
                  <a:cubicBezTo>
                    <a:pt x="28" y="13"/>
                    <a:pt x="27" y="11"/>
                    <a:pt x="26" y="9"/>
                  </a:cubicBezTo>
                  <a:cubicBezTo>
                    <a:pt x="24" y="7"/>
                    <a:pt x="22" y="6"/>
                    <a:pt x="19" y="6"/>
                  </a:cubicBezTo>
                  <a:cubicBezTo>
                    <a:pt x="14" y="6"/>
                    <a:pt x="11" y="8"/>
                    <a:pt x="9" y="13"/>
                  </a:cubicBezTo>
                  <a:cubicBezTo>
                    <a:pt x="8" y="16"/>
                    <a:pt x="7" y="19"/>
                    <a:pt x="7" y="23"/>
                  </a:cubicBezTo>
                  <a:cubicBezTo>
                    <a:pt x="7" y="27"/>
                    <a:pt x="8" y="31"/>
                    <a:pt x="10" y="34"/>
                  </a:cubicBezTo>
                  <a:cubicBezTo>
                    <a:pt x="12" y="37"/>
                    <a:pt x="14" y="38"/>
                    <a:pt x="18" y="38"/>
                  </a:cubicBezTo>
                  <a:cubicBezTo>
                    <a:pt x="21" y="38"/>
                    <a:pt x="23" y="37"/>
                    <a:pt x="25" y="35"/>
                  </a:cubicBezTo>
                  <a:cubicBezTo>
                    <a:pt x="27" y="34"/>
                    <a:pt x="28" y="31"/>
                    <a:pt x="29" y="28"/>
                  </a:cubicBezTo>
                  <a:cubicBezTo>
                    <a:pt x="35" y="28"/>
                    <a:pt x="35" y="28"/>
                    <a:pt x="35" y="28"/>
                  </a:cubicBezTo>
                  <a:cubicBezTo>
                    <a:pt x="35" y="34"/>
                    <a:pt x="33" y="38"/>
                    <a:pt x="30" y="40"/>
                  </a:cubicBezTo>
                  <a:cubicBezTo>
                    <a:pt x="27" y="43"/>
                    <a:pt x="23" y="44"/>
                    <a:pt x="18" y="44"/>
                  </a:cubicBezTo>
                  <a:cubicBezTo>
                    <a:pt x="12" y="44"/>
                    <a:pt x="8" y="42"/>
                    <a:pt x="5" y="38"/>
                  </a:cubicBezTo>
                  <a:cubicBezTo>
                    <a:pt x="1" y="34"/>
                    <a:pt x="0" y="29"/>
                    <a:pt x="0" y="23"/>
                  </a:cubicBezTo>
                  <a:cubicBezTo>
                    <a:pt x="0" y="16"/>
                    <a:pt x="2" y="10"/>
                    <a:pt x="5" y="6"/>
                  </a:cubicBezTo>
                  <a:cubicBezTo>
                    <a:pt x="9" y="2"/>
                    <a:pt x="13" y="0"/>
                    <a:pt x="19" y="0"/>
                  </a:cubicBezTo>
                  <a:cubicBezTo>
                    <a:pt x="23" y="0"/>
                    <a:pt x="27" y="1"/>
                    <a:pt x="30" y="3"/>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8" name="Freeform 31"/>
            <p:cNvSpPr>
              <a:spLocks noEditPoints="1"/>
            </p:cNvSpPr>
            <p:nvPr/>
          </p:nvSpPr>
          <p:spPr bwMode="auto">
            <a:xfrm>
              <a:off x="10832278" y="4045861"/>
              <a:ext cx="126259" cy="147857"/>
            </a:xfrm>
            <a:custGeom>
              <a:avLst/>
              <a:gdLst>
                <a:gd name="T0" fmla="*/ 28 w 38"/>
                <a:gd name="T1" fmla="*/ 2 h 44"/>
                <a:gd name="T2" fmla="*/ 34 w 38"/>
                <a:gd name="T3" fmla="*/ 8 h 44"/>
                <a:gd name="T4" fmla="*/ 37 w 38"/>
                <a:gd name="T5" fmla="*/ 15 h 44"/>
                <a:gd name="T6" fmla="*/ 38 w 38"/>
                <a:gd name="T7" fmla="*/ 24 h 44"/>
                <a:gd name="T8" fmla="*/ 7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19 w 38"/>
                <a:gd name="T35" fmla="*/ 0 h 44"/>
                <a:gd name="T36" fmla="*/ 28 w 38"/>
                <a:gd name="T37" fmla="*/ 2 h 44"/>
                <a:gd name="T38" fmla="*/ 30 w 38"/>
                <a:gd name="T39" fmla="*/ 19 h 44"/>
                <a:gd name="T40" fmla="*/ 28 w 38"/>
                <a:gd name="T41" fmla="*/ 11 h 44"/>
                <a:gd name="T42" fmla="*/ 19 w 38"/>
                <a:gd name="T43" fmla="*/ 6 h 44"/>
                <a:gd name="T44" fmla="*/ 11 w 38"/>
                <a:gd name="T45" fmla="*/ 10 h 44"/>
                <a:gd name="T46" fmla="*/ 8 w 38"/>
                <a:gd name="T47" fmla="*/ 19 h 44"/>
                <a:gd name="T48" fmla="*/ 30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7" y="17"/>
                    <a:pt x="38" y="20"/>
                    <a:pt x="38" y="24"/>
                  </a:cubicBezTo>
                  <a:cubicBezTo>
                    <a:pt x="7" y="24"/>
                    <a:pt x="7" y="24"/>
                    <a:pt x="7" y="24"/>
                  </a:cubicBezTo>
                  <a:cubicBezTo>
                    <a:pt x="7" y="29"/>
                    <a:pt x="8" y="32"/>
                    <a:pt x="10" y="34"/>
                  </a:cubicBezTo>
                  <a:cubicBezTo>
                    <a:pt x="12" y="37"/>
                    <a:pt x="15" y="38"/>
                    <a:pt x="19" y="38"/>
                  </a:cubicBezTo>
                  <a:cubicBezTo>
                    <a:pt x="23" y="38"/>
                    <a:pt x="25"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4" y="0"/>
                    <a:pt x="19" y="0"/>
                  </a:cubicBezTo>
                  <a:cubicBezTo>
                    <a:pt x="22" y="0"/>
                    <a:pt x="25" y="1"/>
                    <a:pt x="28" y="2"/>
                  </a:cubicBezTo>
                  <a:moveTo>
                    <a:pt x="30" y="19"/>
                  </a:moveTo>
                  <a:cubicBezTo>
                    <a:pt x="30" y="16"/>
                    <a:pt x="29" y="13"/>
                    <a:pt x="28" y="11"/>
                  </a:cubicBezTo>
                  <a:cubicBezTo>
                    <a:pt x="27" y="8"/>
                    <a:pt x="23" y="6"/>
                    <a:pt x="19" y="6"/>
                  </a:cubicBezTo>
                  <a:cubicBezTo>
                    <a:pt x="16" y="6"/>
                    <a:pt x="13" y="8"/>
                    <a:pt x="11" y="10"/>
                  </a:cubicBezTo>
                  <a:cubicBezTo>
                    <a:pt x="9" y="12"/>
                    <a:pt x="8" y="15"/>
                    <a:pt x="8" y="19"/>
                  </a:cubicBezTo>
                  <a:lnTo>
                    <a:pt x="30" y="19"/>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9" name="Freeform 32"/>
            <p:cNvSpPr>
              <a:spLocks/>
            </p:cNvSpPr>
            <p:nvPr/>
          </p:nvSpPr>
          <p:spPr bwMode="auto">
            <a:xfrm>
              <a:off x="10981795" y="4045861"/>
              <a:ext cx="112969" cy="147857"/>
            </a:xfrm>
            <a:custGeom>
              <a:avLst/>
              <a:gdLst>
                <a:gd name="T0" fmla="*/ 6 w 34"/>
                <a:gd name="T1" fmla="*/ 30 h 44"/>
                <a:gd name="T2" fmla="*/ 8 w 34"/>
                <a:gd name="T3" fmla="*/ 35 h 44"/>
                <a:gd name="T4" fmla="*/ 18 w 34"/>
                <a:gd name="T5" fmla="*/ 39 h 44"/>
                <a:gd name="T6" fmla="*/ 24 w 34"/>
                <a:gd name="T7" fmla="*/ 37 h 44"/>
                <a:gd name="T8" fmla="*/ 28 w 34"/>
                <a:gd name="T9" fmla="*/ 32 h 44"/>
                <a:gd name="T10" fmla="*/ 25 w 34"/>
                <a:gd name="T11" fmla="*/ 28 h 44"/>
                <a:gd name="T12" fmla="*/ 19 w 34"/>
                <a:gd name="T13" fmla="*/ 26 h 44"/>
                <a:gd name="T14" fmla="*/ 13 w 34"/>
                <a:gd name="T15" fmla="*/ 24 h 44"/>
                <a:gd name="T16" fmla="*/ 5 w 34"/>
                <a:gd name="T17" fmla="*/ 21 h 44"/>
                <a:gd name="T18" fmla="*/ 1 w 34"/>
                <a:gd name="T19" fmla="*/ 13 h 44"/>
                <a:gd name="T20" fmla="*/ 5 w 34"/>
                <a:gd name="T21" fmla="*/ 4 h 44"/>
                <a:gd name="T22" fmla="*/ 17 w 34"/>
                <a:gd name="T23" fmla="*/ 0 h 44"/>
                <a:gd name="T24" fmla="*/ 30 w 34"/>
                <a:gd name="T25" fmla="*/ 6 h 44"/>
                <a:gd name="T26" fmla="*/ 33 w 34"/>
                <a:gd name="T27" fmla="*/ 13 h 44"/>
                <a:gd name="T28" fmla="*/ 26 w 34"/>
                <a:gd name="T29" fmla="*/ 13 h 44"/>
                <a:gd name="T30" fmla="*/ 25 w 34"/>
                <a:gd name="T31" fmla="*/ 9 h 44"/>
                <a:gd name="T32" fmla="*/ 16 w 34"/>
                <a:gd name="T33" fmla="*/ 6 h 44"/>
                <a:gd name="T34" fmla="*/ 10 w 34"/>
                <a:gd name="T35" fmla="*/ 8 h 44"/>
                <a:gd name="T36" fmla="*/ 8 w 34"/>
                <a:gd name="T37" fmla="*/ 12 h 44"/>
                <a:gd name="T38" fmla="*/ 11 w 34"/>
                <a:gd name="T39" fmla="*/ 16 h 44"/>
                <a:gd name="T40" fmla="*/ 15 w 34"/>
                <a:gd name="T41" fmla="*/ 18 h 44"/>
                <a:gd name="T42" fmla="*/ 20 w 34"/>
                <a:gd name="T43" fmla="*/ 19 h 44"/>
                <a:gd name="T44" fmla="*/ 30 w 34"/>
                <a:gd name="T45" fmla="*/ 22 h 44"/>
                <a:gd name="T46" fmla="*/ 34 w 34"/>
                <a:gd name="T47" fmla="*/ 31 h 44"/>
                <a:gd name="T48" fmla="*/ 30 w 34"/>
                <a:gd name="T49" fmla="*/ 40 h 44"/>
                <a:gd name="T50" fmla="*/ 17 w 34"/>
                <a:gd name="T51" fmla="*/ 44 h 44"/>
                <a:gd name="T52" fmla="*/ 4 w 34"/>
                <a:gd name="T53" fmla="*/ 40 h 44"/>
                <a:gd name="T54" fmla="*/ 0 w 34"/>
                <a:gd name="T55" fmla="*/ 30 h 44"/>
                <a:gd name="T56" fmla="*/ 6 w 34"/>
                <a:gd name="T5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 h="44">
                  <a:moveTo>
                    <a:pt x="6" y="30"/>
                  </a:moveTo>
                  <a:cubicBezTo>
                    <a:pt x="7" y="32"/>
                    <a:pt x="7" y="34"/>
                    <a:pt x="8" y="35"/>
                  </a:cubicBezTo>
                  <a:cubicBezTo>
                    <a:pt x="10" y="37"/>
                    <a:pt x="13" y="39"/>
                    <a:pt x="18" y="39"/>
                  </a:cubicBezTo>
                  <a:cubicBezTo>
                    <a:pt x="20" y="39"/>
                    <a:pt x="22" y="38"/>
                    <a:pt x="24" y="37"/>
                  </a:cubicBezTo>
                  <a:cubicBezTo>
                    <a:pt x="27" y="36"/>
                    <a:pt x="28" y="34"/>
                    <a:pt x="28" y="32"/>
                  </a:cubicBezTo>
                  <a:cubicBezTo>
                    <a:pt x="28" y="30"/>
                    <a:pt x="27" y="28"/>
                    <a:pt x="25" y="28"/>
                  </a:cubicBezTo>
                  <a:cubicBezTo>
                    <a:pt x="24" y="27"/>
                    <a:pt x="22" y="26"/>
                    <a:pt x="19" y="26"/>
                  </a:cubicBezTo>
                  <a:cubicBezTo>
                    <a:pt x="13" y="24"/>
                    <a:pt x="13" y="24"/>
                    <a:pt x="13" y="24"/>
                  </a:cubicBezTo>
                  <a:cubicBezTo>
                    <a:pt x="10" y="23"/>
                    <a:pt x="7" y="22"/>
                    <a:pt x="5" y="21"/>
                  </a:cubicBezTo>
                  <a:cubicBezTo>
                    <a:pt x="2" y="19"/>
                    <a:pt x="1" y="17"/>
                    <a:pt x="1" y="13"/>
                  </a:cubicBezTo>
                  <a:cubicBezTo>
                    <a:pt x="1" y="9"/>
                    <a:pt x="2" y="6"/>
                    <a:pt x="5" y="4"/>
                  </a:cubicBezTo>
                  <a:cubicBezTo>
                    <a:pt x="8" y="1"/>
                    <a:pt x="12" y="0"/>
                    <a:pt x="17" y="0"/>
                  </a:cubicBezTo>
                  <a:cubicBezTo>
                    <a:pt x="23" y="0"/>
                    <a:pt x="28" y="2"/>
                    <a:pt x="30" y="6"/>
                  </a:cubicBezTo>
                  <a:cubicBezTo>
                    <a:pt x="32" y="8"/>
                    <a:pt x="33" y="11"/>
                    <a:pt x="33" y="13"/>
                  </a:cubicBezTo>
                  <a:cubicBezTo>
                    <a:pt x="26" y="13"/>
                    <a:pt x="26" y="13"/>
                    <a:pt x="26" y="13"/>
                  </a:cubicBezTo>
                  <a:cubicBezTo>
                    <a:pt x="26" y="12"/>
                    <a:pt x="26" y="10"/>
                    <a:pt x="25" y="9"/>
                  </a:cubicBezTo>
                  <a:cubicBezTo>
                    <a:pt x="23" y="7"/>
                    <a:pt x="20" y="6"/>
                    <a:pt x="16" y="6"/>
                  </a:cubicBezTo>
                  <a:cubicBezTo>
                    <a:pt x="13" y="6"/>
                    <a:pt x="11" y="7"/>
                    <a:pt x="10" y="8"/>
                  </a:cubicBezTo>
                  <a:cubicBezTo>
                    <a:pt x="9" y="9"/>
                    <a:pt x="8" y="10"/>
                    <a:pt x="8" y="12"/>
                  </a:cubicBezTo>
                  <a:cubicBezTo>
                    <a:pt x="8" y="13"/>
                    <a:pt x="9" y="15"/>
                    <a:pt x="11" y="16"/>
                  </a:cubicBezTo>
                  <a:cubicBezTo>
                    <a:pt x="12" y="17"/>
                    <a:pt x="13" y="17"/>
                    <a:pt x="15" y="18"/>
                  </a:cubicBezTo>
                  <a:cubicBezTo>
                    <a:pt x="20" y="19"/>
                    <a:pt x="20" y="19"/>
                    <a:pt x="20" y="19"/>
                  </a:cubicBezTo>
                  <a:cubicBezTo>
                    <a:pt x="25" y="20"/>
                    <a:pt x="29" y="21"/>
                    <a:pt x="30" y="22"/>
                  </a:cubicBezTo>
                  <a:cubicBezTo>
                    <a:pt x="33" y="24"/>
                    <a:pt x="34" y="27"/>
                    <a:pt x="34" y="31"/>
                  </a:cubicBezTo>
                  <a:cubicBezTo>
                    <a:pt x="34" y="35"/>
                    <a:pt x="33" y="38"/>
                    <a:pt x="30" y="40"/>
                  </a:cubicBezTo>
                  <a:cubicBezTo>
                    <a:pt x="27" y="43"/>
                    <a:pt x="23" y="44"/>
                    <a:pt x="17" y="44"/>
                  </a:cubicBezTo>
                  <a:cubicBezTo>
                    <a:pt x="11" y="44"/>
                    <a:pt x="6" y="43"/>
                    <a:pt x="4" y="40"/>
                  </a:cubicBezTo>
                  <a:cubicBezTo>
                    <a:pt x="1" y="37"/>
                    <a:pt x="0" y="34"/>
                    <a:pt x="0" y="30"/>
                  </a:cubicBezTo>
                  <a:lnTo>
                    <a:pt x="6" y="3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grpSp>
      <p:grpSp>
        <p:nvGrpSpPr>
          <p:cNvPr id="95" name="Group 94"/>
          <p:cNvGrpSpPr/>
          <p:nvPr userDrawn="1"/>
        </p:nvGrpSpPr>
        <p:grpSpPr>
          <a:xfrm>
            <a:off x="12263438" y="0"/>
            <a:ext cx="3681702" cy="3436620"/>
            <a:chOff x="12263438" y="0"/>
            <a:chExt cx="3681702" cy="3436620"/>
          </a:xfrm>
        </p:grpSpPr>
        <p:sp>
          <p:nvSpPr>
            <p:cNvPr id="96"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97"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dirty="0">
                <a:solidFill>
                  <a:schemeClr val="tx1"/>
                </a:solidFill>
              </a:endParaRPr>
            </a:p>
          </p:txBody>
        </p:sp>
        <p:sp>
          <p:nvSpPr>
            <p:cNvPr id="98"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99"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dirty="0">
                <a:solidFill>
                  <a:schemeClr val="tx1"/>
                </a:solidFill>
              </a:endParaRPr>
            </a:p>
          </p:txBody>
        </p:sp>
        <p:sp>
          <p:nvSpPr>
            <p:cNvPr id="100"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101"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102"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dirty="0">
                <a:solidFill>
                  <a:schemeClr val="tx1"/>
                </a:solidFill>
              </a:endParaRPr>
            </a:p>
          </p:txBody>
        </p:sp>
        <p:sp>
          <p:nvSpPr>
            <p:cNvPr id="103"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104"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dirty="0">
                <a:solidFill>
                  <a:schemeClr val="tx1"/>
                </a:solidFill>
              </a:endParaRPr>
            </a:p>
          </p:txBody>
        </p:sp>
        <p:sp>
          <p:nvSpPr>
            <p:cNvPr id="105"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106"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107"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dirty="0">
                <a:solidFill>
                  <a:schemeClr val="tx1"/>
                </a:solidFill>
              </a:endParaRPr>
            </a:p>
          </p:txBody>
        </p:sp>
        <p:sp>
          <p:nvSpPr>
            <p:cNvPr id="108"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109"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dirty="0">
                <a:solidFill>
                  <a:schemeClr val="tx1"/>
                </a:solidFill>
              </a:endParaRPr>
            </a:p>
          </p:txBody>
        </p:sp>
        <p:sp>
          <p:nvSpPr>
            <p:cNvPr id="110"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111"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dirty="0">
                <a:solidFill>
                  <a:schemeClr val="tx1"/>
                </a:solidFill>
              </a:endParaRPr>
            </a:p>
          </p:txBody>
        </p:sp>
        <p:sp>
          <p:nvSpPr>
            <p:cNvPr id="112"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113"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dirty="0">
                <a:solidFill>
                  <a:schemeClr val="tx1"/>
                </a:solidFill>
              </a:endParaRPr>
            </a:p>
          </p:txBody>
        </p:sp>
        <p:sp>
          <p:nvSpPr>
            <p:cNvPr id="114"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115"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116" name="Rectangle 115"/>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dirty="0">
                <a:solidFill>
                  <a:schemeClr val="tx1"/>
                </a:solidFill>
              </a:endParaRPr>
            </a:p>
          </p:txBody>
        </p:sp>
        <p:sp>
          <p:nvSpPr>
            <p:cNvPr id="117" name="Rectangle 116"/>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118" name="Rectangle 117"/>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dirty="0">
                <a:solidFill>
                  <a:schemeClr val="tx1"/>
                </a:solidFill>
              </a:endParaRPr>
            </a:p>
          </p:txBody>
        </p:sp>
        <p:sp>
          <p:nvSpPr>
            <p:cNvPr id="119" name="Rectangle 118"/>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120" name="Rectangle 119"/>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121"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dirty="0">
                <a:solidFill>
                  <a:schemeClr val="tx1"/>
                </a:solidFill>
              </a:endParaRPr>
            </a:p>
          </p:txBody>
        </p:sp>
        <p:sp>
          <p:nvSpPr>
            <p:cNvPr id="122"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123"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dirty="0">
                <a:solidFill>
                  <a:schemeClr val="tx1"/>
                </a:solidFill>
              </a:endParaRPr>
            </a:p>
          </p:txBody>
        </p:sp>
        <p:sp>
          <p:nvSpPr>
            <p:cNvPr id="124"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125" name="Rectangle 124"/>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dirty="0">
                <a:solidFill>
                  <a:schemeClr val="tx1"/>
                </a:solidFill>
              </a:endParaRPr>
            </a:p>
          </p:txBody>
        </p:sp>
        <p:sp>
          <p:nvSpPr>
            <p:cNvPr id="126" name="Rectangle 125"/>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127"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dirty="0">
                <a:solidFill>
                  <a:schemeClr val="tx1"/>
                </a:solidFill>
              </a:endParaRPr>
            </a:p>
          </p:txBody>
        </p:sp>
        <p:sp>
          <p:nvSpPr>
            <p:cNvPr id="128"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
        <p:nvSpPr>
          <p:cNvPr id="80" name="Title 1"/>
          <p:cNvSpPr>
            <a:spLocks noGrp="1"/>
          </p:cNvSpPr>
          <p:nvPr>
            <p:ph type="ctrTitle" hasCustomPrompt="1"/>
          </p:nvPr>
        </p:nvSpPr>
        <p:spPr bwMode="gray">
          <a:xfrm>
            <a:off x="658812" y="1071321"/>
            <a:ext cx="4970463" cy="1840326"/>
          </a:xfrm>
        </p:spPr>
        <p:txBody>
          <a:bodyPr anchor="b" anchorCtr="0">
            <a:noAutofit/>
          </a:bodyPr>
          <a:lstStyle>
            <a:lvl1pPr algn="l">
              <a:lnSpc>
                <a:spcPts val="4600"/>
              </a:lnSpc>
              <a:defRPr sz="5600" b="1">
                <a:solidFill>
                  <a:schemeClr val="bg1"/>
                </a:solidFill>
              </a:defRPr>
            </a:lvl1pPr>
          </a:lstStyle>
          <a:p>
            <a:r>
              <a:rPr lang="en-GB" noProof="0" dirty="0"/>
              <a:t>Click to edit </a:t>
            </a:r>
            <a:br>
              <a:rPr lang="en-GB" noProof="0" dirty="0"/>
            </a:br>
            <a:r>
              <a:rPr lang="en-GB" noProof="0" dirty="0"/>
              <a:t>END title</a:t>
            </a:r>
          </a:p>
        </p:txBody>
      </p:sp>
      <p:sp>
        <p:nvSpPr>
          <p:cNvPr id="81" name="Text Placeholder 6"/>
          <p:cNvSpPr>
            <a:spLocks noGrp="1"/>
          </p:cNvSpPr>
          <p:nvPr>
            <p:ph type="body" sz="quarter" idx="11" hasCustomPrompt="1"/>
          </p:nvPr>
        </p:nvSpPr>
        <p:spPr bwMode="gray">
          <a:xfrm>
            <a:off x="658812" y="3035186"/>
            <a:ext cx="4398963" cy="729450"/>
          </a:xfrm>
        </p:spPr>
        <p:txBody>
          <a:bodyPr>
            <a:noAutofit/>
          </a:bodyPr>
          <a:lstStyle>
            <a:lvl1pPr algn="l">
              <a:lnSpc>
                <a:spcPts val="2300"/>
              </a:lnSpc>
              <a:defRPr sz="2500">
                <a:solidFill>
                  <a:schemeClr val="bg1"/>
                </a:solidFill>
              </a:defRPr>
            </a:lvl1pPr>
          </a:lstStyle>
          <a:p>
            <a:pPr lvl="0"/>
            <a:r>
              <a:rPr lang="en-GB" noProof="0" dirty="0"/>
              <a:t>Click to edit Name or Subtitle</a:t>
            </a:r>
          </a:p>
        </p:txBody>
      </p:sp>
      <p:sp>
        <p:nvSpPr>
          <p:cNvPr id="82" name="Rectangle 104"/>
          <p:cNvSpPr>
            <a:spLocks noChangeArrowheads="1"/>
          </p:cNvSpPr>
          <p:nvPr userDrawn="1"/>
        </p:nvSpPr>
        <p:spPr bwMode="gray">
          <a:xfrm flipH="1">
            <a:off x="-3101348" y="3022486"/>
            <a:ext cx="3018793" cy="72664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NAME OR SUBTITLE HERE</a:t>
            </a:r>
          </a:p>
        </p:txBody>
      </p:sp>
      <p:sp>
        <p:nvSpPr>
          <p:cNvPr id="83" name="Rectangle 104"/>
          <p:cNvSpPr>
            <a:spLocks noChangeArrowheads="1"/>
          </p:cNvSpPr>
          <p:nvPr userDrawn="1"/>
        </p:nvSpPr>
        <p:spPr bwMode="gray">
          <a:xfrm flipH="1">
            <a:off x="-3101353" y="1071320"/>
            <a:ext cx="3018791" cy="168592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YOUR END TITLE (TANK YOU)</a:t>
            </a:r>
          </a:p>
        </p:txBody>
      </p:sp>
      <p:grpSp>
        <p:nvGrpSpPr>
          <p:cNvPr id="84" name="Group 83"/>
          <p:cNvGrpSpPr/>
          <p:nvPr userDrawn="1"/>
        </p:nvGrpSpPr>
        <p:grpSpPr>
          <a:xfrm>
            <a:off x="-3101342" y="1071321"/>
            <a:ext cx="3018791" cy="1685926"/>
            <a:chOff x="-460208" y="81446"/>
            <a:chExt cx="377657" cy="1685926"/>
          </a:xfrm>
        </p:grpSpPr>
        <p:cxnSp>
          <p:nvCxnSpPr>
            <p:cNvPr id="87" name="Straight Connector 86"/>
            <p:cNvCxnSpPr/>
            <p:nvPr userDrawn="1"/>
          </p:nvCxnSpPr>
          <p:spPr bwMode="gray">
            <a:xfrm flipH="1">
              <a:off x="-460208" y="1767372"/>
              <a:ext cx="377657" cy="0"/>
            </a:xfrm>
            <a:prstGeom prst="line">
              <a:avLst/>
            </a:prstGeom>
            <a:noFill/>
            <a:ln w="6350" cap="flat" cmpd="sng" algn="ctr">
              <a:solidFill>
                <a:srgbClr val="FF0000"/>
              </a:solidFill>
              <a:prstDash val="dash"/>
              <a:miter lim="800000"/>
            </a:ln>
            <a:effectLst/>
          </p:spPr>
        </p:cxnSp>
        <p:cxnSp>
          <p:nvCxnSpPr>
            <p:cNvPr id="88" name="Straight Connector 87"/>
            <p:cNvCxnSpPr/>
            <p:nvPr userDrawn="1"/>
          </p:nvCxnSpPr>
          <p:spPr bwMode="gray">
            <a:xfrm flipH="1">
              <a:off x="-460208" y="81446"/>
              <a:ext cx="377657" cy="0"/>
            </a:xfrm>
            <a:prstGeom prst="line">
              <a:avLst/>
            </a:prstGeom>
            <a:noFill/>
            <a:ln w="6350" cap="flat" cmpd="sng" algn="ctr">
              <a:solidFill>
                <a:srgbClr val="FF0000"/>
              </a:solidFill>
              <a:prstDash val="dash"/>
              <a:miter lim="800000"/>
            </a:ln>
            <a:effectLst/>
          </p:spPr>
        </p:cxnSp>
      </p:grpSp>
      <p:grpSp>
        <p:nvGrpSpPr>
          <p:cNvPr id="89" name="Group 88"/>
          <p:cNvGrpSpPr/>
          <p:nvPr userDrawn="1"/>
        </p:nvGrpSpPr>
        <p:grpSpPr>
          <a:xfrm>
            <a:off x="-3101342" y="3022486"/>
            <a:ext cx="3018791" cy="726649"/>
            <a:chOff x="-460208" y="479536"/>
            <a:chExt cx="377657" cy="726649"/>
          </a:xfrm>
        </p:grpSpPr>
        <p:cxnSp>
          <p:nvCxnSpPr>
            <p:cNvPr id="90" name="Straight Connector 89"/>
            <p:cNvCxnSpPr/>
            <p:nvPr userDrawn="1"/>
          </p:nvCxnSpPr>
          <p:spPr bwMode="gray">
            <a:xfrm flipH="1">
              <a:off x="-460208" y="1206185"/>
              <a:ext cx="377657" cy="0"/>
            </a:xfrm>
            <a:prstGeom prst="line">
              <a:avLst/>
            </a:prstGeom>
            <a:noFill/>
            <a:ln w="6350" cap="flat" cmpd="sng" algn="ctr">
              <a:solidFill>
                <a:srgbClr val="FF0000"/>
              </a:solidFill>
              <a:prstDash val="dash"/>
              <a:miter lim="800000"/>
            </a:ln>
            <a:effectLst/>
          </p:spPr>
        </p:cxnSp>
        <p:cxnSp>
          <p:nvCxnSpPr>
            <p:cNvPr id="91" name="Straight Connector 90"/>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sp>
        <p:nvSpPr>
          <p:cNvPr id="94" name="Text Placeholder 6"/>
          <p:cNvSpPr>
            <a:spLocks noGrp="1"/>
          </p:cNvSpPr>
          <p:nvPr>
            <p:ph type="body" sz="quarter" idx="12" hasCustomPrompt="1"/>
          </p:nvPr>
        </p:nvSpPr>
        <p:spPr bwMode="gray">
          <a:xfrm>
            <a:off x="658812" y="4615543"/>
            <a:ext cx="4398963" cy="1149832"/>
          </a:xfrm>
        </p:spPr>
        <p:txBody>
          <a:bodyPr>
            <a:noAutofit/>
          </a:bodyPr>
          <a:lstStyle>
            <a:lvl1pPr algn="l">
              <a:lnSpc>
                <a:spcPct val="80000"/>
              </a:lnSpc>
              <a:defRPr sz="1500">
                <a:solidFill>
                  <a:schemeClr val="bg1"/>
                </a:solidFill>
                <a:latin typeface="+mn-lt"/>
              </a:defRPr>
            </a:lvl1pPr>
          </a:lstStyle>
          <a:p>
            <a:pPr lvl="0"/>
            <a:r>
              <a:rPr lang="en-GB" noProof="0" dirty="0"/>
              <a:t>Address</a:t>
            </a:r>
          </a:p>
        </p:txBody>
      </p:sp>
      <p:sp>
        <p:nvSpPr>
          <p:cNvPr id="137" name="Rectangle 104"/>
          <p:cNvSpPr>
            <a:spLocks noChangeArrowheads="1"/>
          </p:cNvSpPr>
          <p:nvPr userDrawn="1"/>
        </p:nvSpPr>
        <p:spPr bwMode="gray">
          <a:xfrm flipH="1">
            <a:off x="-3101352" y="4615543"/>
            <a:ext cx="3018793" cy="1149831"/>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ADDRESS HERE </a:t>
            </a:r>
          </a:p>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THE REFERENCE PRESENATATION HAS ALL LOCATIONS PRESET FOR YOU TO COPY AND USE FOR YOUR OWN PRESENTATION </a:t>
            </a:r>
          </a:p>
        </p:txBody>
      </p:sp>
      <p:grpSp>
        <p:nvGrpSpPr>
          <p:cNvPr id="138" name="Group 137"/>
          <p:cNvGrpSpPr/>
          <p:nvPr userDrawn="1"/>
        </p:nvGrpSpPr>
        <p:grpSpPr>
          <a:xfrm>
            <a:off x="-3101342" y="4588626"/>
            <a:ext cx="3018791" cy="1176748"/>
            <a:chOff x="-460208" y="610462"/>
            <a:chExt cx="377657" cy="1176748"/>
          </a:xfrm>
        </p:grpSpPr>
        <p:cxnSp>
          <p:nvCxnSpPr>
            <p:cNvPr id="139" name="Straight Connector 138"/>
            <p:cNvCxnSpPr/>
            <p:nvPr userDrawn="1"/>
          </p:nvCxnSpPr>
          <p:spPr bwMode="gray">
            <a:xfrm flipH="1">
              <a:off x="-460208" y="1787210"/>
              <a:ext cx="377657" cy="0"/>
            </a:xfrm>
            <a:prstGeom prst="line">
              <a:avLst/>
            </a:prstGeom>
            <a:noFill/>
            <a:ln w="6350" cap="flat" cmpd="sng" algn="ctr">
              <a:solidFill>
                <a:srgbClr val="FF0000"/>
              </a:solidFill>
              <a:prstDash val="dash"/>
              <a:miter lim="800000"/>
            </a:ln>
            <a:effectLst/>
          </p:spPr>
        </p:cxnSp>
        <p:cxnSp>
          <p:nvCxnSpPr>
            <p:cNvPr id="140" name="Straight Connector 139"/>
            <p:cNvCxnSpPr/>
            <p:nvPr userDrawn="1"/>
          </p:nvCxnSpPr>
          <p:spPr bwMode="gray">
            <a:xfrm flipH="1">
              <a:off x="-460208" y="610462"/>
              <a:ext cx="377657" cy="0"/>
            </a:xfrm>
            <a:prstGeom prst="line">
              <a:avLst/>
            </a:prstGeom>
            <a:noFill/>
            <a:ln w="6350" cap="flat" cmpd="sng" algn="ctr">
              <a:solidFill>
                <a:srgbClr val="FF0000"/>
              </a:solidFill>
              <a:prstDash val="dash"/>
              <a:miter lim="800000"/>
            </a:ln>
            <a:effectLst/>
          </p:spPr>
        </p:cxnSp>
      </p:grpSp>
      <p:cxnSp>
        <p:nvCxnSpPr>
          <p:cNvPr id="147" name="Straight Connector 146"/>
          <p:cNvCxnSpPr/>
          <p:nvPr userDrawn="1"/>
        </p:nvCxnSpPr>
        <p:spPr bwMode="gray">
          <a:xfrm flipH="1">
            <a:off x="-3101342" y="4190790"/>
            <a:ext cx="3018791" cy="0"/>
          </a:xfrm>
          <a:prstGeom prst="line">
            <a:avLst/>
          </a:prstGeom>
          <a:noFill/>
          <a:ln w="6350" cap="flat" cmpd="sng" algn="ctr">
            <a:solidFill>
              <a:srgbClr val="FF0000"/>
            </a:solidFill>
            <a:prstDash val="dash"/>
            <a:miter lim="800000"/>
          </a:ln>
          <a:effectLst/>
        </p:spPr>
      </p:cxnSp>
      <p:sp>
        <p:nvSpPr>
          <p:cNvPr id="148" name="Rectangle 104"/>
          <p:cNvSpPr>
            <a:spLocks noChangeArrowheads="1"/>
          </p:cNvSpPr>
          <p:nvPr userDrawn="1"/>
        </p:nvSpPr>
        <p:spPr bwMode="gray">
          <a:xfrm flipH="1">
            <a:off x="-3101357" y="4215512"/>
            <a:ext cx="3068635" cy="346197"/>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LOCATION</a:t>
            </a:r>
          </a:p>
        </p:txBody>
      </p:sp>
      <p:sp>
        <p:nvSpPr>
          <p:cNvPr id="149" name="Text Placeholder 6"/>
          <p:cNvSpPr>
            <a:spLocks noGrp="1"/>
          </p:cNvSpPr>
          <p:nvPr>
            <p:ph type="body" sz="quarter" idx="13" hasCustomPrompt="1"/>
          </p:nvPr>
        </p:nvSpPr>
        <p:spPr bwMode="gray">
          <a:xfrm>
            <a:off x="652167" y="4219206"/>
            <a:ext cx="4398963" cy="302127"/>
          </a:xfrm>
        </p:spPr>
        <p:txBody>
          <a:bodyPr>
            <a:noAutofit/>
          </a:bodyPr>
          <a:lstStyle>
            <a:lvl1pPr algn="l">
              <a:lnSpc>
                <a:spcPct val="80000"/>
              </a:lnSpc>
              <a:defRPr sz="1800" b="1" cap="all" baseline="0">
                <a:solidFill>
                  <a:schemeClr val="bg1"/>
                </a:solidFill>
                <a:latin typeface="+mj-lt"/>
              </a:defRPr>
            </a:lvl1pPr>
          </a:lstStyle>
          <a:p>
            <a:pPr lvl="0"/>
            <a:r>
              <a:rPr lang="en-GB" noProof="0" dirty="0"/>
              <a:t>Location</a:t>
            </a:r>
          </a:p>
        </p:txBody>
      </p:sp>
      <p:sp>
        <p:nvSpPr>
          <p:cNvPr id="168" name="Freeform 137"/>
          <p:cNvSpPr>
            <a:spLocks noEditPoints="1"/>
          </p:cNvSpPr>
          <p:nvPr userDrawn="1"/>
        </p:nvSpPr>
        <p:spPr bwMode="auto">
          <a:xfrm>
            <a:off x="1016313" y="6038855"/>
            <a:ext cx="237459" cy="238258"/>
          </a:xfrm>
          <a:custGeom>
            <a:avLst/>
            <a:gdLst>
              <a:gd name="T0" fmla="*/ 235 w 291"/>
              <a:gd name="T1" fmla="*/ 0 h 291"/>
              <a:gd name="T2" fmla="*/ 57 w 291"/>
              <a:gd name="T3" fmla="*/ 0 h 291"/>
              <a:gd name="T4" fmla="*/ 0 w 291"/>
              <a:gd name="T5" fmla="*/ 57 h 291"/>
              <a:gd name="T6" fmla="*/ 0 w 291"/>
              <a:gd name="T7" fmla="*/ 234 h 291"/>
              <a:gd name="T8" fmla="*/ 57 w 291"/>
              <a:gd name="T9" fmla="*/ 291 h 291"/>
              <a:gd name="T10" fmla="*/ 235 w 291"/>
              <a:gd name="T11" fmla="*/ 291 h 291"/>
              <a:gd name="T12" fmla="*/ 291 w 291"/>
              <a:gd name="T13" fmla="*/ 234 h 291"/>
              <a:gd name="T14" fmla="*/ 291 w 291"/>
              <a:gd name="T15" fmla="*/ 57 h 291"/>
              <a:gd name="T16" fmla="*/ 235 w 291"/>
              <a:gd name="T17" fmla="*/ 0 h 291"/>
              <a:gd name="T18" fmla="*/ 100 w 291"/>
              <a:gd name="T19" fmla="*/ 226 h 291"/>
              <a:gd name="T20" fmla="*/ 67 w 291"/>
              <a:gd name="T21" fmla="*/ 226 h 291"/>
              <a:gd name="T22" fmla="*/ 67 w 291"/>
              <a:gd name="T23" fmla="*/ 118 h 291"/>
              <a:gd name="T24" fmla="*/ 100 w 291"/>
              <a:gd name="T25" fmla="*/ 118 h 291"/>
              <a:gd name="T26" fmla="*/ 100 w 291"/>
              <a:gd name="T27" fmla="*/ 226 h 291"/>
              <a:gd name="T28" fmla="*/ 83 w 291"/>
              <a:gd name="T29" fmla="*/ 103 h 291"/>
              <a:gd name="T30" fmla="*/ 64 w 291"/>
              <a:gd name="T31" fmla="*/ 83 h 291"/>
              <a:gd name="T32" fmla="*/ 83 w 291"/>
              <a:gd name="T33" fmla="*/ 64 h 291"/>
              <a:gd name="T34" fmla="*/ 103 w 291"/>
              <a:gd name="T35" fmla="*/ 83 h 291"/>
              <a:gd name="T36" fmla="*/ 83 w 291"/>
              <a:gd name="T37" fmla="*/ 103 h 291"/>
              <a:gd name="T38" fmla="*/ 227 w 291"/>
              <a:gd name="T39" fmla="*/ 226 h 291"/>
              <a:gd name="T40" fmla="*/ 193 w 291"/>
              <a:gd name="T41" fmla="*/ 226 h 291"/>
              <a:gd name="T42" fmla="*/ 193 w 291"/>
              <a:gd name="T43" fmla="*/ 174 h 291"/>
              <a:gd name="T44" fmla="*/ 175 w 291"/>
              <a:gd name="T45" fmla="*/ 145 h 291"/>
              <a:gd name="T46" fmla="*/ 155 w 291"/>
              <a:gd name="T47" fmla="*/ 173 h 291"/>
              <a:gd name="T48" fmla="*/ 155 w 291"/>
              <a:gd name="T49" fmla="*/ 226 h 291"/>
              <a:gd name="T50" fmla="*/ 121 w 291"/>
              <a:gd name="T51" fmla="*/ 226 h 291"/>
              <a:gd name="T52" fmla="*/ 121 w 291"/>
              <a:gd name="T53" fmla="*/ 118 h 291"/>
              <a:gd name="T54" fmla="*/ 154 w 291"/>
              <a:gd name="T55" fmla="*/ 118 h 291"/>
              <a:gd name="T56" fmla="*/ 154 w 291"/>
              <a:gd name="T57" fmla="*/ 133 h 291"/>
              <a:gd name="T58" fmla="*/ 154 w 291"/>
              <a:gd name="T59" fmla="*/ 133 h 291"/>
              <a:gd name="T60" fmla="*/ 186 w 291"/>
              <a:gd name="T61" fmla="*/ 115 h 291"/>
              <a:gd name="T62" fmla="*/ 227 w 291"/>
              <a:gd name="T63" fmla="*/ 167 h 291"/>
              <a:gd name="T64" fmla="*/ 227 w 291"/>
              <a:gd name="T65" fmla="*/ 226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1" h="291">
                <a:moveTo>
                  <a:pt x="235" y="0"/>
                </a:moveTo>
                <a:cubicBezTo>
                  <a:pt x="57" y="0"/>
                  <a:pt x="57" y="0"/>
                  <a:pt x="57" y="0"/>
                </a:cubicBezTo>
                <a:cubicBezTo>
                  <a:pt x="26" y="0"/>
                  <a:pt x="0" y="26"/>
                  <a:pt x="0" y="57"/>
                </a:cubicBezTo>
                <a:cubicBezTo>
                  <a:pt x="0" y="234"/>
                  <a:pt x="0" y="234"/>
                  <a:pt x="0" y="234"/>
                </a:cubicBezTo>
                <a:cubicBezTo>
                  <a:pt x="0" y="266"/>
                  <a:pt x="26" y="291"/>
                  <a:pt x="57" y="291"/>
                </a:cubicBezTo>
                <a:cubicBezTo>
                  <a:pt x="235" y="291"/>
                  <a:pt x="235" y="291"/>
                  <a:pt x="235" y="291"/>
                </a:cubicBezTo>
                <a:cubicBezTo>
                  <a:pt x="266" y="291"/>
                  <a:pt x="291" y="266"/>
                  <a:pt x="291" y="234"/>
                </a:cubicBezTo>
                <a:cubicBezTo>
                  <a:pt x="291" y="57"/>
                  <a:pt x="291" y="57"/>
                  <a:pt x="291" y="57"/>
                </a:cubicBezTo>
                <a:cubicBezTo>
                  <a:pt x="291" y="26"/>
                  <a:pt x="266" y="0"/>
                  <a:pt x="235" y="0"/>
                </a:cubicBezTo>
                <a:close/>
                <a:moveTo>
                  <a:pt x="100" y="226"/>
                </a:moveTo>
                <a:cubicBezTo>
                  <a:pt x="67" y="226"/>
                  <a:pt x="67" y="226"/>
                  <a:pt x="67" y="226"/>
                </a:cubicBezTo>
                <a:cubicBezTo>
                  <a:pt x="67" y="118"/>
                  <a:pt x="67" y="118"/>
                  <a:pt x="67" y="118"/>
                </a:cubicBezTo>
                <a:cubicBezTo>
                  <a:pt x="100" y="118"/>
                  <a:pt x="100" y="118"/>
                  <a:pt x="100" y="118"/>
                </a:cubicBezTo>
                <a:lnTo>
                  <a:pt x="100" y="226"/>
                </a:lnTo>
                <a:close/>
                <a:moveTo>
                  <a:pt x="83" y="103"/>
                </a:moveTo>
                <a:cubicBezTo>
                  <a:pt x="73" y="103"/>
                  <a:pt x="64" y="94"/>
                  <a:pt x="64" y="83"/>
                </a:cubicBezTo>
                <a:cubicBezTo>
                  <a:pt x="64" y="73"/>
                  <a:pt x="73" y="64"/>
                  <a:pt x="83" y="64"/>
                </a:cubicBezTo>
                <a:cubicBezTo>
                  <a:pt x="94" y="64"/>
                  <a:pt x="103" y="73"/>
                  <a:pt x="103" y="83"/>
                </a:cubicBezTo>
                <a:cubicBezTo>
                  <a:pt x="103" y="94"/>
                  <a:pt x="94" y="103"/>
                  <a:pt x="83" y="103"/>
                </a:cubicBezTo>
                <a:close/>
                <a:moveTo>
                  <a:pt x="227" y="226"/>
                </a:moveTo>
                <a:cubicBezTo>
                  <a:pt x="193" y="226"/>
                  <a:pt x="193" y="226"/>
                  <a:pt x="193" y="226"/>
                </a:cubicBezTo>
                <a:cubicBezTo>
                  <a:pt x="193" y="174"/>
                  <a:pt x="193" y="174"/>
                  <a:pt x="193" y="174"/>
                </a:cubicBezTo>
                <a:cubicBezTo>
                  <a:pt x="193" y="161"/>
                  <a:pt x="193" y="145"/>
                  <a:pt x="175" y="145"/>
                </a:cubicBezTo>
                <a:cubicBezTo>
                  <a:pt x="158" y="145"/>
                  <a:pt x="155" y="159"/>
                  <a:pt x="155" y="173"/>
                </a:cubicBezTo>
                <a:cubicBezTo>
                  <a:pt x="155" y="226"/>
                  <a:pt x="155" y="226"/>
                  <a:pt x="155" y="226"/>
                </a:cubicBezTo>
                <a:cubicBezTo>
                  <a:pt x="121" y="226"/>
                  <a:pt x="121" y="226"/>
                  <a:pt x="121" y="226"/>
                </a:cubicBezTo>
                <a:cubicBezTo>
                  <a:pt x="121" y="118"/>
                  <a:pt x="121" y="118"/>
                  <a:pt x="121" y="118"/>
                </a:cubicBezTo>
                <a:cubicBezTo>
                  <a:pt x="154" y="118"/>
                  <a:pt x="154" y="118"/>
                  <a:pt x="154" y="118"/>
                </a:cubicBezTo>
                <a:cubicBezTo>
                  <a:pt x="154" y="133"/>
                  <a:pt x="154" y="133"/>
                  <a:pt x="154" y="133"/>
                </a:cubicBezTo>
                <a:cubicBezTo>
                  <a:pt x="154" y="133"/>
                  <a:pt x="154" y="133"/>
                  <a:pt x="154" y="133"/>
                </a:cubicBezTo>
                <a:cubicBezTo>
                  <a:pt x="159" y="124"/>
                  <a:pt x="170" y="115"/>
                  <a:pt x="186" y="115"/>
                </a:cubicBezTo>
                <a:cubicBezTo>
                  <a:pt x="220" y="115"/>
                  <a:pt x="227" y="138"/>
                  <a:pt x="227" y="167"/>
                </a:cubicBezTo>
                <a:lnTo>
                  <a:pt x="227" y="226"/>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nl-NL" dirty="0"/>
          </a:p>
        </p:txBody>
      </p:sp>
      <p:sp>
        <p:nvSpPr>
          <p:cNvPr id="169" name="Freeform 160"/>
          <p:cNvSpPr>
            <a:spLocks/>
          </p:cNvSpPr>
          <p:nvPr userDrawn="1"/>
        </p:nvSpPr>
        <p:spPr bwMode="auto">
          <a:xfrm>
            <a:off x="665086" y="6038855"/>
            <a:ext cx="237859" cy="238258"/>
          </a:xfrm>
          <a:custGeom>
            <a:avLst/>
            <a:gdLst>
              <a:gd name="T0" fmla="*/ 234 w 291"/>
              <a:gd name="T1" fmla="*/ 0 h 291"/>
              <a:gd name="T2" fmla="*/ 57 w 291"/>
              <a:gd name="T3" fmla="*/ 0 h 291"/>
              <a:gd name="T4" fmla="*/ 0 w 291"/>
              <a:gd name="T5" fmla="*/ 57 h 291"/>
              <a:gd name="T6" fmla="*/ 0 w 291"/>
              <a:gd name="T7" fmla="*/ 234 h 291"/>
              <a:gd name="T8" fmla="*/ 57 w 291"/>
              <a:gd name="T9" fmla="*/ 291 h 291"/>
              <a:gd name="T10" fmla="*/ 141 w 291"/>
              <a:gd name="T11" fmla="*/ 291 h 291"/>
              <a:gd name="T12" fmla="*/ 141 w 291"/>
              <a:gd name="T13" fmla="*/ 183 h 291"/>
              <a:gd name="T14" fmla="*/ 98 w 291"/>
              <a:gd name="T15" fmla="*/ 183 h 291"/>
              <a:gd name="T16" fmla="*/ 98 w 291"/>
              <a:gd name="T17" fmla="*/ 133 h 291"/>
              <a:gd name="T18" fmla="*/ 141 w 291"/>
              <a:gd name="T19" fmla="*/ 133 h 291"/>
              <a:gd name="T20" fmla="*/ 141 w 291"/>
              <a:gd name="T21" fmla="*/ 97 h 291"/>
              <a:gd name="T22" fmla="*/ 204 w 291"/>
              <a:gd name="T23" fmla="*/ 32 h 291"/>
              <a:gd name="T24" fmla="*/ 242 w 291"/>
              <a:gd name="T25" fmla="*/ 34 h 291"/>
              <a:gd name="T26" fmla="*/ 242 w 291"/>
              <a:gd name="T27" fmla="*/ 78 h 291"/>
              <a:gd name="T28" fmla="*/ 216 w 291"/>
              <a:gd name="T29" fmla="*/ 78 h 291"/>
              <a:gd name="T30" fmla="*/ 191 w 291"/>
              <a:gd name="T31" fmla="*/ 102 h 291"/>
              <a:gd name="T32" fmla="*/ 191 w 291"/>
              <a:gd name="T33" fmla="*/ 133 h 291"/>
              <a:gd name="T34" fmla="*/ 240 w 291"/>
              <a:gd name="T35" fmla="*/ 133 h 291"/>
              <a:gd name="T36" fmla="*/ 234 w 291"/>
              <a:gd name="T37" fmla="*/ 183 h 291"/>
              <a:gd name="T38" fmla="*/ 191 w 291"/>
              <a:gd name="T39" fmla="*/ 183 h 291"/>
              <a:gd name="T40" fmla="*/ 191 w 291"/>
              <a:gd name="T41" fmla="*/ 291 h 291"/>
              <a:gd name="T42" fmla="*/ 234 w 291"/>
              <a:gd name="T43" fmla="*/ 291 h 291"/>
              <a:gd name="T44" fmla="*/ 291 w 291"/>
              <a:gd name="T45" fmla="*/ 234 h 291"/>
              <a:gd name="T46" fmla="*/ 291 w 291"/>
              <a:gd name="T47" fmla="*/ 57 h 291"/>
              <a:gd name="T48" fmla="*/ 234 w 291"/>
              <a:gd name="T49" fmla="*/ 0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1" h="291">
                <a:moveTo>
                  <a:pt x="234" y="0"/>
                </a:moveTo>
                <a:cubicBezTo>
                  <a:pt x="57" y="0"/>
                  <a:pt x="57" y="0"/>
                  <a:pt x="57" y="0"/>
                </a:cubicBezTo>
                <a:cubicBezTo>
                  <a:pt x="26" y="0"/>
                  <a:pt x="0" y="26"/>
                  <a:pt x="0" y="57"/>
                </a:cubicBezTo>
                <a:cubicBezTo>
                  <a:pt x="0" y="234"/>
                  <a:pt x="0" y="234"/>
                  <a:pt x="0" y="234"/>
                </a:cubicBezTo>
                <a:cubicBezTo>
                  <a:pt x="0" y="266"/>
                  <a:pt x="26" y="291"/>
                  <a:pt x="57" y="291"/>
                </a:cubicBezTo>
                <a:cubicBezTo>
                  <a:pt x="141" y="291"/>
                  <a:pt x="141" y="291"/>
                  <a:pt x="141" y="291"/>
                </a:cubicBezTo>
                <a:cubicBezTo>
                  <a:pt x="141" y="183"/>
                  <a:pt x="141" y="183"/>
                  <a:pt x="141" y="183"/>
                </a:cubicBezTo>
                <a:cubicBezTo>
                  <a:pt x="98" y="183"/>
                  <a:pt x="98" y="183"/>
                  <a:pt x="98" y="183"/>
                </a:cubicBezTo>
                <a:cubicBezTo>
                  <a:pt x="98" y="133"/>
                  <a:pt x="98" y="133"/>
                  <a:pt x="98" y="133"/>
                </a:cubicBezTo>
                <a:cubicBezTo>
                  <a:pt x="141" y="133"/>
                  <a:pt x="141" y="133"/>
                  <a:pt x="141" y="133"/>
                </a:cubicBezTo>
                <a:cubicBezTo>
                  <a:pt x="141" y="97"/>
                  <a:pt x="141" y="97"/>
                  <a:pt x="141" y="97"/>
                </a:cubicBezTo>
                <a:cubicBezTo>
                  <a:pt x="141" y="55"/>
                  <a:pt x="166" y="32"/>
                  <a:pt x="204" y="32"/>
                </a:cubicBezTo>
                <a:cubicBezTo>
                  <a:pt x="222" y="32"/>
                  <a:pt x="237" y="33"/>
                  <a:pt x="242" y="34"/>
                </a:cubicBezTo>
                <a:cubicBezTo>
                  <a:pt x="242" y="78"/>
                  <a:pt x="242" y="78"/>
                  <a:pt x="242" y="78"/>
                </a:cubicBezTo>
                <a:cubicBezTo>
                  <a:pt x="216" y="78"/>
                  <a:pt x="216" y="78"/>
                  <a:pt x="216" y="78"/>
                </a:cubicBezTo>
                <a:cubicBezTo>
                  <a:pt x="195" y="78"/>
                  <a:pt x="191" y="88"/>
                  <a:pt x="191" y="102"/>
                </a:cubicBezTo>
                <a:cubicBezTo>
                  <a:pt x="191" y="133"/>
                  <a:pt x="191" y="133"/>
                  <a:pt x="191" y="133"/>
                </a:cubicBezTo>
                <a:cubicBezTo>
                  <a:pt x="240" y="133"/>
                  <a:pt x="240" y="133"/>
                  <a:pt x="240" y="133"/>
                </a:cubicBezTo>
                <a:cubicBezTo>
                  <a:pt x="234" y="183"/>
                  <a:pt x="234" y="183"/>
                  <a:pt x="234" y="183"/>
                </a:cubicBezTo>
                <a:cubicBezTo>
                  <a:pt x="191" y="183"/>
                  <a:pt x="191" y="183"/>
                  <a:pt x="191" y="183"/>
                </a:cubicBezTo>
                <a:cubicBezTo>
                  <a:pt x="191" y="291"/>
                  <a:pt x="191" y="291"/>
                  <a:pt x="191" y="291"/>
                </a:cubicBezTo>
                <a:cubicBezTo>
                  <a:pt x="234" y="291"/>
                  <a:pt x="234" y="291"/>
                  <a:pt x="234" y="291"/>
                </a:cubicBezTo>
                <a:cubicBezTo>
                  <a:pt x="265" y="291"/>
                  <a:pt x="291" y="266"/>
                  <a:pt x="291" y="234"/>
                </a:cubicBezTo>
                <a:cubicBezTo>
                  <a:pt x="291" y="57"/>
                  <a:pt x="291" y="57"/>
                  <a:pt x="291" y="57"/>
                </a:cubicBezTo>
                <a:cubicBezTo>
                  <a:pt x="291" y="26"/>
                  <a:pt x="265" y="0"/>
                  <a:pt x="234" y="0"/>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nl-NL"/>
          </a:p>
        </p:txBody>
      </p:sp>
      <p:sp>
        <p:nvSpPr>
          <p:cNvPr id="170" name="Freeform 153"/>
          <p:cNvSpPr>
            <a:spLocks noEditPoints="1"/>
          </p:cNvSpPr>
          <p:nvPr userDrawn="1"/>
        </p:nvSpPr>
        <p:spPr bwMode="auto">
          <a:xfrm>
            <a:off x="1367140" y="6036546"/>
            <a:ext cx="242062" cy="242877"/>
          </a:xfrm>
          <a:custGeom>
            <a:avLst/>
            <a:gdLst>
              <a:gd name="T0" fmla="*/ 235 w 291"/>
              <a:gd name="T1" fmla="*/ 0 h 291"/>
              <a:gd name="T2" fmla="*/ 57 w 291"/>
              <a:gd name="T3" fmla="*/ 0 h 291"/>
              <a:gd name="T4" fmla="*/ 0 w 291"/>
              <a:gd name="T5" fmla="*/ 57 h 291"/>
              <a:gd name="T6" fmla="*/ 0 w 291"/>
              <a:gd name="T7" fmla="*/ 234 h 291"/>
              <a:gd name="T8" fmla="*/ 57 w 291"/>
              <a:gd name="T9" fmla="*/ 291 h 291"/>
              <a:gd name="T10" fmla="*/ 235 w 291"/>
              <a:gd name="T11" fmla="*/ 291 h 291"/>
              <a:gd name="T12" fmla="*/ 291 w 291"/>
              <a:gd name="T13" fmla="*/ 234 h 291"/>
              <a:gd name="T14" fmla="*/ 291 w 291"/>
              <a:gd name="T15" fmla="*/ 57 h 291"/>
              <a:gd name="T16" fmla="*/ 235 w 291"/>
              <a:gd name="T17" fmla="*/ 0 h 291"/>
              <a:gd name="T18" fmla="*/ 211 w 291"/>
              <a:gd name="T19" fmla="*/ 112 h 291"/>
              <a:gd name="T20" fmla="*/ 211 w 291"/>
              <a:gd name="T21" fmla="*/ 117 h 291"/>
              <a:gd name="T22" fmla="*/ 116 w 291"/>
              <a:gd name="T23" fmla="*/ 212 h 291"/>
              <a:gd name="T24" fmla="*/ 64 w 291"/>
              <a:gd name="T25" fmla="*/ 197 h 291"/>
              <a:gd name="T26" fmla="*/ 72 w 291"/>
              <a:gd name="T27" fmla="*/ 197 h 291"/>
              <a:gd name="T28" fmla="*/ 114 w 291"/>
              <a:gd name="T29" fmla="*/ 183 h 291"/>
              <a:gd name="T30" fmla="*/ 83 w 291"/>
              <a:gd name="T31" fmla="*/ 160 h 291"/>
              <a:gd name="T32" fmla="*/ 89 w 291"/>
              <a:gd name="T33" fmla="*/ 160 h 291"/>
              <a:gd name="T34" fmla="*/ 98 w 291"/>
              <a:gd name="T35" fmla="*/ 159 h 291"/>
              <a:gd name="T36" fmla="*/ 71 w 291"/>
              <a:gd name="T37" fmla="*/ 126 h 291"/>
              <a:gd name="T38" fmla="*/ 71 w 291"/>
              <a:gd name="T39" fmla="*/ 126 h 291"/>
              <a:gd name="T40" fmla="*/ 86 w 291"/>
              <a:gd name="T41" fmla="*/ 130 h 291"/>
              <a:gd name="T42" fmla="*/ 71 w 291"/>
              <a:gd name="T43" fmla="*/ 102 h 291"/>
              <a:gd name="T44" fmla="*/ 76 w 291"/>
              <a:gd name="T45" fmla="*/ 86 h 291"/>
              <a:gd name="T46" fmla="*/ 145 w 291"/>
              <a:gd name="T47" fmla="*/ 120 h 291"/>
              <a:gd name="T48" fmla="*/ 144 w 291"/>
              <a:gd name="T49" fmla="*/ 113 h 291"/>
              <a:gd name="T50" fmla="*/ 177 w 291"/>
              <a:gd name="T51" fmla="*/ 79 h 291"/>
              <a:gd name="T52" fmla="*/ 202 w 291"/>
              <a:gd name="T53" fmla="*/ 90 h 291"/>
              <a:gd name="T54" fmla="*/ 223 w 291"/>
              <a:gd name="T55" fmla="*/ 82 h 291"/>
              <a:gd name="T56" fmla="*/ 208 w 291"/>
              <a:gd name="T57" fmla="*/ 100 h 291"/>
              <a:gd name="T58" fmla="*/ 227 w 291"/>
              <a:gd name="T59" fmla="*/ 95 h 291"/>
              <a:gd name="T60" fmla="*/ 211 w 291"/>
              <a:gd name="T61" fmla="*/ 112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1" h="291">
                <a:moveTo>
                  <a:pt x="235" y="0"/>
                </a:moveTo>
                <a:cubicBezTo>
                  <a:pt x="57" y="0"/>
                  <a:pt x="57" y="0"/>
                  <a:pt x="57" y="0"/>
                </a:cubicBezTo>
                <a:cubicBezTo>
                  <a:pt x="26" y="0"/>
                  <a:pt x="0" y="26"/>
                  <a:pt x="0" y="57"/>
                </a:cubicBezTo>
                <a:cubicBezTo>
                  <a:pt x="0" y="234"/>
                  <a:pt x="0" y="234"/>
                  <a:pt x="0" y="234"/>
                </a:cubicBezTo>
                <a:cubicBezTo>
                  <a:pt x="0" y="265"/>
                  <a:pt x="26" y="291"/>
                  <a:pt x="57" y="291"/>
                </a:cubicBezTo>
                <a:cubicBezTo>
                  <a:pt x="235" y="291"/>
                  <a:pt x="235" y="291"/>
                  <a:pt x="235" y="291"/>
                </a:cubicBezTo>
                <a:cubicBezTo>
                  <a:pt x="266" y="291"/>
                  <a:pt x="291" y="265"/>
                  <a:pt x="291" y="234"/>
                </a:cubicBezTo>
                <a:cubicBezTo>
                  <a:pt x="291" y="57"/>
                  <a:pt x="291" y="57"/>
                  <a:pt x="291" y="57"/>
                </a:cubicBezTo>
                <a:cubicBezTo>
                  <a:pt x="291" y="26"/>
                  <a:pt x="266" y="0"/>
                  <a:pt x="235" y="0"/>
                </a:cubicBezTo>
                <a:close/>
                <a:moveTo>
                  <a:pt x="211" y="112"/>
                </a:moveTo>
                <a:cubicBezTo>
                  <a:pt x="211" y="114"/>
                  <a:pt x="211" y="115"/>
                  <a:pt x="211" y="117"/>
                </a:cubicBezTo>
                <a:cubicBezTo>
                  <a:pt x="211" y="161"/>
                  <a:pt x="177" y="212"/>
                  <a:pt x="116" y="212"/>
                </a:cubicBezTo>
                <a:cubicBezTo>
                  <a:pt x="97" y="212"/>
                  <a:pt x="79" y="206"/>
                  <a:pt x="64" y="197"/>
                </a:cubicBezTo>
                <a:cubicBezTo>
                  <a:pt x="67" y="197"/>
                  <a:pt x="70" y="197"/>
                  <a:pt x="72" y="197"/>
                </a:cubicBezTo>
                <a:cubicBezTo>
                  <a:pt x="88" y="197"/>
                  <a:pt x="102" y="192"/>
                  <a:pt x="114" y="183"/>
                </a:cubicBezTo>
                <a:cubicBezTo>
                  <a:pt x="99" y="183"/>
                  <a:pt x="87" y="173"/>
                  <a:pt x="83" y="160"/>
                </a:cubicBezTo>
                <a:cubicBezTo>
                  <a:pt x="85" y="160"/>
                  <a:pt x="87" y="160"/>
                  <a:pt x="89" y="160"/>
                </a:cubicBezTo>
                <a:cubicBezTo>
                  <a:pt x="92" y="160"/>
                  <a:pt x="95" y="160"/>
                  <a:pt x="98" y="159"/>
                </a:cubicBezTo>
                <a:cubicBezTo>
                  <a:pt x="82" y="156"/>
                  <a:pt x="71" y="143"/>
                  <a:pt x="71" y="126"/>
                </a:cubicBezTo>
                <a:cubicBezTo>
                  <a:pt x="71" y="126"/>
                  <a:pt x="71" y="126"/>
                  <a:pt x="71" y="126"/>
                </a:cubicBezTo>
                <a:cubicBezTo>
                  <a:pt x="75" y="128"/>
                  <a:pt x="81" y="130"/>
                  <a:pt x="86" y="130"/>
                </a:cubicBezTo>
                <a:cubicBezTo>
                  <a:pt x="77" y="124"/>
                  <a:pt x="71" y="114"/>
                  <a:pt x="71" y="102"/>
                </a:cubicBezTo>
                <a:cubicBezTo>
                  <a:pt x="71" y="96"/>
                  <a:pt x="73" y="90"/>
                  <a:pt x="76" y="86"/>
                </a:cubicBezTo>
                <a:cubicBezTo>
                  <a:pt x="92" y="106"/>
                  <a:pt x="117" y="119"/>
                  <a:pt x="145" y="120"/>
                </a:cubicBezTo>
                <a:cubicBezTo>
                  <a:pt x="144" y="118"/>
                  <a:pt x="144" y="115"/>
                  <a:pt x="144" y="113"/>
                </a:cubicBezTo>
                <a:cubicBezTo>
                  <a:pt x="144" y="94"/>
                  <a:pt x="159" y="79"/>
                  <a:pt x="177" y="79"/>
                </a:cubicBezTo>
                <a:cubicBezTo>
                  <a:pt x="187" y="79"/>
                  <a:pt x="195" y="83"/>
                  <a:pt x="202" y="90"/>
                </a:cubicBezTo>
                <a:cubicBezTo>
                  <a:pt x="209" y="88"/>
                  <a:pt x="216" y="86"/>
                  <a:pt x="223" y="82"/>
                </a:cubicBezTo>
                <a:cubicBezTo>
                  <a:pt x="220" y="90"/>
                  <a:pt x="215" y="96"/>
                  <a:pt x="208" y="100"/>
                </a:cubicBezTo>
                <a:cubicBezTo>
                  <a:pt x="215" y="100"/>
                  <a:pt x="221" y="98"/>
                  <a:pt x="227" y="95"/>
                </a:cubicBezTo>
                <a:cubicBezTo>
                  <a:pt x="223" y="102"/>
                  <a:pt x="217" y="108"/>
                  <a:pt x="211" y="112"/>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nl-NL"/>
          </a:p>
        </p:txBody>
      </p:sp>
      <p:grpSp>
        <p:nvGrpSpPr>
          <p:cNvPr id="171" name="Group 170"/>
          <p:cNvGrpSpPr/>
          <p:nvPr userDrawn="1"/>
        </p:nvGrpSpPr>
        <p:grpSpPr>
          <a:xfrm>
            <a:off x="1722570" y="6036546"/>
            <a:ext cx="241247" cy="242877"/>
            <a:chOff x="12560303" y="3738458"/>
            <a:chExt cx="939801" cy="946150"/>
          </a:xfrm>
          <a:solidFill>
            <a:schemeClr val="bg2"/>
          </a:solidFill>
        </p:grpSpPr>
        <p:sp>
          <p:nvSpPr>
            <p:cNvPr id="172" name="Freeform 158"/>
            <p:cNvSpPr>
              <a:spLocks noEditPoints="1"/>
            </p:cNvSpPr>
            <p:nvPr/>
          </p:nvSpPr>
          <p:spPr bwMode="auto">
            <a:xfrm>
              <a:off x="12560303" y="3738458"/>
              <a:ext cx="939801" cy="946150"/>
            </a:xfrm>
            <a:custGeom>
              <a:avLst/>
              <a:gdLst>
                <a:gd name="T0" fmla="*/ 234 w 290"/>
                <a:gd name="T1" fmla="*/ 0 h 291"/>
                <a:gd name="T2" fmla="*/ 56 w 290"/>
                <a:gd name="T3" fmla="*/ 0 h 291"/>
                <a:gd name="T4" fmla="*/ 0 w 290"/>
                <a:gd name="T5" fmla="*/ 57 h 291"/>
                <a:gd name="T6" fmla="*/ 0 w 290"/>
                <a:gd name="T7" fmla="*/ 234 h 291"/>
                <a:gd name="T8" fmla="*/ 56 w 290"/>
                <a:gd name="T9" fmla="*/ 291 h 291"/>
                <a:gd name="T10" fmla="*/ 234 w 290"/>
                <a:gd name="T11" fmla="*/ 291 h 291"/>
                <a:gd name="T12" fmla="*/ 290 w 290"/>
                <a:gd name="T13" fmla="*/ 234 h 291"/>
                <a:gd name="T14" fmla="*/ 290 w 290"/>
                <a:gd name="T15" fmla="*/ 57 h 291"/>
                <a:gd name="T16" fmla="*/ 234 w 290"/>
                <a:gd name="T17" fmla="*/ 0 h 291"/>
                <a:gd name="T18" fmla="*/ 226 w 290"/>
                <a:gd name="T19" fmla="*/ 178 h 291"/>
                <a:gd name="T20" fmla="*/ 203 w 290"/>
                <a:gd name="T21" fmla="*/ 201 h 291"/>
                <a:gd name="T22" fmla="*/ 87 w 290"/>
                <a:gd name="T23" fmla="*/ 201 h 291"/>
                <a:gd name="T24" fmla="*/ 64 w 290"/>
                <a:gd name="T25" fmla="*/ 178 h 291"/>
                <a:gd name="T26" fmla="*/ 64 w 290"/>
                <a:gd name="T27" fmla="*/ 113 h 291"/>
                <a:gd name="T28" fmla="*/ 87 w 290"/>
                <a:gd name="T29" fmla="*/ 90 h 291"/>
                <a:gd name="T30" fmla="*/ 203 w 290"/>
                <a:gd name="T31" fmla="*/ 90 h 291"/>
                <a:gd name="T32" fmla="*/ 226 w 290"/>
                <a:gd name="T33" fmla="*/ 113 h 291"/>
                <a:gd name="T34" fmla="*/ 226 w 290"/>
                <a:gd name="T35" fmla="*/ 178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0" h="291">
                  <a:moveTo>
                    <a:pt x="234" y="0"/>
                  </a:moveTo>
                  <a:cubicBezTo>
                    <a:pt x="56" y="0"/>
                    <a:pt x="56" y="0"/>
                    <a:pt x="56" y="0"/>
                  </a:cubicBezTo>
                  <a:cubicBezTo>
                    <a:pt x="25" y="0"/>
                    <a:pt x="0" y="26"/>
                    <a:pt x="0" y="57"/>
                  </a:cubicBezTo>
                  <a:cubicBezTo>
                    <a:pt x="0" y="234"/>
                    <a:pt x="0" y="234"/>
                    <a:pt x="0" y="234"/>
                  </a:cubicBezTo>
                  <a:cubicBezTo>
                    <a:pt x="0" y="265"/>
                    <a:pt x="25" y="291"/>
                    <a:pt x="56" y="291"/>
                  </a:cubicBezTo>
                  <a:cubicBezTo>
                    <a:pt x="234" y="291"/>
                    <a:pt x="234" y="291"/>
                    <a:pt x="234" y="291"/>
                  </a:cubicBezTo>
                  <a:cubicBezTo>
                    <a:pt x="265" y="291"/>
                    <a:pt x="290" y="265"/>
                    <a:pt x="290" y="234"/>
                  </a:cubicBezTo>
                  <a:cubicBezTo>
                    <a:pt x="290" y="57"/>
                    <a:pt x="290" y="57"/>
                    <a:pt x="290" y="57"/>
                  </a:cubicBezTo>
                  <a:cubicBezTo>
                    <a:pt x="290" y="26"/>
                    <a:pt x="265" y="0"/>
                    <a:pt x="234" y="0"/>
                  </a:cubicBezTo>
                  <a:close/>
                  <a:moveTo>
                    <a:pt x="226" y="178"/>
                  </a:moveTo>
                  <a:cubicBezTo>
                    <a:pt x="226" y="191"/>
                    <a:pt x="216" y="201"/>
                    <a:pt x="203" y="201"/>
                  </a:cubicBezTo>
                  <a:cubicBezTo>
                    <a:pt x="87" y="201"/>
                    <a:pt x="87" y="201"/>
                    <a:pt x="87" y="201"/>
                  </a:cubicBezTo>
                  <a:cubicBezTo>
                    <a:pt x="74" y="201"/>
                    <a:pt x="64" y="191"/>
                    <a:pt x="64" y="178"/>
                  </a:cubicBezTo>
                  <a:cubicBezTo>
                    <a:pt x="64" y="113"/>
                    <a:pt x="64" y="113"/>
                    <a:pt x="64" y="113"/>
                  </a:cubicBezTo>
                  <a:cubicBezTo>
                    <a:pt x="64" y="100"/>
                    <a:pt x="74" y="90"/>
                    <a:pt x="87" y="90"/>
                  </a:cubicBezTo>
                  <a:cubicBezTo>
                    <a:pt x="203" y="90"/>
                    <a:pt x="203" y="90"/>
                    <a:pt x="203" y="90"/>
                  </a:cubicBezTo>
                  <a:cubicBezTo>
                    <a:pt x="216" y="90"/>
                    <a:pt x="226" y="100"/>
                    <a:pt x="226" y="113"/>
                  </a:cubicBezTo>
                  <a:lnTo>
                    <a:pt x="226" y="1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dirty="0"/>
            </a:p>
          </p:txBody>
        </p:sp>
        <p:sp>
          <p:nvSpPr>
            <p:cNvPr id="173" name="Freeform 159"/>
            <p:cNvSpPr>
              <a:spLocks/>
            </p:cNvSpPr>
            <p:nvPr/>
          </p:nvSpPr>
          <p:spPr bwMode="auto">
            <a:xfrm>
              <a:off x="12974641" y="4128983"/>
              <a:ext cx="142875" cy="149225"/>
            </a:xfrm>
            <a:custGeom>
              <a:avLst/>
              <a:gdLst>
                <a:gd name="T0" fmla="*/ 0 w 90"/>
                <a:gd name="T1" fmla="*/ 94 h 94"/>
                <a:gd name="T2" fmla="*/ 90 w 90"/>
                <a:gd name="T3" fmla="*/ 47 h 94"/>
                <a:gd name="T4" fmla="*/ 0 w 90"/>
                <a:gd name="T5" fmla="*/ 0 h 94"/>
                <a:gd name="T6" fmla="*/ 0 w 90"/>
                <a:gd name="T7" fmla="*/ 94 h 94"/>
              </a:gdLst>
              <a:ahLst/>
              <a:cxnLst>
                <a:cxn ang="0">
                  <a:pos x="T0" y="T1"/>
                </a:cxn>
                <a:cxn ang="0">
                  <a:pos x="T2" y="T3"/>
                </a:cxn>
                <a:cxn ang="0">
                  <a:pos x="T4" y="T5"/>
                </a:cxn>
                <a:cxn ang="0">
                  <a:pos x="T6" y="T7"/>
                </a:cxn>
              </a:cxnLst>
              <a:rect l="0" t="0" r="r" b="b"/>
              <a:pathLst>
                <a:path w="90" h="94">
                  <a:moveTo>
                    <a:pt x="0" y="94"/>
                  </a:moveTo>
                  <a:lnTo>
                    <a:pt x="90" y="47"/>
                  </a:lnTo>
                  <a:lnTo>
                    <a:pt x="0" y="0"/>
                  </a:lnTo>
                  <a:lnTo>
                    <a:pt x="0" y="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grpSp>
    </p:spTree>
    <p:extLst>
      <p:ext uri="{BB962C8B-B14F-4D97-AF65-F5344CB8AC3E}">
        <p14:creationId xmlns:p14="http://schemas.microsoft.com/office/powerpoint/2010/main" val="1996306597"/>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Grey End Slide">
    <p:spTree>
      <p:nvGrpSpPr>
        <p:cNvPr id="1" name=""/>
        <p:cNvGrpSpPr/>
        <p:nvPr/>
      </p:nvGrpSpPr>
      <p:grpSpPr>
        <a:xfrm>
          <a:off x="0" y="0"/>
          <a:ext cx="0" cy="0"/>
          <a:chOff x="0" y="0"/>
          <a:chExt cx="0" cy="0"/>
        </a:xfrm>
      </p:grpSpPr>
      <p:sp>
        <p:nvSpPr>
          <p:cNvPr id="35"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31" name="Rectangle 30"/>
          <p:cNvSpPr/>
          <p:nvPr userDrawn="1"/>
        </p:nvSpPr>
        <p:spPr>
          <a:xfrm>
            <a:off x="6096000" y="333375"/>
            <a:ext cx="5761038" cy="6191250"/>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sp>
        <p:nvSpPr>
          <p:cNvPr id="30" name="Rectangle 29"/>
          <p:cNvSpPr/>
          <p:nvPr userDrawn="1"/>
        </p:nvSpPr>
        <p:spPr>
          <a:xfrm>
            <a:off x="334962" y="333375"/>
            <a:ext cx="5761038" cy="619125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sp>
        <p:nvSpPr>
          <p:cNvPr id="25" name="Title 1"/>
          <p:cNvSpPr>
            <a:spLocks noGrp="1"/>
          </p:cNvSpPr>
          <p:nvPr>
            <p:ph type="ctrTitle" hasCustomPrompt="1"/>
          </p:nvPr>
        </p:nvSpPr>
        <p:spPr bwMode="gray">
          <a:xfrm>
            <a:off x="658812" y="1071321"/>
            <a:ext cx="4970463" cy="1840326"/>
          </a:xfrm>
        </p:spPr>
        <p:txBody>
          <a:bodyPr anchor="b" anchorCtr="0">
            <a:noAutofit/>
          </a:bodyPr>
          <a:lstStyle>
            <a:lvl1pPr algn="l">
              <a:lnSpc>
                <a:spcPts val="4600"/>
              </a:lnSpc>
              <a:defRPr sz="5600" b="1">
                <a:solidFill>
                  <a:schemeClr val="tx2"/>
                </a:solidFill>
              </a:defRPr>
            </a:lvl1pPr>
          </a:lstStyle>
          <a:p>
            <a:r>
              <a:rPr lang="en-GB" noProof="0" dirty="0"/>
              <a:t>Click to edit </a:t>
            </a:r>
            <a:br>
              <a:rPr lang="en-GB" noProof="0" dirty="0"/>
            </a:br>
            <a:r>
              <a:rPr lang="en-GB" noProof="0" dirty="0"/>
              <a:t>END title</a:t>
            </a:r>
          </a:p>
        </p:txBody>
      </p:sp>
      <p:grpSp>
        <p:nvGrpSpPr>
          <p:cNvPr id="60" name="Group 59"/>
          <p:cNvGrpSpPr/>
          <p:nvPr userDrawn="1"/>
        </p:nvGrpSpPr>
        <p:grpSpPr>
          <a:xfrm>
            <a:off x="6924883" y="2485894"/>
            <a:ext cx="4169881" cy="1760986"/>
            <a:chOff x="12638090" y="1376363"/>
            <a:chExt cx="3984627" cy="1682751"/>
          </a:xfrm>
          <a:solidFill>
            <a:schemeClr val="bg1"/>
          </a:solidFill>
        </p:grpSpPr>
        <p:sp>
          <p:nvSpPr>
            <p:cNvPr id="61" name="Freeform 5"/>
            <p:cNvSpPr>
              <a:spLocks/>
            </p:cNvSpPr>
            <p:nvPr/>
          </p:nvSpPr>
          <p:spPr bwMode="auto">
            <a:xfrm>
              <a:off x="12638090" y="1376363"/>
              <a:ext cx="1346201" cy="1628775"/>
            </a:xfrm>
            <a:custGeom>
              <a:avLst/>
              <a:gdLst>
                <a:gd name="T0" fmla="*/ 358 w 423"/>
                <a:gd name="T1" fmla="*/ 55 h 509"/>
                <a:gd name="T2" fmla="*/ 209 w 423"/>
                <a:gd name="T3" fmla="*/ 0 h 509"/>
                <a:gd name="T4" fmla="*/ 61 w 423"/>
                <a:gd name="T5" fmla="*/ 61 h 509"/>
                <a:gd name="T6" fmla="*/ 0 w 423"/>
                <a:gd name="T7" fmla="*/ 206 h 509"/>
                <a:gd name="T8" fmla="*/ 141 w 423"/>
                <a:gd name="T9" fmla="*/ 398 h 509"/>
                <a:gd name="T10" fmla="*/ 184 w 423"/>
                <a:gd name="T11" fmla="*/ 330 h 509"/>
                <a:gd name="T12" fmla="*/ 79 w 423"/>
                <a:gd name="T13" fmla="*/ 205 h 509"/>
                <a:gd name="T14" fmla="*/ 210 w 423"/>
                <a:gd name="T15" fmla="*/ 76 h 509"/>
                <a:gd name="T16" fmla="*/ 344 w 423"/>
                <a:gd name="T17" fmla="*/ 202 h 509"/>
                <a:gd name="T18" fmla="*/ 310 w 423"/>
                <a:gd name="T19" fmla="*/ 299 h 509"/>
                <a:gd name="T20" fmla="*/ 310 w 423"/>
                <a:gd name="T21" fmla="*/ 299 h 509"/>
                <a:gd name="T22" fmla="*/ 310 w 423"/>
                <a:gd name="T23" fmla="*/ 300 h 509"/>
                <a:gd name="T24" fmla="*/ 168 w 423"/>
                <a:gd name="T25" fmla="*/ 509 h 509"/>
                <a:gd name="T26" fmla="*/ 241 w 423"/>
                <a:gd name="T27" fmla="*/ 509 h 509"/>
                <a:gd name="T28" fmla="*/ 274 w 423"/>
                <a:gd name="T29" fmla="*/ 491 h 509"/>
                <a:gd name="T30" fmla="*/ 352 w 423"/>
                <a:gd name="T31" fmla="*/ 366 h 509"/>
                <a:gd name="T32" fmla="*/ 366 w 423"/>
                <a:gd name="T33" fmla="*/ 343 h 509"/>
                <a:gd name="T34" fmla="*/ 423 w 423"/>
                <a:gd name="T35" fmla="*/ 200 h 509"/>
                <a:gd name="T36" fmla="*/ 358 w 423"/>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3" h="509">
                  <a:moveTo>
                    <a:pt x="358" y="55"/>
                  </a:moveTo>
                  <a:cubicBezTo>
                    <a:pt x="318" y="20"/>
                    <a:pt x="264" y="0"/>
                    <a:pt x="209" y="0"/>
                  </a:cubicBezTo>
                  <a:cubicBezTo>
                    <a:pt x="153" y="0"/>
                    <a:pt x="101" y="22"/>
                    <a:pt x="61" y="61"/>
                  </a:cubicBezTo>
                  <a:cubicBezTo>
                    <a:pt x="22" y="100"/>
                    <a:pt x="0" y="152"/>
                    <a:pt x="0" y="206"/>
                  </a:cubicBezTo>
                  <a:cubicBezTo>
                    <a:pt x="0" y="296"/>
                    <a:pt x="56" y="372"/>
                    <a:pt x="141" y="398"/>
                  </a:cubicBezTo>
                  <a:cubicBezTo>
                    <a:pt x="184" y="330"/>
                    <a:pt x="184" y="330"/>
                    <a:pt x="184" y="330"/>
                  </a:cubicBezTo>
                  <a:cubicBezTo>
                    <a:pt x="124" y="319"/>
                    <a:pt x="79" y="268"/>
                    <a:pt x="79" y="205"/>
                  </a:cubicBezTo>
                  <a:cubicBezTo>
                    <a:pt x="79" y="134"/>
                    <a:pt x="138" y="76"/>
                    <a:pt x="210" y="76"/>
                  </a:cubicBezTo>
                  <a:cubicBezTo>
                    <a:pt x="276" y="76"/>
                    <a:pt x="344" y="123"/>
                    <a:pt x="344" y="202"/>
                  </a:cubicBezTo>
                  <a:cubicBezTo>
                    <a:pt x="344" y="239"/>
                    <a:pt x="327" y="271"/>
                    <a:pt x="310" y="299"/>
                  </a:cubicBezTo>
                  <a:cubicBezTo>
                    <a:pt x="310" y="299"/>
                    <a:pt x="310" y="299"/>
                    <a:pt x="310" y="299"/>
                  </a:cubicBezTo>
                  <a:cubicBezTo>
                    <a:pt x="310" y="300"/>
                    <a:pt x="310" y="300"/>
                    <a:pt x="310" y="300"/>
                  </a:cubicBezTo>
                  <a:cubicBezTo>
                    <a:pt x="168" y="509"/>
                    <a:pt x="168" y="509"/>
                    <a:pt x="168" y="509"/>
                  </a:cubicBezTo>
                  <a:cubicBezTo>
                    <a:pt x="241" y="509"/>
                    <a:pt x="241" y="509"/>
                    <a:pt x="241" y="509"/>
                  </a:cubicBezTo>
                  <a:cubicBezTo>
                    <a:pt x="255" y="509"/>
                    <a:pt x="267" y="502"/>
                    <a:pt x="274" y="491"/>
                  </a:cubicBezTo>
                  <a:cubicBezTo>
                    <a:pt x="352" y="366"/>
                    <a:pt x="352" y="366"/>
                    <a:pt x="352" y="366"/>
                  </a:cubicBezTo>
                  <a:cubicBezTo>
                    <a:pt x="356" y="358"/>
                    <a:pt x="361" y="350"/>
                    <a:pt x="366" y="343"/>
                  </a:cubicBezTo>
                  <a:cubicBezTo>
                    <a:pt x="394" y="297"/>
                    <a:pt x="423" y="249"/>
                    <a:pt x="423" y="200"/>
                  </a:cubicBezTo>
                  <a:cubicBezTo>
                    <a:pt x="423" y="127"/>
                    <a:pt x="388" y="81"/>
                    <a:pt x="358" y="5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2" name="Oval 61"/>
            <p:cNvSpPr>
              <a:spLocks noChangeArrowheads="1"/>
            </p:cNvSpPr>
            <p:nvPr/>
          </p:nvSpPr>
          <p:spPr bwMode="auto">
            <a:xfrm>
              <a:off x="13134978" y="1836738"/>
              <a:ext cx="352425" cy="3556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3" name="Rectangle 62"/>
            <p:cNvSpPr>
              <a:spLocks noChangeArrowheads="1"/>
            </p:cNvSpPr>
            <p:nvPr/>
          </p:nvSpPr>
          <p:spPr bwMode="auto">
            <a:xfrm>
              <a:off x="14266866" y="1590676"/>
              <a:ext cx="134938" cy="534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4" name="Freeform 8"/>
            <p:cNvSpPr>
              <a:spLocks noEditPoints="1"/>
            </p:cNvSpPr>
            <p:nvPr/>
          </p:nvSpPr>
          <p:spPr bwMode="auto">
            <a:xfrm>
              <a:off x="14468478" y="1693863"/>
              <a:ext cx="444500" cy="444500"/>
            </a:xfrm>
            <a:custGeom>
              <a:avLst/>
              <a:gdLst>
                <a:gd name="T0" fmla="*/ 101 w 140"/>
                <a:gd name="T1" fmla="*/ 52 h 139"/>
                <a:gd name="T2" fmla="*/ 93 w 140"/>
                <a:gd name="T3" fmla="*/ 37 h 139"/>
                <a:gd name="T4" fmla="*/ 73 w 140"/>
                <a:gd name="T5" fmla="*/ 29 h 139"/>
                <a:gd name="T6" fmla="*/ 52 w 140"/>
                <a:gd name="T7" fmla="*/ 38 h 139"/>
                <a:gd name="T8" fmla="*/ 44 w 140"/>
                <a:gd name="T9" fmla="*/ 52 h 139"/>
                <a:gd name="T10" fmla="*/ 101 w 140"/>
                <a:gd name="T11" fmla="*/ 52 h 139"/>
                <a:gd name="T12" fmla="*/ 140 w 140"/>
                <a:gd name="T13" fmla="*/ 77 h 139"/>
                <a:gd name="T14" fmla="*/ 43 w 140"/>
                <a:gd name="T15" fmla="*/ 77 h 139"/>
                <a:gd name="T16" fmla="*/ 51 w 140"/>
                <a:gd name="T17" fmla="*/ 99 h 139"/>
                <a:gd name="T18" fmla="*/ 72 w 140"/>
                <a:gd name="T19" fmla="*/ 107 h 139"/>
                <a:gd name="T20" fmla="*/ 89 w 140"/>
                <a:gd name="T21" fmla="*/ 103 h 139"/>
                <a:gd name="T22" fmla="*/ 98 w 140"/>
                <a:gd name="T23" fmla="*/ 93 h 139"/>
                <a:gd name="T24" fmla="*/ 138 w 140"/>
                <a:gd name="T25" fmla="*/ 97 h 139"/>
                <a:gd name="T26" fmla="*/ 113 w 140"/>
                <a:gd name="T27" fmla="*/ 129 h 139"/>
                <a:gd name="T28" fmla="*/ 72 w 140"/>
                <a:gd name="T29" fmla="*/ 139 h 139"/>
                <a:gd name="T30" fmla="*/ 20 w 140"/>
                <a:gd name="T31" fmla="*/ 120 h 139"/>
                <a:gd name="T32" fmla="*/ 0 w 140"/>
                <a:gd name="T33" fmla="*/ 70 h 139"/>
                <a:gd name="T34" fmla="*/ 20 w 140"/>
                <a:gd name="T35" fmla="*/ 19 h 139"/>
                <a:gd name="T36" fmla="*/ 70 w 140"/>
                <a:gd name="T37" fmla="*/ 0 h 139"/>
                <a:gd name="T38" fmla="*/ 122 w 140"/>
                <a:gd name="T39" fmla="*/ 20 h 139"/>
                <a:gd name="T40" fmla="*/ 140 w 140"/>
                <a:gd name="T41" fmla="*/ 73 h 139"/>
                <a:gd name="T42" fmla="*/ 140 w 140"/>
                <a:gd name="T43" fmla="*/ 7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39">
                  <a:moveTo>
                    <a:pt x="101" y="52"/>
                  </a:moveTo>
                  <a:cubicBezTo>
                    <a:pt x="101" y="51"/>
                    <a:pt x="99" y="43"/>
                    <a:pt x="93" y="37"/>
                  </a:cubicBezTo>
                  <a:cubicBezTo>
                    <a:pt x="88" y="32"/>
                    <a:pt x="81" y="29"/>
                    <a:pt x="73" y="29"/>
                  </a:cubicBezTo>
                  <a:cubicBezTo>
                    <a:pt x="62" y="29"/>
                    <a:pt x="56" y="34"/>
                    <a:pt x="52" y="38"/>
                  </a:cubicBezTo>
                  <a:cubicBezTo>
                    <a:pt x="48" y="41"/>
                    <a:pt x="46" y="46"/>
                    <a:pt x="44" y="52"/>
                  </a:cubicBezTo>
                  <a:lnTo>
                    <a:pt x="101" y="52"/>
                  </a:lnTo>
                  <a:close/>
                  <a:moveTo>
                    <a:pt x="140" y="77"/>
                  </a:moveTo>
                  <a:cubicBezTo>
                    <a:pt x="43" y="77"/>
                    <a:pt x="43" y="77"/>
                    <a:pt x="43" y="77"/>
                  </a:cubicBezTo>
                  <a:cubicBezTo>
                    <a:pt x="43" y="84"/>
                    <a:pt x="46" y="93"/>
                    <a:pt x="51" y="99"/>
                  </a:cubicBezTo>
                  <a:cubicBezTo>
                    <a:pt x="57" y="106"/>
                    <a:pt x="66" y="107"/>
                    <a:pt x="72" y="107"/>
                  </a:cubicBezTo>
                  <a:cubicBezTo>
                    <a:pt x="78" y="107"/>
                    <a:pt x="85" y="106"/>
                    <a:pt x="89" y="103"/>
                  </a:cubicBezTo>
                  <a:cubicBezTo>
                    <a:pt x="90" y="103"/>
                    <a:pt x="95" y="100"/>
                    <a:pt x="98" y="93"/>
                  </a:cubicBezTo>
                  <a:cubicBezTo>
                    <a:pt x="138" y="97"/>
                    <a:pt x="138" y="97"/>
                    <a:pt x="138" y="97"/>
                  </a:cubicBezTo>
                  <a:cubicBezTo>
                    <a:pt x="132" y="115"/>
                    <a:pt x="120" y="125"/>
                    <a:pt x="113" y="129"/>
                  </a:cubicBezTo>
                  <a:cubicBezTo>
                    <a:pt x="100" y="137"/>
                    <a:pt x="86" y="139"/>
                    <a:pt x="72" y="139"/>
                  </a:cubicBezTo>
                  <a:cubicBezTo>
                    <a:pt x="52" y="139"/>
                    <a:pt x="35" y="136"/>
                    <a:pt x="20" y="120"/>
                  </a:cubicBezTo>
                  <a:cubicBezTo>
                    <a:pt x="9" y="109"/>
                    <a:pt x="0" y="92"/>
                    <a:pt x="0" y="70"/>
                  </a:cubicBezTo>
                  <a:cubicBezTo>
                    <a:pt x="0" y="52"/>
                    <a:pt x="7" y="32"/>
                    <a:pt x="20" y="19"/>
                  </a:cubicBezTo>
                  <a:cubicBezTo>
                    <a:pt x="36" y="3"/>
                    <a:pt x="55" y="0"/>
                    <a:pt x="70" y="0"/>
                  </a:cubicBezTo>
                  <a:cubicBezTo>
                    <a:pt x="85" y="0"/>
                    <a:pt x="106" y="3"/>
                    <a:pt x="122" y="20"/>
                  </a:cubicBezTo>
                  <a:cubicBezTo>
                    <a:pt x="137" y="36"/>
                    <a:pt x="140" y="57"/>
                    <a:pt x="140" y="73"/>
                  </a:cubicBezTo>
                  <a:lnTo>
                    <a:pt x="140"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5" name="Freeform 9"/>
            <p:cNvSpPr>
              <a:spLocks/>
            </p:cNvSpPr>
            <p:nvPr/>
          </p:nvSpPr>
          <p:spPr bwMode="auto">
            <a:xfrm>
              <a:off x="14928854" y="1709738"/>
              <a:ext cx="503238" cy="415925"/>
            </a:xfrm>
            <a:custGeom>
              <a:avLst/>
              <a:gdLst>
                <a:gd name="T0" fmla="*/ 93 w 317"/>
                <a:gd name="T1" fmla="*/ 0 h 262"/>
                <a:gd name="T2" fmla="*/ 159 w 317"/>
                <a:gd name="T3" fmla="*/ 139 h 262"/>
                <a:gd name="T4" fmla="*/ 225 w 317"/>
                <a:gd name="T5" fmla="*/ 0 h 262"/>
                <a:gd name="T6" fmla="*/ 317 w 317"/>
                <a:gd name="T7" fmla="*/ 0 h 262"/>
                <a:gd name="T8" fmla="*/ 185 w 317"/>
                <a:gd name="T9" fmla="*/ 262 h 262"/>
                <a:gd name="T10" fmla="*/ 133 w 317"/>
                <a:gd name="T11" fmla="*/ 262 h 262"/>
                <a:gd name="T12" fmla="*/ 0 w 317"/>
                <a:gd name="T13" fmla="*/ 0 h 262"/>
                <a:gd name="T14" fmla="*/ 93 w 317"/>
                <a:gd name="T15" fmla="*/ 0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7" h="262">
                  <a:moveTo>
                    <a:pt x="93" y="0"/>
                  </a:moveTo>
                  <a:lnTo>
                    <a:pt x="159" y="139"/>
                  </a:lnTo>
                  <a:lnTo>
                    <a:pt x="225" y="0"/>
                  </a:lnTo>
                  <a:lnTo>
                    <a:pt x="317" y="0"/>
                  </a:lnTo>
                  <a:lnTo>
                    <a:pt x="185" y="262"/>
                  </a:lnTo>
                  <a:lnTo>
                    <a:pt x="133" y="262"/>
                  </a:lnTo>
                  <a:lnTo>
                    <a:pt x="0" y="0"/>
                  </a:lnTo>
                  <a:lnTo>
                    <a:pt x="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6" name="Freeform 10"/>
            <p:cNvSpPr>
              <a:spLocks/>
            </p:cNvSpPr>
            <p:nvPr/>
          </p:nvSpPr>
          <p:spPr bwMode="auto">
            <a:xfrm>
              <a:off x="15476541" y="1709738"/>
              <a:ext cx="133350" cy="415925"/>
            </a:xfrm>
            <a:custGeom>
              <a:avLst/>
              <a:gdLst>
                <a:gd name="T0" fmla="*/ 42 w 42"/>
                <a:gd name="T1" fmla="*/ 0 h 130"/>
                <a:gd name="T2" fmla="*/ 42 w 42"/>
                <a:gd name="T3" fmla="*/ 97 h 130"/>
                <a:gd name="T4" fmla="*/ 9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7"/>
                    <a:pt x="42" y="97"/>
                    <a:pt x="42" y="97"/>
                  </a:cubicBezTo>
                  <a:cubicBezTo>
                    <a:pt x="42" y="115"/>
                    <a:pt x="27" y="130"/>
                    <a:pt x="9" y="130"/>
                  </a:cubicBezTo>
                  <a:cubicBezTo>
                    <a:pt x="0" y="130"/>
                    <a:pt x="0" y="130"/>
                    <a:pt x="0" y="130"/>
                  </a:cubicBezTo>
                  <a:cubicBezTo>
                    <a:pt x="0" y="0"/>
                    <a:pt x="0" y="0"/>
                    <a:pt x="0" y="0"/>
                  </a:cubicBezTo>
                  <a:lnTo>
                    <a:pt x="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7" name="Freeform 11"/>
            <p:cNvSpPr>
              <a:spLocks/>
            </p:cNvSpPr>
            <p:nvPr/>
          </p:nvSpPr>
          <p:spPr bwMode="auto">
            <a:xfrm>
              <a:off x="14263691" y="2220913"/>
              <a:ext cx="420688"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8" name="Freeform 12"/>
            <p:cNvSpPr>
              <a:spLocks/>
            </p:cNvSpPr>
            <p:nvPr/>
          </p:nvSpPr>
          <p:spPr bwMode="auto">
            <a:xfrm>
              <a:off x="14779629" y="2230438"/>
              <a:ext cx="133350" cy="415925"/>
            </a:xfrm>
            <a:custGeom>
              <a:avLst/>
              <a:gdLst>
                <a:gd name="T0" fmla="*/ 42 w 42"/>
                <a:gd name="T1" fmla="*/ 0 h 130"/>
                <a:gd name="T2" fmla="*/ 42 w 42"/>
                <a:gd name="T3" fmla="*/ 98 h 130"/>
                <a:gd name="T4" fmla="*/ 10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8"/>
                    <a:pt x="42" y="98"/>
                    <a:pt x="42" y="98"/>
                  </a:cubicBezTo>
                  <a:cubicBezTo>
                    <a:pt x="42" y="116"/>
                    <a:pt x="27" y="130"/>
                    <a:pt x="10" y="130"/>
                  </a:cubicBezTo>
                  <a:cubicBezTo>
                    <a:pt x="0" y="130"/>
                    <a:pt x="0" y="130"/>
                    <a:pt x="0" y="130"/>
                  </a:cubicBezTo>
                  <a:cubicBezTo>
                    <a:pt x="0" y="0"/>
                    <a:pt x="0" y="0"/>
                    <a:pt x="0" y="0"/>
                  </a:cubicBezTo>
                  <a:lnTo>
                    <a:pt x="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9" name="Freeform 13"/>
            <p:cNvSpPr>
              <a:spLocks/>
            </p:cNvSpPr>
            <p:nvPr/>
          </p:nvSpPr>
          <p:spPr bwMode="auto">
            <a:xfrm>
              <a:off x="15009816" y="2220913"/>
              <a:ext cx="419100"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0" name="Freeform 14"/>
            <p:cNvSpPr>
              <a:spLocks noEditPoints="1"/>
            </p:cNvSpPr>
            <p:nvPr/>
          </p:nvSpPr>
          <p:spPr bwMode="auto">
            <a:xfrm>
              <a:off x="15495591" y="2217738"/>
              <a:ext cx="442913" cy="441325"/>
            </a:xfrm>
            <a:custGeom>
              <a:avLst/>
              <a:gdLst>
                <a:gd name="T0" fmla="*/ 101 w 139"/>
                <a:gd name="T1" fmla="*/ 51 h 138"/>
                <a:gd name="T2" fmla="*/ 92 w 139"/>
                <a:gd name="T3" fmla="*/ 36 h 138"/>
                <a:gd name="T4" fmla="*/ 72 w 139"/>
                <a:gd name="T5" fmla="*/ 29 h 138"/>
                <a:gd name="T6" fmla="*/ 51 w 139"/>
                <a:gd name="T7" fmla="*/ 37 h 138"/>
                <a:gd name="T8" fmla="*/ 44 w 139"/>
                <a:gd name="T9" fmla="*/ 51 h 138"/>
                <a:gd name="T10" fmla="*/ 101 w 139"/>
                <a:gd name="T11" fmla="*/ 51 h 138"/>
                <a:gd name="T12" fmla="*/ 139 w 139"/>
                <a:gd name="T13" fmla="*/ 76 h 138"/>
                <a:gd name="T14" fmla="*/ 42 w 139"/>
                <a:gd name="T15" fmla="*/ 76 h 138"/>
                <a:gd name="T16" fmla="*/ 50 w 139"/>
                <a:gd name="T17" fmla="*/ 99 h 138"/>
                <a:gd name="T18" fmla="*/ 72 w 139"/>
                <a:gd name="T19" fmla="*/ 107 h 138"/>
                <a:gd name="T20" fmla="*/ 89 w 139"/>
                <a:gd name="T21" fmla="*/ 103 h 138"/>
                <a:gd name="T22" fmla="*/ 98 w 139"/>
                <a:gd name="T23" fmla="*/ 92 h 138"/>
                <a:gd name="T24" fmla="*/ 137 w 139"/>
                <a:gd name="T25" fmla="*/ 96 h 138"/>
                <a:gd name="T26" fmla="*/ 112 w 139"/>
                <a:gd name="T27" fmla="*/ 129 h 138"/>
                <a:gd name="T28" fmla="*/ 71 w 139"/>
                <a:gd name="T29" fmla="*/ 138 h 138"/>
                <a:gd name="T30" fmla="*/ 19 w 139"/>
                <a:gd name="T31" fmla="*/ 120 h 138"/>
                <a:gd name="T32" fmla="*/ 0 w 139"/>
                <a:gd name="T33" fmla="*/ 70 h 138"/>
                <a:gd name="T34" fmla="*/ 20 w 139"/>
                <a:gd name="T35" fmla="*/ 18 h 138"/>
                <a:gd name="T36" fmla="*/ 69 w 139"/>
                <a:gd name="T37" fmla="*/ 0 h 138"/>
                <a:gd name="T38" fmla="*/ 121 w 139"/>
                <a:gd name="T39" fmla="*/ 19 h 138"/>
                <a:gd name="T40" fmla="*/ 139 w 139"/>
                <a:gd name="T41" fmla="*/ 72 h 138"/>
                <a:gd name="T42" fmla="*/ 139 w 139"/>
                <a:gd name="T43" fmla="*/ 7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138">
                  <a:moveTo>
                    <a:pt x="101" y="51"/>
                  </a:moveTo>
                  <a:cubicBezTo>
                    <a:pt x="100" y="50"/>
                    <a:pt x="98" y="42"/>
                    <a:pt x="92" y="36"/>
                  </a:cubicBezTo>
                  <a:cubicBezTo>
                    <a:pt x="87" y="32"/>
                    <a:pt x="81" y="29"/>
                    <a:pt x="72" y="29"/>
                  </a:cubicBezTo>
                  <a:cubicBezTo>
                    <a:pt x="61" y="29"/>
                    <a:pt x="55" y="33"/>
                    <a:pt x="51" y="37"/>
                  </a:cubicBezTo>
                  <a:cubicBezTo>
                    <a:pt x="48" y="41"/>
                    <a:pt x="45" y="45"/>
                    <a:pt x="44" y="51"/>
                  </a:cubicBezTo>
                  <a:lnTo>
                    <a:pt x="101" y="51"/>
                  </a:lnTo>
                  <a:close/>
                  <a:moveTo>
                    <a:pt x="139" y="76"/>
                  </a:moveTo>
                  <a:cubicBezTo>
                    <a:pt x="42" y="76"/>
                    <a:pt x="42" y="76"/>
                    <a:pt x="42" y="76"/>
                  </a:cubicBezTo>
                  <a:cubicBezTo>
                    <a:pt x="42" y="83"/>
                    <a:pt x="45" y="93"/>
                    <a:pt x="50" y="99"/>
                  </a:cubicBezTo>
                  <a:cubicBezTo>
                    <a:pt x="57" y="106"/>
                    <a:pt x="65" y="107"/>
                    <a:pt x="72" y="107"/>
                  </a:cubicBezTo>
                  <a:cubicBezTo>
                    <a:pt x="78" y="107"/>
                    <a:pt x="84" y="106"/>
                    <a:pt x="89" y="103"/>
                  </a:cubicBezTo>
                  <a:cubicBezTo>
                    <a:pt x="89" y="103"/>
                    <a:pt x="94" y="99"/>
                    <a:pt x="98" y="92"/>
                  </a:cubicBezTo>
                  <a:cubicBezTo>
                    <a:pt x="137" y="96"/>
                    <a:pt x="137" y="96"/>
                    <a:pt x="137" y="96"/>
                  </a:cubicBezTo>
                  <a:cubicBezTo>
                    <a:pt x="131" y="115"/>
                    <a:pt x="120" y="124"/>
                    <a:pt x="112" y="129"/>
                  </a:cubicBezTo>
                  <a:cubicBezTo>
                    <a:pt x="100" y="136"/>
                    <a:pt x="86" y="138"/>
                    <a:pt x="71" y="138"/>
                  </a:cubicBezTo>
                  <a:cubicBezTo>
                    <a:pt x="52" y="138"/>
                    <a:pt x="34" y="135"/>
                    <a:pt x="19" y="120"/>
                  </a:cubicBezTo>
                  <a:cubicBezTo>
                    <a:pt x="8" y="108"/>
                    <a:pt x="0" y="91"/>
                    <a:pt x="0" y="70"/>
                  </a:cubicBezTo>
                  <a:cubicBezTo>
                    <a:pt x="0" y="51"/>
                    <a:pt x="6" y="32"/>
                    <a:pt x="20" y="18"/>
                  </a:cubicBezTo>
                  <a:cubicBezTo>
                    <a:pt x="35" y="3"/>
                    <a:pt x="55" y="0"/>
                    <a:pt x="69" y="0"/>
                  </a:cubicBezTo>
                  <a:cubicBezTo>
                    <a:pt x="84" y="0"/>
                    <a:pt x="105" y="2"/>
                    <a:pt x="121" y="19"/>
                  </a:cubicBezTo>
                  <a:cubicBezTo>
                    <a:pt x="136" y="36"/>
                    <a:pt x="139" y="56"/>
                    <a:pt x="139" y="72"/>
                  </a:cubicBezTo>
                  <a:lnTo>
                    <a:pt x="139"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1" name="Freeform 15"/>
            <p:cNvSpPr>
              <a:spLocks/>
            </p:cNvSpPr>
            <p:nvPr/>
          </p:nvSpPr>
          <p:spPr bwMode="auto">
            <a:xfrm>
              <a:off x="14270041" y="2822576"/>
              <a:ext cx="147638" cy="182563"/>
            </a:xfrm>
            <a:custGeom>
              <a:avLst/>
              <a:gdLst>
                <a:gd name="T0" fmla="*/ 93 w 93"/>
                <a:gd name="T1" fmla="*/ 0 h 115"/>
                <a:gd name="T2" fmla="*/ 93 w 93"/>
                <a:gd name="T3" fmla="*/ 14 h 115"/>
                <a:gd name="T4" fmla="*/ 55 w 93"/>
                <a:gd name="T5" fmla="*/ 14 h 115"/>
                <a:gd name="T6" fmla="*/ 55 w 93"/>
                <a:gd name="T7" fmla="*/ 115 h 115"/>
                <a:gd name="T8" fmla="*/ 39 w 93"/>
                <a:gd name="T9" fmla="*/ 115 h 115"/>
                <a:gd name="T10" fmla="*/ 39 w 93"/>
                <a:gd name="T11" fmla="*/ 14 h 115"/>
                <a:gd name="T12" fmla="*/ 0 w 93"/>
                <a:gd name="T13" fmla="*/ 14 h 115"/>
                <a:gd name="T14" fmla="*/ 0 w 93"/>
                <a:gd name="T15" fmla="*/ 0 h 115"/>
                <a:gd name="T16" fmla="*/ 93 w 9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115">
                  <a:moveTo>
                    <a:pt x="93" y="0"/>
                  </a:moveTo>
                  <a:lnTo>
                    <a:pt x="93" y="14"/>
                  </a:lnTo>
                  <a:lnTo>
                    <a:pt x="55" y="14"/>
                  </a:lnTo>
                  <a:lnTo>
                    <a:pt x="55" y="115"/>
                  </a:lnTo>
                  <a:lnTo>
                    <a:pt x="39" y="115"/>
                  </a:lnTo>
                  <a:lnTo>
                    <a:pt x="39" y="14"/>
                  </a:lnTo>
                  <a:lnTo>
                    <a:pt x="0" y="14"/>
                  </a:lnTo>
                  <a:lnTo>
                    <a:pt x="0" y="0"/>
                  </a:lnTo>
                  <a:lnTo>
                    <a:pt x="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2" name="Freeform 16"/>
            <p:cNvSpPr>
              <a:spLocks noEditPoints="1"/>
            </p:cNvSpPr>
            <p:nvPr/>
          </p:nvSpPr>
          <p:spPr bwMode="auto">
            <a:xfrm>
              <a:off x="14404978" y="2867026"/>
              <a:ext cx="117475" cy="141288"/>
            </a:xfrm>
            <a:custGeom>
              <a:avLst/>
              <a:gdLst>
                <a:gd name="T0" fmla="*/ 28 w 37"/>
                <a:gd name="T1" fmla="*/ 2 h 44"/>
                <a:gd name="T2" fmla="*/ 34 w 37"/>
                <a:gd name="T3" fmla="*/ 8 h 44"/>
                <a:gd name="T4" fmla="*/ 37 w 37"/>
                <a:gd name="T5" fmla="*/ 15 h 44"/>
                <a:gd name="T6" fmla="*/ 37 w 37"/>
                <a:gd name="T7" fmla="*/ 24 h 44"/>
                <a:gd name="T8" fmla="*/ 7 w 37"/>
                <a:gd name="T9" fmla="*/ 24 h 44"/>
                <a:gd name="T10" fmla="*/ 10 w 37"/>
                <a:gd name="T11" fmla="*/ 34 h 44"/>
                <a:gd name="T12" fmla="*/ 19 w 37"/>
                <a:gd name="T13" fmla="*/ 38 h 44"/>
                <a:gd name="T14" fmla="*/ 27 w 37"/>
                <a:gd name="T15" fmla="*/ 35 h 44"/>
                <a:gd name="T16" fmla="*/ 30 w 37"/>
                <a:gd name="T17" fmla="*/ 30 h 44"/>
                <a:gd name="T18" fmla="*/ 37 w 37"/>
                <a:gd name="T19" fmla="*/ 30 h 44"/>
                <a:gd name="T20" fmla="*/ 35 w 37"/>
                <a:gd name="T21" fmla="*/ 35 h 44"/>
                <a:gd name="T22" fmla="*/ 32 w 37"/>
                <a:gd name="T23" fmla="*/ 39 h 44"/>
                <a:gd name="T24" fmla="*/ 24 w 37"/>
                <a:gd name="T25" fmla="*/ 44 h 44"/>
                <a:gd name="T26" fmla="*/ 18 w 37"/>
                <a:gd name="T27" fmla="*/ 44 h 44"/>
                <a:gd name="T28" fmla="*/ 5 w 37"/>
                <a:gd name="T29" fmla="*/ 39 h 44"/>
                <a:gd name="T30" fmla="*/ 0 w 37"/>
                <a:gd name="T31" fmla="*/ 23 h 44"/>
                <a:gd name="T32" fmla="*/ 5 w 37"/>
                <a:gd name="T33" fmla="*/ 7 h 44"/>
                <a:gd name="T34" fmla="*/ 19 w 37"/>
                <a:gd name="T35" fmla="*/ 0 h 44"/>
                <a:gd name="T36" fmla="*/ 28 w 37"/>
                <a:gd name="T37" fmla="*/ 2 h 44"/>
                <a:gd name="T38" fmla="*/ 30 w 37"/>
                <a:gd name="T39" fmla="*/ 19 h 44"/>
                <a:gd name="T40" fmla="*/ 28 w 37"/>
                <a:gd name="T41" fmla="*/ 11 h 44"/>
                <a:gd name="T42" fmla="*/ 19 w 37"/>
                <a:gd name="T43" fmla="*/ 6 h 44"/>
                <a:gd name="T44" fmla="*/ 11 w 37"/>
                <a:gd name="T45" fmla="*/ 10 h 44"/>
                <a:gd name="T46" fmla="*/ 7 w 37"/>
                <a:gd name="T47" fmla="*/ 19 h 44"/>
                <a:gd name="T48" fmla="*/ 30 w 37"/>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44">
                  <a:moveTo>
                    <a:pt x="28" y="2"/>
                  </a:moveTo>
                  <a:cubicBezTo>
                    <a:pt x="31" y="4"/>
                    <a:pt x="33" y="6"/>
                    <a:pt x="34" y="8"/>
                  </a:cubicBezTo>
                  <a:cubicBezTo>
                    <a:pt x="35" y="10"/>
                    <a:pt x="36" y="12"/>
                    <a:pt x="37" y="15"/>
                  </a:cubicBezTo>
                  <a:cubicBezTo>
                    <a:pt x="37" y="17"/>
                    <a:pt x="37" y="20"/>
                    <a:pt x="37" y="24"/>
                  </a:cubicBezTo>
                  <a:cubicBezTo>
                    <a:pt x="7" y="24"/>
                    <a:pt x="7" y="24"/>
                    <a:pt x="7" y="24"/>
                  </a:cubicBezTo>
                  <a:cubicBezTo>
                    <a:pt x="7" y="29"/>
                    <a:pt x="8" y="32"/>
                    <a:pt x="10" y="34"/>
                  </a:cubicBezTo>
                  <a:cubicBezTo>
                    <a:pt x="12" y="37"/>
                    <a:pt x="15" y="38"/>
                    <a:pt x="19" y="38"/>
                  </a:cubicBezTo>
                  <a:cubicBezTo>
                    <a:pt x="22" y="38"/>
                    <a:pt x="25" y="37"/>
                    <a:pt x="27"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3" y="0"/>
                    <a:pt x="19" y="0"/>
                  </a:cubicBezTo>
                  <a:cubicBezTo>
                    <a:pt x="22" y="0"/>
                    <a:pt x="25" y="1"/>
                    <a:pt x="28" y="2"/>
                  </a:cubicBezTo>
                  <a:moveTo>
                    <a:pt x="30" y="19"/>
                  </a:moveTo>
                  <a:cubicBezTo>
                    <a:pt x="30" y="16"/>
                    <a:pt x="29" y="13"/>
                    <a:pt x="28" y="11"/>
                  </a:cubicBezTo>
                  <a:cubicBezTo>
                    <a:pt x="26" y="8"/>
                    <a:pt x="23" y="6"/>
                    <a:pt x="19" y="6"/>
                  </a:cubicBezTo>
                  <a:cubicBezTo>
                    <a:pt x="16" y="6"/>
                    <a:pt x="13" y="8"/>
                    <a:pt x="11" y="10"/>
                  </a:cubicBezTo>
                  <a:cubicBezTo>
                    <a:pt x="9" y="12"/>
                    <a:pt x="8" y="15"/>
                    <a:pt x="7"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3" name="Freeform 17"/>
            <p:cNvSpPr>
              <a:spLocks/>
            </p:cNvSpPr>
            <p:nvPr/>
          </p:nvSpPr>
          <p:spPr bwMode="auto">
            <a:xfrm>
              <a:off x="14544678" y="2867026"/>
              <a:ext cx="114300" cy="141288"/>
            </a:xfrm>
            <a:custGeom>
              <a:avLst/>
              <a:gdLst>
                <a:gd name="T0" fmla="*/ 31 w 36"/>
                <a:gd name="T1" fmla="*/ 3 h 44"/>
                <a:gd name="T2" fmla="*/ 36 w 36"/>
                <a:gd name="T3" fmla="*/ 15 h 44"/>
                <a:gd name="T4" fmla="*/ 29 w 36"/>
                <a:gd name="T5" fmla="*/ 15 h 44"/>
                <a:gd name="T6" fmla="*/ 26 w 36"/>
                <a:gd name="T7" fmla="*/ 9 h 44"/>
                <a:gd name="T8" fmla="*/ 19 w 36"/>
                <a:gd name="T9" fmla="*/ 6 h 44"/>
                <a:gd name="T10" fmla="*/ 10 w 36"/>
                <a:gd name="T11" fmla="*/ 13 h 44"/>
                <a:gd name="T12" fmla="*/ 8 w 36"/>
                <a:gd name="T13" fmla="*/ 23 h 44"/>
                <a:gd name="T14" fmla="*/ 10 w 36"/>
                <a:gd name="T15" fmla="*/ 34 h 44"/>
                <a:gd name="T16" fmla="*/ 19 w 36"/>
                <a:gd name="T17" fmla="*/ 38 h 44"/>
                <a:gd name="T18" fmla="*/ 26 w 36"/>
                <a:gd name="T19" fmla="*/ 35 h 44"/>
                <a:gd name="T20" fmla="*/ 29 w 36"/>
                <a:gd name="T21" fmla="*/ 28 h 44"/>
                <a:gd name="T22" fmla="*/ 36 w 36"/>
                <a:gd name="T23" fmla="*/ 28 h 44"/>
                <a:gd name="T24" fmla="*/ 30 w 36"/>
                <a:gd name="T25" fmla="*/ 40 h 44"/>
                <a:gd name="T26" fmla="*/ 18 w 36"/>
                <a:gd name="T27" fmla="*/ 44 h 44"/>
                <a:gd name="T28" fmla="*/ 5 w 36"/>
                <a:gd name="T29" fmla="*/ 38 h 44"/>
                <a:gd name="T30" fmla="*/ 0 w 36"/>
                <a:gd name="T31" fmla="*/ 23 h 44"/>
                <a:gd name="T32" fmla="*/ 6 w 36"/>
                <a:gd name="T33" fmla="*/ 6 h 44"/>
                <a:gd name="T34" fmla="*/ 19 w 36"/>
                <a:gd name="T35" fmla="*/ 0 h 44"/>
                <a:gd name="T36" fmla="*/ 31 w 36"/>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44">
                  <a:moveTo>
                    <a:pt x="31" y="3"/>
                  </a:moveTo>
                  <a:cubicBezTo>
                    <a:pt x="34" y="6"/>
                    <a:pt x="35" y="10"/>
                    <a:pt x="36" y="15"/>
                  </a:cubicBezTo>
                  <a:cubicBezTo>
                    <a:pt x="29" y="15"/>
                    <a:pt x="29" y="15"/>
                    <a:pt x="29" y="15"/>
                  </a:cubicBezTo>
                  <a:cubicBezTo>
                    <a:pt x="29" y="13"/>
                    <a:pt x="28" y="11"/>
                    <a:pt x="26" y="9"/>
                  </a:cubicBezTo>
                  <a:cubicBezTo>
                    <a:pt x="25" y="7"/>
                    <a:pt x="22" y="6"/>
                    <a:pt x="19" y="6"/>
                  </a:cubicBezTo>
                  <a:cubicBezTo>
                    <a:pt x="15" y="6"/>
                    <a:pt x="12" y="8"/>
                    <a:pt x="10" y="13"/>
                  </a:cubicBezTo>
                  <a:cubicBezTo>
                    <a:pt x="8" y="16"/>
                    <a:pt x="8" y="19"/>
                    <a:pt x="8" y="23"/>
                  </a:cubicBezTo>
                  <a:cubicBezTo>
                    <a:pt x="8" y="27"/>
                    <a:pt x="9" y="31"/>
                    <a:pt x="10" y="34"/>
                  </a:cubicBezTo>
                  <a:cubicBezTo>
                    <a:pt x="12" y="37"/>
                    <a:pt x="15" y="38"/>
                    <a:pt x="19" y="38"/>
                  </a:cubicBezTo>
                  <a:cubicBezTo>
                    <a:pt x="22" y="38"/>
                    <a:pt x="24" y="37"/>
                    <a:pt x="26" y="35"/>
                  </a:cubicBezTo>
                  <a:cubicBezTo>
                    <a:pt x="27" y="34"/>
                    <a:pt x="28" y="31"/>
                    <a:pt x="29" y="28"/>
                  </a:cubicBezTo>
                  <a:cubicBezTo>
                    <a:pt x="36" y="28"/>
                    <a:pt x="36" y="28"/>
                    <a:pt x="36" y="28"/>
                  </a:cubicBezTo>
                  <a:cubicBezTo>
                    <a:pt x="35" y="34"/>
                    <a:pt x="33" y="38"/>
                    <a:pt x="30" y="40"/>
                  </a:cubicBezTo>
                  <a:cubicBezTo>
                    <a:pt x="27" y="43"/>
                    <a:pt x="23" y="44"/>
                    <a:pt x="18" y="44"/>
                  </a:cubicBezTo>
                  <a:cubicBezTo>
                    <a:pt x="13" y="44"/>
                    <a:pt x="8" y="42"/>
                    <a:pt x="5" y="38"/>
                  </a:cubicBezTo>
                  <a:cubicBezTo>
                    <a:pt x="2" y="34"/>
                    <a:pt x="0" y="29"/>
                    <a:pt x="0" y="23"/>
                  </a:cubicBezTo>
                  <a:cubicBezTo>
                    <a:pt x="0" y="16"/>
                    <a:pt x="2" y="10"/>
                    <a:pt x="6" y="6"/>
                  </a:cubicBezTo>
                  <a:cubicBezTo>
                    <a:pt x="9" y="2"/>
                    <a:pt x="14" y="0"/>
                    <a:pt x="19" y="0"/>
                  </a:cubicBezTo>
                  <a:cubicBezTo>
                    <a:pt x="24" y="0"/>
                    <a:pt x="28" y="1"/>
                    <a:pt x="31"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4" name="Freeform 18"/>
            <p:cNvSpPr>
              <a:spLocks/>
            </p:cNvSpPr>
            <p:nvPr/>
          </p:nvSpPr>
          <p:spPr bwMode="auto">
            <a:xfrm>
              <a:off x="14684379" y="2822576"/>
              <a:ext cx="107950" cy="182563"/>
            </a:xfrm>
            <a:custGeom>
              <a:avLst/>
              <a:gdLst>
                <a:gd name="T0" fmla="*/ 0 w 34"/>
                <a:gd name="T1" fmla="*/ 0 h 57"/>
                <a:gd name="T2" fmla="*/ 7 w 34"/>
                <a:gd name="T3" fmla="*/ 0 h 57"/>
                <a:gd name="T4" fmla="*/ 7 w 34"/>
                <a:gd name="T5" fmla="*/ 21 h 57"/>
                <a:gd name="T6" fmla="*/ 11 w 34"/>
                <a:gd name="T7" fmla="*/ 16 h 57"/>
                <a:gd name="T8" fmla="*/ 20 w 34"/>
                <a:gd name="T9" fmla="*/ 14 h 57"/>
                <a:gd name="T10" fmla="*/ 32 w 34"/>
                <a:gd name="T11" fmla="*/ 21 h 57"/>
                <a:gd name="T12" fmla="*/ 34 w 34"/>
                <a:gd name="T13" fmla="*/ 30 h 57"/>
                <a:gd name="T14" fmla="*/ 34 w 34"/>
                <a:gd name="T15" fmla="*/ 57 h 57"/>
                <a:gd name="T16" fmla="*/ 26 w 34"/>
                <a:gd name="T17" fmla="*/ 57 h 57"/>
                <a:gd name="T18" fmla="*/ 26 w 34"/>
                <a:gd name="T19" fmla="*/ 31 h 57"/>
                <a:gd name="T20" fmla="*/ 25 w 34"/>
                <a:gd name="T21" fmla="*/ 24 h 57"/>
                <a:gd name="T22" fmla="*/ 18 w 34"/>
                <a:gd name="T23" fmla="*/ 21 h 57"/>
                <a:gd name="T24" fmla="*/ 10 w 34"/>
                <a:gd name="T25" fmla="*/ 23 h 57"/>
                <a:gd name="T26" fmla="*/ 7 w 34"/>
                <a:gd name="T27" fmla="*/ 35 h 57"/>
                <a:gd name="T28" fmla="*/ 7 w 34"/>
                <a:gd name="T29" fmla="*/ 57 h 57"/>
                <a:gd name="T30" fmla="*/ 0 w 34"/>
                <a:gd name="T31" fmla="*/ 57 h 57"/>
                <a:gd name="T32" fmla="*/ 0 w 34"/>
                <a:gd name="T3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57">
                  <a:moveTo>
                    <a:pt x="0" y="0"/>
                  </a:moveTo>
                  <a:cubicBezTo>
                    <a:pt x="7" y="0"/>
                    <a:pt x="7" y="0"/>
                    <a:pt x="7" y="0"/>
                  </a:cubicBezTo>
                  <a:cubicBezTo>
                    <a:pt x="7" y="21"/>
                    <a:pt x="7" y="21"/>
                    <a:pt x="7" y="21"/>
                  </a:cubicBezTo>
                  <a:cubicBezTo>
                    <a:pt x="8" y="19"/>
                    <a:pt x="10" y="17"/>
                    <a:pt x="11" y="16"/>
                  </a:cubicBezTo>
                  <a:cubicBezTo>
                    <a:pt x="13" y="15"/>
                    <a:pt x="16" y="14"/>
                    <a:pt x="20" y="14"/>
                  </a:cubicBezTo>
                  <a:cubicBezTo>
                    <a:pt x="26" y="14"/>
                    <a:pt x="30" y="16"/>
                    <a:pt x="32" y="21"/>
                  </a:cubicBezTo>
                  <a:cubicBezTo>
                    <a:pt x="33" y="23"/>
                    <a:pt x="34" y="26"/>
                    <a:pt x="34" y="30"/>
                  </a:cubicBezTo>
                  <a:cubicBezTo>
                    <a:pt x="34" y="57"/>
                    <a:pt x="34" y="57"/>
                    <a:pt x="34" y="57"/>
                  </a:cubicBezTo>
                  <a:cubicBezTo>
                    <a:pt x="26" y="57"/>
                    <a:pt x="26" y="57"/>
                    <a:pt x="26" y="57"/>
                  </a:cubicBezTo>
                  <a:cubicBezTo>
                    <a:pt x="26" y="31"/>
                    <a:pt x="26" y="31"/>
                    <a:pt x="26" y="31"/>
                  </a:cubicBezTo>
                  <a:cubicBezTo>
                    <a:pt x="26" y="28"/>
                    <a:pt x="26" y="25"/>
                    <a:pt x="25" y="24"/>
                  </a:cubicBezTo>
                  <a:cubicBezTo>
                    <a:pt x="24" y="22"/>
                    <a:pt x="22" y="21"/>
                    <a:pt x="18" y="21"/>
                  </a:cubicBezTo>
                  <a:cubicBezTo>
                    <a:pt x="15" y="21"/>
                    <a:pt x="13" y="22"/>
                    <a:pt x="10" y="23"/>
                  </a:cubicBezTo>
                  <a:cubicBezTo>
                    <a:pt x="8" y="25"/>
                    <a:pt x="7" y="29"/>
                    <a:pt x="7" y="35"/>
                  </a:cubicBezTo>
                  <a:cubicBezTo>
                    <a:pt x="7" y="57"/>
                    <a:pt x="7" y="57"/>
                    <a:pt x="7" y="57"/>
                  </a:cubicBezTo>
                  <a:cubicBezTo>
                    <a:pt x="0" y="57"/>
                    <a:pt x="0" y="57"/>
                    <a:pt x="0" y="57"/>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5" name="Freeform 19"/>
            <p:cNvSpPr>
              <a:spLocks/>
            </p:cNvSpPr>
            <p:nvPr/>
          </p:nvSpPr>
          <p:spPr bwMode="auto">
            <a:xfrm>
              <a:off x="14827254" y="2867026"/>
              <a:ext cx="107950" cy="138113"/>
            </a:xfrm>
            <a:custGeom>
              <a:avLst/>
              <a:gdLst>
                <a:gd name="T0" fmla="*/ 0 w 34"/>
                <a:gd name="T1" fmla="*/ 1 h 43"/>
                <a:gd name="T2" fmla="*/ 6 w 34"/>
                <a:gd name="T3" fmla="*/ 1 h 43"/>
                <a:gd name="T4" fmla="*/ 6 w 34"/>
                <a:gd name="T5" fmla="*/ 7 h 43"/>
                <a:gd name="T6" fmla="*/ 13 w 34"/>
                <a:gd name="T7" fmla="*/ 2 h 43"/>
                <a:gd name="T8" fmla="*/ 20 w 34"/>
                <a:gd name="T9" fmla="*/ 0 h 43"/>
                <a:gd name="T10" fmla="*/ 32 w 34"/>
                <a:gd name="T11" fmla="*/ 7 h 43"/>
                <a:gd name="T12" fmla="*/ 34 w 34"/>
                <a:gd name="T13" fmla="*/ 16 h 43"/>
                <a:gd name="T14" fmla="*/ 34 w 34"/>
                <a:gd name="T15" fmla="*/ 43 h 43"/>
                <a:gd name="T16" fmla="*/ 26 w 34"/>
                <a:gd name="T17" fmla="*/ 43 h 43"/>
                <a:gd name="T18" fmla="*/ 26 w 34"/>
                <a:gd name="T19" fmla="*/ 17 h 43"/>
                <a:gd name="T20" fmla="*/ 25 w 34"/>
                <a:gd name="T21" fmla="*/ 11 h 43"/>
                <a:gd name="T22" fmla="*/ 19 w 34"/>
                <a:gd name="T23" fmla="*/ 7 h 43"/>
                <a:gd name="T24" fmla="*/ 14 w 34"/>
                <a:gd name="T25" fmla="*/ 7 h 43"/>
                <a:gd name="T26" fmla="*/ 9 w 34"/>
                <a:gd name="T27" fmla="*/ 11 h 43"/>
                <a:gd name="T28" fmla="*/ 7 w 34"/>
                <a:gd name="T29" fmla="*/ 15 h 43"/>
                <a:gd name="T30" fmla="*/ 7 w 34"/>
                <a:gd name="T31" fmla="*/ 21 h 43"/>
                <a:gd name="T32" fmla="*/ 7 w 34"/>
                <a:gd name="T33" fmla="*/ 43 h 43"/>
                <a:gd name="T34" fmla="*/ 0 w 34"/>
                <a:gd name="T35" fmla="*/ 43 h 43"/>
                <a:gd name="T36" fmla="*/ 0 w 34"/>
                <a:gd name="T37"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43">
                  <a:moveTo>
                    <a:pt x="0" y="1"/>
                  </a:moveTo>
                  <a:cubicBezTo>
                    <a:pt x="6" y="1"/>
                    <a:pt x="6" y="1"/>
                    <a:pt x="6" y="1"/>
                  </a:cubicBezTo>
                  <a:cubicBezTo>
                    <a:pt x="6" y="7"/>
                    <a:pt x="6" y="7"/>
                    <a:pt x="6" y="7"/>
                  </a:cubicBezTo>
                  <a:cubicBezTo>
                    <a:pt x="8" y="5"/>
                    <a:pt x="10" y="3"/>
                    <a:pt x="13" y="2"/>
                  </a:cubicBezTo>
                  <a:cubicBezTo>
                    <a:pt x="15" y="1"/>
                    <a:pt x="17" y="0"/>
                    <a:pt x="20" y="0"/>
                  </a:cubicBezTo>
                  <a:cubicBezTo>
                    <a:pt x="26" y="0"/>
                    <a:pt x="30" y="2"/>
                    <a:pt x="32" y="7"/>
                  </a:cubicBezTo>
                  <a:cubicBezTo>
                    <a:pt x="33" y="9"/>
                    <a:pt x="34" y="12"/>
                    <a:pt x="34" y="16"/>
                  </a:cubicBezTo>
                  <a:cubicBezTo>
                    <a:pt x="34" y="43"/>
                    <a:pt x="34" y="43"/>
                    <a:pt x="34" y="43"/>
                  </a:cubicBezTo>
                  <a:cubicBezTo>
                    <a:pt x="26" y="43"/>
                    <a:pt x="26" y="43"/>
                    <a:pt x="26" y="43"/>
                  </a:cubicBezTo>
                  <a:cubicBezTo>
                    <a:pt x="26" y="17"/>
                    <a:pt x="26" y="17"/>
                    <a:pt x="26" y="17"/>
                  </a:cubicBezTo>
                  <a:cubicBezTo>
                    <a:pt x="26" y="14"/>
                    <a:pt x="26" y="12"/>
                    <a:pt x="25" y="11"/>
                  </a:cubicBezTo>
                  <a:cubicBezTo>
                    <a:pt x="24" y="8"/>
                    <a:pt x="22" y="7"/>
                    <a:pt x="19" y="7"/>
                  </a:cubicBezTo>
                  <a:cubicBezTo>
                    <a:pt x="17" y="7"/>
                    <a:pt x="16" y="7"/>
                    <a:pt x="14" y="7"/>
                  </a:cubicBezTo>
                  <a:cubicBezTo>
                    <a:pt x="13" y="8"/>
                    <a:pt x="11" y="9"/>
                    <a:pt x="9" y="11"/>
                  </a:cubicBezTo>
                  <a:cubicBezTo>
                    <a:pt x="8" y="12"/>
                    <a:pt x="8" y="13"/>
                    <a:pt x="7" y="15"/>
                  </a:cubicBezTo>
                  <a:cubicBezTo>
                    <a:pt x="7" y="16"/>
                    <a:pt x="7" y="18"/>
                    <a:pt x="7" y="21"/>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6" name="Freeform 20"/>
            <p:cNvSpPr>
              <a:spLocks noEditPoints="1"/>
            </p:cNvSpPr>
            <p:nvPr/>
          </p:nvSpPr>
          <p:spPr bwMode="auto">
            <a:xfrm>
              <a:off x="14960604" y="2867026"/>
              <a:ext cx="122238" cy="141288"/>
            </a:xfrm>
            <a:custGeom>
              <a:avLst/>
              <a:gdLst>
                <a:gd name="T0" fmla="*/ 33 w 38"/>
                <a:gd name="T1" fmla="*/ 5 h 44"/>
                <a:gd name="T2" fmla="*/ 38 w 38"/>
                <a:gd name="T3" fmla="*/ 21 h 44"/>
                <a:gd name="T4" fmla="*/ 33 w 38"/>
                <a:gd name="T5" fmla="*/ 38 h 44"/>
                <a:gd name="T6" fmla="*/ 18 w 38"/>
                <a:gd name="T7" fmla="*/ 44 h 44"/>
                <a:gd name="T8" fmla="*/ 5 w 38"/>
                <a:gd name="T9" fmla="*/ 39 h 44"/>
                <a:gd name="T10" fmla="*/ 0 w 38"/>
                <a:gd name="T11" fmla="*/ 23 h 44"/>
                <a:gd name="T12" fmla="*/ 5 w 38"/>
                <a:gd name="T13" fmla="*/ 6 h 44"/>
                <a:gd name="T14" fmla="*/ 19 w 38"/>
                <a:gd name="T15" fmla="*/ 0 h 44"/>
                <a:gd name="T16" fmla="*/ 33 w 38"/>
                <a:gd name="T17" fmla="*/ 5 h 44"/>
                <a:gd name="T18" fmla="*/ 28 w 38"/>
                <a:gd name="T19" fmla="*/ 33 h 44"/>
                <a:gd name="T20" fmla="*/ 31 w 38"/>
                <a:gd name="T21" fmla="*/ 21 h 44"/>
                <a:gd name="T22" fmla="*/ 29 w 38"/>
                <a:gd name="T23" fmla="*/ 12 h 44"/>
                <a:gd name="T24" fmla="*/ 19 w 38"/>
                <a:gd name="T25" fmla="*/ 6 h 44"/>
                <a:gd name="T26" fmla="*/ 10 w 38"/>
                <a:gd name="T27" fmla="*/ 11 h 44"/>
                <a:gd name="T28" fmla="*/ 7 w 38"/>
                <a:gd name="T29" fmla="*/ 23 h 44"/>
                <a:gd name="T30" fmla="*/ 10 w 38"/>
                <a:gd name="T31" fmla="*/ 34 h 44"/>
                <a:gd name="T32" fmla="*/ 19 w 38"/>
                <a:gd name="T33" fmla="*/ 38 h 44"/>
                <a:gd name="T34" fmla="*/ 28 w 38"/>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44">
                  <a:moveTo>
                    <a:pt x="33" y="5"/>
                  </a:moveTo>
                  <a:cubicBezTo>
                    <a:pt x="36" y="9"/>
                    <a:pt x="38" y="14"/>
                    <a:pt x="38" y="21"/>
                  </a:cubicBezTo>
                  <a:cubicBezTo>
                    <a:pt x="38" y="28"/>
                    <a:pt x="37" y="33"/>
                    <a:pt x="33" y="38"/>
                  </a:cubicBezTo>
                  <a:cubicBezTo>
                    <a:pt x="30" y="42"/>
                    <a:pt x="25" y="44"/>
                    <a:pt x="18" y="44"/>
                  </a:cubicBezTo>
                  <a:cubicBezTo>
                    <a:pt x="13" y="44"/>
                    <a:pt x="8" y="42"/>
                    <a:pt x="5" y="39"/>
                  </a:cubicBezTo>
                  <a:cubicBezTo>
                    <a:pt x="2" y="35"/>
                    <a:pt x="0" y="29"/>
                    <a:pt x="0" y="23"/>
                  </a:cubicBezTo>
                  <a:cubicBezTo>
                    <a:pt x="0" y="16"/>
                    <a:pt x="2" y="10"/>
                    <a:pt x="5" y="6"/>
                  </a:cubicBezTo>
                  <a:cubicBezTo>
                    <a:pt x="9" y="2"/>
                    <a:pt x="13" y="0"/>
                    <a:pt x="19" y="0"/>
                  </a:cubicBezTo>
                  <a:cubicBezTo>
                    <a:pt x="25" y="0"/>
                    <a:pt x="29" y="2"/>
                    <a:pt x="33" y="5"/>
                  </a:cubicBezTo>
                  <a:moveTo>
                    <a:pt x="28" y="33"/>
                  </a:moveTo>
                  <a:cubicBezTo>
                    <a:pt x="30" y="30"/>
                    <a:pt x="31" y="26"/>
                    <a:pt x="31" y="21"/>
                  </a:cubicBezTo>
                  <a:cubicBezTo>
                    <a:pt x="31" y="17"/>
                    <a:pt x="30" y="14"/>
                    <a:pt x="29" y="12"/>
                  </a:cubicBezTo>
                  <a:cubicBezTo>
                    <a:pt x="27" y="8"/>
                    <a:pt x="24" y="6"/>
                    <a:pt x="19" y="6"/>
                  </a:cubicBezTo>
                  <a:cubicBezTo>
                    <a:pt x="15" y="6"/>
                    <a:pt x="12" y="8"/>
                    <a:pt x="10" y="11"/>
                  </a:cubicBezTo>
                  <a:cubicBezTo>
                    <a:pt x="8" y="14"/>
                    <a:pt x="7" y="18"/>
                    <a:pt x="7" y="23"/>
                  </a:cubicBezTo>
                  <a:cubicBezTo>
                    <a:pt x="7" y="27"/>
                    <a:pt x="8" y="31"/>
                    <a:pt x="10" y="34"/>
                  </a:cubicBezTo>
                  <a:cubicBezTo>
                    <a:pt x="12" y="37"/>
                    <a:pt x="15" y="38"/>
                    <a:pt x="19" y="38"/>
                  </a:cubicBezTo>
                  <a:cubicBezTo>
                    <a:pt x="24" y="38"/>
                    <a:pt x="27" y="37"/>
                    <a:pt x="28"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7" name="Rectangle 76"/>
            <p:cNvSpPr>
              <a:spLocks noChangeArrowheads="1"/>
            </p:cNvSpPr>
            <p:nvPr/>
          </p:nvSpPr>
          <p:spPr bwMode="auto">
            <a:xfrm>
              <a:off x="15114591" y="2822576"/>
              <a:ext cx="22225" cy="182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8" name="Freeform 22"/>
            <p:cNvSpPr>
              <a:spLocks noEditPoints="1"/>
            </p:cNvSpPr>
            <p:nvPr/>
          </p:nvSpPr>
          <p:spPr bwMode="auto">
            <a:xfrm>
              <a:off x="15162216" y="2867026"/>
              <a:ext cx="123825" cy="141288"/>
            </a:xfrm>
            <a:custGeom>
              <a:avLst/>
              <a:gdLst>
                <a:gd name="T0" fmla="*/ 33 w 39"/>
                <a:gd name="T1" fmla="*/ 5 h 44"/>
                <a:gd name="T2" fmla="*/ 39 w 39"/>
                <a:gd name="T3" fmla="*/ 21 h 44"/>
                <a:gd name="T4" fmla="*/ 34 w 39"/>
                <a:gd name="T5" fmla="*/ 38 h 44"/>
                <a:gd name="T6" fmla="*/ 19 w 39"/>
                <a:gd name="T7" fmla="*/ 44 h 44"/>
                <a:gd name="T8" fmla="*/ 5 w 39"/>
                <a:gd name="T9" fmla="*/ 39 h 44"/>
                <a:gd name="T10" fmla="*/ 0 w 39"/>
                <a:gd name="T11" fmla="*/ 23 h 44"/>
                <a:gd name="T12" fmla="*/ 6 w 39"/>
                <a:gd name="T13" fmla="*/ 6 h 44"/>
                <a:gd name="T14" fmla="*/ 20 w 39"/>
                <a:gd name="T15" fmla="*/ 0 h 44"/>
                <a:gd name="T16" fmla="*/ 33 w 39"/>
                <a:gd name="T17" fmla="*/ 5 h 44"/>
                <a:gd name="T18" fmla="*/ 29 w 39"/>
                <a:gd name="T19" fmla="*/ 33 h 44"/>
                <a:gd name="T20" fmla="*/ 31 w 39"/>
                <a:gd name="T21" fmla="*/ 21 h 44"/>
                <a:gd name="T22" fmla="*/ 30 w 39"/>
                <a:gd name="T23" fmla="*/ 12 h 44"/>
                <a:gd name="T24" fmla="*/ 20 w 39"/>
                <a:gd name="T25" fmla="*/ 6 h 44"/>
                <a:gd name="T26" fmla="*/ 10 w 39"/>
                <a:gd name="T27" fmla="*/ 11 h 44"/>
                <a:gd name="T28" fmla="*/ 7 w 39"/>
                <a:gd name="T29" fmla="*/ 23 h 44"/>
                <a:gd name="T30" fmla="*/ 10 w 39"/>
                <a:gd name="T31" fmla="*/ 34 h 44"/>
                <a:gd name="T32" fmla="*/ 20 w 39"/>
                <a:gd name="T33" fmla="*/ 38 h 44"/>
                <a:gd name="T34" fmla="*/ 29 w 39"/>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44">
                  <a:moveTo>
                    <a:pt x="33" y="5"/>
                  </a:moveTo>
                  <a:cubicBezTo>
                    <a:pt x="37" y="9"/>
                    <a:pt x="39" y="14"/>
                    <a:pt x="39" y="21"/>
                  </a:cubicBezTo>
                  <a:cubicBezTo>
                    <a:pt x="39" y="28"/>
                    <a:pt x="37" y="33"/>
                    <a:pt x="34" y="38"/>
                  </a:cubicBezTo>
                  <a:cubicBezTo>
                    <a:pt x="31" y="42"/>
                    <a:pt x="26" y="44"/>
                    <a:pt x="19" y="44"/>
                  </a:cubicBezTo>
                  <a:cubicBezTo>
                    <a:pt x="13" y="44"/>
                    <a:pt x="9" y="42"/>
                    <a:pt x="5" y="39"/>
                  </a:cubicBezTo>
                  <a:cubicBezTo>
                    <a:pt x="2" y="35"/>
                    <a:pt x="0" y="29"/>
                    <a:pt x="0" y="23"/>
                  </a:cubicBezTo>
                  <a:cubicBezTo>
                    <a:pt x="0" y="16"/>
                    <a:pt x="2" y="10"/>
                    <a:pt x="6" y="6"/>
                  </a:cubicBezTo>
                  <a:cubicBezTo>
                    <a:pt x="9" y="2"/>
                    <a:pt x="14" y="0"/>
                    <a:pt x="20" y="0"/>
                  </a:cubicBezTo>
                  <a:cubicBezTo>
                    <a:pt x="25" y="0"/>
                    <a:pt x="30" y="2"/>
                    <a:pt x="33" y="5"/>
                  </a:cubicBezTo>
                  <a:moveTo>
                    <a:pt x="29" y="33"/>
                  </a:moveTo>
                  <a:cubicBezTo>
                    <a:pt x="31" y="30"/>
                    <a:pt x="31" y="26"/>
                    <a:pt x="31" y="21"/>
                  </a:cubicBezTo>
                  <a:cubicBezTo>
                    <a:pt x="31" y="17"/>
                    <a:pt x="31" y="14"/>
                    <a:pt x="30" y="12"/>
                  </a:cubicBezTo>
                  <a:cubicBezTo>
                    <a:pt x="28" y="8"/>
                    <a:pt x="24" y="6"/>
                    <a:pt x="20" y="6"/>
                  </a:cubicBezTo>
                  <a:cubicBezTo>
                    <a:pt x="15" y="6"/>
                    <a:pt x="12" y="8"/>
                    <a:pt x="10" y="11"/>
                  </a:cubicBezTo>
                  <a:cubicBezTo>
                    <a:pt x="8" y="14"/>
                    <a:pt x="7" y="18"/>
                    <a:pt x="7" y="23"/>
                  </a:cubicBezTo>
                  <a:cubicBezTo>
                    <a:pt x="7" y="27"/>
                    <a:pt x="8" y="31"/>
                    <a:pt x="10" y="34"/>
                  </a:cubicBezTo>
                  <a:cubicBezTo>
                    <a:pt x="12" y="37"/>
                    <a:pt x="15" y="38"/>
                    <a:pt x="20" y="38"/>
                  </a:cubicBezTo>
                  <a:cubicBezTo>
                    <a:pt x="24" y="38"/>
                    <a:pt x="27" y="37"/>
                    <a:pt x="29"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9" name="Freeform 23"/>
            <p:cNvSpPr>
              <a:spLocks noEditPoints="1"/>
            </p:cNvSpPr>
            <p:nvPr/>
          </p:nvSpPr>
          <p:spPr bwMode="auto">
            <a:xfrm>
              <a:off x="15305091" y="2870201"/>
              <a:ext cx="117475" cy="188913"/>
            </a:xfrm>
            <a:custGeom>
              <a:avLst/>
              <a:gdLst>
                <a:gd name="T0" fmla="*/ 26 w 37"/>
                <a:gd name="T1" fmla="*/ 2 h 59"/>
                <a:gd name="T2" fmla="*/ 30 w 37"/>
                <a:gd name="T3" fmla="*/ 6 h 59"/>
                <a:gd name="T4" fmla="*/ 30 w 37"/>
                <a:gd name="T5" fmla="*/ 1 h 59"/>
                <a:gd name="T6" fmla="*/ 37 w 37"/>
                <a:gd name="T7" fmla="*/ 1 h 59"/>
                <a:gd name="T8" fmla="*/ 37 w 37"/>
                <a:gd name="T9" fmla="*/ 38 h 59"/>
                <a:gd name="T10" fmla="*/ 34 w 37"/>
                <a:gd name="T11" fmla="*/ 51 h 59"/>
                <a:gd name="T12" fmla="*/ 18 w 37"/>
                <a:gd name="T13" fmla="*/ 59 h 59"/>
                <a:gd name="T14" fmla="*/ 7 w 37"/>
                <a:gd name="T15" fmla="*/ 56 h 59"/>
                <a:gd name="T16" fmla="*/ 2 w 37"/>
                <a:gd name="T17" fmla="*/ 47 h 59"/>
                <a:gd name="T18" fmla="*/ 9 w 37"/>
                <a:gd name="T19" fmla="*/ 47 h 59"/>
                <a:gd name="T20" fmla="*/ 11 w 37"/>
                <a:gd name="T21" fmla="*/ 51 h 59"/>
                <a:gd name="T22" fmla="*/ 18 w 37"/>
                <a:gd name="T23" fmla="*/ 54 h 59"/>
                <a:gd name="T24" fmla="*/ 29 w 37"/>
                <a:gd name="T25" fmla="*/ 48 h 59"/>
                <a:gd name="T26" fmla="*/ 30 w 37"/>
                <a:gd name="T27" fmla="*/ 36 h 59"/>
                <a:gd name="T28" fmla="*/ 25 w 37"/>
                <a:gd name="T29" fmla="*/ 41 h 59"/>
                <a:gd name="T30" fmla="*/ 17 w 37"/>
                <a:gd name="T31" fmla="*/ 42 h 59"/>
                <a:gd name="T32" fmla="*/ 5 w 37"/>
                <a:gd name="T33" fmla="*/ 38 h 59"/>
                <a:gd name="T34" fmla="*/ 0 w 37"/>
                <a:gd name="T35" fmla="*/ 22 h 59"/>
                <a:gd name="T36" fmla="*/ 5 w 37"/>
                <a:gd name="T37" fmla="*/ 5 h 59"/>
                <a:gd name="T38" fmla="*/ 18 w 37"/>
                <a:gd name="T39" fmla="*/ 0 h 59"/>
                <a:gd name="T40" fmla="*/ 26 w 37"/>
                <a:gd name="T41" fmla="*/ 2 h 59"/>
                <a:gd name="T42" fmla="*/ 27 w 37"/>
                <a:gd name="T43" fmla="*/ 9 h 59"/>
                <a:gd name="T44" fmla="*/ 19 w 37"/>
                <a:gd name="T45" fmla="*/ 6 h 59"/>
                <a:gd name="T46" fmla="*/ 9 w 37"/>
                <a:gd name="T47" fmla="*/ 13 h 59"/>
                <a:gd name="T48" fmla="*/ 8 w 37"/>
                <a:gd name="T49" fmla="*/ 22 h 59"/>
                <a:gd name="T50" fmla="*/ 10 w 37"/>
                <a:gd name="T51" fmla="*/ 33 h 59"/>
                <a:gd name="T52" fmla="*/ 18 w 37"/>
                <a:gd name="T53" fmla="*/ 37 h 59"/>
                <a:gd name="T54" fmla="*/ 29 w 37"/>
                <a:gd name="T55" fmla="*/ 30 h 59"/>
                <a:gd name="T56" fmla="*/ 30 w 37"/>
                <a:gd name="T57" fmla="*/ 21 h 59"/>
                <a:gd name="T58" fmla="*/ 27 w 37"/>
                <a:gd name="T59" fmla="*/ 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 h="59">
                  <a:moveTo>
                    <a:pt x="26" y="2"/>
                  </a:moveTo>
                  <a:cubicBezTo>
                    <a:pt x="28" y="3"/>
                    <a:pt x="29" y="4"/>
                    <a:pt x="30" y="6"/>
                  </a:cubicBezTo>
                  <a:cubicBezTo>
                    <a:pt x="30" y="1"/>
                    <a:pt x="30" y="1"/>
                    <a:pt x="30" y="1"/>
                  </a:cubicBezTo>
                  <a:cubicBezTo>
                    <a:pt x="37" y="1"/>
                    <a:pt x="37" y="1"/>
                    <a:pt x="37" y="1"/>
                  </a:cubicBezTo>
                  <a:cubicBezTo>
                    <a:pt x="37" y="38"/>
                    <a:pt x="37" y="38"/>
                    <a:pt x="37" y="38"/>
                  </a:cubicBezTo>
                  <a:cubicBezTo>
                    <a:pt x="37" y="44"/>
                    <a:pt x="36" y="48"/>
                    <a:pt x="34" y="51"/>
                  </a:cubicBezTo>
                  <a:cubicBezTo>
                    <a:pt x="32" y="57"/>
                    <a:pt x="26" y="59"/>
                    <a:pt x="18" y="59"/>
                  </a:cubicBezTo>
                  <a:cubicBezTo>
                    <a:pt x="14" y="59"/>
                    <a:pt x="10" y="58"/>
                    <a:pt x="7" y="56"/>
                  </a:cubicBezTo>
                  <a:cubicBezTo>
                    <a:pt x="4" y="54"/>
                    <a:pt x="2" y="51"/>
                    <a:pt x="2" y="47"/>
                  </a:cubicBezTo>
                  <a:cubicBezTo>
                    <a:pt x="9" y="47"/>
                    <a:pt x="9" y="47"/>
                    <a:pt x="9" y="47"/>
                  </a:cubicBezTo>
                  <a:cubicBezTo>
                    <a:pt x="9" y="49"/>
                    <a:pt x="10" y="50"/>
                    <a:pt x="11" y="51"/>
                  </a:cubicBezTo>
                  <a:cubicBezTo>
                    <a:pt x="12" y="53"/>
                    <a:pt x="15" y="54"/>
                    <a:pt x="18" y="54"/>
                  </a:cubicBezTo>
                  <a:cubicBezTo>
                    <a:pt x="24" y="54"/>
                    <a:pt x="27" y="52"/>
                    <a:pt x="29" y="48"/>
                  </a:cubicBezTo>
                  <a:cubicBezTo>
                    <a:pt x="30" y="46"/>
                    <a:pt x="30" y="42"/>
                    <a:pt x="30" y="36"/>
                  </a:cubicBezTo>
                  <a:cubicBezTo>
                    <a:pt x="29" y="38"/>
                    <a:pt x="27" y="40"/>
                    <a:pt x="25" y="41"/>
                  </a:cubicBezTo>
                  <a:cubicBezTo>
                    <a:pt x="23" y="42"/>
                    <a:pt x="20" y="42"/>
                    <a:pt x="17" y="42"/>
                  </a:cubicBezTo>
                  <a:cubicBezTo>
                    <a:pt x="13" y="42"/>
                    <a:pt x="9" y="41"/>
                    <a:pt x="5" y="38"/>
                  </a:cubicBezTo>
                  <a:cubicBezTo>
                    <a:pt x="2" y="34"/>
                    <a:pt x="0" y="29"/>
                    <a:pt x="0" y="22"/>
                  </a:cubicBezTo>
                  <a:cubicBezTo>
                    <a:pt x="0" y="15"/>
                    <a:pt x="2" y="9"/>
                    <a:pt x="5" y="5"/>
                  </a:cubicBezTo>
                  <a:cubicBezTo>
                    <a:pt x="9" y="1"/>
                    <a:pt x="13" y="0"/>
                    <a:pt x="18" y="0"/>
                  </a:cubicBezTo>
                  <a:cubicBezTo>
                    <a:pt x="21" y="0"/>
                    <a:pt x="24" y="0"/>
                    <a:pt x="26" y="2"/>
                  </a:cubicBezTo>
                  <a:moveTo>
                    <a:pt x="27" y="9"/>
                  </a:moveTo>
                  <a:cubicBezTo>
                    <a:pt x="25" y="7"/>
                    <a:pt x="22" y="6"/>
                    <a:pt x="19" y="6"/>
                  </a:cubicBezTo>
                  <a:cubicBezTo>
                    <a:pt x="14" y="6"/>
                    <a:pt x="11" y="8"/>
                    <a:pt x="9" y="13"/>
                  </a:cubicBezTo>
                  <a:cubicBezTo>
                    <a:pt x="8" y="15"/>
                    <a:pt x="8" y="18"/>
                    <a:pt x="8" y="22"/>
                  </a:cubicBezTo>
                  <a:cubicBezTo>
                    <a:pt x="8" y="27"/>
                    <a:pt x="9" y="31"/>
                    <a:pt x="10" y="33"/>
                  </a:cubicBezTo>
                  <a:cubicBezTo>
                    <a:pt x="12" y="35"/>
                    <a:pt x="15" y="37"/>
                    <a:pt x="18" y="37"/>
                  </a:cubicBezTo>
                  <a:cubicBezTo>
                    <a:pt x="23" y="37"/>
                    <a:pt x="27" y="34"/>
                    <a:pt x="29" y="30"/>
                  </a:cubicBezTo>
                  <a:cubicBezTo>
                    <a:pt x="30" y="27"/>
                    <a:pt x="30" y="24"/>
                    <a:pt x="30" y="21"/>
                  </a:cubicBezTo>
                  <a:cubicBezTo>
                    <a:pt x="30" y="16"/>
                    <a:pt x="29" y="12"/>
                    <a:pt x="27"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0" name="Freeform 24"/>
            <p:cNvSpPr>
              <a:spLocks/>
            </p:cNvSpPr>
            <p:nvPr/>
          </p:nvSpPr>
          <p:spPr bwMode="auto">
            <a:xfrm>
              <a:off x="15444791" y="2870201"/>
              <a:ext cx="120650" cy="188913"/>
            </a:xfrm>
            <a:custGeom>
              <a:avLst/>
              <a:gdLst>
                <a:gd name="T0" fmla="*/ 30 w 38"/>
                <a:gd name="T1" fmla="*/ 0 h 59"/>
                <a:gd name="T2" fmla="*/ 38 w 38"/>
                <a:gd name="T3" fmla="*/ 0 h 59"/>
                <a:gd name="T4" fmla="*/ 31 w 38"/>
                <a:gd name="T5" fmla="*/ 19 h 59"/>
                <a:gd name="T6" fmla="*/ 25 w 38"/>
                <a:gd name="T7" fmla="*/ 36 h 59"/>
                <a:gd name="T8" fmla="*/ 16 w 38"/>
                <a:gd name="T9" fmla="*/ 55 h 59"/>
                <a:gd name="T10" fmla="*/ 8 w 38"/>
                <a:gd name="T11" fmla="*/ 59 h 59"/>
                <a:gd name="T12" fmla="*/ 6 w 38"/>
                <a:gd name="T13" fmla="*/ 59 h 59"/>
                <a:gd name="T14" fmla="*/ 4 w 38"/>
                <a:gd name="T15" fmla="*/ 58 h 59"/>
                <a:gd name="T16" fmla="*/ 4 w 38"/>
                <a:gd name="T17" fmla="*/ 52 h 59"/>
                <a:gd name="T18" fmla="*/ 6 w 38"/>
                <a:gd name="T19" fmla="*/ 53 h 59"/>
                <a:gd name="T20" fmla="*/ 8 w 38"/>
                <a:gd name="T21" fmla="*/ 53 h 59"/>
                <a:gd name="T22" fmla="*/ 11 w 38"/>
                <a:gd name="T23" fmla="*/ 52 h 59"/>
                <a:gd name="T24" fmla="*/ 12 w 38"/>
                <a:gd name="T25" fmla="*/ 51 h 59"/>
                <a:gd name="T26" fmla="*/ 13 w 38"/>
                <a:gd name="T27" fmla="*/ 47 h 59"/>
                <a:gd name="T28" fmla="*/ 15 w 38"/>
                <a:gd name="T29" fmla="*/ 43 h 59"/>
                <a:gd name="T30" fmla="*/ 0 w 38"/>
                <a:gd name="T31" fmla="*/ 0 h 59"/>
                <a:gd name="T32" fmla="*/ 8 w 38"/>
                <a:gd name="T33" fmla="*/ 0 h 59"/>
                <a:gd name="T34" fmla="*/ 19 w 38"/>
                <a:gd name="T35" fmla="*/ 34 h 59"/>
                <a:gd name="T36" fmla="*/ 30 w 38"/>
                <a:gd name="T3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59">
                  <a:moveTo>
                    <a:pt x="30" y="0"/>
                  </a:moveTo>
                  <a:cubicBezTo>
                    <a:pt x="38" y="0"/>
                    <a:pt x="38" y="0"/>
                    <a:pt x="38" y="0"/>
                  </a:cubicBezTo>
                  <a:cubicBezTo>
                    <a:pt x="37" y="3"/>
                    <a:pt x="35" y="9"/>
                    <a:pt x="31" y="19"/>
                  </a:cubicBezTo>
                  <a:cubicBezTo>
                    <a:pt x="29" y="26"/>
                    <a:pt x="27" y="31"/>
                    <a:pt x="25" y="36"/>
                  </a:cubicBezTo>
                  <a:cubicBezTo>
                    <a:pt x="21" y="47"/>
                    <a:pt x="18" y="53"/>
                    <a:pt x="16" y="55"/>
                  </a:cubicBezTo>
                  <a:cubicBezTo>
                    <a:pt x="15" y="58"/>
                    <a:pt x="12" y="59"/>
                    <a:pt x="8" y="59"/>
                  </a:cubicBezTo>
                  <a:cubicBezTo>
                    <a:pt x="7" y="59"/>
                    <a:pt x="6" y="59"/>
                    <a:pt x="6" y="59"/>
                  </a:cubicBezTo>
                  <a:cubicBezTo>
                    <a:pt x="5" y="59"/>
                    <a:pt x="4" y="59"/>
                    <a:pt x="4" y="58"/>
                  </a:cubicBezTo>
                  <a:cubicBezTo>
                    <a:pt x="4" y="52"/>
                    <a:pt x="4" y="52"/>
                    <a:pt x="4" y="52"/>
                  </a:cubicBezTo>
                  <a:cubicBezTo>
                    <a:pt x="5" y="52"/>
                    <a:pt x="6" y="53"/>
                    <a:pt x="6" y="53"/>
                  </a:cubicBezTo>
                  <a:cubicBezTo>
                    <a:pt x="7" y="53"/>
                    <a:pt x="7" y="53"/>
                    <a:pt x="8" y="53"/>
                  </a:cubicBezTo>
                  <a:cubicBezTo>
                    <a:pt x="9" y="53"/>
                    <a:pt x="10" y="52"/>
                    <a:pt x="11" y="52"/>
                  </a:cubicBezTo>
                  <a:cubicBezTo>
                    <a:pt x="11" y="52"/>
                    <a:pt x="12" y="51"/>
                    <a:pt x="12" y="51"/>
                  </a:cubicBezTo>
                  <a:cubicBezTo>
                    <a:pt x="12" y="50"/>
                    <a:pt x="13" y="49"/>
                    <a:pt x="13" y="47"/>
                  </a:cubicBezTo>
                  <a:cubicBezTo>
                    <a:pt x="14" y="45"/>
                    <a:pt x="15" y="44"/>
                    <a:pt x="15" y="43"/>
                  </a:cubicBezTo>
                  <a:cubicBezTo>
                    <a:pt x="0" y="0"/>
                    <a:pt x="0" y="0"/>
                    <a:pt x="0" y="0"/>
                  </a:cubicBezTo>
                  <a:cubicBezTo>
                    <a:pt x="8" y="0"/>
                    <a:pt x="8" y="0"/>
                    <a:pt x="8" y="0"/>
                  </a:cubicBezTo>
                  <a:cubicBezTo>
                    <a:pt x="19" y="34"/>
                    <a:pt x="19" y="34"/>
                    <a:pt x="19" y="34"/>
                  </a:cubicBezTo>
                  <a:lnTo>
                    <a:pt x="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1" name="Freeform 25"/>
            <p:cNvSpPr>
              <a:spLocks/>
            </p:cNvSpPr>
            <p:nvPr/>
          </p:nvSpPr>
          <p:spPr bwMode="auto">
            <a:xfrm>
              <a:off x="15655929" y="2816226"/>
              <a:ext cx="142875" cy="195263"/>
            </a:xfrm>
            <a:custGeom>
              <a:avLst/>
              <a:gdLst>
                <a:gd name="T0" fmla="*/ 8 w 45"/>
                <a:gd name="T1" fmla="*/ 40 h 61"/>
                <a:gd name="T2" fmla="*/ 10 w 45"/>
                <a:gd name="T3" fmla="*/ 48 h 61"/>
                <a:gd name="T4" fmla="*/ 23 w 45"/>
                <a:gd name="T5" fmla="*/ 54 h 61"/>
                <a:gd name="T6" fmla="*/ 30 w 45"/>
                <a:gd name="T7" fmla="*/ 53 h 61"/>
                <a:gd name="T8" fmla="*/ 37 w 45"/>
                <a:gd name="T9" fmla="*/ 44 h 61"/>
                <a:gd name="T10" fmla="*/ 34 w 45"/>
                <a:gd name="T11" fmla="*/ 37 h 61"/>
                <a:gd name="T12" fmla="*/ 25 w 45"/>
                <a:gd name="T13" fmla="*/ 34 h 61"/>
                <a:gd name="T14" fmla="*/ 18 w 45"/>
                <a:gd name="T15" fmla="*/ 32 h 61"/>
                <a:gd name="T16" fmla="*/ 7 w 45"/>
                <a:gd name="T17" fmla="*/ 29 h 61"/>
                <a:gd name="T18" fmla="*/ 2 w 45"/>
                <a:gd name="T19" fmla="*/ 18 h 61"/>
                <a:gd name="T20" fmla="*/ 7 w 45"/>
                <a:gd name="T21" fmla="*/ 5 h 61"/>
                <a:gd name="T22" fmla="*/ 22 w 45"/>
                <a:gd name="T23" fmla="*/ 0 h 61"/>
                <a:gd name="T24" fmla="*/ 37 w 45"/>
                <a:gd name="T25" fmla="*/ 5 h 61"/>
                <a:gd name="T26" fmla="*/ 43 w 45"/>
                <a:gd name="T27" fmla="*/ 19 h 61"/>
                <a:gd name="T28" fmla="*/ 36 w 45"/>
                <a:gd name="T29" fmla="*/ 19 h 61"/>
                <a:gd name="T30" fmla="*/ 33 w 45"/>
                <a:gd name="T31" fmla="*/ 12 h 61"/>
                <a:gd name="T32" fmla="*/ 22 w 45"/>
                <a:gd name="T33" fmla="*/ 7 h 61"/>
                <a:gd name="T34" fmla="*/ 12 w 45"/>
                <a:gd name="T35" fmla="*/ 10 h 61"/>
                <a:gd name="T36" fmla="*/ 10 w 45"/>
                <a:gd name="T37" fmla="*/ 17 h 61"/>
                <a:gd name="T38" fmla="*/ 13 w 45"/>
                <a:gd name="T39" fmla="*/ 23 h 61"/>
                <a:gd name="T40" fmla="*/ 23 w 45"/>
                <a:gd name="T41" fmla="*/ 26 h 61"/>
                <a:gd name="T42" fmla="*/ 31 w 45"/>
                <a:gd name="T43" fmla="*/ 28 h 61"/>
                <a:gd name="T44" fmla="*/ 39 w 45"/>
                <a:gd name="T45" fmla="*/ 31 h 61"/>
                <a:gd name="T46" fmla="*/ 45 w 45"/>
                <a:gd name="T47" fmla="*/ 43 h 61"/>
                <a:gd name="T48" fmla="*/ 38 w 45"/>
                <a:gd name="T49" fmla="*/ 56 h 61"/>
                <a:gd name="T50" fmla="*/ 22 w 45"/>
                <a:gd name="T51" fmla="*/ 61 h 61"/>
                <a:gd name="T52" fmla="*/ 6 w 45"/>
                <a:gd name="T53" fmla="*/ 55 h 61"/>
                <a:gd name="T54" fmla="*/ 0 w 45"/>
                <a:gd name="T55" fmla="*/ 40 h 61"/>
                <a:gd name="T56" fmla="*/ 8 w 45"/>
                <a:gd name="T57" fmla="*/ 4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 h="61">
                  <a:moveTo>
                    <a:pt x="8" y="40"/>
                  </a:moveTo>
                  <a:cubicBezTo>
                    <a:pt x="8" y="44"/>
                    <a:pt x="8" y="46"/>
                    <a:pt x="10" y="48"/>
                  </a:cubicBezTo>
                  <a:cubicBezTo>
                    <a:pt x="12" y="52"/>
                    <a:pt x="17" y="54"/>
                    <a:pt x="23" y="54"/>
                  </a:cubicBezTo>
                  <a:cubicBezTo>
                    <a:pt x="26" y="54"/>
                    <a:pt x="28" y="54"/>
                    <a:pt x="30" y="53"/>
                  </a:cubicBezTo>
                  <a:cubicBezTo>
                    <a:pt x="35" y="51"/>
                    <a:pt x="37" y="48"/>
                    <a:pt x="37" y="44"/>
                  </a:cubicBezTo>
                  <a:cubicBezTo>
                    <a:pt x="37" y="41"/>
                    <a:pt x="36" y="39"/>
                    <a:pt x="34" y="37"/>
                  </a:cubicBezTo>
                  <a:cubicBezTo>
                    <a:pt x="32" y="36"/>
                    <a:pt x="29" y="35"/>
                    <a:pt x="25" y="34"/>
                  </a:cubicBezTo>
                  <a:cubicBezTo>
                    <a:pt x="18" y="32"/>
                    <a:pt x="18" y="32"/>
                    <a:pt x="18" y="32"/>
                  </a:cubicBezTo>
                  <a:cubicBezTo>
                    <a:pt x="13" y="31"/>
                    <a:pt x="9" y="30"/>
                    <a:pt x="7" y="29"/>
                  </a:cubicBezTo>
                  <a:cubicBezTo>
                    <a:pt x="4" y="26"/>
                    <a:pt x="2" y="23"/>
                    <a:pt x="2" y="18"/>
                  </a:cubicBezTo>
                  <a:cubicBezTo>
                    <a:pt x="2" y="13"/>
                    <a:pt x="4" y="9"/>
                    <a:pt x="7" y="5"/>
                  </a:cubicBezTo>
                  <a:cubicBezTo>
                    <a:pt x="11" y="2"/>
                    <a:pt x="16" y="0"/>
                    <a:pt x="22" y="0"/>
                  </a:cubicBezTo>
                  <a:cubicBezTo>
                    <a:pt x="28" y="0"/>
                    <a:pt x="33" y="2"/>
                    <a:pt x="37" y="5"/>
                  </a:cubicBezTo>
                  <a:cubicBezTo>
                    <a:pt x="41" y="8"/>
                    <a:pt x="43" y="12"/>
                    <a:pt x="43" y="19"/>
                  </a:cubicBezTo>
                  <a:cubicBezTo>
                    <a:pt x="36" y="19"/>
                    <a:pt x="36" y="19"/>
                    <a:pt x="36" y="19"/>
                  </a:cubicBezTo>
                  <a:cubicBezTo>
                    <a:pt x="35" y="15"/>
                    <a:pt x="35" y="13"/>
                    <a:pt x="33" y="12"/>
                  </a:cubicBezTo>
                  <a:cubicBezTo>
                    <a:pt x="31" y="9"/>
                    <a:pt x="27" y="7"/>
                    <a:pt x="22" y="7"/>
                  </a:cubicBezTo>
                  <a:cubicBezTo>
                    <a:pt x="17" y="7"/>
                    <a:pt x="14" y="8"/>
                    <a:pt x="12" y="10"/>
                  </a:cubicBezTo>
                  <a:cubicBezTo>
                    <a:pt x="10" y="12"/>
                    <a:pt x="10" y="14"/>
                    <a:pt x="10" y="17"/>
                  </a:cubicBezTo>
                  <a:cubicBezTo>
                    <a:pt x="10" y="19"/>
                    <a:pt x="11" y="21"/>
                    <a:pt x="13" y="23"/>
                  </a:cubicBezTo>
                  <a:cubicBezTo>
                    <a:pt x="14" y="24"/>
                    <a:pt x="18" y="25"/>
                    <a:pt x="23" y="26"/>
                  </a:cubicBezTo>
                  <a:cubicBezTo>
                    <a:pt x="31" y="28"/>
                    <a:pt x="31" y="28"/>
                    <a:pt x="31" y="28"/>
                  </a:cubicBezTo>
                  <a:cubicBezTo>
                    <a:pt x="34" y="29"/>
                    <a:pt x="37" y="30"/>
                    <a:pt x="39" y="31"/>
                  </a:cubicBezTo>
                  <a:cubicBezTo>
                    <a:pt x="43" y="34"/>
                    <a:pt x="45" y="38"/>
                    <a:pt x="45" y="43"/>
                  </a:cubicBezTo>
                  <a:cubicBezTo>
                    <a:pt x="45" y="49"/>
                    <a:pt x="42" y="54"/>
                    <a:pt x="38" y="56"/>
                  </a:cubicBezTo>
                  <a:cubicBezTo>
                    <a:pt x="33" y="59"/>
                    <a:pt x="28" y="61"/>
                    <a:pt x="22" y="61"/>
                  </a:cubicBezTo>
                  <a:cubicBezTo>
                    <a:pt x="15" y="61"/>
                    <a:pt x="10" y="59"/>
                    <a:pt x="6" y="55"/>
                  </a:cubicBezTo>
                  <a:cubicBezTo>
                    <a:pt x="2" y="51"/>
                    <a:pt x="0" y="47"/>
                    <a:pt x="0" y="40"/>
                  </a:cubicBezTo>
                  <a:lnTo>
                    <a:pt x="8"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2" name="Freeform 26"/>
            <p:cNvSpPr>
              <a:spLocks noEditPoints="1"/>
            </p:cNvSpPr>
            <p:nvPr/>
          </p:nvSpPr>
          <p:spPr bwMode="auto">
            <a:xfrm>
              <a:off x="15824204" y="2867026"/>
              <a:ext cx="120650" cy="141288"/>
            </a:xfrm>
            <a:custGeom>
              <a:avLst/>
              <a:gdLst>
                <a:gd name="T0" fmla="*/ 28 w 38"/>
                <a:gd name="T1" fmla="*/ 2 h 44"/>
                <a:gd name="T2" fmla="*/ 34 w 38"/>
                <a:gd name="T3" fmla="*/ 8 h 44"/>
                <a:gd name="T4" fmla="*/ 37 w 38"/>
                <a:gd name="T5" fmla="*/ 15 h 44"/>
                <a:gd name="T6" fmla="*/ 38 w 38"/>
                <a:gd name="T7" fmla="*/ 24 h 44"/>
                <a:gd name="T8" fmla="*/ 8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20 w 38"/>
                <a:gd name="T35" fmla="*/ 0 h 44"/>
                <a:gd name="T36" fmla="*/ 28 w 38"/>
                <a:gd name="T37" fmla="*/ 2 h 44"/>
                <a:gd name="T38" fmla="*/ 31 w 38"/>
                <a:gd name="T39" fmla="*/ 19 h 44"/>
                <a:gd name="T40" fmla="*/ 29 w 38"/>
                <a:gd name="T41" fmla="*/ 11 h 44"/>
                <a:gd name="T42" fmla="*/ 19 w 38"/>
                <a:gd name="T43" fmla="*/ 6 h 44"/>
                <a:gd name="T44" fmla="*/ 11 w 38"/>
                <a:gd name="T45" fmla="*/ 10 h 44"/>
                <a:gd name="T46" fmla="*/ 8 w 38"/>
                <a:gd name="T47" fmla="*/ 19 h 44"/>
                <a:gd name="T48" fmla="*/ 31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8" y="17"/>
                    <a:pt x="38" y="20"/>
                    <a:pt x="38" y="24"/>
                  </a:cubicBezTo>
                  <a:cubicBezTo>
                    <a:pt x="8" y="24"/>
                    <a:pt x="8" y="24"/>
                    <a:pt x="8" y="24"/>
                  </a:cubicBezTo>
                  <a:cubicBezTo>
                    <a:pt x="8" y="29"/>
                    <a:pt x="9" y="32"/>
                    <a:pt x="10" y="34"/>
                  </a:cubicBezTo>
                  <a:cubicBezTo>
                    <a:pt x="12" y="37"/>
                    <a:pt x="15" y="38"/>
                    <a:pt x="19" y="38"/>
                  </a:cubicBezTo>
                  <a:cubicBezTo>
                    <a:pt x="23" y="38"/>
                    <a:pt x="26"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1" y="44"/>
                    <a:pt x="18" y="44"/>
                  </a:cubicBezTo>
                  <a:cubicBezTo>
                    <a:pt x="13" y="44"/>
                    <a:pt x="9" y="42"/>
                    <a:pt x="5" y="39"/>
                  </a:cubicBezTo>
                  <a:cubicBezTo>
                    <a:pt x="2" y="35"/>
                    <a:pt x="0" y="30"/>
                    <a:pt x="0" y="23"/>
                  </a:cubicBezTo>
                  <a:cubicBezTo>
                    <a:pt x="0" y="16"/>
                    <a:pt x="2" y="11"/>
                    <a:pt x="5" y="7"/>
                  </a:cubicBezTo>
                  <a:cubicBezTo>
                    <a:pt x="9" y="2"/>
                    <a:pt x="14" y="0"/>
                    <a:pt x="20" y="0"/>
                  </a:cubicBezTo>
                  <a:cubicBezTo>
                    <a:pt x="22" y="0"/>
                    <a:pt x="25" y="1"/>
                    <a:pt x="28" y="2"/>
                  </a:cubicBezTo>
                  <a:moveTo>
                    <a:pt x="31" y="19"/>
                  </a:moveTo>
                  <a:cubicBezTo>
                    <a:pt x="30" y="16"/>
                    <a:pt x="30" y="13"/>
                    <a:pt x="29" y="11"/>
                  </a:cubicBezTo>
                  <a:cubicBezTo>
                    <a:pt x="27" y="8"/>
                    <a:pt x="24" y="6"/>
                    <a:pt x="19" y="6"/>
                  </a:cubicBezTo>
                  <a:cubicBezTo>
                    <a:pt x="16" y="6"/>
                    <a:pt x="13" y="8"/>
                    <a:pt x="11" y="10"/>
                  </a:cubicBezTo>
                  <a:cubicBezTo>
                    <a:pt x="9" y="12"/>
                    <a:pt x="8" y="15"/>
                    <a:pt x="8" y="19"/>
                  </a:cubicBezTo>
                  <a:lnTo>
                    <a:pt x="31"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3" name="Freeform 27"/>
            <p:cNvSpPr>
              <a:spLocks/>
            </p:cNvSpPr>
            <p:nvPr/>
          </p:nvSpPr>
          <p:spPr bwMode="auto">
            <a:xfrm>
              <a:off x="15976604" y="2867026"/>
              <a:ext cx="63500" cy="138113"/>
            </a:xfrm>
            <a:custGeom>
              <a:avLst/>
              <a:gdLst>
                <a:gd name="T0" fmla="*/ 0 w 20"/>
                <a:gd name="T1" fmla="*/ 1 h 43"/>
                <a:gd name="T2" fmla="*/ 6 w 20"/>
                <a:gd name="T3" fmla="*/ 1 h 43"/>
                <a:gd name="T4" fmla="*/ 6 w 20"/>
                <a:gd name="T5" fmla="*/ 8 h 43"/>
                <a:gd name="T6" fmla="*/ 10 w 20"/>
                <a:gd name="T7" fmla="*/ 3 h 43"/>
                <a:gd name="T8" fmla="*/ 18 w 20"/>
                <a:gd name="T9" fmla="*/ 0 h 43"/>
                <a:gd name="T10" fmla="*/ 18 w 20"/>
                <a:gd name="T11" fmla="*/ 0 h 43"/>
                <a:gd name="T12" fmla="*/ 20 w 20"/>
                <a:gd name="T13" fmla="*/ 1 h 43"/>
                <a:gd name="T14" fmla="*/ 20 w 20"/>
                <a:gd name="T15" fmla="*/ 8 h 43"/>
                <a:gd name="T16" fmla="*/ 19 w 20"/>
                <a:gd name="T17" fmla="*/ 8 h 43"/>
                <a:gd name="T18" fmla="*/ 18 w 20"/>
                <a:gd name="T19" fmla="*/ 8 h 43"/>
                <a:gd name="T20" fmla="*/ 9 w 20"/>
                <a:gd name="T21" fmla="*/ 11 h 43"/>
                <a:gd name="T22" fmla="*/ 7 w 20"/>
                <a:gd name="T23" fmla="*/ 19 h 43"/>
                <a:gd name="T24" fmla="*/ 7 w 20"/>
                <a:gd name="T25" fmla="*/ 43 h 43"/>
                <a:gd name="T26" fmla="*/ 0 w 20"/>
                <a:gd name="T27" fmla="*/ 43 h 43"/>
                <a:gd name="T28" fmla="*/ 0 w 20"/>
                <a:gd name="T29"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43">
                  <a:moveTo>
                    <a:pt x="0" y="1"/>
                  </a:moveTo>
                  <a:cubicBezTo>
                    <a:pt x="6" y="1"/>
                    <a:pt x="6" y="1"/>
                    <a:pt x="6" y="1"/>
                  </a:cubicBezTo>
                  <a:cubicBezTo>
                    <a:pt x="6" y="8"/>
                    <a:pt x="6" y="8"/>
                    <a:pt x="6" y="8"/>
                  </a:cubicBezTo>
                  <a:cubicBezTo>
                    <a:pt x="7" y="7"/>
                    <a:pt x="8" y="5"/>
                    <a:pt x="10" y="3"/>
                  </a:cubicBezTo>
                  <a:cubicBezTo>
                    <a:pt x="12" y="1"/>
                    <a:pt x="15" y="0"/>
                    <a:pt x="18" y="0"/>
                  </a:cubicBezTo>
                  <a:cubicBezTo>
                    <a:pt x="18" y="0"/>
                    <a:pt x="18" y="0"/>
                    <a:pt x="18" y="0"/>
                  </a:cubicBezTo>
                  <a:cubicBezTo>
                    <a:pt x="19" y="0"/>
                    <a:pt x="19" y="0"/>
                    <a:pt x="20" y="1"/>
                  </a:cubicBezTo>
                  <a:cubicBezTo>
                    <a:pt x="20" y="8"/>
                    <a:pt x="20" y="8"/>
                    <a:pt x="20" y="8"/>
                  </a:cubicBezTo>
                  <a:cubicBezTo>
                    <a:pt x="19" y="8"/>
                    <a:pt x="19" y="8"/>
                    <a:pt x="19" y="8"/>
                  </a:cubicBezTo>
                  <a:cubicBezTo>
                    <a:pt x="18" y="8"/>
                    <a:pt x="18" y="8"/>
                    <a:pt x="18" y="8"/>
                  </a:cubicBezTo>
                  <a:cubicBezTo>
                    <a:pt x="14" y="8"/>
                    <a:pt x="11" y="9"/>
                    <a:pt x="9" y="11"/>
                  </a:cubicBezTo>
                  <a:cubicBezTo>
                    <a:pt x="8" y="13"/>
                    <a:pt x="7" y="16"/>
                    <a:pt x="7" y="19"/>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4" name="Freeform 28"/>
            <p:cNvSpPr>
              <a:spLocks/>
            </p:cNvSpPr>
            <p:nvPr/>
          </p:nvSpPr>
          <p:spPr bwMode="auto">
            <a:xfrm>
              <a:off x="16046454" y="2870201"/>
              <a:ext cx="120650" cy="134938"/>
            </a:xfrm>
            <a:custGeom>
              <a:avLst/>
              <a:gdLst>
                <a:gd name="T0" fmla="*/ 16 w 76"/>
                <a:gd name="T1" fmla="*/ 0 h 85"/>
                <a:gd name="T2" fmla="*/ 38 w 76"/>
                <a:gd name="T3" fmla="*/ 69 h 85"/>
                <a:gd name="T4" fmla="*/ 62 w 76"/>
                <a:gd name="T5" fmla="*/ 0 h 85"/>
                <a:gd name="T6" fmla="*/ 76 w 76"/>
                <a:gd name="T7" fmla="*/ 0 h 85"/>
                <a:gd name="T8" fmla="*/ 46 w 76"/>
                <a:gd name="T9" fmla="*/ 85 h 85"/>
                <a:gd name="T10" fmla="*/ 30 w 76"/>
                <a:gd name="T11" fmla="*/ 85 h 85"/>
                <a:gd name="T12" fmla="*/ 0 w 76"/>
                <a:gd name="T13" fmla="*/ 0 h 85"/>
                <a:gd name="T14" fmla="*/ 16 w 76"/>
                <a:gd name="T15" fmla="*/ 0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5">
                  <a:moveTo>
                    <a:pt x="16" y="0"/>
                  </a:moveTo>
                  <a:lnTo>
                    <a:pt x="38" y="69"/>
                  </a:lnTo>
                  <a:lnTo>
                    <a:pt x="62" y="0"/>
                  </a:lnTo>
                  <a:lnTo>
                    <a:pt x="76" y="0"/>
                  </a:lnTo>
                  <a:lnTo>
                    <a:pt x="46" y="85"/>
                  </a:lnTo>
                  <a:lnTo>
                    <a:pt x="30" y="85"/>
                  </a:lnTo>
                  <a:lnTo>
                    <a:pt x="0" y="0"/>
                  </a:lnTo>
                  <a:lnTo>
                    <a:pt x="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5" name="Freeform 29"/>
            <p:cNvSpPr>
              <a:spLocks noEditPoints="1"/>
            </p:cNvSpPr>
            <p:nvPr/>
          </p:nvSpPr>
          <p:spPr bwMode="auto">
            <a:xfrm>
              <a:off x="16189329" y="2822576"/>
              <a:ext cx="22225" cy="182563"/>
            </a:xfrm>
            <a:custGeom>
              <a:avLst/>
              <a:gdLst>
                <a:gd name="T0" fmla="*/ 0 w 14"/>
                <a:gd name="T1" fmla="*/ 0 h 115"/>
                <a:gd name="T2" fmla="*/ 14 w 14"/>
                <a:gd name="T3" fmla="*/ 0 h 115"/>
                <a:gd name="T4" fmla="*/ 14 w 14"/>
                <a:gd name="T5" fmla="*/ 16 h 115"/>
                <a:gd name="T6" fmla="*/ 0 w 14"/>
                <a:gd name="T7" fmla="*/ 16 h 115"/>
                <a:gd name="T8" fmla="*/ 0 w 14"/>
                <a:gd name="T9" fmla="*/ 0 h 115"/>
                <a:gd name="T10" fmla="*/ 0 w 14"/>
                <a:gd name="T11" fmla="*/ 30 h 115"/>
                <a:gd name="T12" fmla="*/ 14 w 14"/>
                <a:gd name="T13" fmla="*/ 30 h 115"/>
                <a:gd name="T14" fmla="*/ 14 w 14"/>
                <a:gd name="T15" fmla="*/ 115 h 115"/>
                <a:gd name="T16" fmla="*/ 0 w 14"/>
                <a:gd name="T17" fmla="*/ 115 h 115"/>
                <a:gd name="T18" fmla="*/ 0 w 14"/>
                <a:gd name="T19" fmla="*/ 3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15">
                  <a:moveTo>
                    <a:pt x="0" y="0"/>
                  </a:moveTo>
                  <a:lnTo>
                    <a:pt x="14" y="0"/>
                  </a:lnTo>
                  <a:lnTo>
                    <a:pt x="14" y="16"/>
                  </a:lnTo>
                  <a:lnTo>
                    <a:pt x="0" y="16"/>
                  </a:lnTo>
                  <a:lnTo>
                    <a:pt x="0" y="0"/>
                  </a:lnTo>
                  <a:close/>
                  <a:moveTo>
                    <a:pt x="0" y="30"/>
                  </a:moveTo>
                  <a:lnTo>
                    <a:pt x="14" y="30"/>
                  </a:lnTo>
                  <a:lnTo>
                    <a:pt x="14" y="115"/>
                  </a:lnTo>
                  <a:lnTo>
                    <a:pt x="0" y="115"/>
                  </a:lnTo>
                  <a:lnTo>
                    <a:pt x="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6" name="Freeform 30"/>
            <p:cNvSpPr>
              <a:spLocks/>
            </p:cNvSpPr>
            <p:nvPr/>
          </p:nvSpPr>
          <p:spPr bwMode="auto">
            <a:xfrm>
              <a:off x="16240129" y="2867026"/>
              <a:ext cx="112713" cy="141288"/>
            </a:xfrm>
            <a:custGeom>
              <a:avLst/>
              <a:gdLst>
                <a:gd name="T0" fmla="*/ 30 w 35"/>
                <a:gd name="T1" fmla="*/ 3 h 44"/>
                <a:gd name="T2" fmla="*/ 35 w 35"/>
                <a:gd name="T3" fmla="*/ 15 h 44"/>
                <a:gd name="T4" fmla="*/ 29 w 35"/>
                <a:gd name="T5" fmla="*/ 15 h 44"/>
                <a:gd name="T6" fmla="*/ 26 w 35"/>
                <a:gd name="T7" fmla="*/ 9 h 44"/>
                <a:gd name="T8" fmla="*/ 19 w 35"/>
                <a:gd name="T9" fmla="*/ 6 h 44"/>
                <a:gd name="T10" fmla="*/ 9 w 35"/>
                <a:gd name="T11" fmla="*/ 13 h 44"/>
                <a:gd name="T12" fmla="*/ 7 w 35"/>
                <a:gd name="T13" fmla="*/ 23 h 44"/>
                <a:gd name="T14" fmla="*/ 10 w 35"/>
                <a:gd name="T15" fmla="*/ 34 h 44"/>
                <a:gd name="T16" fmla="*/ 18 w 35"/>
                <a:gd name="T17" fmla="*/ 38 h 44"/>
                <a:gd name="T18" fmla="*/ 25 w 35"/>
                <a:gd name="T19" fmla="*/ 35 h 44"/>
                <a:gd name="T20" fmla="*/ 29 w 35"/>
                <a:gd name="T21" fmla="*/ 28 h 44"/>
                <a:gd name="T22" fmla="*/ 35 w 35"/>
                <a:gd name="T23" fmla="*/ 28 h 44"/>
                <a:gd name="T24" fmla="*/ 30 w 35"/>
                <a:gd name="T25" fmla="*/ 40 h 44"/>
                <a:gd name="T26" fmla="*/ 18 w 35"/>
                <a:gd name="T27" fmla="*/ 44 h 44"/>
                <a:gd name="T28" fmla="*/ 5 w 35"/>
                <a:gd name="T29" fmla="*/ 38 h 44"/>
                <a:gd name="T30" fmla="*/ 0 w 35"/>
                <a:gd name="T31" fmla="*/ 23 h 44"/>
                <a:gd name="T32" fmla="*/ 5 w 35"/>
                <a:gd name="T33" fmla="*/ 6 h 44"/>
                <a:gd name="T34" fmla="*/ 19 w 35"/>
                <a:gd name="T35" fmla="*/ 0 h 44"/>
                <a:gd name="T36" fmla="*/ 30 w 35"/>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44">
                  <a:moveTo>
                    <a:pt x="30" y="3"/>
                  </a:moveTo>
                  <a:cubicBezTo>
                    <a:pt x="33" y="6"/>
                    <a:pt x="35" y="10"/>
                    <a:pt x="35" y="15"/>
                  </a:cubicBezTo>
                  <a:cubicBezTo>
                    <a:pt x="29" y="15"/>
                    <a:pt x="29" y="15"/>
                    <a:pt x="29" y="15"/>
                  </a:cubicBezTo>
                  <a:cubicBezTo>
                    <a:pt x="28" y="13"/>
                    <a:pt x="27" y="11"/>
                    <a:pt x="26" y="9"/>
                  </a:cubicBezTo>
                  <a:cubicBezTo>
                    <a:pt x="24" y="7"/>
                    <a:pt x="22" y="6"/>
                    <a:pt x="19" y="6"/>
                  </a:cubicBezTo>
                  <a:cubicBezTo>
                    <a:pt x="14" y="6"/>
                    <a:pt x="11" y="8"/>
                    <a:pt x="9" y="13"/>
                  </a:cubicBezTo>
                  <a:cubicBezTo>
                    <a:pt x="8" y="16"/>
                    <a:pt x="7" y="19"/>
                    <a:pt x="7" y="23"/>
                  </a:cubicBezTo>
                  <a:cubicBezTo>
                    <a:pt x="7" y="27"/>
                    <a:pt x="8" y="31"/>
                    <a:pt x="10" y="34"/>
                  </a:cubicBezTo>
                  <a:cubicBezTo>
                    <a:pt x="12" y="37"/>
                    <a:pt x="14" y="38"/>
                    <a:pt x="18" y="38"/>
                  </a:cubicBezTo>
                  <a:cubicBezTo>
                    <a:pt x="21" y="38"/>
                    <a:pt x="23" y="37"/>
                    <a:pt x="25" y="35"/>
                  </a:cubicBezTo>
                  <a:cubicBezTo>
                    <a:pt x="27" y="34"/>
                    <a:pt x="28" y="31"/>
                    <a:pt x="29" y="28"/>
                  </a:cubicBezTo>
                  <a:cubicBezTo>
                    <a:pt x="35" y="28"/>
                    <a:pt x="35" y="28"/>
                    <a:pt x="35" y="28"/>
                  </a:cubicBezTo>
                  <a:cubicBezTo>
                    <a:pt x="35" y="34"/>
                    <a:pt x="33" y="38"/>
                    <a:pt x="30" y="40"/>
                  </a:cubicBezTo>
                  <a:cubicBezTo>
                    <a:pt x="27" y="43"/>
                    <a:pt x="23" y="44"/>
                    <a:pt x="18" y="44"/>
                  </a:cubicBezTo>
                  <a:cubicBezTo>
                    <a:pt x="12" y="44"/>
                    <a:pt x="8" y="42"/>
                    <a:pt x="5" y="38"/>
                  </a:cubicBezTo>
                  <a:cubicBezTo>
                    <a:pt x="1" y="34"/>
                    <a:pt x="0" y="29"/>
                    <a:pt x="0" y="23"/>
                  </a:cubicBezTo>
                  <a:cubicBezTo>
                    <a:pt x="0" y="16"/>
                    <a:pt x="2" y="10"/>
                    <a:pt x="5" y="6"/>
                  </a:cubicBezTo>
                  <a:cubicBezTo>
                    <a:pt x="9" y="2"/>
                    <a:pt x="13" y="0"/>
                    <a:pt x="19" y="0"/>
                  </a:cubicBezTo>
                  <a:cubicBezTo>
                    <a:pt x="23" y="0"/>
                    <a:pt x="27" y="1"/>
                    <a:pt x="30"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7" name="Freeform 31"/>
            <p:cNvSpPr>
              <a:spLocks noEditPoints="1"/>
            </p:cNvSpPr>
            <p:nvPr/>
          </p:nvSpPr>
          <p:spPr bwMode="auto">
            <a:xfrm>
              <a:off x="16371892" y="2867026"/>
              <a:ext cx="120650" cy="141288"/>
            </a:xfrm>
            <a:custGeom>
              <a:avLst/>
              <a:gdLst>
                <a:gd name="T0" fmla="*/ 28 w 38"/>
                <a:gd name="T1" fmla="*/ 2 h 44"/>
                <a:gd name="T2" fmla="*/ 34 w 38"/>
                <a:gd name="T3" fmla="*/ 8 h 44"/>
                <a:gd name="T4" fmla="*/ 37 w 38"/>
                <a:gd name="T5" fmla="*/ 15 h 44"/>
                <a:gd name="T6" fmla="*/ 38 w 38"/>
                <a:gd name="T7" fmla="*/ 24 h 44"/>
                <a:gd name="T8" fmla="*/ 7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19 w 38"/>
                <a:gd name="T35" fmla="*/ 0 h 44"/>
                <a:gd name="T36" fmla="*/ 28 w 38"/>
                <a:gd name="T37" fmla="*/ 2 h 44"/>
                <a:gd name="T38" fmla="*/ 30 w 38"/>
                <a:gd name="T39" fmla="*/ 19 h 44"/>
                <a:gd name="T40" fmla="*/ 28 w 38"/>
                <a:gd name="T41" fmla="*/ 11 h 44"/>
                <a:gd name="T42" fmla="*/ 19 w 38"/>
                <a:gd name="T43" fmla="*/ 6 h 44"/>
                <a:gd name="T44" fmla="*/ 11 w 38"/>
                <a:gd name="T45" fmla="*/ 10 h 44"/>
                <a:gd name="T46" fmla="*/ 8 w 38"/>
                <a:gd name="T47" fmla="*/ 19 h 44"/>
                <a:gd name="T48" fmla="*/ 30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7" y="17"/>
                    <a:pt x="38" y="20"/>
                    <a:pt x="38" y="24"/>
                  </a:cubicBezTo>
                  <a:cubicBezTo>
                    <a:pt x="7" y="24"/>
                    <a:pt x="7" y="24"/>
                    <a:pt x="7" y="24"/>
                  </a:cubicBezTo>
                  <a:cubicBezTo>
                    <a:pt x="7" y="29"/>
                    <a:pt x="8" y="32"/>
                    <a:pt x="10" y="34"/>
                  </a:cubicBezTo>
                  <a:cubicBezTo>
                    <a:pt x="12" y="37"/>
                    <a:pt x="15" y="38"/>
                    <a:pt x="19" y="38"/>
                  </a:cubicBezTo>
                  <a:cubicBezTo>
                    <a:pt x="23" y="38"/>
                    <a:pt x="25"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4" y="0"/>
                    <a:pt x="19" y="0"/>
                  </a:cubicBezTo>
                  <a:cubicBezTo>
                    <a:pt x="22" y="0"/>
                    <a:pt x="25" y="1"/>
                    <a:pt x="28" y="2"/>
                  </a:cubicBezTo>
                  <a:moveTo>
                    <a:pt x="30" y="19"/>
                  </a:moveTo>
                  <a:cubicBezTo>
                    <a:pt x="30" y="16"/>
                    <a:pt x="29" y="13"/>
                    <a:pt x="28" y="11"/>
                  </a:cubicBezTo>
                  <a:cubicBezTo>
                    <a:pt x="27" y="8"/>
                    <a:pt x="23" y="6"/>
                    <a:pt x="19" y="6"/>
                  </a:cubicBezTo>
                  <a:cubicBezTo>
                    <a:pt x="16" y="6"/>
                    <a:pt x="13" y="8"/>
                    <a:pt x="11" y="10"/>
                  </a:cubicBezTo>
                  <a:cubicBezTo>
                    <a:pt x="9" y="12"/>
                    <a:pt x="8" y="15"/>
                    <a:pt x="8"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8" name="Freeform 32"/>
            <p:cNvSpPr>
              <a:spLocks/>
            </p:cNvSpPr>
            <p:nvPr/>
          </p:nvSpPr>
          <p:spPr bwMode="auto">
            <a:xfrm>
              <a:off x="16514767" y="2867026"/>
              <a:ext cx="107950" cy="141288"/>
            </a:xfrm>
            <a:custGeom>
              <a:avLst/>
              <a:gdLst>
                <a:gd name="T0" fmla="*/ 6 w 34"/>
                <a:gd name="T1" fmla="*/ 30 h 44"/>
                <a:gd name="T2" fmla="*/ 8 w 34"/>
                <a:gd name="T3" fmla="*/ 35 h 44"/>
                <a:gd name="T4" fmla="*/ 18 w 34"/>
                <a:gd name="T5" fmla="*/ 39 h 44"/>
                <a:gd name="T6" fmla="*/ 24 w 34"/>
                <a:gd name="T7" fmla="*/ 37 h 44"/>
                <a:gd name="T8" fmla="*/ 28 w 34"/>
                <a:gd name="T9" fmla="*/ 32 h 44"/>
                <a:gd name="T10" fmla="*/ 25 w 34"/>
                <a:gd name="T11" fmla="*/ 28 h 44"/>
                <a:gd name="T12" fmla="*/ 19 w 34"/>
                <a:gd name="T13" fmla="*/ 26 h 44"/>
                <a:gd name="T14" fmla="*/ 13 w 34"/>
                <a:gd name="T15" fmla="*/ 24 h 44"/>
                <a:gd name="T16" fmla="*/ 5 w 34"/>
                <a:gd name="T17" fmla="*/ 21 h 44"/>
                <a:gd name="T18" fmla="*/ 1 w 34"/>
                <a:gd name="T19" fmla="*/ 13 h 44"/>
                <a:gd name="T20" fmla="*/ 5 w 34"/>
                <a:gd name="T21" fmla="*/ 4 h 44"/>
                <a:gd name="T22" fmla="*/ 17 w 34"/>
                <a:gd name="T23" fmla="*/ 0 h 44"/>
                <a:gd name="T24" fmla="*/ 30 w 34"/>
                <a:gd name="T25" fmla="*/ 6 h 44"/>
                <a:gd name="T26" fmla="*/ 33 w 34"/>
                <a:gd name="T27" fmla="*/ 13 h 44"/>
                <a:gd name="T28" fmla="*/ 26 w 34"/>
                <a:gd name="T29" fmla="*/ 13 h 44"/>
                <a:gd name="T30" fmla="*/ 25 w 34"/>
                <a:gd name="T31" fmla="*/ 9 h 44"/>
                <a:gd name="T32" fmla="*/ 16 w 34"/>
                <a:gd name="T33" fmla="*/ 6 h 44"/>
                <a:gd name="T34" fmla="*/ 10 w 34"/>
                <a:gd name="T35" fmla="*/ 8 h 44"/>
                <a:gd name="T36" fmla="*/ 8 w 34"/>
                <a:gd name="T37" fmla="*/ 12 h 44"/>
                <a:gd name="T38" fmla="*/ 11 w 34"/>
                <a:gd name="T39" fmla="*/ 16 h 44"/>
                <a:gd name="T40" fmla="*/ 15 w 34"/>
                <a:gd name="T41" fmla="*/ 18 h 44"/>
                <a:gd name="T42" fmla="*/ 20 w 34"/>
                <a:gd name="T43" fmla="*/ 19 h 44"/>
                <a:gd name="T44" fmla="*/ 30 w 34"/>
                <a:gd name="T45" fmla="*/ 22 h 44"/>
                <a:gd name="T46" fmla="*/ 34 w 34"/>
                <a:gd name="T47" fmla="*/ 31 h 44"/>
                <a:gd name="T48" fmla="*/ 30 w 34"/>
                <a:gd name="T49" fmla="*/ 40 h 44"/>
                <a:gd name="T50" fmla="*/ 17 w 34"/>
                <a:gd name="T51" fmla="*/ 44 h 44"/>
                <a:gd name="T52" fmla="*/ 4 w 34"/>
                <a:gd name="T53" fmla="*/ 40 h 44"/>
                <a:gd name="T54" fmla="*/ 0 w 34"/>
                <a:gd name="T55" fmla="*/ 30 h 44"/>
                <a:gd name="T56" fmla="*/ 6 w 34"/>
                <a:gd name="T5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 h="44">
                  <a:moveTo>
                    <a:pt x="6" y="30"/>
                  </a:moveTo>
                  <a:cubicBezTo>
                    <a:pt x="7" y="32"/>
                    <a:pt x="7" y="34"/>
                    <a:pt x="8" y="35"/>
                  </a:cubicBezTo>
                  <a:cubicBezTo>
                    <a:pt x="10" y="37"/>
                    <a:pt x="13" y="39"/>
                    <a:pt x="18" y="39"/>
                  </a:cubicBezTo>
                  <a:cubicBezTo>
                    <a:pt x="20" y="39"/>
                    <a:pt x="22" y="38"/>
                    <a:pt x="24" y="37"/>
                  </a:cubicBezTo>
                  <a:cubicBezTo>
                    <a:pt x="27" y="36"/>
                    <a:pt x="28" y="34"/>
                    <a:pt x="28" y="32"/>
                  </a:cubicBezTo>
                  <a:cubicBezTo>
                    <a:pt x="28" y="30"/>
                    <a:pt x="27" y="28"/>
                    <a:pt x="25" y="28"/>
                  </a:cubicBezTo>
                  <a:cubicBezTo>
                    <a:pt x="24" y="27"/>
                    <a:pt x="22" y="26"/>
                    <a:pt x="19" y="26"/>
                  </a:cubicBezTo>
                  <a:cubicBezTo>
                    <a:pt x="13" y="24"/>
                    <a:pt x="13" y="24"/>
                    <a:pt x="13" y="24"/>
                  </a:cubicBezTo>
                  <a:cubicBezTo>
                    <a:pt x="10" y="23"/>
                    <a:pt x="7" y="22"/>
                    <a:pt x="5" y="21"/>
                  </a:cubicBezTo>
                  <a:cubicBezTo>
                    <a:pt x="2" y="19"/>
                    <a:pt x="1" y="17"/>
                    <a:pt x="1" y="13"/>
                  </a:cubicBezTo>
                  <a:cubicBezTo>
                    <a:pt x="1" y="9"/>
                    <a:pt x="2" y="6"/>
                    <a:pt x="5" y="4"/>
                  </a:cubicBezTo>
                  <a:cubicBezTo>
                    <a:pt x="8" y="1"/>
                    <a:pt x="12" y="0"/>
                    <a:pt x="17" y="0"/>
                  </a:cubicBezTo>
                  <a:cubicBezTo>
                    <a:pt x="23" y="0"/>
                    <a:pt x="28" y="2"/>
                    <a:pt x="30" y="6"/>
                  </a:cubicBezTo>
                  <a:cubicBezTo>
                    <a:pt x="32" y="8"/>
                    <a:pt x="33" y="11"/>
                    <a:pt x="33" y="13"/>
                  </a:cubicBezTo>
                  <a:cubicBezTo>
                    <a:pt x="26" y="13"/>
                    <a:pt x="26" y="13"/>
                    <a:pt x="26" y="13"/>
                  </a:cubicBezTo>
                  <a:cubicBezTo>
                    <a:pt x="26" y="12"/>
                    <a:pt x="26" y="10"/>
                    <a:pt x="25" y="9"/>
                  </a:cubicBezTo>
                  <a:cubicBezTo>
                    <a:pt x="23" y="7"/>
                    <a:pt x="20" y="6"/>
                    <a:pt x="16" y="6"/>
                  </a:cubicBezTo>
                  <a:cubicBezTo>
                    <a:pt x="13" y="6"/>
                    <a:pt x="11" y="7"/>
                    <a:pt x="10" y="8"/>
                  </a:cubicBezTo>
                  <a:cubicBezTo>
                    <a:pt x="9" y="9"/>
                    <a:pt x="8" y="10"/>
                    <a:pt x="8" y="12"/>
                  </a:cubicBezTo>
                  <a:cubicBezTo>
                    <a:pt x="8" y="13"/>
                    <a:pt x="9" y="15"/>
                    <a:pt x="11" y="16"/>
                  </a:cubicBezTo>
                  <a:cubicBezTo>
                    <a:pt x="12" y="17"/>
                    <a:pt x="13" y="17"/>
                    <a:pt x="15" y="18"/>
                  </a:cubicBezTo>
                  <a:cubicBezTo>
                    <a:pt x="20" y="19"/>
                    <a:pt x="20" y="19"/>
                    <a:pt x="20" y="19"/>
                  </a:cubicBezTo>
                  <a:cubicBezTo>
                    <a:pt x="25" y="20"/>
                    <a:pt x="29" y="21"/>
                    <a:pt x="30" y="22"/>
                  </a:cubicBezTo>
                  <a:cubicBezTo>
                    <a:pt x="33" y="24"/>
                    <a:pt x="34" y="27"/>
                    <a:pt x="34" y="31"/>
                  </a:cubicBezTo>
                  <a:cubicBezTo>
                    <a:pt x="34" y="35"/>
                    <a:pt x="33" y="38"/>
                    <a:pt x="30" y="40"/>
                  </a:cubicBezTo>
                  <a:cubicBezTo>
                    <a:pt x="27" y="43"/>
                    <a:pt x="23" y="44"/>
                    <a:pt x="17" y="44"/>
                  </a:cubicBezTo>
                  <a:cubicBezTo>
                    <a:pt x="11" y="44"/>
                    <a:pt x="6" y="43"/>
                    <a:pt x="4" y="40"/>
                  </a:cubicBezTo>
                  <a:cubicBezTo>
                    <a:pt x="1" y="37"/>
                    <a:pt x="0" y="34"/>
                    <a:pt x="0" y="30"/>
                  </a:cubicBezTo>
                  <a:lnTo>
                    <a:pt x="6"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grpSp>
      <p:grpSp>
        <p:nvGrpSpPr>
          <p:cNvPr id="99" name="Group 98"/>
          <p:cNvGrpSpPr/>
          <p:nvPr userDrawn="1"/>
        </p:nvGrpSpPr>
        <p:grpSpPr>
          <a:xfrm>
            <a:off x="12263438" y="0"/>
            <a:ext cx="3681702" cy="3436620"/>
            <a:chOff x="12263438" y="0"/>
            <a:chExt cx="3681702" cy="3436620"/>
          </a:xfrm>
        </p:grpSpPr>
        <p:sp>
          <p:nvSpPr>
            <p:cNvPr id="100"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101"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dirty="0">
                <a:solidFill>
                  <a:schemeClr val="tx1"/>
                </a:solidFill>
              </a:endParaRPr>
            </a:p>
          </p:txBody>
        </p:sp>
        <p:sp>
          <p:nvSpPr>
            <p:cNvPr id="102"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103"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dirty="0">
                <a:solidFill>
                  <a:schemeClr val="tx1"/>
                </a:solidFill>
              </a:endParaRPr>
            </a:p>
          </p:txBody>
        </p:sp>
        <p:sp>
          <p:nvSpPr>
            <p:cNvPr id="104"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105"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106"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dirty="0">
                <a:solidFill>
                  <a:schemeClr val="tx1"/>
                </a:solidFill>
              </a:endParaRPr>
            </a:p>
          </p:txBody>
        </p:sp>
        <p:sp>
          <p:nvSpPr>
            <p:cNvPr id="107"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108"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dirty="0">
                <a:solidFill>
                  <a:schemeClr val="tx1"/>
                </a:solidFill>
              </a:endParaRPr>
            </a:p>
          </p:txBody>
        </p:sp>
        <p:sp>
          <p:nvSpPr>
            <p:cNvPr id="109"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110"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111"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dirty="0">
                <a:solidFill>
                  <a:schemeClr val="tx1"/>
                </a:solidFill>
              </a:endParaRPr>
            </a:p>
          </p:txBody>
        </p:sp>
        <p:sp>
          <p:nvSpPr>
            <p:cNvPr id="112"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113"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dirty="0">
                <a:solidFill>
                  <a:schemeClr val="tx1"/>
                </a:solidFill>
              </a:endParaRPr>
            </a:p>
          </p:txBody>
        </p:sp>
        <p:sp>
          <p:nvSpPr>
            <p:cNvPr id="114"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115"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dirty="0">
                <a:solidFill>
                  <a:schemeClr val="tx1"/>
                </a:solidFill>
              </a:endParaRPr>
            </a:p>
          </p:txBody>
        </p:sp>
        <p:sp>
          <p:nvSpPr>
            <p:cNvPr id="116"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117"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dirty="0">
                <a:solidFill>
                  <a:schemeClr val="tx1"/>
                </a:solidFill>
              </a:endParaRPr>
            </a:p>
          </p:txBody>
        </p:sp>
        <p:sp>
          <p:nvSpPr>
            <p:cNvPr id="118"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119"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120" name="Rectangle 119"/>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dirty="0">
                <a:solidFill>
                  <a:schemeClr val="tx1"/>
                </a:solidFill>
              </a:endParaRPr>
            </a:p>
          </p:txBody>
        </p:sp>
        <p:sp>
          <p:nvSpPr>
            <p:cNvPr id="121" name="Rectangle 120"/>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122" name="Rectangle 121"/>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dirty="0">
                <a:solidFill>
                  <a:schemeClr val="tx1"/>
                </a:solidFill>
              </a:endParaRPr>
            </a:p>
          </p:txBody>
        </p:sp>
        <p:sp>
          <p:nvSpPr>
            <p:cNvPr id="123" name="Rectangle 122"/>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124" name="Rectangle 123"/>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125"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dirty="0">
                <a:solidFill>
                  <a:schemeClr val="tx1"/>
                </a:solidFill>
              </a:endParaRPr>
            </a:p>
          </p:txBody>
        </p:sp>
        <p:sp>
          <p:nvSpPr>
            <p:cNvPr id="126"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127"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dirty="0">
                <a:solidFill>
                  <a:schemeClr val="tx1"/>
                </a:solidFill>
              </a:endParaRPr>
            </a:p>
          </p:txBody>
        </p:sp>
        <p:sp>
          <p:nvSpPr>
            <p:cNvPr id="128"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129" name="Rectangle 128"/>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dirty="0">
                <a:solidFill>
                  <a:schemeClr val="tx1"/>
                </a:solidFill>
              </a:endParaRPr>
            </a:p>
          </p:txBody>
        </p:sp>
        <p:sp>
          <p:nvSpPr>
            <p:cNvPr id="130" name="Rectangle 129"/>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131"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dirty="0">
                <a:solidFill>
                  <a:schemeClr val="tx1"/>
                </a:solidFill>
              </a:endParaRPr>
            </a:p>
          </p:txBody>
        </p:sp>
        <p:sp>
          <p:nvSpPr>
            <p:cNvPr id="132"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
        <p:nvSpPr>
          <p:cNvPr id="89" name="Freeform 137"/>
          <p:cNvSpPr>
            <a:spLocks noEditPoints="1"/>
          </p:cNvSpPr>
          <p:nvPr userDrawn="1"/>
        </p:nvSpPr>
        <p:spPr bwMode="auto">
          <a:xfrm>
            <a:off x="1016313" y="6038855"/>
            <a:ext cx="237459" cy="238258"/>
          </a:xfrm>
          <a:custGeom>
            <a:avLst/>
            <a:gdLst>
              <a:gd name="T0" fmla="*/ 235 w 291"/>
              <a:gd name="T1" fmla="*/ 0 h 291"/>
              <a:gd name="T2" fmla="*/ 57 w 291"/>
              <a:gd name="T3" fmla="*/ 0 h 291"/>
              <a:gd name="T4" fmla="*/ 0 w 291"/>
              <a:gd name="T5" fmla="*/ 57 h 291"/>
              <a:gd name="T6" fmla="*/ 0 w 291"/>
              <a:gd name="T7" fmla="*/ 234 h 291"/>
              <a:gd name="T8" fmla="*/ 57 w 291"/>
              <a:gd name="T9" fmla="*/ 291 h 291"/>
              <a:gd name="T10" fmla="*/ 235 w 291"/>
              <a:gd name="T11" fmla="*/ 291 h 291"/>
              <a:gd name="T12" fmla="*/ 291 w 291"/>
              <a:gd name="T13" fmla="*/ 234 h 291"/>
              <a:gd name="T14" fmla="*/ 291 w 291"/>
              <a:gd name="T15" fmla="*/ 57 h 291"/>
              <a:gd name="T16" fmla="*/ 235 w 291"/>
              <a:gd name="T17" fmla="*/ 0 h 291"/>
              <a:gd name="T18" fmla="*/ 100 w 291"/>
              <a:gd name="T19" fmla="*/ 226 h 291"/>
              <a:gd name="T20" fmla="*/ 67 w 291"/>
              <a:gd name="T21" fmla="*/ 226 h 291"/>
              <a:gd name="T22" fmla="*/ 67 w 291"/>
              <a:gd name="T23" fmla="*/ 118 h 291"/>
              <a:gd name="T24" fmla="*/ 100 w 291"/>
              <a:gd name="T25" fmla="*/ 118 h 291"/>
              <a:gd name="T26" fmla="*/ 100 w 291"/>
              <a:gd name="T27" fmla="*/ 226 h 291"/>
              <a:gd name="T28" fmla="*/ 83 w 291"/>
              <a:gd name="T29" fmla="*/ 103 h 291"/>
              <a:gd name="T30" fmla="*/ 64 w 291"/>
              <a:gd name="T31" fmla="*/ 83 h 291"/>
              <a:gd name="T32" fmla="*/ 83 w 291"/>
              <a:gd name="T33" fmla="*/ 64 h 291"/>
              <a:gd name="T34" fmla="*/ 103 w 291"/>
              <a:gd name="T35" fmla="*/ 83 h 291"/>
              <a:gd name="T36" fmla="*/ 83 w 291"/>
              <a:gd name="T37" fmla="*/ 103 h 291"/>
              <a:gd name="T38" fmla="*/ 227 w 291"/>
              <a:gd name="T39" fmla="*/ 226 h 291"/>
              <a:gd name="T40" fmla="*/ 193 w 291"/>
              <a:gd name="T41" fmla="*/ 226 h 291"/>
              <a:gd name="T42" fmla="*/ 193 w 291"/>
              <a:gd name="T43" fmla="*/ 174 h 291"/>
              <a:gd name="T44" fmla="*/ 175 w 291"/>
              <a:gd name="T45" fmla="*/ 145 h 291"/>
              <a:gd name="T46" fmla="*/ 155 w 291"/>
              <a:gd name="T47" fmla="*/ 173 h 291"/>
              <a:gd name="T48" fmla="*/ 155 w 291"/>
              <a:gd name="T49" fmla="*/ 226 h 291"/>
              <a:gd name="T50" fmla="*/ 121 w 291"/>
              <a:gd name="T51" fmla="*/ 226 h 291"/>
              <a:gd name="T52" fmla="*/ 121 w 291"/>
              <a:gd name="T53" fmla="*/ 118 h 291"/>
              <a:gd name="T54" fmla="*/ 154 w 291"/>
              <a:gd name="T55" fmla="*/ 118 h 291"/>
              <a:gd name="T56" fmla="*/ 154 w 291"/>
              <a:gd name="T57" fmla="*/ 133 h 291"/>
              <a:gd name="T58" fmla="*/ 154 w 291"/>
              <a:gd name="T59" fmla="*/ 133 h 291"/>
              <a:gd name="T60" fmla="*/ 186 w 291"/>
              <a:gd name="T61" fmla="*/ 115 h 291"/>
              <a:gd name="T62" fmla="*/ 227 w 291"/>
              <a:gd name="T63" fmla="*/ 167 h 291"/>
              <a:gd name="T64" fmla="*/ 227 w 291"/>
              <a:gd name="T65" fmla="*/ 226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1" h="291">
                <a:moveTo>
                  <a:pt x="235" y="0"/>
                </a:moveTo>
                <a:cubicBezTo>
                  <a:pt x="57" y="0"/>
                  <a:pt x="57" y="0"/>
                  <a:pt x="57" y="0"/>
                </a:cubicBezTo>
                <a:cubicBezTo>
                  <a:pt x="26" y="0"/>
                  <a:pt x="0" y="26"/>
                  <a:pt x="0" y="57"/>
                </a:cubicBezTo>
                <a:cubicBezTo>
                  <a:pt x="0" y="234"/>
                  <a:pt x="0" y="234"/>
                  <a:pt x="0" y="234"/>
                </a:cubicBezTo>
                <a:cubicBezTo>
                  <a:pt x="0" y="266"/>
                  <a:pt x="26" y="291"/>
                  <a:pt x="57" y="291"/>
                </a:cubicBezTo>
                <a:cubicBezTo>
                  <a:pt x="235" y="291"/>
                  <a:pt x="235" y="291"/>
                  <a:pt x="235" y="291"/>
                </a:cubicBezTo>
                <a:cubicBezTo>
                  <a:pt x="266" y="291"/>
                  <a:pt x="291" y="266"/>
                  <a:pt x="291" y="234"/>
                </a:cubicBezTo>
                <a:cubicBezTo>
                  <a:pt x="291" y="57"/>
                  <a:pt x="291" y="57"/>
                  <a:pt x="291" y="57"/>
                </a:cubicBezTo>
                <a:cubicBezTo>
                  <a:pt x="291" y="26"/>
                  <a:pt x="266" y="0"/>
                  <a:pt x="235" y="0"/>
                </a:cubicBezTo>
                <a:close/>
                <a:moveTo>
                  <a:pt x="100" y="226"/>
                </a:moveTo>
                <a:cubicBezTo>
                  <a:pt x="67" y="226"/>
                  <a:pt x="67" y="226"/>
                  <a:pt x="67" y="226"/>
                </a:cubicBezTo>
                <a:cubicBezTo>
                  <a:pt x="67" y="118"/>
                  <a:pt x="67" y="118"/>
                  <a:pt x="67" y="118"/>
                </a:cubicBezTo>
                <a:cubicBezTo>
                  <a:pt x="100" y="118"/>
                  <a:pt x="100" y="118"/>
                  <a:pt x="100" y="118"/>
                </a:cubicBezTo>
                <a:lnTo>
                  <a:pt x="100" y="226"/>
                </a:lnTo>
                <a:close/>
                <a:moveTo>
                  <a:pt x="83" y="103"/>
                </a:moveTo>
                <a:cubicBezTo>
                  <a:pt x="73" y="103"/>
                  <a:pt x="64" y="94"/>
                  <a:pt x="64" y="83"/>
                </a:cubicBezTo>
                <a:cubicBezTo>
                  <a:pt x="64" y="73"/>
                  <a:pt x="73" y="64"/>
                  <a:pt x="83" y="64"/>
                </a:cubicBezTo>
                <a:cubicBezTo>
                  <a:pt x="94" y="64"/>
                  <a:pt x="103" y="73"/>
                  <a:pt x="103" y="83"/>
                </a:cubicBezTo>
                <a:cubicBezTo>
                  <a:pt x="103" y="94"/>
                  <a:pt x="94" y="103"/>
                  <a:pt x="83" y="103"/>
                </a:cubicBezTo>
                <a:close/>
                <a:moveTo>
                  <a:pt x="227" y="226"/>
                </a:moveTo>
                <a:cubicBezTo>
                  <a:pt x="193" y="226"/>
                  <a:pt x="193" y="226"/>
                  <a:pt x="193" y="226"/>
                </a:cubicBezTo>
                <a:cubicBezTo>
                  <a:pt x="193" y="174"/>
                  <a:pt x="193" y="174"/>
                  <a:pt x="193" y="174"/>
                </a:cubicBezTo>
                <a:cubicBezTo>
                  <a:pt x="193" y="161"/>
                  <a:pt x="193" y="145"/>
                  <a:pt x="175" y="145"/>
                </a:cubicBezTo>
                <a:cubicBezTo>
                  <a:pt x="158" y="145"/>
                  <a:pt x="155" y="159"/>
                  <a:pt x="155" y="173"/>
                </a:cubicBezTo>
                <a:cubicBezTo>
                  <a:pt x="155" y="226"/>
                  <a:pt x="155" y="226"/>
                  <a:pt x="155" y="226"/>
                </a:cubicBezTo>
                <a:cubicBezTo>
                  <a:pt x="121" y="226"/>
                  <a:pt x="121" y="226"/>
                  <a:pt x="121" y="226"/>
                </a:cubicBezTo>
                <a:cubicBezTo>
                  <a:pt x="121" y="118"/>
                  <a:pt x="121" y="118"/>
                  <a:pt x="121" y="118"/>
                </a:cubicBezTo>
                <a:cubicBezTo>
                  <a:pt x="154" y="118"/>
                  <a:pt x="154" y="118"/>
                  <a:pt x="154" y="118"/>
                </a:cubicBezTo>
                <a:cubicBezTo>
                  <a:pt x="154" y="133"/>
                  <a:pt x="154" y="133"/>
                  <a:pt x="154" y="133"/>
                </a:cubicBezTo>
                <a:cubicBezTo>
                  <a:pt x="154" y="133"/>
                  <a:pt x="154" y="133"/>
                  <a:pt x="154" y="133"/>
                </a:cubicBezTo>
                <a:cubicBezTo>
                  <a:pt x="159" y="124"/>
                  <a:pt x="170" y="115"/>
                  <a:pt x="186" y="115"/>
                </a:cubicBezTo>
                <a:cubicBezTo>
                  <a:pt x="220" y="115"/>
                  <a:pt x="227" y="138"/>
                  <a:pt x="227" y="167"/>
                </a:cubicBezTo>
                <a:lnTo>
                  <a:pt x="227" y="226"/>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nl-NL" dirty="0"/>
          </a:p>
        </p:txBody>
      </p:sp>
      <p:sp>
        <p:nvSpPr>
          <p:cNvPr id="90" name="Freeform 160"/>
          <p:cNvSpPr>
            <a:spLocks/>
          </p:cNvSpPr>
          <p:nvPr userDrawn="1"/>
        </p:nvSpPr>
        <p:spPr bwMode="auto">
          <a:xfrm>
            <a:off x="665086" y="6038855"/>
            <a:ext cx="237859" cy="238258"/>
          </a:xfrm>
          <a:custGeom>
            <a:avLst/>
            <a:gdLst>
              <a:gd name="T0" fmla="*/ 234 w 291"/>
              <a:gd name="T1" fmla="*/ 0 h 291"/>
              <a:gd name="T2" fmla="*/ 57 w 291"/>
              <a:gd name="T3" fmla="*/ 0 h 291"/>
              <a:gd name="T4" fmla="*/ 0 w 291"/>
              <a:gd name="T5" fmla="*/ 57 h 291"/>
              <a:gd name="T6" fmla="*/ 0 w 291"/>
              <a:gd name="T7" fmla="*/ 234 h 291"/>
              <a:gd name="T8" fmla="*/ 57 w 291"/>
              <a:gd name="T9" fmla="*/ 291 h 291"/>
              <a:gd name="T10" fmla="*/ 141 w 291"/>
              <a:gd name="T11" fmla="*/ 291 h 291"/>
              <a:gd name="T12" fmla="*/ 141 w 291"/>
              <a:gd name="T13" fmla="*/ 183 h 291"/>
              <a:gd name="T14" fmla="*/ 98 w 291"/>
              <a:gd name="T15" fmla="*/ 183 h 291"/>
              <a:gd name="T16" fmla="*/ 98 w 291"/>
              <a:gd name="T17" fmla="*/ 133 h 291"/>
              <a:gd name="T18" fmla="*/ 141 w 291"/>
              <a:gd name="T19" fmla="*/ 133 h 291"/>
              <a:gd name="T20" fmla="*/ 141 w 291"/>
              <a:gd name="T21" fmla="*/ 97 h 291"/>
              <a:gd name="T22" fmla="*/ 204 w 291"/>
              <a:gd name="T23" fmla="*/ 32 h 291"/>
              <a:gd name="T24" fmla="*/ 242 w 291"/>
              <a:gd name="T25" fmla="*/ 34 h 291"/>
              <a:gd name="T26" fmla="*/ 242 w 291"/>
              <a:gd name="T27" fmla="*/ 78 h 291"/>
              <a:gd name="T28" fmla="*/ 216 w 291"/>
              <a:gd name="T29" fmla="*/ 78 h 291"/>
              <a:gd name="T30" fmla="*/ 191 w 291"/>
              <a:gd name="T31" fmla="*/ 102 h 291"/>
              <a:gd name="T32" fmla="*/ 191 w 291"/>
              <a:gd name="T33" fmla="*/ 133 h 291"/>
              <a:gd name="T34" fmla="*/ 240 w 291"/>
              <a:gd name="T35" fmla="*/ 133 h 291"/>
              <a:gd name="T36" fmla="*/ 234 w 291"/>
              <a:gd name="T37" fmla="*/ 183 h 291"/>
              <a:gd name="T38" fmla="*/ 191 w 291"/>
              <a:gd name="T39" fmla="*/ 183 h 291"/>
              <a:gd name="T40" fmla="*/ 191 w 291"/>
              <a:gd name="T41" fmla="*/ 291 h 291"/>
              <a:gd name="T42" fmla="*/ 234 w 291"/>
              <a:gd name="T43" fmla="*/ 291 h 291"/>
              <a:gd name="T44" fmla="*/ 291 w 291"/>
              <a:gd name="T45" fmla="*/ 234 h 291"/>
              <a:gd name="T46" fmla="*/ 291 w 291"/>
              <a:gd name="T47" fmla="*/ 57 h 291"/>
              <a:gd name="T48" fmla="*/ 234 w 291"/>
              <a:gd name="T49" fmla="*/ 0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1" h="291">
                <a:moveTo>
                  <a:pt x="234" y="0"/>
                </a:moveTo>
                <a:cubicBezTo>
                  <a:pt x="57" y="0"/>
                  <a:pt x="57" y="0"/>
                  <a:pt x="57" y="0"/>
                </a:cubicBezTo>
                <a:cubicBezTo>
                  <a:pt x="26" y="0"/>
                  <a:pt x="0" y="26"/>
                  <a:pt x="0" y="57"/>
                </a:cubicBezTo>
                <a:cubicBezTo>
                  <a:pt x="0" y="234"/>
                  <a:pt x="0" y="234"/>
                  <a:pt x="0" y="234"/>
                </a:cubicBezTo>
                <a:cubicBezTo>
                  <a:pt x="0" y="266"/>
                  <a:pt x="26" y="291"/>
                  <a:pt x="57" y="291"/>
                </a:cubicBezTo>
                <a:cubicBezTo>
                  <a:pt x="141" y="291"/>
                  <a:pt x="141" y="291"/>
                  <a:pt x="141" y="291"/>
                </a:cubicBezTo>
                <a:cubicBezTo>
                  <a:pt x="141" y="183"/>
                  <a:pt x="141" y="183"/>
                  <a:pt x="141" y="183"/>
                </a:cubicBezTo>
                <a:cubicBezTo>
                  <a:pt x="98" y="183"/>
                  <a:pt x="98" y="183"/>
                  <a:pt x="98" y="183"/>
                </a:cubicBezTo>
                <a:cubicBezTo>
                  <a:pt x="98" y="133"/>
                  <a:pt x="98" y="133"/>
                  <a:pt x="98" y="133"/>
                </a:cubicBezTo>
                <a:cubicBezTo>
                  <a:pt x="141" y="133"/>
                  <a:pt x="141" y="133"/>
                  <a:pt x="141" y="133"/>
                </a:cubicBezTo>
                <a:cubicBezTo>
                  <a:pt x="141" y="97"/>
                  <a:pt x="141" y="97"/>
                  <a:pt x="141" y="97"/>
                </a:cubicBezTo>
                <a:cubicBezTo>
                  <a:pt x="141" y="55"/>
                  <a:pt x="166" y="32"/>
                  <a:pt x="204" y="32"/>
                </a:cubicBezTo>
                <a:cubicBezTo>
                  <a:pt x="222" y="32"/>
                  <a:pt x="237" y="33"/>
                  <a:pt x="242" y="34"/>
                </a:cubicBezTo>
                <a:cubicBezTo>
                  <a:pt x="242" y="78"/>
                  <a:pt x="242" y="78"/>
                  <a:pt x="242" y="78"/>
                </a:cubicBezTo>
                <a:cubicBezTo>
                  <a:pt x="216" y="78"/>
                  <a:pt x="216" y="78"/>
                  <a:pt x="216" y="78"/>
                </a:cubicBezTo>
                <a:cubicBezTo>
                  <a:pt x="195" y="78"/>
                  <a:pt x="191" y="88"/>
                  <a:pt x="191" y="102"/>
                </a:cubicBezTo>
                <a:cubicBezTo>
                  <a:pt x="191" y="133"/>
                  <a:pt x="191" y="133"/>
                  <a:pt x="191" y="133"/>
                </a:cubicBezTo>
                <a:cubicBezTo>
                  <a:pt x="240" y="133"/>
                  <a:pt x="240" y="133"/>
                  <a:pt x="240" y="133"/>
                </a:cubicBezTo>
                <a:cubicBezTo>
                  <a:pt x="234" y="183"/>
                  <a:pt x="234" y="183"/>
                  <a:pt x="234" y="183"/>
                </a:cubicBezTo>
                <a:cubicBezTo>
                  <a:pt x="191" y="183"/>
                  <a:pt x="191" y="183"/>
                  <a:pt x="191" y="183"/>
                </a:cubicBezTo>
                <a:cubicBezTo>
                  <a:pt x="191" y="291"/>
                  <a:pt x="191" y="291"/>
                  <a:pt x="191" y="291"/>
                </a:cubicBezTo>
                <a:cubicBezTo>
                  <a:pt x="234" y="291"/>
                  <a:pt x="234" y="291"/>
                  <a:pt x="234" y="291"/>
                </a:cubicBezTo>
                <a:cubicBezTo>
                  <a:pt x="265" y="291"/>
                  <a:pt x="291" y="266"/>
                  <a:pt x="291" y="234"/>
                </a:cubicBezTo>
                <a:cubicBezTo>
                  <a:pt x="291" y="57"/>
                  <a:pt x="291" y="57"/>
                  <a:pt x="291" y="57"/>
                </a:cubicBezTo>
                <a:cubicBezTo>
                  <a:pt x="291" y="26"/>
                  <a:pt x="265" y="0"/>
                  <a:pt x="234"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nl-NL"/>
          </a:p>
        </p:txBody>
      </p:sp>
      <p:sp>
        <p:nvSpPr>
          <p:cNvPr id="98" name="Freeform 153"/>
          <p:cNvSpPr>
            <a:spLocks noEditPoints="1"/>
          </p:cNvSpPr>
          <p:nvPr userDrawn="1"/>
        </p:nvSpPr>
        <p:spPr bwMode="auto">
          <a:xfrm>
            <a:off x="1367140" y="6036546"/>
            <a:ext cx="242062" cy="242877"/>
          </a:xfrm>
          <a:custGeom>
            <a:avLst/>
            <a:gdLst>
              <a:gd name="T0" fmla="*/ 235 w 291"/>
              <a:gd name="T1" fmla="*/ 0 h 291"/>
              <a:gd name="T2" fmla="*/ 57 w 291"/>
              <a:gd name="T3" fmla="*/ 0 h 291"/>
              <a:gd name="T4" fmla="*/ 0 w 291"/>
              <a:gd name="T5" fmla="*/ 57 h 291"/>
              <a:gd name="T6" fmla="*/ 0 w 291"/>
              <a:gd name="T7" fmla="*/ 234 h 291"/>
              <a:gd name="T8" fmla="*/ 57 w 291"/>
              <a:gd name="T9" fmla="*/ 291 h 291"/>
              <a:gd name="T10" fmla="*/ 235 w 291"/>
              <a:gd name="T11" fmla="*/ 291 h 291"/>
              <a:gd name="T12" fmla="*/ 291 w 291"/>
              <a:gd name="T13" fmla="*/ 234 h 291"/>
              <a:gd name="T14" fmla="*/ 291 w 291"/>
              <a:gd name="T15" fmla="*/ 57 h 291"/>
              <a:gd name="T16" fmla="*/ 235 w 291"/>
              <a:gd name="T17" fmla="*/ 0 h 291"/>
              <a:gd name="T18" fmla="*/ 211 w 291"/>
              <a:gd name="T19" fmla="*/ 112 h 291"/>
              <a:gd name="T20" fmla="*/ 211 w 291"/>
              <a:gd name="T21" fmla="*/ 117 h 291"/>
              <a:gd name="T22" fmla="*/ 116 w 291"/>
              <a:gd name="T23" fmla="*/ 212 h 291"/>
              <a:gd name="T24" fmla="*/ 64 w 291"/>
              <a:gd name="T25" fmla="*/ 197 h 291"/>
              <a:gd name="T26" fmla="*/ 72 w 291"/>
              <a:gd name="T27" fmla="*/ 197 h 291"/>
              <a:gd name="T28" fmla="*/ 114 w 291"/>
              <a:gd name="T29" fmla="*/ 183 h 291"/>
              <a:gd name="T30" fmla="*/ 83 w 291"/>
              <a:gd name="T31" fmla="*/ 160 h 291"/>
              <a:gd name="T32" fmla="*/ 89 w 291"/>
              <a:gd name="T33" fmla="*/ 160 h 291"/>
              <a:gd name="T34" fmla="*/ 98 w 291"/>
              <a:gd name="T35" fmla="*/ 159 h 291"/>
              <a:gd name="T36" fmla="*/ 71 w 291"/>
              <a:gd name="T37" fmla="*/ 126 h 291"/>
              <a:gd name="T38" fmla="*/ 71 w 291"/>
              <a:gd name="T39" fmla="*/ 126 h 291"/>
              <a:gd name="T40" fmla="*/ 86 w 291"/>
              <a:gd name="T41" fmla="*/ 130 h 291"/>
              <a:gd name="T42" fmla="*/ 71 w 291"/>
              <a:gd name="T43" fmla="*/ 102 h 291"/>
              <a:gd name="T44" fmla="*/ 76 w 291"/>
              <a:gd name="T45" fmla="*/ 86 h 291"/>
              <a:gd name="T46" fmla="*/ 145 w 291"/>
              <a:gd name="T47" fmla="*/ 120 h 291"/>
              <a:gd name="T48" fmla="*/ 144 w 291"/>
              <a:gd name="T49" fmla="*/ 113 h 291"/>
              <a:gd name="T50" fmla="*/ 177 w 291"/>
              <a:gd name="T51" fmla="*/ 79 h 291"/>
              <a:gd name="T52" fmla="*/ 202 w 291"/>
              <a:gd name="T53" fmla="*/ 90 h 291"/>
              <a:gd name="T54" fmla="*/ 223 w 291"/>
              <a:gd name="T55" fmla="*/ 82 h 291"/>
              <a:gd name="T56" fmla="*/ 208 w 291"/>
              <a:gd name="T57" fmla="*/ 100 h 291"/>
              <a:gd name="T58" fmla="*/ 227 w 291"/>
              <a:gd name="T59" fmla="*/ 95 h 291"/>
              <a:gd name="T60" fmla="*/ 211 w 291"/>
              <a:gd name="T61" fmla="*/ 112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1" h="291">
                <a:moveTo>
                  <a:pt x="235" y="0"/>
                </a:moveTo>
                <a:cubicBezTo>
                  <a:pt x="57" y="0"/>
                  <a:pt x="57" y="0"/>
                  <a:pt x="57" y="0"/>
                </a:cubicBezTo>
                <a:cubicBezTo>
                  <a:pt x="26" y="0"/>
                  <a:pt x="0" y="26"/>
                  <a:pt x="0" y="57"/>
                </a:cubicBezTo>
                <a:cubicBezTo>
                  <a:pt x="0" y="234"/>
                  <a:pt x="0" y="234"/>
                  <a:pt x="0" y="234"/>
                </a:cubicBezTo>
                <a:cubicBezTo>
                  <a:pt x="0" y="265"/>
                  <a:pt x="26" y="291"/>
                  <a:pt x="57" y="291"/>
                </a:cubicBezTo>
                <a:cubicBezTo>
                  <a:pt x="235" y="291"/>
                  <a:pt x="235" y="291"/>
                  <a:pt x="235" y="291"/>
                </a:cubicBezTo>
                <a:cubicBezTo>
                  <a:pt x="266" y="291"/>
                  <a:pt x="291" y="265"/>
                  <a:pt x="291" y="234"/>
                </a:cubicBezTo>
                <a:cubicBezTo>
                  <a:pt x="291" y="57"/>
                  <a:pt x="291" y="57"/>
                  <a:pt x="291" y="57"/>
                </a:cubicBezTo>
                <a:cubicBezTo>
                  <a:pt x="291" y="26"/>
                  <a:pt x="266" y="0"/>
                  <a:pt x="235" y="0"/>
                </a:cubicBezTo>
                <a:close/>
                <a:moveTo>
                  <a:pt x="211" y="112"/>
                </a:moveTo>
                <a:cubicBezTo>
                  <a:pt x="211" y="114"/>
                  <a:pt x="211" y="115"/>
                  <a:pt x="211" y="117"/>
                </a:cubicBezTo>
                <a:cubicBezTo>
                  <a:pt x="211" y="161"/>
                  <a:pt x="177" y="212"/>
                  <a:pt x="116" y="212"/>
                </a:cubicBezTo>
                <a:cubicBezTo>
                  <a:pt x="97" y="212"/>
                  <a:pt x="79" y="206"/>
                  <a:pt x="64" y="197"/>
                </a:cubicBezTo>
                <a:cubicBezTo>
                  <a:pt x="67" y="197"/>
                  <a:pt x="70" y="197"/>
                  <a:pt x="72" y="197"/>
                </a:cubicBezTo>
                <a:cubicBezTo>
                  <a:pt x="88" y="197"/>
                  <a:pt x="102" y="192"/>
                  <a:pt x="114" y="183"/>
                </a:cubicBezTo>
                <a:cubicBezTo>
                  <a:pt x="99" y="183"/>
                  <a:pt x="87" y="173"/>
                  <a:pt x="83" y="160"/>
                </a:cubicBezTo>
                <a:cubicBezTo>
                  <a:pt x="85" y="160"/>
                  <a:pt x="87" y="160"/>
                  <a:pt x="89" y="160"/>
                </a:cubicBezTo>
                <a:cubicBezTo>
                  <a:pt x="92" y="160"/>
                  <a:pt x="95" y="160"/>
                  <a:pt x="98" y="159"/>
                </a:cubicBezTo>
                <a:cubicBezTo>
                  <a:pt x="82" y="156"/>
                  <a:pt x="71" y="143"/>
                  <a:pt x="71" y="126"/>
                </a:cubicBezTo>
                <a:cubicBezTo>
                  <a:pt x="71" y="126"/>
                  <a:pt x="71" y="126"/>
                  <a:pt x="71" y="126"/>
                </a:cubicBezTo>
                <a:cubicBezTo>
                  <a:pt x="75" y="128"/>
                  <a:pt x="81" y="130"/>
                  <a:pt x="86" y="130"/>
                </a:cubicBezTo>
                <a:cubicBezTo>
                  <a:pt x="77" y="124"/>
                  <a:pt x="71" y="114"/>
                  <a:pt x="71" y="102"/>
                </a:cubicBezTo>
                <a:cubicBezTo>
                  <a:pt x="71" y="96"/>
                  <a:pt x="73" y="90"/>
                  <a:pt x="76" y="86"/>
                </a:cubicBezTo>
                <a:cubicBezTo>
                  <a:pt x="92" y="106"/>
                  <a:pt x="117" y="119"/>
                  <a:pt x="145" y="120"/>
                </a:cubicBezTo>
                <a:cubicBezTo>
                  <a:pt x="144" y="118"/>
                  <a:pt x="144" y="115"/>
                  <a:pt x="144" y="113"/>
                </a:cubicBezTo>
                <a:cubicBezTo>
                  <a:pt x="144" y="94"/>
                  <a:pt x="159" y="79"/>
                  <a:pt x="177" y="79"/>
                </a:cubicBezTo>
                <a:cubicBezTo>
                  <a:pt x="187" y="79"/>
                  <a:pt x="195" y="83"/>
                  <a:pt x="202" y="90"/>
                </a:cubicBezTo>
                <a:cubicBezTo>
                  <a:pt x="209" y="88"/>
                  <a:pt x="216" y="86"/>
                  <a:pt x="223" y="82"/>
                </a:cubicBezTo>
                <a:cubicBezTo>
                  <a:pt x="220" y="90"/>
                  <a:pt x="215" y="96"/>
                  <a:pt x="208" y="100"/>
                </a:cubicBezTo>
                <a:cubicBezTo>
                  <a:pt x="215" y="100"/>
                  <a:pt x="221" y="98"/>
                  <a:pt x="227" y="95"/>
                </a:cubicBezTo>
                <a:cubicBezTo>
                  <a:pt x="223" y="102"/>
                  <a:pt x="217" y="108"/>
                  <a:pt x="211" y="112"/>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nl-NL"/>
          </a:p>
        </p:txBody>
      </p:sp>
      <p:grpSp>
        <p:nvGrpSpPr>
          <p:cNvPr id="141" name="Group 140"/>
          <p:cNvGrpSpPr/>
          <p:nvPr userDrawn="1"/>
        </p:nvGrpSpPr>
        <p:grpSpPr>
          <a:xfrm>
            <a:off x="1722570" y="6036546"/>
            <a:ext cx="241247" cy="242877"/>
            <a:chOff x="12560303" y="3738458"/>
            <a:chExt cx="939801" cy="946150"/>
          </a:xfrm>
          <a:solidFill>
            <a:schemeClr val="tx2"/>
          </a:solidFill>
        </p:grpSpPr>
        <p:sp>
          <p:nvSpPr>
            <p:cNvPr id="142" name="Freeform 158"/>
            <p:cNvSpPr>
              <a:spLocks noEditPoints="1"/>
            </p:cNvSpPr>
            <p:nvPr/>
          </p:nvSpPr>
          <p:spPr bwMode="auto">
            <a:xfrm>
              <a:off x="12560303" y="3738458"/>
              <a:ext cx="939801" cy="946150"/>
            </a:xfrm>
            <a:custGeom>
              <a:avLst/>
              <a:gdLst>
                <a:gd name="T0" fmla="*/ 234 w 290"/>
                <a:gd name="T1" fmla="*/ 0 h 291"/>
                <a:gd name="T2" fmla="*/ 56 w 290"/>
                <a:gd name="T3" fmla="*/ 0 h 291"/>
                <a:gd name="T4" fmla="*/ 0 w 290"/>
                <a:gd name="T5" fmla="*/ 57 h 291"/>
                <a:gd name="T6" fmla="*/ 0 w 290"/>
                <a:gd name="T7" fmla="*/ 234 h 291"/>
                <a:gd name="T8" fmla="*/ 56 w 290"/>
                <a:gd name="T9" fmla="*/ 291 h 291"/>
                <a:gd name="T10" fmla="*/ 234 w 290"/>
                <a:gd name="T11" fmla="*/ 291 h 291"/>
                <a:gd name="T12" fmla="*/ 290 w 290"/>
                <a:gd name="T13" fmla="*/ 234 h 291"/>
                <a:gd name="T14" fmla="*/ 290 w 290"/>
                <a:gd name="T15" fmla="*/ 57 h 291"/>
                <a:gd name="T16" fmla="*/ 234 w 290"/>
                <a:gd name="T17" fmla="*/ 0 h 291"/>
                <a:gd name="T18" fmla="*/ 226 w 290"/>
                <a:gd name="T19" fmla="*/ 178 h 291"/>
                <a:gd name="T20" fmla="*/ 203 w 290"/>
                <a:gd name="T21" fmla="*/ 201 h 291"/>
                <a:gd name="T22" fmla="*/ 87 w 290"/>
                <a:gd name="T23" fmla="*/ 201 h 291"/>
                <a:gd name="T24" fmla="*/ 64 w 290"/>
                <a:gd name="T25" fmla="*/ 178 h 291"/>
                <a:gd name="T26" fmla="*/ 64 w 290"/>
                <a:gd name="T27" fmla="*/ 113 h 291"/>
                <a:gd name="T28" fmla="*/ 87 w 290"/>
                <a:gd name="T29" fmla="*/ 90 h 291"/>
                <a:gd name="T30" fmla="*/ 203 w 290"/>
                <a:gd name="T31" fmla="*/ 90 h 291"/>
                <a:gd name="T32" fmla="*/ 226 w 290"/>
                <a:gd name="T33" fmla="*/ 113 h 291"/>
                <a:gd name="T34" fmla="*/ 226 w 290"/>
                <a:gd name="T35" fmla="*/ 178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0" h="291">
                  <a:moveTo>
                    <a:pt x="234" y="0"/>
                  </a:moveTo>
                  <a:cubicBezTo>
                    <a:pt x="56" y="0"/>
                    <a:pt x="56" y="0"/>
                    <a:pt x="56" y="0"/>
                  </a:cubicBezTo>
                  <a:cubicBezTo>
                    <a:pt x="25" y="0"/>
                    <a:pt x="0" y="26"/>
                    <a:pt x="0" y="57"/>
                  </a:cubicBezTo>
                  <a:cubicBezTo>
                    <a:pt x="0" y="234"/>
                    <a:pt x="0" y="234"/>
                    <a:pt x="0" y="234"/>
                  </a:cubicBezTo>
                  <a:cubicBezTo>
                    <a:pt x="0" y="265"/>
                    <a:pt x="25" y="291"/>
                    <a:pt x="56" y="291"/>
                  </a:cubicBezTo>
                  <a:cubicBezTo>
                    <a:pt x="234" y="291"/>
                    <a:pt x="234" y="291"/>
                    <a:pt x="234" y="291"/>
                  </a:cubicBezTo>
                  <a:cubicBezTo>
                    <a:pt x="265" y="291"/>
                    <a:pt x="290" y="265"/>
                    <a:pt x="290" y="234"/>
                  </a:cubicBezTo>
                  <a:cubicBezTo>
                    <a:pt x="290" y="57"/>
                    <a:pt x="290" y="57"/>
                    <a:pt x="290" y="57"/>
                  </a:cubicBezTo>
                  <a:cubicBezTo>
                    <a:pt x="290" y="26"/>
                    <a:pt x="265" y="0"/>
                    <a:pt x="234" y="0"/>
                  </a:cubicBezTo>
                  <a:close/>
                  <a:moveTo>
                    <a:pt x="226" y="178"/>
                  </a:moveTo>
                  <a:cubicBezTo>
                    <a:pt x="226" y="191"/>
                    <a:pt x="216" y="201"/>
                    <a:pt x="203" y="201"/>
                  </a:cubicBezTo>
                  <a:cubicBezTo>
                    <a:pt x="87" y="201"/>
                    <a:pt x="87" y="201"/>
                    <a:pt x="87" y="201"/>
                  </a:cubicBezTo>
                  <a:cubicBezTo>
                    <a:pt x="74" y="201"/>
                    <a:pt x="64" y="191"/>
                    <a:pt x="64" y="178"/>
                  </a:cubicBezTo>
                  <a:cubicBezTo>
                    <a:pt x="64" y="113"/>
                    <a:pt x="64" y="113"/>
                    <a:pt x="64" y="113"/>
                  </a:cubicBezTo>
                  <a:cubicBezTo>
                    <a:pt x="64" y="100"/>
                    <a:pt x="74" y="90"/>
                    <a:pt x="87" y="90"/>
                  </a:cubicBezTo>
                  <a:cubicBezTo>
                    <a:pt x="203" y="90"/>
                    <a:pt x="203" y="90"/>
                    <a:pt x="203" y="90"/>
                  </a:cubicBezTo>
                  <a:cubicBezTo>
                    <a:pt x="216" y="90"/>
                    <a:pt x="226" y="100"/>
                    <a:pt x="226" y="113"/>
                  </a:cubicBezTo>
                  <a:lnTo>
                    <a:pt x="226" y="1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dirty="0"/>
            </a:p>
          </p:txBody>
        </p:sp>
        <p:sp>
          <p:nvSpPr>
            <p:cNvPr id="143" name="Freeform 159"/>
            <p:cNvSpPr>
              <a:spLocks/>
            </p:cNvSpPr>
            <p:nvPr/>
          </p:nvSpPr>
          <p:spPr bwMode="auto">
            <a:xfrm>
              <a:off x="12974641" y="4128983"/>
              <a:ext cx="142875" cy="149225"/>
            </a:xfrm>
            <a:custGeom>
              <a:avLst/>
              <a:gdLst>
                <a:gd name="T0" fmla="*/ 0 w 90"/>
                <a:gd name="T1" fmla="*/ 94 h 94"/>
                <a:gd name="T2" fmla="*/ 90 w 90"/>
                <a:gd name="T3" fmla="*/ 47 h 94"/>
                <a:gd name="T4" fmla="*/ 0 w 90"/>
                <a:gd name="T5" fmla="*/ 0 h 94"/>
                <a:gd name="T6" fmla="*/ 0 w 90"/>
                <a:gd name="T7" fmla="*/ 94 h 94"/>
              </a:gdLst>
              <a:ahLst/>
              <a:cxnLst>
                <a:cxn ang="0">
                  <a:pos x="T0" y="T1"/>
                </a:cxn>
                <a:cxn ang="0">
                  <a:pos x="T2" y="T3"/>
                </a:cxn>
                <a:cxn ang="0">
                  <a:pos x="T4" y="T5"/>
                </a:cxn>
                <a:cxn ang="0">
                  <a:pos x="T6" y="T7"/>
                </a:cxn>
              </a:cxnLst>
              <a:rect l="0" t="0" r="r" b="b"/>
              <a:pathLst>
                <a:path w="90" h="94">
                  <a:moveTo>
                    <a:pt x="0" y="94"/>
                  </a:moveTo>
                  <a:lnTo>
                    <a:pt x="90" y="47"/>
                  </a:lnTo>
                  <a:lnTo>
                    <a:pt x="0" y="0"/>
                  </a:lnTo>
                  <a:lnTo>
                    <a:pt x="0" y="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grpSp>
      <p:sp>
        <p:nvSpPr>
          <p:cNvPr id="144" name="Text Placeholder 6"/>
          <p:cNvSpPr>
            <a:spLocks noGrp="1"/>
          </p:cNvSpPr>
          <p:nvPr>
            <p:ph type="body" sz="quarter" idx="11" hasCustomPrompt="1"/>
          </p:nvPr>
        </p:nvSpPr>
        <p:spPr bwMode="gray">
          <a:xfrm>
            <a:off x="658812" y="3035186"/>
            <a:ext cx="4398963" cy="729450"/>
          </a:xfrm>
        </p:spPr>
        <p:txBody>
          <a:bodyPr>
            <a:noAutofit/>
          </a:bodyPr>
          <a:lstStyle>
            <a:lvl1pPr algn="l">
              <a:lnSpc>
                <a:spcPts val="2300"/>
              </a:lnSpc>
              <a:defRPr sz="2500">
                <a:solidFill>
                  <a:schemeClr val="tx2"/>
                </a:solidFill>
              </a:defRPr>
            </a:lvl1pPr>
          </a:lstStyle>
          <a:p>
            <a:pPr lvl="0"/>
            <a:r>
              <a:rPr lang="en-GB" noProof="0" dirty="0"/>
              <a:t>Click to edit Name or Subtitle</a:t>
            </a:r>
          </a:p>
        </p:txBody>
      </p:sp>
      <p:sp>
        <p:nvSpPr>
          <p:cNvPr id="145" name="Rectangle 104"/>
          <p:cNvSpPr>
            <a:spLocks noChangeArrowheads="1"/>
          </p:cNvSpPr>
          <p:nvPr userDrawn="1"/>
        </p:nvSpPr>
        <p:spPr bwMode="gray">
          <a:xfrm flipH="1">
            <a:off x="-3101348" y="3022486"/>
            <a:ext cx="3018793" cy="72664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NAME OR SUBTITLE HERE</a:t>
            </a:r>
          </a:p>
        </p:txBody>
      </p:sp>
      <p:sp>
        <p:nvSpPr>
          <p:cNvPr id="146" name="Rectangle 104"/>
          <p:cNvSpPr>
            <a:spLocks noChangeArrowheads="1"/>
          </p:cNvSpPr>
          <p:nvPr userDrawn="1"/>
        </p:nvSpPr>
        <p:spPr bwMode="gray">
          <a:xfrm flipH="1">
            <a:off x="-3101353" y="1071320"/>
            <a:ext cx="3018791" cy="168592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YOUR END TITLE (TANK YOU)</a:t>
            </a:r>
          </a:p>
        </p:txBody>
      </p:sp>
      <p:grpSp>
        <p:nvGrpSpPr>
          <p:cNvPr id="147" name="Group 146"/>
          <p:cNvGrpSpPr/>
          <p:nvPr userDrawn="1"/>
        </p:nvGrpSpPr>
        <p:grpSpPr>
          <a:xfrm>
            <a:off x="-3101342" y="1071321"/>
            <a:ext cx="3018791" cy="1685926"/>
            <a:chOff x="-460208" y="81446"/>
            <a:chExt cx="377657" cy="1685926"/>
          </a:xfrm>
        </p:grpSpPr>
        <p:cxnSp>
          <p:nvCxnSpPr>
            <p:cNvPr id="148" name="Straight Connector 147"/>
            <p:cNvCxnSpPr/>
            <p:nvPr userDrawn="1"/>
          </p:nvCxnSpPr>
          <p:spPr bwMode="gray">
            <a:xfrm flipH="1">
              <a:off x="-460208" y="1767372"/>
              <a:ext cx="377657" cy="0"/>
            </a:xfrm>
            <a:prstGeom prst="line">
              <a:avLst/>
            </a:prstGeom>
            <a:noFill/>
            <a:ln w="6350" cap="flat" cmpd="sng" algn="ctr">
              <a:solidFill>
                <a:srgbClr val="FF0000"/>
              </a:solidFill>
              <a:prstDash val="dash"/>
              <a:miter lim="800000"/>
            </a:ln>
            <a:effectLst/>
          </p:spPr>
        </p:cxnSp>
        <p:cxnSp>
          <p:nvCxnSpPr>
            <p:cNvPr id="149" name="Straight Connector 148"/>
            <p:cNvCxnSpPr/>
            <p:nvPr userDrawn="1"/>
          </p:nvCxnSpPr>
          <p:spPr bwMode="gray">
            <a:xfrm flipH="1">
              <a:off x="-460208" y="81446"/>
              <a:ext cx="377657" cy="0"/>
            </a:xfrm>
            <a:prstGeom prst="line">
              <a:avLst/>
            </a:prstGeom>
            <a:noFill/>
            <a:ln w="6350" cap="flat" cmpd="sng" algn="ctr">
              <a:solidFill>
                <a:srgbClr val="FF0000"/>
              </a:solidFill>
              <a:prstDash val="dash"/>
              <a:miter lim="800000"/>
            </a:ln>
            <a:effectLst/>
          </p:spPr>
        </p:cxnSp>
      </p:grpSp>
      <p:grpSp>
        <p:nvGrpSpPr>
          <p:cNvPr id="150" name="Group 149"/>
          <p:cNvGrpSpPr/>
          <p:nvPr userDrawn="1"/>
        </p:nvGrpSpPr>
        <p:grpSpPr>
          <a:xfrm>
            <a:off x="-3101342" y="3022486"/>
            <a:ext cx="3018791" cy="726649"/>
            <a:chOff x="-460208" y="479536"/>
            <a:chExt cx="377657" cy="726649"/>
          </a:xfrm>
        </p:grpSpPr>
        <p:cxnSp>
          <p:nvCxnSpPr>
            <p:cNvPr id="151" name="Straight Connector 150"/>
            <p:cNvCxnSpPr/>
            <p:nvPr userDrawn="1"/>
          </p:nvCxnSpPr>
          <p:spPr bwMode="gray">
            <a:xfrm flipH="1">
              <a:off x="-460208" y="1206185"/>
              <a:ext cx="377657" cy="0"/>
            </a:xfrm>
            <a:prstGeom prst="line">
              <a:avLst/>
            </a:prstGeom>
            <a:noFill/>
            <a:ln w="6350" cap="flat" cmpd="sng" algn="ctr">
              <a:solidFill>
                <a:srgbClr val="FF0000"/>
              </a:solidFill>
              <a:prstDash val="dash"/>
              <a:miter lim="800000"/>
            </a:ln>
            <a:effectLst/>
          </p:spPr>
        </p:cxnSp>
        <p:cxnSp>
          <p:nvCxnSpPr>
            <p:cNvPr id="152" name="Straight Connector 151"/>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sp>
        <p:nvSpPr>
          <p:cNvPr id="153" name="Text Placeholder 6"/>
          <p:cNvSpPr>
            <a:spLocks noGrp="1"/>
          </p:cNvSpPr>
          <p:nvPr>
            <p:ph type="body" sz="quarter" idx="12" hasCustomPrompt="1"/>
          </p:nvPr>
        </p:nvSpPr>
        <p:spPr bwMode="gray">
          <a:xfrm>
            <a:off x="658812" y="4615543"/>
            <a:ext cx="4398963" cy="1149832"/>
          </a:xfrm>
        </p:spPr>
        <p:txBody>
          <a:bodyPr>
            <a:noAutofit/>
          </a:bodyPr>
          <a:lstStyle>
            <a:lvl1pPr algn="l">
              <a:lnSpc>
                <a:spcPct val="80000"/>
              </a:lnSpc>
              <a:defRPr sz="1500">
                <a:solidFill>
                  <a:schemeClr val="tx2"/>
                </a:solidFill>
                <a:latin typeface="+mn-lt"/>
              </a:defRPr>
            </a:lvl1pPr>
          </a:lstStyle>
          <a:p>
            <a:pPr lvl="0"/>
            <a:r>
              <a:rPr lang="en-GB" noProof="0" dirty="0"/>
              <a:t>Address</a:t>
            </a:r>
          </a:p>
        </p:txBody>
      </p:sp>
      <p:sp>
        <p:nvSpPr>
          <p:cNvPr id="154" name="Rectangle 104"/>
          <p:cNvSpPr>
            <a:spLocks noChangeArrowheads="1"/>
          </p:cNvSpPr>
          <p:nvPr userDrawn="1"/>
        </p:nvSpPr>
        <p:spPr bwMode="gray">
          <a:xfrm flipH="1">
            <a:off x="-3101352" y="4615543"/>
            <a:ext cx="3018793" cy="1149831"/>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US" altLang="en-US" sz="1200" b="1" i="0" u="none" strike="noStrike" kern="0" cap="none" spc="0" normalizeH="0" baseline="0" noProof="0" dirty="0">
                <a:ln>
                  <a:noFill/>
                </a:ln>
                <a:solidFill>
                  <a:schemeClr val="tx1"/>
                </a:solidFill>
                <a:effectLst/>
                <a:uLnTx/>
                <a:uFillTx/>
                <a:latin typeface="+mj-lt"/>
              </a:rPr>
              <a:t>INSERT ADDRESS HERE </a:t>
            </a:r>
          </a:p>
          <a:p>
            <a:pPr marL="0" marR="0" lvl="0" indent="0" defTabSz="914400" eaLnBrk="1" fontAlgn="auto" latinLnBrk="0" hangingPunct="1">
              <a:lnSpc>
                <a:spcPct val="90000"/>
              </a:lnSpc>
              <a:spcBef>
                <a:spcPct val="20000"/>
              </a:spcBef>
              <a:spcAft>
                <a:spcPct val="20000"/>
              </a:spcAft>
              <a:buClrTx/>
              <a:buSzTx/>
              <a:buFontTx/>
              <a:buNone/>
              <a:tabLst/>
              <a:defRPr/>
            </a:pPr>
            <a:r>
              <a:rPr kumimoji="0" lang="en-US" altLang="en-US" sz="1200" b="1" i="0" u="none" strike="noStrike" kern="0" cap="none" spc="0" normalizeH="0" baseline="0" noProof="0" dirty="0">
                <a:ln>
                  <a:noFill/>
                </a:ln>
                <a:solidFill>
                  <a:schemeClr val="tx1"/>
                </a:solidFill>
                <a:effectLst/>
                <a:uLnTx/>
                <a:uFillTx/>
                <a:latin typeface="+mj-lt"/>
              </a:rPr>
              <a:t>THE REFERENCE PRESENATATION HAS ALL LOCATIONS PRESET FOR YOU TO COPY AND USE FOR YOUR OWN PRESENTATION </a:t>
            </a:r>
          </a:p>
        </p:txBody>
      </p:sp>
      <p:grpSp>
        <p:nvGrpSpPr>
          <p:cNvPr id="155" name="Group 154"/>
          <p:cNvGrpSpPr/>
          <p:nvPr userDrawn="1"/>
        </p:nvGrpSpPr>
        <p:grpSpPr>
          <a:xfrm>
            <a:off x="-3101342" y="4588626"/>
            <a:ext cx="3018791" cy="1176748"/>
            <a:chOff x="-460208" y="610462"/>
            <a:chExt cx="377657" cy="1176748"/>
          </a:xfrm>
        </p:grpSpPr>
        <p:cxnSp>
          <p:nvCxnSpPr>
            <p:cNvPr id="156" name="Straight Connector 155"/>
            <p:cNvCxnSpPr/>
            <p:nvPr userDrawn="1"/>
          </p:nvCxnSpPr>
          <p:spPr bwMode="gray">
            <a:xfrm flipH="1">
              <a:off x="-460208" y="1787210"/>
              <a:ext cx="377657" cy="0"/>
            </a:xfrm>
            <a:prstGeom prst="line">
              <a:avLst/>
            </a:prstGeom>
            <a:noFill/>
            <a:ln w="6350" cap="flat" cmpd="sng" algn="ctr">
              <a:solidFill>
                <a:srgbClr val="FF0000"/>
              </a:solidFill>
              <a:prstDash val="dash"/>
              <a:miter lim="800000"/>
            </a:ln>
            <a:effectLst/>
          </p:spPr>
        </p:cxnSp>
        <p:cxnSp>
          <p:nvCxnSpPr>
            <p:cNvPr id="157" name="Straight Connector 156"/>
            <p:cNvCxnSpPr/>
            <p:nvPr userDrawn="1"/>
          </p:nvCxnSpPr>
          <p:spPr bwMode="gray">
            <a:xfrm flipH="1">
              <a:off x="-460208" y="610462"/>
              <a:ext cx="377657" cy="0"/>
            </a:xfrm>
            <a:prstGeom prst="line">
              <a:avLst/>
            </a:prstGeom>
            <a:noFill/>
            <a:ln w="6350" cap="flat" cmpd="sng" algn="ctr">
              <a:solidFill>
                <a:srgbClr val="FF0000"/>
              </a:solidFill>
              <a:prstDash val="dash"/>
              <a:miter lim="800000"/>
            </a:ln>
            <a:effectLst/>
          </p:spPr>
        </p:cxnSp>
      </p:grpSp>
      <p:cxnSp>
        <p:nvCxnSpPr>
          <p:cNvPr id="158" name="Straight Connector 157"/>
          <p:cNvCxnSpPr/>
          <p:nvPr userDrawn="1"/>
        </p:nvCxnSpPr>
        <p:spPr bwMode="gray">
          <a:xfrm flipH="1">
            <a:off x="-3101342" y="4190790"/>
            <a:ext cx="3018791" cy="0"/>
          </a:xfrm>
          <a:prstGeom prst="line">
            <a:avLst/>
          </a:prstGeom>
          <a:noFill/>
          <a:ln w="6350" cap="flat" cmpd="sng" algn="ctr">
            <a:solidFill>
              <a:srgbClr val="FF0000"/>
            </a:solidFill>
            <a:prstDash val="dash"/>
            <a:miter lim="800000"/>
          </a:ln>
          <a:effectLst/>
        </p:spPr>
      </p:cxnSp>
      <p:sp>
        <p:nvSpPr>
          <p:cNvPr id="159" name="Rectangle 104"/>
          <p:cNvSpPr>
            <a:spLocks noChangeArrowheads="1"/>
          </p:cNvSpPr>
          <p:nvPr userDrawn="1"/>
        </p:nvSpPr>
        <p:spPr bwMode="gray">
          <a:xfrm flipH="1">
            <a:off x="-3101357" y="4215512"/>
            <a:ext cx="3068635" cy="346197"/>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LOCATION</a:t>
            </a:r>
          </a:p>
        </p:txBody>
      </p:sp>
      <p:sp>
        <p:nvSpPr>
          <p:cNvPr id="160" name="Text Placeholder 6"/>
          <p:cNvSpPr>
            <a:spLocks noGrp="1"/>
          </p:cNvSpPr>
          <p:nvPr>
            <p:ph type="body" sz="quarter" idx="13" hasCustomPrompt="1"/>
          </p:nvPr>
        </p:nvSpPr>
        <p:spPr bwMode="gray">
          <a:xfrm>
            <a:off x="652167" y="4219206"/>
            <a:ext cx="4398963" cy="302127"/>
          </a:xfrm>
        </p:spPr>
        <p:txBody>
          <a:bodyPr>
            <a:noAutofit/>
          </a:bodyPr>
          <a:lstStyle>
            <a:lvl1pPr algn="l">
              <a:lnSpc>
                <a:spcPct val="80000"/>
              </a:lnSpc>
              <a:defRPr sz="1800" b="1" cap="all" baseline="0">
                <a:solidFill>
                  <a:schemeClr val="tx2"/>
                </a:solidFill>
                <a:latin typeface="+mj-lt"/>
              </a:defRPr>
            </a:lvl1pPr>
          </a:lstStyle>
          <a:p>
            <a:pPr lvl="0"/>
            <a:r>
              <a:rPr lang="en-GB" noProof="0" dirty="0"/>
              <a:t>Location</a:t>
            </a:r>
          </a:p>
        </p:txBody>
      </p:sp>
    </p:spTree>
    <p:extLst>
      <p:ext uri="{BB962C8B-B14F-4D97-AF65-F5344CB8AC3E}">
        <p14:creationId xmlns:p14="http://schemas.microsoft.com/office/powerpoint/2010/main" val="239078694"/>
      </p:ext>
    </p:extLst>
  </p:cSld>
  <p:clrMapOvr>
    <a:masterClrMapping/>
  </p:clrMapOvr>
  <p:extLst>
    <p:ext uri="{DCECCB84-F9BA-43D5-87BE-67443E8EF086}">
      <p15:sldGuideLst xmlns:p15="http://schemas.microsoft.com/office/powerpoint/2012/main"/>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Title &amp; 2-color Non-bulleted tex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gradFill>
                  <a:gsLst>
                    <a:gs pos="2920">
                      <a:schemeClr val="tx1"/>
                    </a:gs>
                    <a:gs pos="100000">
                      <a:schemeClr val="tx1"/>
                    </a:gs>
                  </a:gsLst>
                  <a:lin ang="5400000" scaled="0"/>
                </a:gradFill>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4784639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Agenda White">
    <p:spTree>
      <p:nvGrpSpPr>
        <p:cNvPr id="1" name=""/>
        <p:cNvGrpSpPr/>
        <p:nvPr/>
      </p:nvGrpSpPr>
      <p:grpSpPr>
        <a:xfrm>
          <a:off x="0" y="0"/>
          <a:ext cx="0" cy="0"/>
          <a:chOff x="0" y="0"/>
          <a:chExt cx="0" cy="0"/>
        </a:xfrm>
      </p:grpSpPr>
      <p:sp>
        <p:nvSpPr>
          <p:cNvPr id="21"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41" name="Rectangle 40"/>
          <p:cNvSpPr/>
          <p:nvPr userDrawn="1"/>
        </p:nvSpPr>
        <p:spPr>
          <a:xfrm>
            <a:off x="334962" y="333375"/>
            <a:ext cx="11522076" cy="6191250"/>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noProof="0" dirty="0">
              <a:solidFill>
                <a:schemeClr val="tx1"/>
              </a:solidFill>
            </a:endParaRPr>
          </a:p>
        </p:txBody>
      </p:sp>
      <p:sp>
        <p:nvSpPr>
          <p:cNvPr id="39" name="Title Placeholder 1"/>
          <p:cNvSpPr>
            <a:spLocks noGrp="1"/>
          </p:cNvSpPr>
          <p:nvPr>
            <p:ph type="title"/>
          </p:nvPr>
        </p:nvSpPr>
        <p:spPr bwMode="auto">
          <a:xfrm>
            <a:off x="658813" y="334961"/>
            <a:ext cx="10863261" cy="854075"/>
          </a:xfrm>
          <a:prstGeom prst="rect">
            <a:avLst/>
          </a:prstGeom>
        </p:spPr>
        <p:txBody>
          <a:bodyPr vert="horz" lIns="0" tIns="0" rIns="0" bIns="0" rtlCol="0" anchor="b">
            <a:noAutofit/>
          </a:bodyPr>
          <a:lstStyle>
            <a:lvl1pPr>
              <a:defRPr>
                <a:solidFill>
                  <a:schemeClr val="bg1"/>
                </a:solidFill>
              </a:defRPr>
            </a:lvl1pPr>
          </a:lstStyle>
          <a:p>
            <a:r>
              <a:rPr lang="en-US" noProof="0"/>
              <a:t>Click to edit Master title style</a:t>
            </a:r>
            <a:endParaRPr lang="en-GB" noProof="0"/>
          </a:p>
        </p:txBody>
      </p:sp>
      <p:sp>
        <p:nvSpPr>
          <p:cNvPr id="42" name="Text Placeholder 5"/>
          <p:cNvSpPr>
            <a:spLocks noGrp="1"/>
          </p:cNvSpPr>
          <p:nvPr>
            <p:ph type="body" sz="quarter" idx="12" hasCustomPrompt="1"/>
          </p:nvPr>
        </p:nvSpPr>
        <p:spPr>
          <a:xfrm>
            <a:off x="658813" y="1385888"/>
            <a:ext cx="1150937" cy="957261"/>
          </a:xfrm>
        </p:spPr>
        <p:txBody>
          <a:bodyPr/>
          <a:lstStyle>
            <a:lvl1pPr>
              <a:lnSpc>
                <a:spcPts val="7600"/>
              </a:lnSpc>
              <a:defRPr sz="7200">
                <a:solidFill>
                  <a:schemeClr val="accent4"/>
                </a:solidFill>
              </a:defRPr>
            </a:lvl1pPr>
          </a:lstStyle>
          <a:p>
            <a:pPr lvl="0"/>
            <a:r>
              <a:rPr lang="en-GB" noProof="0"/>
              <a:t>00</a:t>
            </a:r>
          </a:p>
        </p:txBody>
      </p:sp>
      <p:sp>
        <p:nvSpPr>
          <p:cNvPr id="43" name="Text Placeholder 5"/>
          <p:cNvSpPr>
            <a:spLocks noGrp="1"/>
          </p:cNvSpPr>
          <p:nvPr>
            <p:ph type="body" sz="quarter" idx="13"/>
          </p:nvPr>
        </p:nvSpPr>
        <p:spPr>
          <a:xfrm>
            <a:off x="1234280" y="1854993"/>
            <a:ext cx="4671219" cy="665958"/>
          </a:xfrm>
        </p:spPr>
        <p:txBody>
          <a:bodyPr/>
          <a:lstStyle>
            <a:lvl1pPr>
              <a:defRPr>
                <a:solidFill>
                  <a:schemeClr val="bg2"/>
                </a:solidFill>
              </a:defRPr>
            </a:lvl1pPr>
            <a:lvl2pPr>
              <a:defRPr>
                <a:solidFill>
                  <a:schemeClr val="bg2"/>
                </a:solidFill>
              </a:defRPr>
            </a:lvl2pPr>
          </a:lstStyle>
          <a:p>
            <a:pPr lvl="0"/>
            <a:r>
              <a:rPr lang="en-US" noProof="0"/>
              <a:t>Click to edit Master text styles</a:t>
            </a:r>
          </a:p>
          <a:p>
            <a:pPr lvl="1"/>
            <a:r>
              <a:rPr lang="en-US" noProof="0"/>
              <a:t>Second level</a:t>
            </a:r>
          </a:p>
        </p:txBody>
      </p:sp>
      <p:sp>
        <p:nvSpPr>
          <p:cNvPr id="44" name="Text Placeholder 5"/>
          <p:cNvSpPr>
            <a:spLocks noGrp="1"/>
          </p:cNvSpPr>
          <p:nvPr>
            <p:ph type="body" sz="quarter" idx="14" hasCustomPrompt="1"/>
          </p:nvPr>
        </p:nvSpPr>
        <p:spPr>
          <a:xfrm>
            <a:off x="658813" y="2556008"/>
            <a:ext cx="1150937" cy="957261"/>
          </a:xfrm>
        </p:spPr>
        <p:txBody>
          <a:bodyPr/>
          <a:lstStyle>
            <a:lvl1pPr>
              <a:lnSpc>
                <a:spcPts val="7600"/>
              </a:lnSpc>
              <a:defRPr sz="7200">
                <a:solidFill>
                  <a:schemeClr val="accent4"/>
                </a:solidFill>
              </a:defRPr>
            </a:lvl1pPr>
          </a:lstStyle>
          <a:p>
            <a:pPr lvl="0"/>
            <a:r>
              <a:rPr lang="en-GB" noProof="0"/>
              <a:t>00</a:t>
            </a:r>
          </a:p>
        </p:txBody>
      </p:sp>
      <p:sp>
        <p:nvSpPr>
          <p:cNvPr id="45" name="Text Placeholder 5"/>
          <p:cNvSpPr>
            <a:spLocks noGrp="1"/>
          </p:cNvSpPr>
          <p:nvPr>
            <p:ph type="body" sz="quarter" idx="15"/>
          </p:nvPr>
        </p:nvSpPr>
        <p:spPr>
          <a:xfrm>
            <a:off x="1234280" y="3028817"/>
            <a:ext cx="4671219" cy="665958"/>
          </a:xfrm>
        </p:spPr>
        <p:txBody>
          <a:bodyPr/>
          <a:lstStyle>
            <a:lvl1pPr>
              <a:defRPr>
                <a:solidFill>
                  <a:schemeClr val="bg2"/>
                </a:solidFill>
              </a:defRPr>
            </a:lvl1pPr>
            <a:lvl2pPr>
              <a:defRPr>
                <a:solidFill>
                  <a:schemeClr val="bg2"/>
                </a:solidFill>
              </a:defRPr>
            </a:lvl2pPr>
          </a:lstStyle>
          <a:p>
            <a:pPr lvl="0"/>
            <a:r>
              <a:rPr lang="en-US" noProof="0"/>
              <a:t>Click to edit Master text styles</a:t>
            </a:r>
          </a:p>
          <a:p>
            <a:pPr lvl="1"/>
            <a:r>
              <a:rPr lang="en-US" noProof="0"/>
              <a:t>Second level</a:t>
            </a:r>
          </a:p>
        </p:txBody>
      </p:sp>
      <p:sp>
        <p:nvSpPr>
          <p:cNvPr id="46" name="Text Placeholder 5"/>
          <p:cNvSpPr>
            <a:spLocks noGrp="1"/>
          </p:cNvSpPr>
          <p:nvPr>
            <p:ph type="body" sz="quarter" idx="16" hasCustomPrompt="1"/>
          </p:nvPr>
        </p:nvSpPr>
        <p:spPr>
          <a:xfrm>
            <a:off x="658813" y="3726128"/>
            <a:ext cx="1150937" cy="957261"/>
          </a:xfrm>
        </p:spPr>
        <p:txBody>
          <a:bodyPr/>
          <a:lstStyle>
            <a:lvl1pPr>
              <a:lnSpc>
                <a:spcPts val="7600"/>
              </a:lnSpc>
              <a:defRPr sz="7200">
                <a:solidFill>
                  <a:schemeClr val="accent4"/>
                </a:solidFill>
              </a:defRPr>
            </a:lvl1pPr>
          </a:lstStyle>
          <a:p>
            <a:pPr lvl="0"/>
            <a:r>
              <a:rPr lang="en-GB" noProof="0"/>
              <a:t>00</a:t>
            </a:r>
          </a:p>
        </p:txBody>
      </p:sp>
      <p:sp>
        <p:nvSpPr>
          <p:cNvPr id="47" name="Text Placeholder 5"/>
          <p:cNvSpPr>
            <a:spLocks noGrp="1"/>
          </p:cNvSpPr>
          <p:nvPr>
            <p:ph type="body" sz="quarter" idx="17"/>
          </p:nvPr>
        </p:nvSpPr>
        <p:spPr>
          <a:xfrm>
            <a:off x="1234280" y="4202641"/>
            <a:ext cx="4671219" cy="665958"/>
          </a:xfrm>
        </p:spPr>
        <p:txBody>
          <a:bodyPr/>
          <a:lstStyle>
            <a:lvl1pPr>
              <a:defRPr>
                <a:solidFill>
                  <a:schemeClr val="bg2"/>
                </a:solidFill>
              </a:defRPr>
            </a:lvl1pPr>
            <a:lvl2pPr>
              <a:defRPr>
                <a:solidFill>
                  <a:schemeClr val="bg2"/>
                </a:solidFill>
              </a:defRPr>
            </a:lvl2pPr>
          </a:lstStyle>
          <a:p>
            <a:pPr lvl="0"/>
            <a:r>
              <a:rPr lang="en-US" noProof="0"/>
              <a:t>Click to edit Master text styles</a:t>
            </a:r>
          </a:p>
          <a:p>
            <a:pPr lvl="1"/>
            <a:r>
              <a:rPr lang="en-US" noProof="0"/>
              <a:t>Second level</a:t>
            </a:r>
          </a:p>
        </p:txBody>
      </p:sp>
      <p:sp>
        <p:nvSpPr>
          <p:cNvPr id="48" name="Text Placeholder 5"/>
          <p:cNvSpPr>
            <a:spLocks noGrp="1"/>
          </p:cNvSpPr>
          <p:nvPr>
            <p:ph type="body" sz="quarter" idx="18" hasCustomPrompt="1"/>
          </p:nvPr>
        </p:nvSpPr>
        <p:spPr>
          <a:xfrm>
            <a:off x="658813" y="4896248"/>
            <a:ext cx="1150937" cy="957261"/>
          </a:xfrm>
        </p:spPr>
        <p:txBody>
          <a:bodyPr/>
          <a:lstStyle>
            <a:lvl1pPr>
              <a:lnSpc>
                <a:spcPts val="7600"/>
              </a:lnSpc>
              <a:defRPr sz="7200">
                <a:solidFill>
                  <a:schemeClr val="accent4"/>
                </a:solidFill>
              </a:defRPr>
            </a:lvl1pPr>
          </a:lstStyle>
          <a:p>
            <a:pPr lvl="0"/>
            <a:r>
              <a:rPr lang="en-GB" noProof="0"/>
              <a:t>00</a:t>
            </a:r>
          </a:p>
        </p:txBody>
      </p:sp>
      <p:sp>
        <p:nvSpPr>
          <p:cNvPr id="49" name="Text Placeholder 5"/>
          <p:cNvSpPr>
            <a:spLocks noGrp="1"/>
          </p:cNvSpPr>
          <p:nvPr>
            <p:ph type="body" sz="quarter" idx="19"/>
          </p:nvPr>
        </p:nvSpPr>
        <p:spPr>
          <a:xfrm>
            <a:off x="1234280" y="5376465"/>
            <a:ext cx="4671219" cy="665958"/>
          </a:xfrm>
        </p:spPr>
        <p:txBody>
          <a:bodyPr/>
          <a:lstStyle>
            <a:lvl1pPr>
              <a:defRPr>
                <a:solidFill>
                  <a:schemeClr val="bg2"/>
                </a:solidFill>
              </a:defRPr>
            </a:lvl1pPr>
            <a:lvl2pPr>
              <a:defRPr>
                <a:solidFill>
                  <a:schemeClr val="bg2"/>
                </a:solidFill>
              </a:defRPr>
            </a:lvl2pPr>
          </a:lstStyle>
          <a:p>
            <a:pPr lvl="0"/>
            <a:r>
              <a:rPr lang="en-US" noProof="0"/>
              <a:t>Click to edit Master text styles</a:t>
            </a:r>
          </a:p>
          <a:p>
            <a:pPr lvl="1"/>
            <a:r>
              <a:rPr lang="en-US" noProof="0"/>
              <a:t>Second level</a:t>
            </a:r>
          </a:p>
        </p:txBody>
      </p:sp>
      <p:sp>
        <p:nvSpPr>
          <p:cNvPr id="50" name="Text Placeholder 5"/>
          <p:cNvSpPr>
            <a:spLocks noGrp="1"/>
          </p:cNvSpPr>
          <p:nvPr>
            <p:ph type="body" sz="quarter" idx="20" hasCustomPrompt="1"/>
          </p:nvPr>
        </p:nvSpPr>
        <p:spPr>
          <a:xfrm>
            <a:off x="6501857" y="1385888"/>
            <a:ext cx="1150937" cy="957261"/>
          </a:xfrm>
        </p:spPr>
        <p:txBody>
          <a:bodyPr/>
          <a:lstStyle>
            <a:lvl1pPr>
              <a:lnSpc>
                <a:spcPts val="7600"/>
              </a:lnSpc>
              <a:defRPr sz="7200">
                <a:solidFill>
                  <a:schemeClr val="accent4"/>
                </a:solidFill>
              </a:defRPr>
            </a:lvl1pPr>
          </a:lstStyle>
          <a:p>
            <a:pPr lvl="0"/>
            <a:r>
              <a:rPr lang="en-GB" noProof="0"/>
              <a:t>00</a:t>
            </a:r>
          </a:p>
        </p:txBody>
      </p:sp>
      <p:sp>
        <p:nvSpPr>
          <p:cNvPr id="51" name="Text Placeholder 5"/>
          <p:cNvSpPr>
            <a:spLocks noGrp="1"/>
          </p:cNvSpPr>
          <p:nvPr>
            <p:ph type="body" sz="quarter" idx="21"/>
          </p:nvPr>
        </p:nvSpPr>
        <p:spPr>
          <a:xfrm>
            <a:off x="7077324" y="1854993"/>
            <a:ext cx="4671219" cy="665958"/>
          </a:xfrm>
        </p:spPr>
        <p:txBody>
          <a:bodyPr/>
          <a:lstStyle>
            <a:lvl1pPr>
              <a:defRPr>
                <a:solidFill>
                  <a:schemeClr val="bg2"/>
                </a:solidFill>
              </a:defRPr>
            </a:lvl1pPr>
            <a:lvl2pPr>
              <a:defRPr>
                <a:solidFill>
                  <a:schemeClr val="bg2"/>
                </a:solidFill>
              </a:defRPr>
            </a:lvl2pPr>
          </a:lstStyle>
          <a:p>
            <a:pPr lvl="0"/>
            <a:r>
              <a:rPr lang="en-US" noProof="0"/>
              <a:t>Click to edit Master text styles</a:t>
            </a:r>
          </a:p>
          <a:p>
            <a:pPr lvl="1"/>
            <a:r>
              <a:rPr lang="en-US" noProof="0"/>
              <a:t>Second level</a:t>
            </a:r>
          </a:p>
        </p:txBody>
      </p:sp>
      <p:sp>
        <p:nvSpPr>
          <p:cNvPr id="52" name="Text Placeholder 5"/>
          <p:cNvSpPr>
            <a:spLocks noGrp="1"/>
          </p:cNvSpPr>
          <p:nvPr>
            <p:ph type="body" sz="quarter" idx="22" hasCustomPrompt="1"/>
          </p:nvPr>
        </p:nvSpPr>
        <p:spPr>
          <a:xfrm>
            <a:off x="6501857" y="2556008"/>
            <a:ext cx="1150937" cy="957261"/>
          </a:xfrm>
        </p:spPr>
        <p:txBody>
          <a:bodyPr/>
          <a:lstStyle>
            <a:lvl1pPr>
              <a:lnSpc>
                <a:spcPts val="7600"/>
              </a:lnSpc>
              <a:defRPr sz="7200">
                <a:solidFill>
                  <a:schemeClr val="accent4"/>
                </a:solidFill>
              </a:defRPr>
            </a:lvl1pPr>
          </a:lstStyle>
          <a:p>
            <a:pPr lvl="0"/>
            <a:r>
              <a:rPr lang="en-GB" noProof="0"/>
              <a:t>00</a:t>
            </a:r>
          </a:p>
        </p:txBody>
      </p:sp>
      <p:sp>
        <p:nvSpPr>
          <p:cNvPr id="53" name="Text Placeholder 5"/>
          <p:cNvSpPr>
            <a:spLocks noGrp="1"/>
          </p:cNvSpPr>
          <p:nvPr>
            <p:ph type="body" sz="quarter" idx="23"/>
          </p:nvPr>
        </p:nvSpPr>
        <p:spPr>
          <a:xfrm>
            <a:off x="7077324" y="3028817"/>
            <a:ext cx="4671219" cy="665958"/>
          </a:xfrm>
        </p:spPr>
        <p:txBody>
          <a:bodyPr/>
          <a:lstStyle>
            <a:lvl1pPr>
              <a:defRPr>
                <a:solidFill>
                  <a:schemeClr val="bg2"/>
                </a:solidFill>
              </a:defRPr>
            </a:lvl1pPr>
            <a:lvl2pPr>
              <a:defRPr>
                <a:solidFill>
                  <a:schemeClr val="bg2"/>
                </a:solidFill>
              </a:defRPr>
            </a:lvl2pPr>
          </a:lstStyle>
          <a:p>
            <a:pPr lvl="0"/>
            <a:r>
              <a:rPr lang="en-US" noProof="0"/>
              <a:t>Click to edit Master text styles</a:t>
            </a:r>
          </a:p>
          <a:p>
            <a:pPr lvl="1"/>
            <a:r>
              <a:rPr lang="en-US" noProof="0"/>
              <a:t>Second level</a:t>
            </a:r>
          </a:p>
        </p:txBody>
      </p:sp>
      <p:sp>
        <p:nvSpPr>
          <p:cNvPr id="54" name="Text Placeholder 5"/>
          <p:cNvSpPr>
            <a:spLocks noGrp="1"/>
          </p:cNvSpPr>
          <p:nvPr>
            <p:ph type="body" sz="quarter" idx="24" hasCustomPrompt="1"/>
          </p:nvPr>
        </p:nvSpPr>
        <p:spPr>
          <a:xfrm>
            <a:off x="6501857" y="3726128"/>
            <a:ext cx="1150937" cy="957261"/>
          </a:xfrm>
        </p:spPr>
        <p:txBody>
          <a:bodyPr/>
          <a:lstStyle>
            <a:lvl1pPr>
              <a:lnSpc>
                <a:spcPts val="7600"/>
              </a:lnSpc>
              <a:defRPr sz="7200">
                <a:solidFill>
                  <a:schemeClr val="accent4"/>
                </a:solidFill>
              </a:defRPr>
            </a:lvl1pPr>
          </a:lstStyle>
          <a:p>
            <a:pPr lvl="0"/>
            <a:r>
              <a:rPr lang="en-GB" noProof="0"/>
              <a:t>00</a:t>
            </a:r>
          </a:p>
        </p:txBody>
      </p:sp>
      <p:sp>
        <p:nvSpPr>
          <p:cNvPr id="55" name="Text Placeholder 5"/>
          <p:cNvSpPr>
            <a:spLocks noGrp="1"/>
          </p:cNvSpPr>
          <p:nvPr>
            <p:ph type="body" sz="quarter" idx="25"/>
          </p:nvPr>
        </p:nvSpPr>
        <p:spPr>
          <a:xfrm>
            <a:off x="7077324" y="4202641"/>
            <a:ext cx="4671219" cy="665958"/>
          </a:xfrm>
        </p:spPr>
        <p:txBody>
          <a:bodyPr/>
          <a:lstStyle>
            <a:lvl1pPr>
              <a:defRPr>
                <a:solidFill>
                  <a:schemeClr val="bg2"/>
                </a:solidFill>
              </a:defRPr>
            </a:lvl1pPr>
            <a:lvl2pPr>
              <a:defRPr>
                <a:solidFill>
                  <a:schemeClr val="bg2"/>
                </a:solidFill>
              </a:defRPr>
            </a:lvl2pPr>
          </a:lstStyle>
          <a:p>
            <a:pPr lvl="0"/>
            <a:r>
              <a:rPr lang="en-US" noProof="0"/>
              <a:t>Click to edit Master text styles</a:t>
            </a:r>
          </a:p>
          <a:p>
            <a:pPr lvl="1"/>
            <a:r>
              <a:rPr lang="en-US" noProof="0"/>
              <a:t>Second level</a:t>
            </a:r>
          </a:p>
        </p:txBody>
      </p:sp>
      <p:sp>
        <p:nvSpPr>
          <p:cNvPr id="56" name="Text Placeholder 5"/>
          <p:cNvSpPr>
            <a:spLocks noGrp="1"/>
          </p:cNvSpPr>
          <p:nvPr>
            <p:ph type="body" sz="quarter" idx="26" hasCustomPrompt="1"/>
          </p:nvPr>
        </p:nvSpPr>
        <p:spPr>
          <a:xfrm>
            <a:off x="6501857" y="4896247"/>
            <a:ext cx="1150937" cy="957261"/>
          </a:xfrm>
        </p:spPr>
        <p:txBody>
          <a:bodyPr/>
          <a:lstStyle>
            <a:lvl1pPr>
              <a:lnSpc>
                <a:spcPts val="7600"/>
              </a:lnSpc>
              <a:defRPr sz="7200">
                <a:solidFill>
                  <a:schemeClr val="accent4"/>
                </a:solidFill>
              </a:defRPr>
            </a:lvl1pPr>
          </a:lstStyle>
          <a:p>
            <a:pPr lvl="0"/>
            <a:r>
              <a:rPr lang="en-GB" noProof="0"/>
              <a:t>00</a:t>
            </a:r>
          </a:p>
        </p:txBody>
      </p:sp>
      <p:sp>
        <p:nvSpPr>
          <p:cNvPr id="57" name="Text Placeholder 5"/>
          <p:cNvSpPr>
            <a:spLocks noGrp="1"/>
          </p:cNvSpPr>
          <p:nvPr>
            <p:ph type="body" sz="quarter" idx="27"/>
          </p:nvPr>
        </p:nvSpPr>
        <p:spPr>
          <a:xfrm>
            <a:off x="7077324" y="5376465"/>
            <a:ext cx="4671219" cy="665958"/>
          </a:xfrm>
        </p:spPr>
        <p:txBody>
          <a:bodyPr/>
          <a:lstStyle>
            <a:lvl1pPr>
              <a:defRPr>
                <a:solidFill>
                  <a:schemeClr val="bg2"/>
                </a:solidFill>
              </a:defRPr>
            </a:lvl1pPr>
            <a:lvl2pPr>
              <a:defRPr>
                <a:solidFill>
                  <a:schemeClr val="bg2"/>
                </a:solidFill>
              </a:defRPr>
            </a:lvl2pPr>
          </a:lstStyle>
          <a:p>
            <a:pPr lvl="0"/>
            <a:r>
              <a:rPr lang="en-US" noProof="0"/>
              <a:t>Click to edit Master text styles</a:t>
            </a:r>
          </a:p>
          <a:p>
            <a:pPr lvl="1"/>
            <a:r>
              <a:rPr lang="en-US" noProof="0"/>
              <a:t>Second level</a:t>
            </a:r>
          </a:p>
        </p:txBody>
      </p:sp>
      <p:sp>
        <p:nvSpPr>
          <p:cNvPr id="20" name="Slide Number Placeholder 5"/>
          <p:cNvSpPr>
            <a:spLocks noGrp="1"/>
          </p:cNvSpPr>
          <p:nvPr>
            <p:ph type="sldNum" sz="quarter" idx="4"/>
          </p:nvPr>
        </p:nvSpPr>
        <p:spPr bwMode="gray">
          <a:xfrm>
            <a:off x="658813" y="5992145"/>
            <a:ext cx="250381" cy="347662"/>
          </a:xfrm>
          <a:prstGeom prst="rect">
            <a:avLst/>
          </a:prstGeom>
        </p:spPr>
        <p:txBody>
          <a:bodyPr vert="horz" lIns="0" tIns="0" rIns="0" bIns="0" rtlCol="0" anchor="ctr"/>
          <a:lstStyle>
            <a:lvl1pPr algn="l">
              <a:defRPr sz="1200" b="1">
                <a:solidFill>
                  <a:schemeClr val="bg1"/>
                </a:solidFill>
                <a:latin typeface="+mj-lt"/>
              </a:defRPr>
            </a:lvl1pPr>
          </a:lstStyle>
          <a:p>
            <a:fld id="{DDD2A080-DA64-4F5C-9131-47EB793B4410}" type="slidenum">
              <a:rPr lang="en-GB" smtClean="0"/>
              <a:pPr/>
              <a:t>‹#›</a:t>
            </a:fld>
            <a:endParaRPr lang="en-GB" dirty="0"/>
          </a:p>
        </p:txBody>
      </p:sp>
      <p:sp>
        <p:nvSpPr>
          <p:cNvPr id="75" name="Rectangle 104"/>
          <p:cNvSpPr>
            <a:spLocks noChangeArrowheads="1"/>
          </p:cNvSpPr>
          <p:nvPr userDrawn="1"/>
        </p:nvSpPr>
        <p:spPr bwMode="gray">
          <a:xfrm flipH="1">
            <a:off x="-3101346" y="1385889"/>
            <a:ext cx="3018792" cy="115368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ENTER CHAPTER NUMBER IN THE SQUARES WITH THE BLUE TEXT</a:t>
            </a:r>
          </a:p>
          <a:p>
            <a:pPr marL="0" marR="0" lvl="0" indent="0" defTabSz="914400" eaLnBrk="1" fontAlgn="auto" latinLnBrk="0" hangingPunct="1">
              <a:lnSpc>
                <a:spcPct val="90000"/>
              </a:lnSpc>
              <a:spcBef>
                <a:spcPct val="20000"/>
              </a:spcBef>
              <a:spcAft>
                <a:spcPct val="20000"/>
              </a:spcAft>
              <a:buClrTx/>
              <a:buSzTx/>
              <a:buFontTx/>
              <a:buNone/>
              <a:tabLst/>
              <a:defRPr/>
            </a:pPr>
            <a:r>
              <a:rPr kumimoji="0" lang="en-US" altLang="en-US" sz="1200" b="1" i="0" u="none" strike="noStrike" kern="0" cap="none" spc="0" normalizeH="0" baseline="0" noProof="0" dirty="0">
                <a:ln>
                  <a:noFill/>
                </a:ln>
                <a:solidFill>
                  <a:schemeClr val="tx1"/>
                </a:solidFill>
                <a:effectLst/>
                <a:uLnTx/>
                <a:uFillTx/>
                <a:latin typeface="+mj-lt"/>
              </a:rPr>
              <a:t>INSERT YOUR CHAPTER TITLE AND SUBTITLES IN THE RECTANGLES WITH WHITE TEXT</a:t>
            </a:r>
            <a:endParaRPr kumimoji="0" lang="en-GB" altLang="en-US" sz="1200" b="1" i="0" u="none" strike="noStrike" kern="0" cap="none" spc="0" normalizeH="0" baseline="0" noProof="0" dirty="0">
              <a:ln>
                <a:noFill/>
              </a:ln>
              <a:solidFill>
                <a:schemeClr val="tx1"/>
              </a:solidFill>
              <a:effectLst/>
              <a:uLnTx/>
              <a:uFillTx/>
              <a:latin typeface="+mj-lt"/>
            </a:endParaRPr>
          </a:p>
        </p:txBody>
      </p:sp>
      <p:grpSp>
        <p:nvGrpSpPr>
          <p:cNvPr id="80" name="Group 79"/>
          <p:cNvGrpSpPr/>
          <p:nvPr userDrawn="1"/>
        </p:nvGrpSpPr>
        <p:grpSpPr>
          <a:xfrm>
            <a:off x="-3101342" y="1385888"/>
            <a:ext cx="3018791" cy="1170120"/>
            <a:chOff x="-460208" y="32235"/>
            <a:chExt cx="377657" cy="1170120"/>
          </a:xfrm>
        </p:grpSpPr>
        <p:cxnSp>
          <p:nvCxnSpPr>
            <p:cNvPr id="81" name="Straight Connector 80"/>
            <p:cNvCxnSpPr/>
            <p:nvPr userDrawn="1"/>
          </p:nvCxnSpPr>
          <p:spPr bwMode="gray">
            <a:xfrm flipH="1">
              <a:off x="-460208" y="1202355"/>
              <a:ext cx="377657" cy="0"/>
            </a:xfrm>
            <a:prstGeom prst="line">
              <a:avLst/>
            </a:prstGeom>
            <a:noFill/>
            <a:ln w="6350" cap="flat" cmpd="sng" algn="ctr">
              <a:solidFill>
                <a:srgbClr val="FF0000"/>
              </a:solidFill>
              <a:prstDash val="dash"/>
              <a:miter lim="800000"/>
            </a:ln>
            <a:effectLst/>
          </p:spPr>
        </p:cxnSp>
        <p:cxnSp>
          <p:nvCxnSpPr>
            <p:cNvPr id="82" name="Straight Connector 81"/>
            <p:cNvCxnSpPr/>
            <p:nvPr userDrawn="1"/>
          </p:nvCxnSpPr>
          <p:spPr bwMode="gray">
            <a:xfrm flipH="1">
              <a:off x="-460208" y="32235"/>
              <a:ext cx="377657" cy="0"/>
            </a:xfrm>
            <a:prstGeom prst="line">
              <a:avLst/>
            </a:prstGeom>
            <a:noFill/>
            <a:ln w="6350" cap="flat" cmpd="sng" algn="ctr">
              <a:solidFill>
                <a:srgbClr val="FF0000"/>
              </a:solidFill>
              <a:prstDash val="dash"/>
              <a:miter lim="800000"/>
            </a:ln>
            <a:effectLst/>
          </p:spPr>
        </p:cxnSp>
      </p:grpSp>
      <p:sp>
        <p:nvSpPr>
          <p:cNvPr id="94" name="Rectangle 104"/>
          <p:cNvSpPr>
            <a:spLocks noChangeArrowheads="1"/>
          </p:cNvSpPr>
          <p:nvPr userDrawn="1"/>
        </p:nvSpPr>
        <p:spPr bwMode="gray">
          <a:xfrm flipH="1">
            <a:off x="-3101346" y="601407"/>
            <a:ext cx="3018791" cy="57926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TITLE HERE NOT MORE THAN 1 LINE OF TEXT</a:t>
            </a:r>
          </a:p>
        </p:txBody>
      </p:sp>
      <p:grpSp>
        <p:nvGrpSpPr>
          <p:cNvPr id="95" name="Group 94"/>
          <p:cNvGrpSpPr/>
          <p:nvPr userDrawn="1"/>
        </p:nvGrpSpPr>
        <p:grpSpPr>
          <a:xfrm>
            <a:off x="-3101342" y="584244"/>
            <a:ext cx="3018791" cy="604792"/>
            <a:chOff x="-460208" y="283104"/>
            <a:chExt cx="377657" cy="604792"/>
          </a:xfrm>
        </p:grpSpPr>
        <p:cxnSp>
          <p:nvCxnSpPr>
            <p:cNvPr id="96" name="Straight Connector 95"/>
            <p:cNvCxnSpPr/>
            <p:nvPr userDrawn="1"/>
          </p:nvCxnSpPr>
          <p:spPr bwMode="gray">
            <a:xfrm flipH="1">
              <a:off x="-460208" y="887896"/>
              <a:ext cx="377657" cy="0"/>
            </a:xfrm>
            <a:prstGeom prst="line">
              <a:avLst/>
            </a:prstGeom>
            <a:noFill/>
            <a:ln w="6350" cap="flat" cmpd="sng" algn="ctr">
              <a:solidFill>
                <a:srgbClr val="FF0000"/>
              </a:solidFill>
              <a:prstDash val="dash"/>
              <a:miter lim="800000"/>
            </a:ln>
            <a:effectLst/>
          </p:spPr>
        </p:cxnSp>
        <p:cxnSp>
          <p:nvCxnSpPr>
            <p:cNvPr id="97" name="Straight Connector 96"/>
            <p:cNvCxnSpPr/>
            <p:nvPr userDrawn="1"/>
          </p:nvCxnSpPr>
          <p:spPr bwMode="gray">
            <a:xfrm flipH="1">
              <a:off x="-460208" y="283104"/>
              <a:ext cx="377657" cy="0"/>
            </a:xfrm>
            <a:prstGeom prst="line">
              <a:avLst/>
            </a:prstGeom>
            <a:noFill/>
            <a:ln w="6350" cap="flat" cmpd="sng" algn="ctr">
              <a:solidFill>
                <a:srgbClr val="FF0000"/>
              </a:solidFill>
              <a:prstDash val="dash"/>
              <a:miter lim="800000"/>
            </a:ln>
            <a:effectLst/>
          </p:spPr>
        </p:cxnSp>
      </p:grpSp>
      <p:grpSp>
        <p:nvGrpSpPr>
          <p:cNvPr id="98" name="Group 97"/>
          <p:cNvGrpSpPr/>
          <p:nvPr userDrawn="1"/>
        </p:nvGrpSpPr>
        <p:grpSpPr>
          <a:xfrm>
            <a:off x="12263438" y="0"/>
            <a:ext cx="3681702" cy="3436620"/>
            <a:chOff x="12263438" y="0"/>
            <a:chExt cx="3681702" cy="3436620"/>
          </a:xfrm>
        </p:grpSpPr>
        <p:sp>
          <p:nvSpPr>
            <p:cNvPr id="99"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100"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dirty="0">
                <a:solidFill>
                  <a:schemeClr val="tx1"/>
                </a:solidFill>
              </a:endParaRPr>
            </a:p>
          </p:txBody>
        </p:sp>
        <p:sp>
          <p:nvSpPr>
            <p:cNvPr id="101"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102"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dirty="0">
                <a:solidFill>
                  <a:schemeClr val="tx1"/>
                </a:solidFill>
              </a:endParaRPr>
            </a:p>
          </p:txBody>
        </p:sp>
        <p:sp>
          <p:nvSpPr>
            <p:cNvPr id="103"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104"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105"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dirty="0">
                <a:solidFill>
                  <a:schemeClr val="tx1"/>
                </a:solidFill>
              </a:endParaRPr>
            </a:p>
          </p:txBody>
        </p:sp>
        <p:sp>
          <p:nvSpPr>
            <p:cNvPr id="106"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107"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dirty="0">
                <a:solidFill>
                  <a:schemeClr val="tx1"/>
                </a:solidFill>
              </a:endParaRPr>
            </a:p>
          </p:txBody>
        </p:sp>
        <p:sp>
          <p:nvSpPr>
            <p:cNvPr id="108"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109"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110"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dirty="0">
                <a:solidFill>
                  <a:schemeClr val="tx1"/>
                </a:solidFill>
              </a:endParaRPr>
            </a:p>
          </p:txBody>
        </p:sp>
        <p:sp>
          <p:nvSpPr>
            <p:cNvPr id="111"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112"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dirty="0">
                <a:solidFill>
                  <a:schemeClr val="tx1"/>
                </a:solidFill>
              </a:endParaRPr>
            </a:p>
          </p:txBody>
        </p:sp>
        <p:sp>
          <p:nvSpPr>
            <p:cNvPr id="113"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114"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dirty="0">
                <a:solidFill>
                  <a:schemeClr val="tx1"/>
                </a:solidFill>
              </a:endParaRPr>
            </a:p>
          </p:txBody>
        </p:sp>
        <p:sp>
          <p:nvSpPr>
            <p:cNvPr id="115"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116"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dirty="0">
                <a:solidFill>
                  <a:schemeClr val="tx1"/>
                </a:solidFill>
              </a:endParaRPr>
            </a:p>
          </p:txBody>
        </p:sp>
        <p:sp>
          <p:nvSpPr>
            <p:cNvPr id="117"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118"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119" name="Rectangle 118"/>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dirty="0">
                <a:solidFill>
                  <a:schemeClr val="tx1"/>
                </a:solidFill>
              </a:endParaRPr>
            </a:p>
          </p:txBody>
        </p:sp>
        <p:sp>
          <p:nvSpPr>
            <p:cNvPr id="120" name="Rectangle 119"/>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121" name="Rectangle 120"/>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dirty="0">
                <a:solidFill>
                  <a:schemeClr val="tx1"/>
                </a:solidFill>
              </a:endParaRPr>
            </a:p>
          </p:txBody>
        </p:sp>
        <p:sp>
          <p:nvSpPr>
            <p:cNvPr id="122" name="Rectangle 121"/>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123" name="Rectangle 122"/>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124"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dirty="0">
                <a:solidFill>
                  <a:schemeClr val="tx1"/>
                </a:solidFill>
              </a:endParaRPr>
            </a:p>
          </p:txBody>
        </p:sp>
        <p:sp>
          <p:nvSpPr>
            <p:cNvPr id="125"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126"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dirty="0">
                <a:solidFill>
                  <a:schemeClr val="tx1"/>
                </a:solidFill>
              </a:endParaRPr>
            </a:p>
          </p:txBody>
        </p:sp>
        <p:sp>
          <p:nvSpPr>
            <p:cNvPr id="127"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128" name="Rectangle 127"/>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dirty="0">
                <a:solidFill>
                  <a:schemeClr val="tx1"/>
                </a:solidFill>
              </a:endParaRPr>
            </a:p>
          </p:txBody>
        </p:sp>
        <p:sp>
          <p:nvSpPr>
            <p:cNvPr id="129" name="Rectangle 128"/>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130"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dirty="0">
                <a:solidFill>
                  <a:schemeClr val="tx1"/>
                </a:solidFill>
              </a:endParaRPr>
            </a:p>
          </p:txBody>
        </p:sp>
        <p:sp>
          <p:nvSpPr>
            <p:cNvPr id="131"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Tree>
    <p:extLst>
      <p:ext uri="{BB962C8B-B14F-4D97-AF65-F5344CB8AC3E}">
        <p14:creationId xmlns:p14="http://schemas.microsoft.com/office/powerpoint/2010/main" val="1701947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Agenda Grey">
    <p:spTree>
      <p:nvGrpSpPr>
        <p:cNvPr id="1" name=""/>
        <p:cNvGrpSpPr/>
        <p:nvPr/>
      </p:nvGrpSpPr>
      <p:grpSpPr>
        <a:xfrm>
          <a:off x="0" y="0"/>
          <a:ext cx="0" cy="0"/>
          <a:chOff x="0" y="0"/>
          <a:chExt cx="0" cy="0"/>
        </a:xfrm>
      </p:grpSpPr>
      <p:sp>
        <p:nvSpPr>
          <p:cNvPr id="21"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41" name="Rectangle 40"/>
          <p:cNvSpPr/>
          <p:nvPr userDrawn="1"/>
        </p:nvSpPr>
        <p:spPr>
          <a:xfrm>
            <a:off x="334962" y="333375"/>
            <a:ext cx="11522076" cy="619125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noProof="0" dirty="0">
              <a:solidFill>
                <a:schemeClr val="tx1"/>
              </a:solidFill>
            </a:endParaRPr>
          </a:p>
        </p:txBody>
      </p:sp>
      <p:sp>
        <p:nvSpPr>
          <p:cNvPr id="39" name="Title Placeholder 1"/>
          <p:cNvSpPr>
            <a:spLocks noGrp="1"/>
          </p:cNvSpPr>
          <p:nvPr>
            <p:ph type="title"/>
          </p:nvPr>
        </p:nvSpPr>
        <p:spPr bwMode="auto">
          <a:xfrm>
            <a:off x="658813" y="334961"/>
            <a:ext cx="10863261" cy="854075"/>
          </a:xfrm>
          <a:prstGeom prst="rect">
            <a:avLst/>
          </a:prstGeom>
        </p:spPr>
        <p:txBody>
          <a:bodyPr vert="horz" lIns="0" tIns="0" rIns="0" bIns="0" rtlCol="0" anchor="b">
            <a:noAutofit/>
          </a:bodyPr>
          <a:lstStyle>
            <a:lvl1pPr>
              <a:defRPr>
                <a:solidFill>
                  <a:schemeClr val="tx2"/>
                </a:solidFill>
              </a:defRPr>
            </a:lvl1pPr>
          </a:lstStyle>
          <a:p>
            <a:r>
              <a:rPr lang="en-US" noProof="0"/>
              <a:t>Click to edit Master title style</a:t>
            </a:r>
            <a:endParaRPr lang="en-GB" noProof="0" dirty="0"/>
          </a:p>
        </p:txBody>
      </p:sp>
      <p:sp>
        <p:nvSpPr>
          <p:cNvPr id="42" name="Text Placeholder 5"/>
          <p:cNvSpPr>
            <a:spLocks noGrp="1"/>
          </p:cNvSpPr>
          <p:nvPr>
            <p:ph type="body" sz="quarter" idx="12" hasCustomPrompt="1"/>
          </p:nvPr>
        </p:nvSpPr>
        <p:spPr>
          <a:xfrm>
            <a:off x="658813" y="1385888"/>
            <a:ext cx="1150937" cy="957261"/>
          </a:xfrm>
        </p:spPr>
        <p:txBody>
          <a:bodyPr/>
          <a:lstStyle>
            <a:lvl1pPr>
              <a:lnSpc>
                <a:spcPts val="7600"/>
              </a:lnSpc>
              <a:defRPr sz="7200">
                <a:solidFill>
                  <a:srgbClr val="D4D2D2"/>
                </a:solidFill>
              </a:defRPr>
            </a:lvl1pPr>
          </a:lstStyle>
          <a:p>
            <a:pPr lvl="0"/>
            <a:r>
              <a:rPr lang="en-GB" noProof="0"/>
              <a:t>00</a:t>
            </a:r>
          </a:p>
        </p:txBody>
      </p:sp>
      <p:sp>
        <p:nvSpPr>
          <p:cNvPr id="43" name="Text Placeholder 5"/>
          <p:cNvSpPr>
            <a:spLocks noGrp="1"/>
          </p:cNvSpPr>
          <p:nvPr>
            <p:ph type="body" sz="quarter" idx="13"/>
          </p:nvPr>
        </p:nvSpPr>
        <p:spPr>
          <a:xfrm>
            <a:off x="1234280" y="1854993"/>
            <a:ext cx="4671219" cy="665958"/>
          </a:xfrm>
        </p:spPr>
        <p:txBody>
          <a:bodyPr/>
          <a:lstStyle>
            <a:lvl1pPr>
              <a:defRPr>
                <a:solidFill>
                  <a:schemeClr val="tx2"/>
                </a:solidFill>
              </a:defRPr>
            </a:lvl1pPr>
            <a:lvl2pPr>
              <a:defRPr>
                <a:solidFill>
                  <a:schemeClr val="tx2"/>
                </a:solidFill>
              </a:defRPr>
            </a:lvl2pPr>
          </a:lstStyle>
          <a:p>
            <a:pPr lvl="0"/>
            <a:r>
              <a:rPr lang="en-US" noProof="0"/>
              <a:t>Click to edit Master text styles</a:t>
            </a:r>
          </a:p>
          <a:p>
            <a:pPr lvl="1"/>
            <a:r>
              <a:rPr lang="en-US" noProof="0"/>
              <a:t>Second level</a:t>
            </a:r>
          </a:p>
        </p:txBody>
      </p:sp>
      <p:sp>
        <p:nvSpPr>
          <p:cNvPr id="44" name="Text Placeholder 5"/>
          <p:cNvSpPr>
            <a:spLocks noGrp="1"/>
          </p:cNvSpPr>
          <p:nvPr>
            <p:ph type="body" sz="quarter" idx="14" hasCustomPrompt="1"/>
          </p:nvPr>
        </p:nvSpPr>
        <p:spPr>
          <a:xfrm>
            <a:off x="658813" y="2556008"/>
            <a:ext cx="1150937" cy="957261"/>
          </a:xfrm>
        </p:spPr>
        <p:txBody>
          <a:bodyPr/>
          <a:lstStyle>
            <a:lvl1pPr>
              <a:lnSpc>
                <a:spcPts val="7600"/>
              </a:lnSpc>
              <a:defRPr sz="7200">
                <a:solidFill>
                  <a:srgbClr val="D4D2D2"/>
                </a:solidFill>
              </a:defRPr>
            </a:lvl1pPr>
          </a:lstStyle>
          <a:p>
            <a:pPr lvl="0"/>
            <a:r>
              <a:rPr lang="en-GB" noProof="0"/>
              <a:t>00</a:t>
            </a:r>
          </a:p>
        </p:txBody>
      </p:sp>
      <p:sp>
        <p:nvSpPr>
          <p:cNvPr id="45" name="Text Placeholder 5"/>
          <p:cNvSpPr>
            <a:spLocks noGrp="1"/>
          </p:cNvSpPr>
          <p:nvPr>
            <p:ph type="body" sz="quarter" idx="15"/>
          </p:nvPr>
        </p:nvSpPr>
        <p:spPr>
          <a:xfrm>
            <a:off x="1234280" y="3028817"/>
            <a:ext cx="4671219" cy="665958"/>
          </a:xfrm>
        </p:spPr>
        <p:txBody>
          <a:bodyPr/>
          <a:lstStyle>
            <a:lvl1pPr>
              <a:defRPr>
                <a:solidFill>
                  <a:schemeClr val="tx2"/>
                </a:solidFill>
              </a:defRPr>
            </a:lvl1pPr>
            <a:lvl2pPr>
              <a:defRPr>
                <a:solidFill>
                  <a:schemeClr val="tx2"/>
                </a:solidFill>
              </a:defRPr>
            </a:lvl2pPr>
          </a:lstStyle>
          <a:p>
            <a:pPr lvl="0"/>
            <a:r>
              <a:rPr lang="en-US" noProof="0"/>
              <a:t>Click to edit Master text styles</a:t>
            </a:r>
          </a:p>
          <a:p>
            <a:pPr lvl="1"/>
            <a:r>
              <a:rPr lang="en-US" noProof="0"/>
              <a:t>Second level</a:t>
            </a:r>
          </a:p>
        </p:txBody>
      </p:sp>
      <p:sp>
        <p:nvSpPr>
          <p:cNvPr id="46" name="Text Placeholder 5"/>
          <p:cNvSpPr>
            <a:spLocks noGrp="1"/>
          </p:cNvSpPr>
          <p:nvPr>
            <p:ph type="body" sz="quarter" idx="16" hasCustomPrompt="1"/>
          </p:nvPr>
        </p:nvSpPr>
        <p:spPr>
          <a:xfrm>
            <a:off x="658813" y="3726128"/>
            <a:ext cx="1150937" cy="957261"/>
          </a:xfrm>
        </p:spPr>
        <p:txBody>
          <a:bodyPr/>
          <a:lstStyle>
            <a:lvl1pPr>
              <a:lnSpc>
                <a:spcPts val="7600"/>
              </a:lnSpc>
              <a:defRPr sz="7200">
                <a:solidFill>
                  <a:srgbClr val="D4D2D2"/>
                </a:solidFill>
              </a:defRPr>
            </a:lvl1pPr>
          </a:lstStyle>
          <a:p>
            <a:pPr lvl="0"/>
            <a:r>
              <a:rPr lang="en-GB" noProof="0" dirty="0"/>
              <a:t>00</a:t>
            </a:r>
          </a:p>
        </p:txBody>
      </p:sp>
      <p:sp>
        <p:nvSpPr>
          <p:cNvPr id="47" name="Text Placeholder 5"/>
          <p:cNvSpPr>
            <a:spLocks noGrp="1"/>
          </p:cNvSpPr>
          <p:nvPr>
            <p:ph type="body" sz="quarter" idx="17"/>
          </p:nvPr>
        </p:nvSpPr>
        <p:spPr>
          <a:xfrm>
            <a:off x="1234280" y="4202641"/>
            <a:ext cx="4671219" cy="665958"/>
          </a:xfrm>
        </p:spPr>
        <p:txBody>
          <a:bodyPr/>
          <a:lstStyle>
            <a:lvl1pPr>
              <a:defRPr>
                <a:solidFill>
                  <a:schemeClr val="tx2"/>
                </a:solidFill>
              </a:defRPr>
            </a:lvl1pPr>
            <a:lvl2pPr>
              <a:defRPr>
                <a:solidFill>
                  <a:schemeClr val="tx2"/>
                </a:solidFill>
              </a:defRPr>
            </a:lvl2pPr>
          </a:lstStyle>
          <a:p>
            <a:pPr lvl="0"/>
            <a:r>
              <a:rPr lang="en-US" noProof="0"/>
              <a:t>Click to edit Master text styles</a:t>
            </a:r>
          </a:p>
          <a:p>
            <a:pPr lvl="1"/>
            <a:r>
              <a:rPr lang="en-US" noProof="0"/>
              <a:t>Second level</a:t>
            </a:r>
          </a:p>
        </p:txBody>
      </p:sp>
      <p:sp>
        <p:nvSpPr>
          <p:cNvPr id="48" name="Text Placeholder 5"/>
          <p:cNvSpPr>
            <a:spLocks noGrp="1"/>
          </p:cNvSpPr>
          <p:nvPr>
            <p:ph type="body" sz="quarter" idx="18" hasCustomPrompt="1"/>
          </p:nvPr>
        </p:nvSpPr>
        <p:spPr>
          <a:xfrm>
            <a:off x="658813" y="4896248"/>
            <a:ext cx="1150937" cy="957261"/>
          </a:xfrm>
        </p:spPr>
        <p:txBody>
          <a:bodyPr/>
          <a:lstStyle>
            <a:lvl1pPr>
              <a:lnSpc>
                <a:spcPts val="7600"/>
              </a:lnSpc>
              <a:defRPr sz="7200">
                <a:solidFill>
                  <a:srgbClr val="D4D2D2"/>
                </a:solidFill>
              </a:defRPr>
            </a:lvl1pPr>
          </a:lstStyle>
          <a:p>
            <a:pPr lvl="0"/>
            <a:r>
              <a:rPr lang="en-GB" noProof="0"/>
              <a:t>00</a:t>
            </a:r>
          </a:p>
        </p:txBody>
      </p:sp>
      <p:sp>
        <p:nvSpPr>
          <p:cNvPr id="49" name="Text Placeholder 5"/>
          <p:cNvSpPr>
            <a:spLocks noGrp="1"/>
          </p:cNvSpPr>
          <p:nvPr>
            <p:ph type="body" sz="quarter" idx="19"/>
          </p:nvPr>
        </p:nvSpPr>
        <p:spPr>
          <a:xfrm>
            <a:off x="1234280" y="5376465"/>
            <a:ext cx="4671219" cy="665958"/>
          </a:xfrm>
        </p:spPr>
        <p:txBody>
          <a:bodyPr/>
          <a:lstStyle>
            <a:lvl1pPr>
              <a:defRPr>
                <a:solidFill>
                  <a:schemeClr val="tx2"/>
                </a:solidFill>
              </a:defRPr>
            </a:lvl1pPr>
            <a:lvl2pPr>
              <a:defRPr>
                <a:solidFill>
                  <a:schemeClr val="tx2"/>
                </a:solidFill>
              </a:defRPr>
            </a:lvl2pPr>
          </a:lstStyle>
          <a:p>
            <a:pPr lvl="0"/>
            <a:r>
              <a:rPr lang="en-US" noProof="0"/>
              <a:t>Click to edit Master text styles</a:t>
            </a:r>
          </a:p>
          <a:p>
            <a:pPr lvl="1"/>
            <a:r>
              <a:rPr lang="en-US" noProof="0"/>
              <a:t>Second level</a:t>
            </a:r>
          </a:p>
        </p:txBody>
      </p:sp>
      <p:sp>
        <p:nvSpPr>
          <p:cNvPr id="50" name="Text Placeholder 5"/>
          <p:cNvSpPr>
            <a:spLocks noGrp="1"/>
          </p:cNvSpPr>
          <p:nvPr>
            <p:ph type="body" sz="quarter" idx="20" hasCustomPrompt="1"/>
          </p:nvPr>
        </p:nvSpPr>
        <p:spPr>
          <a:xfrm>
            <a:off x="6501857" y="1385888"/>
            <a:ext cx="1150937" cy="957261"/>
          </a:xfrm>
        </p:spPr>
        <p:txBody>
          <a:bodyPr/>
          <a:lstStyle>
            <a:lvl1pPr>
              <a:lnSpc>
                <a:spcPts val="7600"/>
              </a:lnSpc>
              <a:defRPr sz="7200">
                <a:solidFill>
                  <a:srgbClr val="D4D2D2"/>
                </a:solidFill>
              </a:defRPr>
            </a:lvl1pPr>
          </a:lstStyle>
          <a:p>
            <a:pPr lvl="0"/>
            <a:r>
              <a:rPr lang="en-GB" noProof="0"/>
              <a:t>00</a:t>
            </a:r>
          </a:p>
        </p:txBody>
      </p:sp>
      <p:sp>
        <p:nvSpPr>
          <p:cNvPr id="51" name="Text Placeholder 5"/>
          <p:cNvSpPr>
            <a:spLocks noGrp="1"/>
          </p:cNvSpPr>
          <p:nvPr>
            <p:ph type="body" sz="quarter" idx="21"/>
          </p:nvPr>
        </p:nvSpPr>
        <p:spPr>
          <a:xfrm>
            <a:off x="7077324" y="1854993"/>
            <a:ext cx="4671219" cy="665958"/>
          </a:xfrm>
        </p:spPr>
        <p:txBody>
          <a:bodyPr/>
          <a:lstStyle>
            <a:lvl1pPr>
              <a:defRPr>
                <a:solidFill>
                  <a:schemeClr val="tx2"/>
                </a:solidFill>
              </a:defRPr>
            </a:lvl1pPr>
            <a:lvl2pPr>
              <a:defRPr>
                <a:solidFill>
                  <a:schemeClr val="tx2"/>
                </a:solidFill>
              </a:defRPr>
            </a:lvl2pPr>
          </a:lstStyle>
          <a:p>
            <a:pPr lvl="0"/>
            <a:r>
              <a:rPr lang="en-US" noProof="0"/>
              <a:t>Click to edit Master text styles</a:t>
            </a:r>
          </a:p>
          <a:p>
            <a:pPr lvl="1"/>
            <a:r>
              <a:rPr lang="en-US" noProof="0"/>
              <a:t>Second level</a:t>
            </a:r>
          </a:p>
        </p:txBody>
      </p:sp>
      <p:sp>
        <p:nvSpPr>
          <p:cNvPr id="52" name="Text Placeholder 5"/>
          <p:cNvSpPr>
            <a:spLocks noGrp="1"/>
          </p:cNvSpPr>
          <p:nvPr>
            <p:ph type="body" sz="quarter" idx="22" hasCustomPrompt="1"/>
          </p:nvPr>
        </p:nvSpPr>
        <p:spPr>
          <a:xfrm>
            <a:off x="6501857" y="2556008"/>
            <a:ext cx="1150937" cy="957261"/>
          </a:xfrm>
        </p:spPr>
        <p:txBody>
          <a:bodyPr/>
          <a:lstStyle>
            <a:lvl1pPr>
              <a:lnSpc>
                <a:spcPts val="7600"/>
              </a:lnSpc>
              <a:defRPr sz="7200">
                <a:solidFill>
                  <a:srgbClr val="D4D2D2"/>
                </a:solidFill>
              </a:defRPr>
            </a:lvl1pPr>
          </a:lstStyle>
          <a:p>
            <a:pPr lvl="0"/>
            <a:r>
              <a:rPr lang="en-GB" noProof="0"/>
              <a:t>00</a:t>
            </a:r>
          </a:p>
        </p:txBody>
      </p:sp>
      <p:sp>
        <p:nvSpPr>
          <p:cNvPr id="53" name="Text Placeholder 5"/>
          <p:cNvSpPr>
            <a:spLocks noGrp="1"/>
          </p:cNvSpPr>
          <p:nvPr>
            <p:ph type="body" sz="quarter" idx="23"/>
          </p:nvPr>
        </p:nvSpPr>
        <p:spPr>
          <a:xfrm>
            <a:off x="7077324" y="3028817"/>
            <a:ext cx="4671219" cy="665958"/>
          </a:xfrm>
        </p:spPr>
        <p:txBody>
          <a:bodyPr/>
          <a:lstStyle>
            <a:lvl1pPr>
              <a:defRPr>
                <a:solidFill>
                  <a:schemeClr val="tx2"/>
                </a:solidFill>
              </a:defRPr>
            </a:lvl1pPr>
            <a:lvl2pPr>
              <a:defRPr>
                <a:solidFill>
                  <a:schemeClr val="tx2"/>
                </a:solidFill>
              </a:defRPr>
            </a:lvl2pPr>
          </a:lstStyle>
          <a:p>
            <a:pPr lvl="0"/>
            <a:r>
              <a:rPr lang="en-US" noProof="0"/>
              <a:t>Click to edit Master text styles</a:t>
            </a:r>
          </a:p>
          <a:p>
            <a:pPr lvl="1"/>
            <a:r>
              <a:rPr lang="en-US" noProof="0"/>
              <a:t>Second level</a:t>
            </a:r>
          </a:p>
        </p:txBody>
      </p:sp>
      <p:sp>
        <p:nvSpPr>
          <p:cNvPr id="54" name="Text Placeholder 5"/>
          <p:cNvSpPr>
            <a:spLocks noGrp="1"/>
          </p:cNvSpPr>
          <p:nvPr>
            <p:ph type="body" sz="quarter" idx="24" hasCustomPrompt="1"/>
          </p:nvPr>
        </p:nvSpPr>
        <p:spPr>
          <a:xfrm>
            <a:off x="6501857" y="3726128"/>
            <a:ext cx="1150937" cy="957261"/>
          </a:xfrm>
        </p:spPr>
        <p:txBody>
          <a:bodyPr/>
          <a:lstStyle>
            <a:lvl1pPr>
              <a:lnSpc>
                <a:spcPts val="7600"/>
              </a:lnSpc>
              <a:defRPr sz="7200">
                <a:solidFill>
                  <a:srgbClr val="D4D2D2"/>
                </a:solidFill>
              </a:defRPr>
            </a:lvl1pPr>
          </a:lstStyle>
          <a:p>
            <a:pPr lvl="0"/>
            <a:r>
              <a:rPr lang="en-GB" noProof="0"/>
              <a:t>00</a:t>
            </a:r>
          </a:p>
        </p:txBody>
      </p:sp>
      <p:sp>
        <p:nvSpPr>
          <p:cNvPr id="55" name="Text Placeholder 5"/>
          <p:cNvSpPr>
            <a:spLocks noGrp="1"/>
          </p:cNvSpPr>
          <p:nvPr>
            <p:ph type="body" sz="quarter" idx="25"/>
          </p:nvPr>
        </p:nvSpPr>
        <p:spPr>
          <a:xfrm>
            <a:off x="7077324" y="4202641"/>
            <a:ext cx="4671219" cy="665958"/>
          </a:xfrm>
        </p:spPr>
        <p:txBody>
          <a:bodyPr/>
          <a:lstStyle>
            <a:lvl1pPr>
              <a:defRPr>
                <a:solidFill>
                  <a:schemeClr val="tx2"/>
                </a:solidFill>
              </a:defRPr>
            </a:lvl1pPr>
            <a:lvl2pPr>
              <a:defRPr>
                <a:solidFill>
                  <a:schemeClr val="tx2"/>
                </a:solidFill>
              </a:defRPr>
            </a:lvl2pPr>
          </a:lstStyle>
          <a:p>
            <a:pPr lvl="0"/>
            <a:r>
              <a:rPr lang="en-US" noProof="0"/>
              <a:t>Click to edit Master text styles</a:t>
            </a:r>
          </a:p>
          <a:p>
            <a:pPr lvl="1"/>
            <a:r>
              <a:rPr lang="en-US" noProof="0"/>
              <a:t>Second level</a:t>
            </a:r>
          </a:p>
        </p:txBody>
      </p:sp>
      <p:sp>
        <p:nvSpPr>
          <p:cNvPr id="56" name="Text Placeholder 5"/>
          <p:cNvSpPr>
            <a:spLocks noGrp="1"/>
          </p:cNvSpPr>
          <p:nvPr>
            <p:ph type="body" sz="quarter" idx="26" hasCustomPrompt="1"/>
          </p:nvPr>
        </p:nvSpPr>
        <p:spPr>
          <a:xfrm>
            <a:off x="6501857" y="4896247"/>
            <a:ext cx="1150937" cy="957261"/>
          </a:xfrm>
        </p:spPr>
        <p:txBody>
          <a:bodyPr/>
          <a:lstStyle>
            <a:lvl1pPr>
              <a:lnSpc>
                <a:spcPts val="7600"/>
              </a:lnSpc>
              <a:defRPr sz="7200">
                <a:solidFill>
                  <a:srgbClr val="D4D2D2"/>
                </a:solidFill>
              </a:defRPr>
            </a:lvl1pPr>
          </a:lstStyle>
          <a:p>
            <a:pPr lvl="0"/>
            <a:r>
              <a:rPr lang="en-GB" noProof="0"/>
              <a:t>00</a:t>
            </a:r>
          </a:p>
        </p:txBody>
      </p:sp>
      <p:sp>
        <p:nvSpPr>
          <p:cNvPr id="57" name="Text Placeholder 5"/>
          <p:cNvSpPr>
            <a:spLocks noGrp="1"/>
          </p:cNvSpPr>
          <p:nvPr>
            <p:ph type="body" sz="quarter" idx="27"/>
          </p:nvPr>
        </p:nvSpPr>
        <p:spPr>
          <a:xfrm>
            <a:off x="7077324" y="5376465"/>
            <a:ext cx="4671219" cy="665958"/>
          </a:xfrm>
        </p:spPr>
        <p:txBody>
          <a:bodyPr/>
          <a:lstStyle>
            <a:lvl1pPr>
              <a:defRPr>
                <a:solidFill>
                  <a:schemeClr val="tx2"/>
                </a:solidFill>
              </a:defRPr>
            </a:lvl1pPr>
            <a:lvl2pPr>
              <a:defRPr>
                <a:solidFill>
                  <a:schemeClr val="tx2"/>
                </a:solidFill>
              </a:defRPr>
            </a:lvl2pPr>
          </a:lstStyle>
          <a:p>
            <a:pPr lvl="0"/>
            <a:r>
              <a:rPr lang="en-US" noProof="0"/>
              <a:t>Click to edit Master text styles</a:t>
            </a:r>
          </a:p>
          <a:p>
            <a:pPr lvl="1"/>
            <a:r>
              <a:rPr lang="en-US" noProof="0"/>
              <a:t>Second level</a:t>
            </a:r>
          </a:p>
        </p:txBody>
      </p:sp>
      <p:sp>
        <p:nvSpPr>
          <p:cNvPr id="76" name="Rectangle 104"/>
          <p:cNvSpPr>
            <a:spLocks noChangeArrowheads="1"/>
          </p:cNvSpPr>
          <p:nvPr userDrawn="1"/>
        </p:nvSpPr>
        <p:spPr bwMode="gray">
          <a:xfrm flipH="1">
            <a:off x="-3101346" y="601407"/>
            <a:ext cx="3018791" cy="57926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TITLE HERE NOT MORE THAN 1 LINE OF TEXT</a:t>
            </a:r>
          </a:p>
        </p:txBody>
      </p:sp>
      <p:grpSp>
        <p:nvGrpSpPr>
          <p:cNvPr id="77" name="Group 76"/>
          <p:cNvGrpSpPr/>
          <p:nvPr userDrawn="1"/>
        </p:nvGrpSpPr>
        <p:grpSpPr>
          <a:xfrm>
            <a:off x="-3101342" y="584244"/>
            <a:ext cx="3018791" cy="604792"/>
            <a:chOff x="-460208" y="283104"/>
            <a:chExt cx="377657" cy="604792"/>
          </a:xfrm>
        </p:grpSpPr>
        <p:cxnSp>
          <p:nvCxnSpPr>
            <p:cNvPr id="78" name="Straight Connector 77"/>
            <p:cNvCxnSpPr/>
            <p:nvPr userDrawn="1"/>
          </p:nvCxnSpPr>
          <p:spPr bwMode="gray">
            <a:xfrm flipH="1">
              <a:off x="-460208" y="887896"/>
              <a:ext cx="377657" cy="0"/>
            </a:xfrm>
            <a:prstGeom prst="line">
              <a:avLst/>
            </a:prstGeom>
            <a:noFill/>
            <a:ln w="6350" cap="flat" cmpd="sng" algn="ctr">
              <a:solidFill>
                <a:srgbClr val="FF0000"/>
              </a:solidFill>
              <a:prstDash val="dash"/>
              <a:miter lim="800000"/>
            </a:ln>
            <a:effectLst/>
          </p:spPr>
        </p:cxnSp>
        <p:cxnSp>
          <p:nvCxnSpPr>
            <p:cNvPr id="79" name="Straight Connector 78"/>
            <p:cNvCxnSpPr/>
            <p:nvPr userDrawn="1"/>
          </p:nvCxnSpPr>
          <p:spPr bwMode="gray">
            <a:xfrm flipH="1">
              <a:off x="-460208" y="283104"/>
              <a:ext cx="377657" cy="0"/>
            </a:xfrm>
            <a:prstGeom prst="line">
              <a:avLst/>
            </a:prstGeom>
            <a:noFill/>
            <a:ln w="6350" cap="flat" cmpd="sng" algn="ctr">
              <a:solidFill>
                <a:srgbClr val="FF0000"/>
              </a:solidFill>
              <a:prstDash val="dash"/>
              <a:miter lim="800000"/>
            </a:ln>
            <a:effectLst/>
          </p:spPr>
        </p:cxnSp>
      </p:grpSp>
      <p:sp>
        <p:nvSpPr>
          <p:cNvPr id="86" name="Rectangle 104"/>
          <p:cNvSpPr>
            <a:spLocks noChangeArrowheads="1"/>
          </p:cNvSpPr>
          <p:nvPr userDrawn="1"/>
        </p:nvSpPr>
        <p:spPr bwMode="gray">
          <a:xfrm flipH="1">
            <a:off x="-3101346" y="1385889"/>
            <a:ext cx="3018792" cy="115368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ENTER CHAPTER NUMBER IN THE SQUARES WITH THE GREY TEXT</a:t>
            </a:r>
          </a:p>
          <a:p>
            <a:pPr marL="0" marR="0" lvl="0" indent="0" defTabSz="914400" eaLnBrk="1" fontAlgn="auto" latinLnBrk="0" hangingPunct="1">
              <a:lnSpc>
                <a:spcPct val="90000"/>
              </a:lnSpc>
              <a:spcBef>
                <a:spcPct val="20000"/>
              </a:spcBef>
              <a:spcAft>
                <a:spcPct val="20000"/>
              </a:spcAft>
              <a:buClrTx/>
              <a:buSzTx/>
              <a:buFontTx/>
              <a:buNone/>
              <a:tabLst/>
              <a:defRPr/>
            </a:pPr>
            <a:r>
              <a:rPr kumimoji="0" lang="en-US" altLang="en-US" sz="1200" b="1" i="0" u="none" strike="noStrike" kern="0" cap="none" spc="0" normalizeH="0" baseline="0" noProof="0" dirty="0">
                <a:ln>
                  <a:noFill/>
                </a:ln>
                <a:solidFill>
                  <a:schemeClr val="tx1"/>
                </a:solidFill>
                <a:effectLst/>
                <a:uLnTx/>
                <a:uFillTx/>
                <a:latin typeface="+mj-lt"/>
              </a:rPr>
              <a:t>INSERT YOUR CHAPTER TITLE AND SUBTITLES IN THE RECTANGLES WITH WHITE TEXT</a:t>
            </a:r>
            <a:endParaRPr kumimoji="0" lang="en-GB" altLang="en-US" sz="1200" b="1" i="0" u="none" strike="noStrike" kern="0" cap="none" spc="0" normalizeH="0" baseline="0" noProof="0" dirty="0">
              <a:ln>
                <a:noFill/>
              </a:ln>
              <a:solidFill>
                <a:schemeClr val="tx1"/>
              </a:solidFill>
              <a:effectLst/>
              <a:uLnTx/>
              <a:uFillTx/>
              <a:latin typeface="+mj-lt"/>
            </a:endParaRPr>
          </a:p>
        </p:txBody>
      </p:sp>
      <p:grpSp>
        <p:nvGrpSpPr>
          <p:cNvPr id="87" name="Group 86"/>
          <p:cNvGrpSpPr/>
          <p:nvPr userDrawn="1"/>
        </p:nvGrpSpPr>
        <p:grpSpPr>
          <a:xfrm>
            <a:off x="-3101342" y="1385888"/>
            <a:ext cx="3018791" cy="1170120"/>
            <a:chOff x="-460208" y="32235"/>
            <a:chExt cx="377657" cy="1170120"/>
          </a:xfrm>
        </p:grpSpPr>
        <p:cxnSp>
          <p:nvCxnSpPr>
            <p:cNvPr id="88" name="Straight Connector 87"/>
            <p:cNvCxnSpPr/>
            <p:nvPr userDrawn="1"/>
          </p:nvCxnSpPr>
          <p:spPr bwMode="gray">
            <a:xfrm flipH="1">
              <a:off x="-460208" y="1202355"/>
              <a:ext cx="377657" cy="0"/>
            </a:xfrm>
            <a:prstGeom prst="line">
              <a:avLst/>
            </a:prstGeom>
            <a:noFill/>
            <a:ln w="6350" cap="flat" cmpd="sng" algn="ctr">
              <a:solidFill>
                <a:srgbClr val="FF0000"/>
              </a:solidFill>
              <a:prstDash val="dash"/>
              <a:miter lim="800000"/>
            </a:ln>
            <a:effectLst/>
          </p:spPr>
        </p:cxnSp>
        <p:cxnSp>
          <p:nvCxnSpPr>
            <p:cNvPr id="89" name="Straight Connector 88"/>
            <p:cNvCxnSpPr/>
            <p:nvPr userDrawn="1"/>
          </p:nvCxnSpPr>
          <p:spPr bwMode="gray">
            <a:xfrm flipH="1">
              <a:off x="-460208" y="32235"/>
              <a:ext cx="377657" cy="0"/>
            </a:xfrm>
            <a:prstGeom prst="line">
              <a:avLst/>
            </a:prstGeom>
            <a:noFill/>
            <a:ln w="6350" cap="flat" cmpd="sng" algn="ctr">
              <a:solidFill>
                <a:srgbClr val="FF0000"/>
              </a:solidFill>
              <a:prstDash val="dash"/>
              <a:miter lim="800000"/>
            </a:ln>
            <a:effectLst/>
          </p:spPr>
        </p:cxnSp>
      </p:grpSp>
      <p:grpSp>
        <p:nvGrpSpPr>
          <p:cNvPr id="90" name="Group 89"/>
          <p:cNvGrpSpPr/>
          <p:nvPr userDrawn="1"/>
        </p:nvGrpSpPr>
        <p:grpSpPr>
          <a:xfrm>
            <a:off x="12263438" y="0"/>
            <a:ext cx="3681702" cy="3436620"/>
            <a:chOff x="12263438" y="0"/>
            <a:chExt cx="3681702" cy="3436620"/>
          </a:xfrm>
        </p:grpSpPr>
        <p:sp>
          <p:nvSpPr>
            <p:cNvPr id="91"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92"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dirty="0">
                <a:solidFill>
                  <a:schemeClr val="tx1"/>
                </a:solidFill>
              </a:endParaRPr>
            </a:p>
          </p:txBody>
        </p:sp>
        <p:sp>
          <p:nvSpPr>
            <p:cNvPr id="93"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94"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dirty="0">
                <a:solidFill>
                  <a:schemeClr val="tx1"/>
                </a:solidFill>
              </a:endParaRPr>
            </a:p>
          </p:txBody>
        </p:sp>
        <p:sp>
          <p:nvSpPr>
            <p:cNvPr id="95"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96"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97"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dirty="0">
                <a:solidFill>
                  <a:schemeClr val="tx1"/>
                </a:solidFill>
              </a:endParaRPr>
            </a:p>
          </p:txBody>
        </p:sp>
        <p:sp>
          <p:nvSpPr>
            <p:cNvPr id="98"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99"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dirty="0">
                <a:solidFill>
                  <a:schemeClr val="tx1"/>
                </a:solidFill>
              </a:endParaRPr>
            </a:p>
          </p:txBody>
        </p:sp>
        <p:sp>
          <p:nvSpPr>
            <p:cNvPr id="100"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101"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102"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dirty="0">
                <a:solidFill>
                  <a:schemeClr val="tx1"/>
                </a:solidFill>
              </a:endParaRPr>
            </a:p>
          </p:txBody>
        </p:sp>
        <p:sp>
          <p:nvSpPr>
            <p:cNvPr id="103"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104"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dirty="0">
                <a:solidFill>
                  <a:schemeClr val="tx1"/>
                </a:solidFill>
              </a:endParaRPr>
            </a:p>
          </p:txBody>
        </p:sp>
        <p:sp>
          <p:nvSpPr>
            <p:cNvPr id="105"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106"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dirty="0">
                <a:solidFill>
                  <a:schemeClr val="tx1"/>
                </a:solidFill>
              </a:endParaRPr>
            </a:p>
          </p:txBody>
        </p:sp>
        <p:sp>
          <p:nvSpPr>
            <p:cNvPr id="107"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108"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dirty="0">
                <a:solidFill>
                  <a:schemeClr val="tx1"/>
                </a:solidFill>
              </a:endParaRPr>
            </a:p>
          </p:txBody>
        </p:sp>
        <p:sp>
          <p:nvSpPr>
            <p:cNvPr id="109"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110"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111" name="Rectangle 110"/>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dirty="0">
                <a:solidFill>
                  <a:schemeClr val="tx1"/>
                </a:solidFill>
              </a:endParaRPr>
            </a:p>
          </p:txBody>
        </p:sp>
        <p:sp>
          <p:nvSpPr>
            <p:cNvPr id="112" name="Rectangle 111"/>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113" name="Rectangle 112"/>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dirty="0">
                <a:solidFill>
                  <a:schemeClr val="tx1"/>
                </a:solidFill>
              </a:endParaRPr>
            </a:p>
          </p:txBody>
        </p:sp>
        <p:sp>
          <p:nvSpPr>
            <p:cNvPr id="114" name="Rectangle 113"/>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115" name="Rectangle 114"/>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116"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dirty="0">
                <a:solidFill>
                  <a:schemeClr val="tx1"/>
                </a:solidFill>
              </a:endParaRPr>
            </a:p>
          </p:txBody>
        </p:sp>
        <p:sp>
          <p:nvSpPr>
            <p:cNvPr id="117"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118"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dirty="0">
                <a:solidFill>
                  <a:schemeClr val="tx1"/>
                </a:solidFill>
              </a:endParaRPr>
            </a:p>
          </p:txBody>
        </p:sp>
        <p:sp>
          <p:nvSpPr>
            <p:cNvPr id="119"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120" name="Rectangle 119"/>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dirty="0">
                <a:solidFill>
                  <a:schemeClr val="tx1"/>
                </a:solidFill>
              </a:endParaRPr>
            </a:p>
          </p:txBody>
        </p:sp>
        <p:sp>
          <p:nvSpPr>
            <p:cNvPr id="121" name="Rectangle 120"/>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122"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dirty="0">
                <a:solidFill>
                  <a:schemeClr val="tx1"/>
                </a:solidFill>
              </a:endParaRPr>
            </a:p>
          </p:txBody>
        </p:sp>
        <p:sp>
          <p:nvSpPr>
            <p:cNvPr id="123"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
        <p:nvSpPr>
          <p:cNvPr id="64" name="Slide Number Placeholder 5"/>
          <p:cNvSpPr>
            <a:spLocks noGrp="1"/>
          </p:cNvSpPr>
          <p:nvPr>
            <p:ph type="sldNum" sz="quarter" idx="4"/>
          </p:nvPr>
        </p:nvSpPr>
        <p:spPr bwMode="gray">
          <a:xfrm>
            <a:off x="658813" y="5992145"/>
            <a:ext cx="250381" cy="347662"/>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Tree>
    <p:extLst>
      <p:ext uri="{BB962C8B-B14F-4D97-AF65-F5344CB8AC3E}">
        <p14:creationId xmlns:p14="http://schemas.microsoft.com/office/powerpoint/2010/main" val="3648383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ue Chapter Slide">
    <p:spTree>
      <p:nvGrpSpPr>
        <p:cNvPr id="1" name=""/>
        <p:cNvGrpSpPr/>
        <p:nvPr/>
      </p:nvGrpSpPr>
      <p:grpSpPr>
        <a:xfrm>
          <a:off x="0" y="0"/>
          <a:ext cx="0" cy="0"/>
          <a:chOff x="0" y="0"/>
          <a:chExt cx="0" cy="0"/>
        </a:xfrm>
      </p:grpSpPr>
      <p:sp>
        <p:nvSpPr>
          <p:cNvPr id="8"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18" name="Rectangle 17"/>
          <p:cNvSpPr/>
          <p:nvPr userDrawn="1"/>
        </p:nvSpPr>
        <p:spPr>
          <a:xfrm>
            <a:off x="334962" y="333375"/>
            <a:ext cx="11522076" cy="6191250"/>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noProof="0" dirty="0">
              <a:solidFill>
                <a:schemeClr val="tx1"/>
              </a:solidFill>
            </a:endParaRPr>
          </a:p>
        </p:txBody>
      </p:sp>
      <p:sp>
        <p:nvSpPr>
          <p:cNvPr id="19" name="Picture Placeholder 10"/>
          <p:cNvSpPr>
            <a:spLocks noGrp="1"/>
          </p:cNvSpPr>
          <p:nvPr>
            <p:ph type="pic" sz="quarter" idx="19" hasCustomPrompt="1"/>
          </p:nvPr>
        </p:nvSpPr>
        <p:spPr bwMode="auto">
          <a:xfrm>
            <a:off x="7454900" y="333375"/>
            <a:ext cx="4402138" cy="6191250"/>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sp>
        <p:nvSpPr>
          <p:cNvPr id="43" name="Title 1"/>
          <p:cNvSpPr>
            <a:spLocks noGrp="1"/>
          </p:cNvSpPr>
          <p:nvPr>
            <p:ph type="ctrTitle" hasCustomPrompt="1"/>
          </p:nvPr>
        </p:nvSpPr>
        <p:spPr bwMode="gray">
          <a:xfrm>
            <a:off x="995363" y="3419476"/>
            <a:ext cx="5427662" cy="1902261"/>
          </a:xfrm>
        </p:spPr>
        <p:txBody>
          <a:bodyPr anchor="b" anchorCtr="0">
            <a:noAutofit/>
          </a:bodyPr>
          <a:lstStyle>
            <a:lvl1pPr algn="l">
              <a:lnSpc>
                <a:spcPts val="4100"/>
              </a:lnSpc>
              <a:defRPr sz="5100" b="1">
                <a:solidFill>
                  <a:schemeClr val="bg1"/>
                </a:solidFill>
              </a:defRPr>
            </a:lvl1pPr>
          </a:lstStyle>
          <a:p>
            <a:r>
              <a:rPr lang="en-GB" noProof="0" dirty="0"/>
              <a:t>Click to edit </a:t>
            </a:r>
            <a:br>
              <a:rPr lang="en-GB" noProof="0" dirty="0"/>
            </a:br>
            <a:r>
              <a:rPr lang="en-GB" noProof="0" dirty="0"/>
              <a:t>Master title style</a:t>
            </a:r>
          </a:p>
        </p:txBody>
      </p:sp>
      <p:sp>
        <p:nvSpPr>
          <p:cNvPr id="44" name="Text Placeholder 6"/>
          <p:cNvSpPr>
            <a:spLocks noGrp="1"/>
          </p:cNvSpPr>
          <p:nvPr>
            <p:ph type="body" sz="quarter" idx="11" hasCustomPrompt="1"/>
          </p:nvPr>
        </p:nvSpPr>
        <p:spPr bwMode="gray">
          <a:xfrm>
            <a:off x="995363" y="5445277"/>
            <a:ext cx="4951412" cy="729450"/>
          </a:xfrm>
        </p:spPr>
        <p:txBody>
          <a:bodyPr>
            <a:noAutofit/>
          </a:bodyPr>
          <a:lstStyle>
            <a:lvl1pPr>
              <a:lnSpc>
                <a:spcPts val="2300"/>
              </a:lnSpc>
              <a:defRPr sz="2500">
                <a:solidFill>
                  <a:schemeClr val="bg1"/>
                </a:solidFill>
              </a:defRPr>
            </a:lvl1pPr>
          </a:lstStyle>
          <a:p>
            <a:pPr lvl="0"/>
            <a:r>
              <a:rPr lang="en-GB" noProof="0" dirty="0"/>
              <a:t>Click to edit Subtitle text styles</a:t>
            </a:r>
          </a:p>
        </p:txBody>
      </p:sp>
      <p:sp>
        <p:nvSpPr>
          <p:cNvPr id="46" name="Text Placeholder 5"/>
          <p:cNvSpPr>
            <a:spLocks noGrp="1"/>
          </p:cNvSpPr>
          <p:nvPr>
            <p:ph type="body" sz="quarter" idx="12" hasCustomPrompt="1"/>
          </p:nvPr>
        </p:nvSpPr>
        <p:spPr>
          <a:xfrm>
            <a:off x="995363" y="1666876"/>
            <a:ext cx="2189162" cy="1752600"/>
          </a:xfrm>
        </p:spPr>
        <p:txBody>
          <a:bodyPr/>
          <a:lstStyle>
            <a:lvl1pPr>
              <a:lnSpc>
                <a:spcPts val="13800"/>
              </a:lnSpc>
              <a:defRPr sz="12000">
                <a:solidFill>
                  <a:schemeClr val="bg1"/>
                </a:solidFill>
              </a:defRPr>
            </a:lvl1pPr>
          </a:lstStyle>
          <a:p>
            <a:pPr lvl="0"/>
            <a:r>
              <a:rPr lang="en-GB" noProof="0" dirty="0"/>
              <a:t>00</a:t>
            </a:r>
          </a:p>
        </p:txBody>
      </p:sp>
      <p:sp>
        <p:nvSpPr>
          <p:cNvPr id="48" name="Rectangle 104"/>
          <p:cNvSpPr>
            <a:spLocks noChangeArrowheads="1"/>
          </p:cNvSpPr>
          <p:nvPr userDrawn="1"/>
        </p:nvSpPr>
        <p:spPr bwMode="gray">
          <a:xfrm flipH="1">
            <a:off x="-3101348" y="5445277"/>
            <a:ext cx="3018793" cy="72664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YOUR CHAPTER SUBTITLE HERE</a:t>
            </a:r>
          </a:p>
        </p:txBody>
      </p:sp>
      <p:sp>
        <p:nvSpPr>
          <p:cNvPr id="49" name="Rectangle 104"/>
          <p:cNvSpPr>
            <a:spLocks noChangeArrowheads="1"/>
          </p:cNvSpPr>
          <p:nvPr userDrawn="1"/>
        </p:nvSpPr>
        <p:spPr bwMode="gray">
          <a:xfrm flipH="1">
            <a:off x="-3101350" y="3436620"/>
            <a:ext cx="3018792" cy="1880712"/>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YOUR CHAPTER TITLE HERE</a:t>
            </a:r>
          </a:p>
        </p:txBody>
      </p:sp>
      <p:sp>
        <p:nvSpPr>
          <p:cNvPr id="50" name="Rectangle 104"/>
          <p:cNvSpPr>
            <a:spLocks noChangeArrowheads="1"/>
          </p:cNvSpPr>
          <p:nvPr userDrawn="1"/>
        </p:nvSpPr>
        <p:spPr bwMode="gray">
          <a:xfrm flipH="1">
            <a:off x="-3101352" y="1892635"/>
            <a:ext cx="3018791" cy="126047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YOUR CHAPTER NUMBER HERE</a:t>
            </a:r>
          </a:p>
        </p:txBody>
      </p:sp>
      <p:grpSp>
        <p:nvGrpSpPr>
          <p:cNvPr id="51" name="Group 50"/>
          <p:cNvGrpSpPr/>
          <p:nvPr userDrawn="1"/>
        </p:nvGrpSpPr>
        <p:grpSpPr>
          <a:xfrm>
            <a:off x="-3101342" y="1892636"/>
            <a:ext cx="3018791" cy="1260476"/>
            <a:chOff x="-460208" y="506896"/>
            <a:chExt cx="377657" cy="1260476"/>
          </a:xfrm>
        </p:grpSpPr>
        <p:cxnSp>
          <p:nvCxnSpPr>
            <p:cNvPr id="52" name="Straight Connector 51"/>
            <p:cNvCxnSpPr/>
            <p:nvPr userDrawn="1"/>
          </p:nvCxnSpPr>
          <p:spPr bwMode="gray">
            <a:xfrm flipH="1">
              <a:off x="-460208" y="1767372"/>
              <a:ext cx="377657" cy="0"/>
            </a:xfrm>
            <a:prstGeom prst="line">
              <a:avLst/>
            </a:prstGeom>
            <a:noFill/>
            <a:ln w="6350" cap="flat" cmpd="sng" algn="ctr">
              <a:solidFill>
                <a:srgbClr val="FF0000"/>
              </a:solidFill>
              <a:prstDash val="dash"/>
              <a:miter lim="800000"/>
            </a:ln>
            <a:effectLst/>
          </p:spPr>
        </p:cxnSp>
        <p:cxnSp>
          <p:nvCxnSpPr>
            <p:cNvPr id="53" name="Straight Connector 52"/>
            <p:cNvCxnSpPr/>
            <p:nvPr userDrawn="1"/>
          </p:nvCxnSpPr>
          <p:spPr bwMode="gray">
            <a:xfrm flipH="1">
              <a:off x="-460208" y="506896"/>
              <a:ext cx="377657" cy="0"/>
            </a:xfrm>
            <a:prstGeom prst="line">
              <a:avLst/>
            </a:prstGeom>
            <a:noFill/>
            <a:ln w="6350" cap="flat" cmpd="sng" algn="ctr">
              <a:solidFill>
                <a:srgbClr val="FF0000"/>
              </a:solidFill>
              <a:prstDash val="dash"/>
              <a:miter lim="800000"/>
            </a:ln>
            <a:effectLst/>
          </p:spPr>
        </p:cxnSp>
      </p:grpSp>
      <p:grpSp>
        <p:nvGrpSpPr>
          <p:cNvPr id="54" name="Group 53"/>
          <p:cNvGrpSpPr/>
          <p:nvPr userDrawn="1"/>
        </p:nvGrpSpPr>
        <p:grpSpPr>
          <a:xfrm>
            <a:off x="-3101342" y="3436620"/>
            <a:ext cx="3018791" cy="1880713"/>
            <a:chOff x="-460208" y="-849145"/>
            <a:chExt cx="377657" cy="1876865"/>
          </a:xfrm>
        </p:grpSpPr>
        <p:cxnSp>
          <p:nvCxnSpPr>
            <p:cNvPr id="55" name="Straight Connector 54"/>
            <p:cNvCxnSpPr/>
            <p:nvPr userDrawn="1"/>
          </p:nvCxnSpPr>
          <p:spPr bwMode="gray">
            <a:xfrm flipH="1">
              <a:off x="-460208" y="1027720"/>
              <a:ext cx="377657" cy="0"/>
            </a:xfrm>
            <a:prstGeom prst="line">
              <a:avLst/>
            </a:prstGeom>
            <a:noFill/>
            <a:ln w="6350" cap="flat" cmpd="sng" algn="ctr">
              <a:solidFill>
                <a:srgbClr val="FF0000"/>
              </a:solidFill>
              <a:prstDash val="dash"/>
              <a:miter lim="800000"/>
            </a:ln>
            <a:effectLst/>
          </p:spPr>
        </p:cxnSp>
        <p:cxnSp>
          <p:nvCxnSpPr>
            <p:cNvPr id="56" name="Straight Connector 55"/>
            <p:cNvCxnSpPr/>
            <p:nvPr userDrawn="1"/>
          </p:nvCxnSpPr>
          <p:spPr bwMode="gray">
            <a:xfrm flipH="1">
              <a:off x="-460208" y="-849145"/>
              <a:ext cx="377657" cy="0"/>
            </a:xfrm>
            <a:prstGeom prst="line">
              <a:avLst/>
            </a:prstGeom>
            <a:noFill/>
            <a:ln w="6350" cap="flat" cmpd="sng" algn="ctr">
              <a:solidFill>
                <a:srgbClr val="FF0000"/>
              </a:solidFill>
              <a:prstDash val="dash"/>
              <a:miter lim="800000"/>
            </a:ln>
            <a:effectLst/>
          </p:spPr>
        </p:cxnSp>
      </p:grpSp>
      <p:grpSp>
        <p:nvGrpSpPr>
          <p:cNvPr id="57" name="Group 56"/>
          <p:cNvGrpSpPr/>
          <p:nvPr userDrawn="1"/>
        </p:nvGrpSpPr>
        <p:grpSpPr>
          <a:xfrm>
            <a:off x="-3101342" y="5445277"/>
            <a:ext cx="3018791" cy="726649"/>
            <a:chOff x="-460208" y="479536"/>
            <a:chExt cx="377657" cy="726649"/>
          </a:xfrm>
        </p:grpSpPr>
        <p:cxnSp>
          <p:nvCxnSpPr>
            <p:cNvPr id="58" name="Straight Connector 57"/>
            <p:cNvCxnSpPr/>
            <p:nvPr userDrawn="1"/>
          </p:nvCxnSpPr>
          <p:spPr bwMode="gray">
            <a:xfrm flipH="1">
              <a:off x="-460208" y="1206185"/>
              <a:ext cx="377657" cy="0"/>
            </a:xfrm>
            <a:prstGeom prst="line">
              <a:avLst/>
            </a:prstGeom>
            <a:noFill/>
            <a:ln w="6350" cap="flat" cmpd="sng" algn="ctr">
              <a:solidFill>
                <a:srgbClr val="FF0000"/>
              </a:solidFill>
              <a:prstDash val="dash"/>
              <a:miter lim="800000"/>
            </a:ln>
            <a:effectLst/>
          </p:spPr>
        </p:cxnSp>
        <p:cxnSp>
          <p:nvCxnSpPr>
            <p:cNvPr id="59" name="Straight Connector 58"/>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grpSp>
        <p:nvGrpSpPr>
          <p:cNvPr id="60" name="Group 59"/>
          <p:cNvGrpSpPr/>
          <p:nvPr userDrawn="1"/>
        </p:nvGrpSpPr>
        <p:grpSpPr>
          <a:xfrm>
            <a:off x="12263438" y="0"/>
            <a:ext cx="3681702" cy="3436620"/>
            <a:chOff x="12263438" y="0"/>
            <a:chExt cx="3681702" cy="3436620"/>
          </a:xfrm>
        </p:grpSpPr>
        <p:sp>
          <p:nvSpPr>
            <p:cNvPr id="61"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62"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dirty="0">
                <a:solidFill>
                  <a:schemeClr val="tx1"/>
                </a:solidFill>
              </a:endParaRPr>
            </a:p>
          </p:txBody>
        </p:sp>
        <p:sp>
          <p:nvSpPr>
            <p:cNvPr id="63"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64"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dirty="0">
                <a:solidFill>
                  <a:schemeClr val="tx1"/>
                </a:solidFill>
              </a:endParaRPr>
            </a:p>
          </p:txBody>
        </p:sp>
        <p:sp>
          <p:nvSpPr>
            <p:cNvPr id="65"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66"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67"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dirty="0">
                <a:solidFill>
                  <a:schemeClr val="tx1"/>
                </a:solidFill>
              </a:endParaRPr>
            </a:p>
          </p:txBody>
        </p:sp>
        <p:sp>
          <p:nvSpPr>
            <p:cNvPr id="68"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69"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dirty="0">
                <a:solidFill>
                  <a:schemeClr val="tx1"/>
                </a:solidFill>
              </a:endParaRPr>
            </a:p>
          </p:txBody>
        </p:sp>
        <p:sp>
          <p:nvSpPr>
            <p:cNvPr id="70"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71"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72"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dirty="0">
                <a:solidFill>
                  <a:schemeClr val="tx1"/>
                </a:solidFill>
              </a:endParaRPr>
            </a:p>
          </p:txBody>
        </p:sp>
        <p:sp>
          <p:nvSpPr>
            <p:cNvPr id="73"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74"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dirty="0">
                <a:solidFill>
                  <a:schemeClr val="tx1"/>
                </a:solidFill>
              </a:endParaRPr>
            </a:p>
          </p:txBody>
        </p:sp>
        <p:sp>
          <p:nvSpPr>
            <p:cNvPr id="75"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76"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dirty="0">
                <a:solidFill>
                  <a:schemeClr val="tx1"/>
                </a:solidFill>
              </a:endParaRPr>
            </a:p>
          </p:txBody>
        </p:sp>
        <p:sp>
          <p:nvSpPr>
            <p:cNvPr id="77"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78"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dirty="0">
                <a:solidFill>
                  <a:schemeClr val="tx1"/>
                </a:solidFill>
              </a:endParaRPr>
            </a:p>
          </p:txBody>
        </p:sp>
        <p:sp>
          <p:nvSpPr>
            <p:cNvPr id="79"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80"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81" name="Rectangle 80"/>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dirty="0">
                <a:solidFill>
                  <a:schemeClr val="tx1"/>
                </a:solidFill>
              </a:endParaRPr>
            </a:p>
          </p:txBody>
        </p:sp>
        <p:sp>
          <p:nvSpPr>
            <p:cNvPr id="82" name="Rectangle 81"/>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83" name="Rectangle 82"/>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dirty="0">
                <a:solidFill>
                  <a:schemeClr val="tx1"/>
                </a:solidFill>
              </a:endParaRPr>
            </a:p>
          </p:txBody>
        </p:sp>
        <p:sp>
          <p:nvSpPr>
            <p:cNvPr id="84" name="Rectangle 83"/>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85" name="Rectangle 84"/>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86"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dirty="0">
                <a:solidFill>
                  <a:schemeClr val="tx1"/>
                </a:solidFill>
              </a:endParaRPr>
            </a:p>
          </p:txBody>
        </p:sp>
        <p:sp>
          <p:nvSpPr>
            <p:cNvPr id="87"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88"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dirty="0">
                <a:solidFill>
                  <a:schemeClr val="tx1"/>
                </a:solidFill>
              </a:endParaRPr>
            </a:p>
          </p:txBody>
        </p:sp>
        <p:sp>
          <p:nvSpPr>
            <p:cNvPr id="89"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90" name="Rectangle 89"/>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dirty="0">
                <a:solidFill>
                  <a:schemeClr val="tx1"/>
                </a:solidFill>
              </a:endParaRPr>
            </a:p>
          </p:txBody>
        </p:sp>
        <p:sp>
          <p:nvSpPr>
            <p:cNvPr id="91" name="Rectangle 90"/>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92"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dirty="0">
                <a:solidFill>
                  <a:schemeClr val="tx1"/>
                </a:solidFill>
              </a:endParaRPr>
            </a:p>
          </p:txBody>
        </p:sp>
        <p:sp>
          <p:nvSpPr>
            <p:cNvPr id="93"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
        <p:nvSpPr>
          <p:cNvPr id="121" name="Slide Number Placeholder 5"/>
          <p:cNvSpPr>
            <a:spLocks noGrp="1"/>
          </p:cNvSpPr>
          <p:nvPr>
            <p:ph type="sldNum" sz="quarter" idx="4"/>
          </p:nvPr>
        </p:nvSpPr>
        <p:spPr bwMode="gray">
          <a:xfrm>
            <a:off x="658813" y="5992145"/>
            <a:ext cx="250381" cy="347662"/>
          </a:xfrm>
          <a:prstGeom prst="rect">
            <a:avLst/>
          </a:prstGeom>
        </p:spPr>
        <p:txBody>
          <a:bodyPr vert="horz" lIns="0" tIns="0" rIns="0" bIns="0" rtlCol="0" anchor="ctr"/>
          <a:lstStyle>
            <a:lvl1pPr algn="l">
              <a:defRPr sz="1200" b="1">
                <a:solidFill>
                  <a:schemeClr val="bg1"/>
                </a:solidFill>
                <a:latin typeface="+mj-lt"/>
              </a:defRPr>
            </a:lvl1pPr>
          </a:lstStyle>
          <a:p>
            <a:fld id="{DDD2A080-DA64-4F5C-9131-47EB793B4410}" type="slidenum">
              <a:rPr lang="en-GB" smtClean="0"/>
              <a:pPr/>
              <a:t>‹#›</a:t>
            </a:fld>
            <a:endParaRPr lang="en-GB" dirty="0"/>
          </a:p>
        </p:txBody>
      </p:sp>
      <p:grpSp>
        <p:nvGrpSpPr>
          <p:cNvPr id="94" name="Group 93"/>
          <p:cNvGrpSpPr/>
          <p:nvPr userDrawn="1"/>
        </p:nvGrpSpPr>
        <p:grpSpPr>
          <a:xfrm>
            <a:off x="12263437" y="3542534"/>
            <a:ext cx="3681703" cy="2424674"/>
            <a:chOff x="12263437" y="3542534"/>
            <a:chExt cx="3681703" cy="2424674"/>
          </a:xfrm>
        </p:grpSpPr>
        <p:sp>
          <p:nvSpPr>
            <p:cNvPr id="95"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dirty="0"/>
            </a:p>
          </p:txBody>
        </p:sp>
        <p:sp>
          <p:nvSpPr>
            <p:cNvPr id="96" name="Rectangle 95"/>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dirty="0">
                  <a:solidFill>
                    <a:schemeClr val="tx1"/>
                  </a:solidFill>
                  <a:latin typeface="+mj-lt"/>
                </a:rPr>
                <a:t>CROP PICTURE</a:t>
              </a:r>
            </a:p>
            <a:p>
              <a:pPr algn="l"/>
              <a:r>
                <a:rPr lang="en-GB" sz="1000" b="0" i="0" noProof="0" dirty="0">
                  <a:solidFill>
                    <a:schemeClr val="tx1"/>
                  </a:solidFill>
                </a:rPr>
                <a:t>Select picture &gt; click</a:t>
              </a:r>
              <a:r>
                <a:rPr lang="en-GB" sz="1000" b="0" i="0" baseline="0" noProof="0" dirty="0">
                  <a:solidFill>
                    <a:schemeClr val="tx1"/>
                  </a:solidFill>
                </a:rPr>
                <a:t> on tab </a:t>
              </a:r>
              <a:r>
                <a:rPr lang="en-GB" sz="1000" b="1" i="0" baseline="0" noProof="0" dirty="0">
                  <a:solidFill>
                    <a:schemeClr val="tx1"/>
                  </a:solidFill>
                </a:rPr>
                <a:t>“Picture Tools”</a:t>
              </a:r>
              <a:r>
                <a:rPr lang="en-GB" sz="1000" b="0" i="0" baseline="0" noProof="0" dirty="0">
                  <a:solidFill>
                    <a:schemeClr val="tx1"/>
                  </a:solidFill>
                </a:rPr>
                <a:t> &gt; </a:t>
              </a:r>
              <a:r>
                <a:rPr lang="en-GB" sz="1000" b="1" i="0" baseline="0" noProof="0" dirty="0">
                  <a:solidFill>
                    <a:schemeClr val="tx1"/>
                  </a:solidFill>
                </a:rPr>
                <a:t>“Format”</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noProof="0" dirty="0">
                  <a:solidFill>
                    <a:schemeClr val="tx1"/>
                  </a:solidFill>
                </a:rPr>
                <a:t>Click</a:t>
              </a:r>
              <a:r>
                <a:rPr lang="en-GB" sz="1000" b="0" i="0" baseline="0" noProof="0" dirty="0">
                  <a:solidFill>
                    <a:schemeClr val="tx1"/>
                  </a:solidFill>
                </a:rPr>
                <a:t> on the icon above </a:t>
              </a:r>
              <a:r>
                <a:rPr lang="en-GB" sz="1000" b="1" i="0" baseline="0" noProof="0" dirty="0">
                  <a:solidFill>
                    <a:schemeClr val="tx1"/>
                  </a:solidFill>
                </a:rPr>
                <a:t>“Crop”</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baseline="0" noProof="0" dirty="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dirty="0">
                  <a:solidFill>
                    <a:schemeClr val="tx1"/>
                  </a:solidFill>
                </a:rPr>
                <a:t>Use the </a:t>
              </a:r>
              <a:r>
                <a:rPr lang="en-GB" sz="1000" b="1" i="0" noProof="0" dirty="0">
                  <a:solidFill>
                    <a:schemeClr val="tx1"/>
                  </a:solidFill>
                </a:rPr>
                <a:t>“circular scale icon” </a:t>
              </a:r>
              <a:r>
                <a:rPr lang="en-GB" sz="1000" b="0" i="0" noProof="0" dirty="0">
                  <a:solidFill>
                    <a:schemeClr val="tx1"/>
                  </a:solidFill>
                </a:rPr>
                <a:t>to scale your picture within the cropped region.</a:t>
              </a:r>
            </a:p>
            <a:p>
              <a:pPr algn="l"/>
              <a:endParaRPr lang="en-GB" sz="1000" b="0" i="0" noProof="0" dirty="0">
                <a:solidFill>
                  <a:schemeClr val="tx1"/>
                </a:solidFill>
              </a:endParaRPr>
            </a:p>
            <a:p>
              <a:pPr algn="l"/>
              <a:endParaRPr lang="en-GB" sz="1000" b="0" i="0" noProof="0" dirty="0">
                <a:solidFill>
                  <a:schemeClr val="tx1"/>
                </a:solidFill>
              </a:endParaRPr>
            </a:p>
          </p:txBody>
        </p:sp>
        <p:pic>
          <p:nvPicPr>
            <p:cNvPr id="97" name="Picture 96"/>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98" name="Picture 97"/>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99" name="Picture 98"/>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100" name="Picture 99"/>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101" name="Group 100"/>
            <p:cNvGrpSpPr/>
            <p:nvPr userDrawn="1"/>
          </p:nvGrpSpPr>
          <p:grpSpPr>
            <a:xfrm>
              <a:off x="14367592" y="4149392"/>
              <a:ext cx="511967" cy="758182"/>
              <a:chOff x="14093278" y="4121452"/>
              <a:chExt cx="511967" cy="758182"/>
            </a:xfrm>
          </p:grpSpPr>
          <p:pic>
            <p:nvPicPr>
              <p:cNvPr id="105" name="Picture 104"/>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106" name="Rectangle 105"/>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cxnSp>
          <p:nvCxnSpPr>
            <p:cNvPr id="102" name="Straight Arrow Connector 101"/>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Oval 103"/>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spTree>
    <p:extLst>
      <p:ext uri="{BB962C8B-B14F-4D97-AF65-F5344CB8AC3E}">
        <p14:creationId xmlns:p14="http://schemas.microsoft.com/office/powerpoint/2010/main" val="212414481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y Chapter Slide">
    <p:spTree>
      <p:nvGrpSpPr>
        <p:cNvPr id="1" name=""/>
        <p:cNvGrpSpPr/>
        <p:nvPr/>
      </p:nvGrpSpPr>
      <p:grpSpPr>
        <a:xfrm>
          <a:off x="0" y="0"/>
          <a:ext cx="0" cy="0"/>
          <a:chOff x="0" y="0"/>
          <a:chExt cx="0" cy="0"/>
        </a:xfrm>
      </p:grpSpPr>
      <p:sp>
        <p:nvSpPr>
          <p:cNvPr id="8"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18" name="Rectangle 17"/>
          <p:cNvSpPr/>
          <p:nvPr userDrawn="1"/>
        </p:nvSpPr>
        <p:spPr>
          <a:xfrm>
            <a:off x="334962" y="333375"/>
            <a:ext cx="11522076" cy="619125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noProof="0" dirty="0">
              <a:solidFill>
                <a:schemeClr val="tx1"/>
              </a:solidFill>
            </a:endParaRPr>
          </a:p>
        </p:txBody>
      </p:sp>
      <p:sp>
        <p:nvSpPr>
          <p:cNvPr id="19" name="Picture Placeholder 10"/>
          <p:cNvSpPr>
            <a:spLocks noGrp="1"/>
          </p:cNvSpPr>
          <p:nvPr>
            <p:ph type="pic" sz="quarter" idx="19" hasCustomPrompt="1"/>
          </p:nvPr>
        </p:nvSpPr>
        <p:spPr bwMode="auto">
          <a:xfrm>
            <a:off x="7454900" y="333375"/>
            <a:ext cx="4402138" cy="6191250"/>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sp>
        <p:nvSpPr>
          <p:cNvPr id="43" name="Title 1"/>
          <p:cNvSpPr>
            <a:spLocks noGrp="1"/>
          </p:cNvSpPr>
          <p:nvPr>
            <p:ph type="ctrTitle" hasCustomPrompt="1"/>
          </p:nvPr>
        </p:nvSpPr>
        <p:spPr bwMode="gray">
          <a:xfrm>
            <a:off x="995363" y="3419476"/>
            <a:ext cx="5427662" cy="1902261"/>
          </a:xfrm>
        </p:spPr>
        <p:txBody>
          <a:bodyPr anchor="b" anchorCtr="0">
            <a:noAutofit/>
          </a:bodyPr>
          <a:lstStyle>
            <a:lvl1pPr algn="l">
              <a:lnSpc>
                <a:spcPts val="4100"/>
              </a:lnSpc>
              <a:defRPr sz="5100" b="1">
                <a:solidFill>
                  <a:schemeClr val="tx2"/>
                </a:solidFill>
              </a:defRPr>
            </a:lvl1pPr>
          </a:lstStyle>
          <a:p>
            <a:r>
              <a:rPr lang="en-GB" noProof="0" dirty="0"/>
              <a:t>Click to edit </a:t>
            </a:r>
            <a:br>
              <a:rPr lang="en-GB" noProof="0" dirty="0"/>
            </a:br>
            <a:r>
              <a:rPr lang="en-GB" noProof="0" dirty="0"/>
              <a:t>Master title style</a:t>
            </a:r>
          </a:p>
        </p:txBody>
      </p:sp>
      <p:sp>
        <p:nvSpPr>
          <p:cNvPr id="44" name="Text Placeholder 6"/>
          <p:cNvSpPr>
            <a:spLocks noGrp="1"/>
          </p:cNvSpPr>
          <p:nvPr>
            <p:ph type="body" sz="quarter" idx="11" hasCustomPrompt="1"/>
          </p:nvPr>
        </p:nvSpPr>
        <p:spPr bwMode="gray">
          <a:xfrm>
            <a:off x="995363" y="5445277"/>
            <a:ext cx="4951412" cy="729450"/>
          </a:xfrm>
        </p:spPr>
        <p:txBody>
          <a:bodyPr>
            <a:noAutofit/>
          </a:bodyPr>
          <a:lstStyle>
            <a:lvl1pPr>
              <a:lnSpc>
                <a:spcPts val="2300"/>
              </a:lnSpc>
              <a:defRPr sz="2500">
                <a:solidFill>
                  <a:schemeClr val="tx2"/>
                </a:solidFill>
              </a:defRPr>
            </a:lvl1pPr>
          </a:lstStyle>
          <a:p>
            <a:pPr lvl="0"/>
            <a:r>
              <a:rPr lang="en-GB" noProof="0" dirty="0"/>
              <a:t>Click to edit Subtitle text styles</a:t>
            </a:r>
          </a:p>
        </p:txBody>
      </p:sp>
      <p:sp>
        <p:nvSpPr>
          <p:cNvPr id="46" name="Text Placeholder 5"/>
          <p:cNvSpPr>
            <a:spLocks noGrp="1"/>
          </p:cNvSpPr>
          <p:nvPr>
            <p:ph type="body" sz="quarter" idx="12" hasCustomPrompt="1"/>
          </p:nvPr>
        </p:nvSpPr>
        <p:spPr>
          <a:xfrm>
            <a:off x="995363" y="1666876"/>
            <a:ext cx="2189162" cy="1752600"/>
          </a:xfrm>
        </p:spPr>
        <p:txBody>
          <a:bodyPr/>
          <a:lstStyle>
            <a:lvl1pPr>
              <a:lnSpc>
                <a:spcPts val="13800"/>
              </a:lnSpc>
              <a:defRPr sz="12000">
                <a:solidFill>
                  <a:schemeClr val="tx2"/>
                </a:solidFill>
              </a:defRPr>
            </a:lvl1pPr>
          </a:lstStyle>
          <a:p>
            <a:pPr lvl="0"/>
            <a:r>
              <a:rPr lang="en-GB" noProof="0" dirty="0"/>
              <a:t>00</a:t>
            </a:r>
          </a:p>
        </p:txBody>
      </p:sp>
      <p:sp>
        <p:nvSpPr>
          <p:cNvPr id="48" name="Rectangle 104"/>
          <p:cNvSpPr>
            <a:spLocks noChangeArrowheads="1"/>
          </p:cNvSpPr>
          <p:nvPr userDrawn="1"/>
        </p:nvSpPr>
        <p:spPr bwMode="gray">
          <a:xfrm flipH="1">
            <a:off x="-3101348" y="5445277"/>
            <a:ext cx="3018793" cy="72664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YOUR CHAPTER SUBTITLE HERE</a:t>
            </a:r>
          </a:p>
        </p:txBody>
      </p:sp>
      <p:sp>
        <p:nvSpPr>
          <p:cNvPr id="49" name="Rectangle 104"/>
          <p:cNvSpPr>
            <a:spLocks noChangeArrowheads="1"/>
          </p:cNvSpPr>
          <p:nvPr userDrawn="1"/>
        </p:nvSpPr>
        <p:spPr bwMode="gray">
          <a:xfrm flipH="1">
            <a:off x="-3101350" y="3436620"/>
            <a:ext cx="3018792" cy="1880712"/>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YOUR CHAPTER TITLE HERE</a:t>
            </a:r>
          </a:p>
        </p:txBody>
      </p:sp>
      <p:sp>
        <p:nvSpPr>
          <p:cNvPr id="50" name="Rectangle 104"/>
          <p:cNvSpPr>
            <a:spLocks noChangeArrowheads="1"/>
          </p:cNvSpPr>
          <p:nvPr userDrawn="1"/>
        </p:nvSpPr>
        <p:spPr bwMode="gray">
          <a:xfrm flipH="1">
            <a:off x="-3101352" y="1892635"/>
            <a:ext cx="3018791" cy="126047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YOUR CHAPTER NUMBER HERE</a:t>
            </a:r>
          </a:p>
        </p:txBody>
      </p:sp>
      <p:grpSp>
        <p:nvGrpSpPr>
          <p:cNvPr id="51" name="Group 50"/>
          <p:cNvGrpSpPr/>
          <p:nvPr userDrawn="1"/>
        </p:nvGrpSpPr>
        <p:grpSpPr>
          <a:xfrm>
            <a:off x="-3101342" y="1892636"/>
            <a:ext cx="3018791" cy="1260476"/>
            <a:chOff x="-460208" y="506896"/>
            <a:chExt cx="377657" cy="1260476"/>
          </a:xfrm>
        </p:grpSpPr>
        <p:cxnSp>
          <p:nvCxnSpPr>
            <p:cNvPr id="52" name="Straight Connector 51"/>
            <p:cNvCxnSpPr/>
            <p:nvPr userDrawn="1"/>
          </p:nvCxnSpPr>
          <p:spPr bwMode="gray">
            <a:xfrm flipH="1">
              <a:off x="-460208" y="1767372"/>
              <a:ext cx="377657" cy="0"/>
            </a:xfrm>
            <a:prstGeom prst="line">
              <a:avLst/>
            </a:prstGeom>
            <a:noFill/>
            <a:ln w="6350" cap="flat" cmpd="sng" algn="ctr">
              <a:solidFill>
                <a:srgbClr val="FF0000"/>
              </a:solidFill>
              <a:prstDash val="dash"/>
              <a:miter lim="800000"/>
            </a:ln>
            <a:effectLst/>
          </p:spPr>
        </p:cxnSp>
        <p:cxnSp>
          <p:nvCxnSpPr>
            <p:cNvPr id="53" name="Straight Connector 52"/>
            <p:cNvCxnSpPr/>
            <p:nvPr userDrawn="1"/>
          </p:nvCxnSpPr>
          <p:spPr bwMode="gray">
            <a:xfrm flipH="1">
              <a:off x="-460208" y="506896"/>
              <a:ext cx="377657" cy="0"/>
            </a:xfrm>
            <a:prstGeom prst="line">
              <a:avLst/>
            </a:prstGeom>
            <a:noFill/>
            <a:ln w="6350" cap="flat" cmpd="sng" algn="ctr">
              <a:solidFill>
                <a:srgbClr val="FF0000"/>
              </a:solidFill>
              <a:prstDash val="dash"/>
              <a:miter lim="800000"/>
            </a:ln>
            <a:effectLst/>
          </p:spPr>
        </p:cxnSp>
      </p:grpSp>
      <p:grpSp>
        <p:nvGrpSpPr>
          <p:cNvPr id="54" name="Group 53"/>
          <p:cNvGrpSpPr/>
          <p:nvPr userDrawn="1"/>
        </p:nvGrpSpPr>
        <p:grpSpPr>
          <a:xfrm>
            <a:off x="-3101342" y="3436620"/>
            <a:ext cx="3018791" cy="1880713"/>
            <a:chOff x="-460208" y="-849145"/>
            <a:chExt cx="377657" cy="1876865"/>
          </a:xfrm>
        </p:grpSpPr>
        <p:cxnSp>
          <p:nvCxnSpPr>
            <p:cNvPr id="55" name="Straight Connector 54"/>
            <p:cNvCxnSpPr/>
            <p:nvPr userDrawn="1"/>
          </p:nvCxnSpPr>
          <p:spPr bwMode="gray">
            <a:xfrm flipH="1">
              <a:off x="-460208" y="1027720"/>
              <a:ext cx="377657" cy="0"/>
            </a:xfrm>
            <a:prstGeom prst="line">
              <a:avLst/>
            </a:prstGeom>
            <a:noFill/>
            <a:ln w="6350" cap="flat" cmpd="sng" algn="ctr">
              <a:solidFill>
                <a:srgbClr val="FF0000"/>
              </a:solidFill>
              <a:prstDash val="dash"/>
              <a:miter lim="800000"/>
            </a:ln>
            <a:effectLst/>
          </p:spPr>
        </p:cxnSp>
        <p:cxnSp>
          <p:nvCxnSpPr>
            <p:cNvPr id="56" name="Straight Connector 55"/>
            <p:cNvCxnSpPr/>
            <p:nvPr userDrawn="1"/>
          </p:nvCxnSpPr>
          <p:spPr bwMode="gray">
            <a:xfrm flipH="1">
              <a:off x="-460208" y="-849145"/>
              <a:ext cx="377657" cy="0"/>
            </a:xfrm>
            <a:prstGeom prst="line">
              <a:avLst/>
            </a:prstGeom>
            <a:noFill/>
            <a:ln w="6350" cap="flat" cmpd="sng" algn="ctr">
              <a:solidFill>
                <a:srgbClr val="FF0000"/>
              </a:solidFill>
              <a:prstDash val="dash"/>
              <a:miter lim="800000"/>
            </a:ln>
            <a:effectLst/>
          </p:spPr>
        </p:cxnSp>
      </p:grpSp>
      <p:grpSp>
        <p:nvGrpSpPr>
          <p:cNvPr id="57" name="Group 56"/>
          <p:cNvGrpSpPr/>
          <p:nvPr userDrawn="1"/>
        </p:nvGrpSpPr>
        <p:grpSpPr>
          <a:xfrm>
            <a:off x="-3101342" y="5445277"/>
            <a:ext cx="3018791" cy="726649"/>
            <a:chOff x="-460208" y="479536"/>
            <a:chExt cx="377657" cy="726649"/>
          </a:xfrm>
        </p:grpSpPr>
        <p:cxnSp>
          <p:nvCxnSpPr>
            <p:cNvPr id="58" name="Straight Connector 57"/>
            <p:cNvCxnSpPr/>
            <p:nvPr userDrawn="1"/>
          </p:nvCxnSpPr>
          <p:spPr bwMode="gray">
            <a:xfrm flipH="1">
              <a:off x="-460208" y="1206185"/>
              <a:ext cx="377657" cy="0"/>
            </a:xfrm>
            <a:prstGeom prst="line">
              <a:avLst/>
            </a:prstGeom>
            <a:noFill/>
            <a:ln w="6350" cap="flat" cmpd="sng" algn="ctr">
              <a:solidFill>
                <a:srgbClr val="FF0000"/>
              </a:solidFill>
              <a:prstDash val="dash"/>
              <a:miter lim="800000"/>
            </a:ln>
            <a:effectLst/>
          </p:spPr>
        </p:cxnSp>
        <p:cxnSp>
          <p:nvCxnSpPr>
            <p:cNvPr id="59" name="Straight Connector 58"/>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grpSp>
        <p:nvGrpSpPr>
          <p:cNvPr id="60" name="Group 59"/>
          <p:cNvGrpSpPr/>
          <p:nvPr userDrawn="1"/>
        </p:nvGrpSpPr>
        <p:grpSpPr>
          <a:xfrm>
            <a:off x="12263438" y="0"/>
            <a:ext cx="3681702" cy="3436620"/>
            <a:chOff x="12263438" y="0"/>
            <a:chExt cx="3681702" cy="3436620"/>
          </a:xfrm>
        </p:grpSpPr>
        <p:sp>
          <p:nvSpPr>
            <p:cNvPr id="61"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62"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dirty="0">
                <a:solidFill>
                  <a:schemeClr val="tx1"/>
                </a:solidFill>
              </a:endParaRPr>
            </a:p>
          </p:txBody>
        </p:sp>
        <p:sp>
          <p:nvSpPr>
            <p:cNvPr id="63"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64"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dirty="0">
                <a:solidFill>
                  <a:schemeClr val="tx1"/>
                </a:solidFill>
              </a:endParaRPr>
            </a:p>
          </p:txBody>
        </p:sp>
        <p:sp>
          <p:nvSpPr>
            <p:cNvPr id="65"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66"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67"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dirty="0">
                <a:solidFill>
                  <a:schemeClr val="tx1"/>
                </a:solidFill>
              </a:endParaRPr>
            </a:p>
          </p:txBody>
        </p:sp>
        <p:sp>
          <p:nvSpPr>
            <p:cNvPr id="68"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69"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dirty="0">
                <a:solidFill>
                  <a:schemeClr val="tx1"/>
                </a:solidFill>
              </a:endParaRPr>
            </a:p>
          </p:txBody>
        </p:sp>
        <p:sp>
          <p:nvSpPr>
            <p:cNvPr id="70"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71"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72"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dirty="0">
                <a:solidFill>
                  <a:schemeClr val="tx1"/>
                </a:solidFill>
              </a:endParaRPr>
            </a:p>
          </p:txBody>
        </p:sp>
        <p:sp>
          <p:nvSpPr>
            <p:cNvPr id="73"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74"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dirty="0">
                <a:solidFill>
                  <a:schemeClr val="tx1"/>
                </a:solidFill>
              </a:endParaRPr>
            </a:p>
          </p:txBody>
        </p:sp>
        <p:sp>
          <p:nvSpPr>
            <p:cNvPr id="75"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76"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dirty="0">
                <a:solidFill>
                  <a:schemeClr val="tx1"/>
                </a:solidFill>
              </a:endParaRPr>
            </a:p>
          </p:txBody>
        </p:sp>
        <p:sp>
          <p:nvSpPr>
            <p:cNvPr id="77"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78"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dirty="0">
                <a:solidFill>
                  <a:schemeClr val="tx1"/>
                </a:solidFill>
              </a:endParaRPr>
            </a:p>
          </p:txBody>
        </p:sp>
        <p:sp>
          <p:nvSpPr>
            <p:cNvPr id="79"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80"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81" name="Rectangle 80"/>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dirty="0">
                <a:solidFill>
                  <a:schemeClr val="tx1"/>
                </a:solidFill>
              </a:endParaRPr>
            </a:p>
          </p:txBody>
        </p:sp>
        <p:sp>
          <p:nvSpPr>
            <p:cNvPr id="82" name="Rectangle 81"/>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83" name="Rectangle 82"/>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dirty="0">
                <a:solidFill>
                  <a:schemeClr val="tx1"/>
                </a:solidFill>
              </a:endParaRPr>
            </a:p>
          </p:txBody>
        </p:sp>
        <p:sp>
          <p:nvSpPr>
            <p:cNvPr id="84" name="Rectangle 83"/>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85" name="Rectangle 84"/>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86"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dirty="0">
                <a:solidFill>
                  <a:schemeClr val="tx1"/>
                </a:solidFill>
              </a:endParaRPr>
            </a:p>
          </p:txBody>
        </p:sp>
        <p:sp>
          <p:nvSpPr>
            <p:cNvPr id="87"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88"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dirty="0">
                <a:solidFill>
                  <a:schemeClr val="tx1"/>
                </a:solidFill>
              </a:endParaRPr>
            </a:p>
          </p:txBody>
        </p:sp>
        <p:sp>
          <p:nvSpPr>
            <p:cNvPr id="89"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90" name="Rectangle 89"/>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dirty="0">
                <a:solidFill>
                  <a:schemeClr val="tx1"/>
                </a:solidFill>
              </a:endParaRPr>
            </a:p>
          </p:txBody>
        </p:sp>
        <p:sp>
          <p:nvSpPr>
            <p:cNvPr id="91" name="Rectangle 90"/>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92"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dirty="0">
                <a:solidFill>
                  <a:schemeClr val="tx1"/>
                </a:solidFill>
              </a:endParaRPr>
            </a:p>
          </p:txBody>
        </p:sp>
        <p:sp>
          <p:nvSpPr>
            <p:cNvPr id="93"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
        <p:nvSpPr>
          <p:cNvPr id="120" name="Slide Number Placeholder 5"/>
          <p:cNvSpPr>
            <a:spLocks noGrp="1"/>
          </p:cNvSpPr>
          <p:nvPr>
            <p:ph type="sldNum" sz="quarter" idx="4"/>
          </p:nvPr>
        </p:nvSpPr>
        <p:spPr bwMode="gray">
          <a:xfrm>
            <a:off x="658813" y="5992145"/>
            <a:ext cx="250381" cy="347662"/>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grpSp>
        <p:nvGrpSpPr>
          <p:cNvPr id="94" name="Group 93"/>
          <p:cNvGrpSpPr/>
          <p:nvPr userDrawn="1"/>
        </p:nvGrpSpPr>
        <p:grpSpPr>
          <a:xfrm>
            <a:off x="12263437" y="3542534"/>
            <a:ext cx="3681703" cy="2424674"/>
            <a:chOff x="12263437" y="3542534"/>
            <a:chExt cx="3681703" cy="2424674"/>
          </a:xfrm>
        </p:grpSpPr>
        <p:sp>
          <p:nvSpPr>
            <p:cNvPr id="95"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dirty="0"/>
            </a:p>
          </p:txBody>
        </p:sp>
        <p:sp>
          <p:nvSpPr>
            <p:cNvPr id="96" name="Rectangle 95"/>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dirty="0">
                  <a:solidFill>
                    <a:schemeClr val="tx1"/>
                  </a:solidFill>
                  <a:latin typeface="+mj-lt"/>
                </a:rPr>
                <a:t>CROP PICTURE</a:t>
              </a:r>
            </a:p>
            <a:p>
              <a:pPr algn="l"/>
              <a:r>
                <a:rPr lang="en-GB" sz="1000" b="0" i="0" noProof="0" dirty="0">
                  <a:solidFill>
                    <a:schemeClr val="tx1"/>
                  </a:solidFill>
                </a:rPr>
                <a:t>Select picture &gt; click</a:t>
              </a:r>
              <a:r>
                <a:rPr lang="en-GB" sz="1000" b="0" i="0" baseline="0" noProof="0" dirty="0">
                  <a:solidFill>
                    <a:schemeClr val="tx1"/>
                  </a:solidFill>
                </a:rPr>
                <a:t> on tab </a:t>
              </a:r>
              <a:r>
                <a:rPr lang="en-GB" sz="1000" b="1" i="0" baseline="0" noProof="0" dirty="0">
                  <a:solidFill>
                    <a:schemeClr val="tx1"/>
                  </a:solidFill>
                </a:rPr>
                <a:t>“Picture Tools”</a:t>
              </a:r>
              <a:r>
                <a:rPr lang="en-GB" sz="1000" b="0" i="0" baseline="0" noProof="0" dirty="0">
                  <a:solidFill>
                    <a:schemeClr val="tx1"/>
                  </a:solidFill>
                </a:rPr>
                <a:t> &gt; </a:t>
              </a:r>
              <a:r>
                <a:rPr lang="en-GB" sz="1000" b="1" i="0" baseline="0" noProof="0" dirty="0">
                  <a:solidFill>
                    <a:schemeClr val="tx1"/>
                  </a:solidFill>
                </a:rPr>
                <a:t>“Format”</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noProof="0" dirty="0">
                  <a:solidFill>
                    <a:schemeClr val="tx1"/>
                  </a:solidFill>
                </a:rPr>
                <a:t>Click</a:t>
              </a:r>
              <a:r>
                <a:rPr lang="en-GB" sz="1000" b="0" i="0" baseline="0" noProof="0" dirty="0">
                  <a:solidFill>
                    <a:schemeClr val="tx1"/>
                  </a:solidFill>
                </a:rPr>
                <a:t> on the icon above </a:t>
              </a:r>
              <a:r>
                <a:rPr lang="en-GB" sz="1000" b="1" i="0" baseline="0" noProof="0" dirty="0">
                  <a:solidFill>
                    <a:schemeClr val="tx1"/>
                  </a:solidFill>
                </a:rPr>
                <a:t>“Crop”</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baseline="0" noProof="0" dirty="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dirty="0">
                  <a:solidFill>
                    <a:schemeClr val="tx1"/>
                  </a:solidFill>
                </a:rPr>
                <a:t>Use the </a:t>
              </a:r>
              <a:r>
                <a:rPr lang="en-GB" sz="1000" b="1" i="0" noProof="0" dirty="0">
                  <a:solidFill>
                    <a:schemeClr val="tx1"/>
                  </a:solidFill>
                </a:rPr>
                <a:t>“circular scale icon” </a:t>
              </a:r>
              <a:r>
                <a:rPr lang="en-GB" sz="1000" b="0" i="0" noProof="0" dirty="0">
                  <a:solidFill>
                    <a:schemeClr val="tx1"/>
                  </a:solidFill>
                </a:rPr>
                <a:t>to scale your picture within the cropped region.</a:t>
              </a:r>
            </a:p>
            <a:p>
              <a:pPr algn="l"/>
              <a:endParaRPr lang="en-GB" sz="1000" b="0" i="0" noProof="0" dirty="0">
                <a:solidFill>
                  <a:schemeClr val="tx1"/>
                </a:solidFill>
              </a:endParaRPr>
            </a:p>
            <a:p>
              <a:pPr algn="l"/>
              <a:endParaRPr lang="en-GB" sz="1000" b="0" i="0" noProof="0" dirty="0">
                <a:solidFill>
                  <a:schemeClr val="tx1"/>
                </a:solidFill>
              </a:endParaRPr>
            </a:p>
          </p:txBody>
        </p:sp>
        <p:pic>
          <p:nvPicPr>
            <p:cNvPr id="97" name="Picture 96"/>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98" name="Picture 97"/>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99" name="Picture 98"/>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100" name="Picture 99"/>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101" name="Group 100"/>
            <p:cNvGrpSpPr/>
            <p:nvPr userDrawn="1"/>
          </p:nvGrpSpPr>
          <p:grpSpPr>
            <a:xfrm>
              <a:off x="14367592" y="4149392"/>
              <a:ext cx="511967" cy="758182"/>
              <a:chOff x="14093278" y="4121452"/>
              <a:chExt cx="511967" cy="758182"/>
            </a:xfrm>
          </p:grpSpPr>
          <p:pic>
            <p:nvPicPr>
              <p:cNvPr id="105" name="Picture 104"/>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106" name="Rectangle 105"/>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cxnSp>
          <p:nvCxnSpPr>
            <p:cNvPr id="102" name="Straight Arrow Connector 101"/>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Oval 103"/>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a:p>
          </p:txBody>
        </p:sp>
      </p:grpSp>
    </p:spTree>
    <p:extLst>
      <p:ext uri="{BB962C8B-B14F-4D97-AF65-F5344CB8AC3E}">
        <p14:creationId xmlns:p14="http://schemas.microsoft.com/office/powerpoint/2010/main" val="53886603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Text Slide">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658814" y="1544638"/>
            <a:ext cx="8966200" cy="4475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 name="Title 1"/>
          <p:cNvSpPr>
            <a:spLocks noGrp="1"/>
          </p:cNvSpPr>
          <p:nvPr>
            <p:ph type="title"/>
          </p:nvPr>
        </p:nvSpPr>
        <p:spPr>
          <a:xfrm>
            <a:off x="658813" y="515833"/>
            <a:ext cx="8966201" cy="854075"/>
          </a:xfrm>
        </p:spPr>
        <p:txBody>
          <a:bodyPr/>
          <a:lstStyle/>
          <a:p>
            <a:r>
              <a:rPr lang="en-US" noProof="0"/>
              <a:t>Click to edit Master title style</a:t>
            </a:r>
            <a:endParaRPr lang="en-GB" noProof="0"/>
          </a:p>
        </p:txBody>
      </p:sp>
      <p:sp>
        <p:nvSpPr>
          <p:cNvPr id="7"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9"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GB" noProof="0" dirty="0"/>
              <a:t>Title of this presentation (Footer Text)</a:t>
            </a:r>
          </a:p>
        </p:txBody>
      </p:sp>
    </p:spTree>
    <p:extLst>
      <p:ext uri="{BB962C8B-B14F-4D97-AF65-F5344CB8AC3E}">
        <p14:creationId xmlns:p14="http://schemas.microsoft.com/office/powerpoint/2010/main" val="1777056863"/>
      </p:ext>
    </p:extLst>
  </p:cSld>
  <p:clrMapOvr>
    <a:masterClrMapping/>
  </p:clrMapOvr>
  <p:extLst>
    <p:ext uri="{DCECCB84-F9BA-43D5-87BE-67443E8EF086}">
      <p15:sldGuideLst xmlns:p15="http://schemas.microsoft.com/office/powerpoint/2012/main">
        <p15:guide id="1" pos="6063"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image" Target="../media/image1.jpe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63" name="Rectangle 104"/>
          <p:cNvSpPr>
            <a:spLocks noChangeArrowheads="1"/>
          </p:cNvSpPr>
          <p:nvPr/>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5" name="Rectangle 4"/>
          <p:cNvSpPr/>
          <p:nvPr/>
        </p:nvSpPr>
        <p:spPr>
          <a:xfrm>
            <a:off x="0" y="6019799"/>
            <a:ext cx="12187070" cy="842964"/>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a:solidFill>
                <a:schemeClr val="tx1"/>
              </a:solidFill>
            </a:endParaRPr>
          </a:p>
        </p:txBody>
      </p:sp>
      <p:sp>
        <p:nvSpPr>
          <p:cNvPr id="2" name="Title Placeholder 1"/>
          <p:cNvSpPr>
            <a:spLocks noGrp="1"/>
          </p:cNvSpPr>
          <p:nvPr>
            <p:ph type="title"/>
          </p:nvPr>
        </p:nvSpPr>
        <p:spPr bwMode="auto">
          <a:xfrm>
            <a:off x="658813" y="515833"/>
            <a:ext cx="10863261" cy="854075"/>
          </a:xfrm>
          <a:prstGeom prst="rect">
            <a:avLst/>
          </a:prstGeom>
        </p:spPr>
        <p:txBody>
          <a:bodyPr vert="horz" lIns="0" tIns="0" rIns="0" bIns="0" rtlCol="0" anchor="ctr">
            <a:noAutofit/>
          </a:bodyPr>
          <a:lstStyle/>
          <a:p>
            <a:r>
              <a:rPr lang="en-GB" noProof="0" dirty="0"/>
              <a:t>Click to edit title style</a:t>
            </a:r>
          </a:p>
        </p:txBody>
      </p:sp>
      <p:sp>
        <p:nvSpPr>
          <p:cNvPr id="3" name="Text Placeholder 2"/>
          <p:cNvSpPr>
            <a:spLocks noGrp="1"/>
          </p:cNvSpPr>
          <p:nvPr>
            <p:ph type="body" idx="1"/>
          </p:nvPr>
        </p:nvSpPr>
        <p:spPr bwMode="auto">
          <a:xfrm>
            <a:off x="658813" y="1544638"/>
            <a:ext cx="10863261" cy="4475162"/>
          </a:xfrm>
          <a:prstGeom prst="rect">
            <a:avLst/>
          </a:prstGeom>
        </p:spPr>
        <p:txBody>
          <a:bodyPr vert="horz" lIns="0" tIns="0" rIns="0" bIns="0" rtlCol="0">
            <a:noAutofit/>
          </a:bodyPr>
          <a:lstStyle/>
          <a:p>
            <a:pPr lvl="0"/>
            <a:r>
              <a:rPr lang="en-GB" noProof="0"/>
              <a:t>Click to edit text styles</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Sixth Level</a:t>
            </a:r>
          </a:p>
        </p:txBody>
      </p:sp>
      <p:sp>
        <p:nvSpPr>
          <p:cNvPr id="21"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noProof="0" smtClean="0"/>
              <a:pPr/>
              <a:t>‹#›</a:t>
            </a:fld>
            <a:endParaRPr lang="en-GB" noProof="0" dirty="0"/>
          </a:p>
        </p:txBody>
      </p:sp>
      <p:sp>
        <p:nvSpPr>
          <p:cNvPr id="47" name="Rectangle 104"/>
          <p:cNvSpPr>
            <a:spLocks noChangeArrowheads="1"/>
          </p:cNvSpPr>
          <p:nvPr/>
        </p:nvSpPr>
        <p:spPr bwMode="gray">
          <a:xfrm>
            <a:off x="12263437" y="6019797"/>
            <a:ext cx="3681702" cy="842966"/>
          </a:xfrm>
          <a:prstGeom prst="rect">
            <a:avLst/>
          </a:prstGeom>
          <a:solidFill>
            <a:srgbClr val="E6E6E6"/>
          </a:solidFill>
          <a:ln>
            <a:noFill/>
          </a:ln>
          <a:effectLst/>
        </p:spPr>
        <p:txBody>
          <a:bodyPr wrap="square" lIns="180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NO CONTENT BETWEEN THESE RED LINES</a:t>
            </a:r>
          </a:p>
        </p:txBody>
      </p:sp>
      <p:grpSp>
        <p:nvGrpSpPr>
          <p:cNvPr id="6" name="Group 5"/>
          <p:cNvGrpSpPr/>
          <p:nvPr/>
        </p:nvGrpSpPr>
        <p:grpSpPr>
          <a:xfrm>
            <a:off x="12263438" y="0"/>
            <a:ext cx="3681702" cy="3436620"/>
            <a:chOff x="12263438" y="0"/>
            <a:chExt cx="3681702" cy="3436620"/>
          </a:xfrm>
        </p:grpSpPr>
        <p:sp>
          <p:nvSpPr>
            <p:cNvPr id="44"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57"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dirty="0">
                <a:solidFill>
                  <a:schemeClr val="tx1"/>
                </a:solidFill>
              </a:endParaRPr>
            </a:p>
          </p:txBody>
        </p:sp>
        <p:sp>
          <p:nvSpPr>
            <p:cNvPr id="58"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59"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dirty="0">
                <a:solidFill>
                  <a:schemeClr val="tx1"/>
                </a:solidFill>
              </a:endParaRPr>
            </a:p>
          </p:txBody>
        </p:sp>
        <p:sp>
          <p:nvSpPr>
            <p:cNvPr id="60"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65"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72"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dirty="0">
                <a:solidFill>
                  <a:schemeClr val="tx1"/>
                </a:solidFill>
              </a:endParaRPr>
            </a:p>
          </p:txBody>
        </p:sp>
        <p:sp>
          <p:nvSpPr>
            <p:cNvPr id="73"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74"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dirty="0">
                <a:solidFill>
                  <a:schemeClr val="tx1"/>
                </a:solidFill>
              </a:endParaRPr>
            </a:p>
          </p:txBody>
        </p:sp>
        <p:sp>
          <p:nvSpPr>
            <p:cNvPr id="75"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81"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51"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dirty="0">
                <a:solidFill>
                  <a:schemeClr val="tx1"/>
                </a:solidFill>
              </a:endParaRPr>
            </a:p>
          </p:txBody>
        </p:sp>
        <p:sp>
          <p:nvSpPr>
            <p:cNvPr id="52"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53"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dirty="0">
                <a:solidFill>
                  <a:schemeClr val="tx1"/>
                </a:solidFill>
              </a:endParaRPr>
            </a:p>
          </p:txBody>
        </p:sp>
        <p:sp>
          <p:nvSpPr>
            <p:cNvPr id="84"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85"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dirty="0">
                <a:solidFill>
                  <a:schemeClr val="tx1"/>
                </a:solidFill>
              </a:endParaRPr>
            </a:p>
          </p:txBody>
        </p:sp>
        <p:sp>
          <p:nvSpPr>
            <p:cNvPr id="86"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87"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dirty="0">
                <a:solidFill>
                  <a:schemeClr val="tx1"/>
                </a:solidFill>
              </a:endParaRPr>
            </a:p>
          </p:txBody>
        </p:sp>
        <p:sp>
          <p:nvSpPr>
            <p:cNvPr id="88"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89"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110" name="Rectangle 109"/>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dirty="0">
                <a:solidFill>
                  <a:schemeClr val="tx1"/>
                </a:solidFill>
              </a:endParaRPr>
            </a:p>
          </p:txBody>
        </p:sp>
        <p:sp>
          <p:nvSpPr>
            <p:cNvPr id="111" name="Rectangle 110"/>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112" name="Rectangle 111"/>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dirty="0">
                <a:solidFill>
                  <a:schemeClr val="tx1"/>
                </a:solidFill>
              </a:endParaRPr>
            </a:p>
          </p:txBody>
        </p:sp>
        <p:sp>
          <p:nvSpPr>
            <p:cNvPr id="113" name="Rectangle 112"/>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114" name="Rectangle 113"/>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115"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dirty="0">
                <a:solidFill>
                  <a:schemeClr val="tx1"/>
                </a:solidFill>
              </a:endParaRPr>
            </a:p>
          </p:txBody>
        </p:sp>
        <p:sp>
          <p:nvSpPr>
            <p:cNvPr id="116"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117"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dirty="0">
                <a:solidFill>
                  <a:schemeClr val="tx1"/>
                </a:solidFill>
              </a:endParaRPr>
            </a:p>
          </p:txBody>
        </p:sp>
        <p:sp>
          <p:nvSpPr>
            <p:cNvPr id="118"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119" name="Rectangle 118"/>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dirty="0">
                <a:solidFill>
                  <a:schemeClr val="tx1"/>
                </a:solidFill>
              </a:endParaRPr>
            </a:p>
          </p:txBody>
        </p:sp>
        <p:sp>
          <p:nvSpPr>
            <p:cNvPr id="120" name="Rectangle 119"/>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121"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dirty="0">
                <a:solidFill>
                  <a:schemeClr val="tx1"/>
                </a:solidFill>
              </a:endParaRPr>
            </a:p>
          </p:txBody>
        </p:sp>
        <p:sp>
          <p:nvSpPr>
            <p:cNvPr id="122"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grpSp>
        <p:nvGrpSpPr>
          <p:cNvPr id="4" name="Group 3"/>
          <p:cNvGrpSpPr/>
          <p:nvPr/>
        </p:nvGrpSpPr>
        <p:grpSpPr>
          <a:xfrm>
            <a:off x="11231550" y="6250328"/>
            <a:ext cx="301637" cy="363217"/>
            <a:chOff x="10789528" y="6237520"/>
            <a:chExt cx="312274" cy="376026"/>
          </a:xfrm>
        </p:grpSpPr>
        <p:sp>
          <p:nvSpPr>
            <p:cNvPr id="10" name="Freeform 5"/>
            <p:cNvSpPr>
              <a:spLocks/>
            </p:cNvSpPr>
            <p:nvPr userDrawn="1"/>
          </p:nvSpPr>
          <p:spPr bwMode="auto">
            <a:xfrm>
              <a:off x="10789528" y="6237520"/>
              <a:ext cx="312274" cy="376026"/>
            </a:xfrm>
            <a:custGeom>
              <a:avLst/>
              <a:gdLst>
                <a:gd name="T0" fmla="*/ 358 w 424"/>
                <a:gd name="T1" fmla="*/ 55 h 509"/>
                <a:gd name="T2" fmla="*/ 209 w 424"/>
                <a:gd name="T3" fmla="*/ 0 h 509"/>
                <a:gd name="T4" fmla="*/ 62 w 424"/>
                <a:gd name="T5" fmla="*/ 61 h 509"/>
                <a:gd name="T6" fmla="*/ 0 w 424"/>
                <a:gd name="T7" fmla="*/ 206 h 509"/>
                <a:gd name="T8" fmla="*/ 141 w 424"/>
                <a:gd name="T9" fmla="*/ 398 h 509"/>
                <a:gd name="T10" fmla="*/ 184 w 424"/>
                <a:gd name="T11" fmla="*/ 330 h 509"/>
                <a:gd name="T12" fmla="*/ 80 w 424"/>
                <a:gd name="T13" fmla="*/ 205 h 509"/>
                <a:gd name="T14" fmla="*/ 211 w 424"/>
                <a:gd name="T15" fmla="*/ 76 h 509"/>
                <a:gd name="T16" fmla="*/ 345 w 424"/>
                <a:gd name="T17" fmla="*/ 202 h 509"/>
                <a:gd name="T18" fmla="*/ 311 w 424"/>
                <a:gd name="T19" fmla="*/ 299 h 509"/>
                <a:gd name="T20" fmla="*/ 310 w 424"/>
                <a:gd name="T21" fmla="*/ 299 h 509"/>
                <a:gd name="T22" fmla="*/ 310 w 424"/>
                <a:gd name="T23" fmla="*/ 300 h 509"/>
                <a:gd name="T24" fmla="*/ 169 w 424"/>
                <a:gd name="T25" fmla="*/ 509 h 509"/>
                <a:gd name="T26" fmla="*/ 242 w 424"/>
                <a:gd name="T27" fmla="*/ 509 h 509"/>
                <a:gd name="T28" fmla="*/ 275 w 424"/>
                <a:gd name="T29" fmla="*/ 491 h 509"/>
                <a:gd name="T30" fmla="*/ 352 w 424"/>
                <a:gd name="T31" fmla="*/ 366 h 509"/>
                <a:gd name="T32" fmla="*/ 367 w 424"/>
                <a:gd name="T33" fmla="*/ 343 h 509"/>
                <a:gd name="T34" fmla="*/ 424 w 424"/>
                <a:gd name="T35" fmla="*/ 200 h 509"/>
                <a:gd name="T36" fmla="*/ 358 w 424"/>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4" h="509">
                  <a:moveTo>
                    <a:pt x="358" y="55"/>
                  </a:moveTo>
                  <a:cubicBezTo>
                    <a:pt x="319" y="20"/>
                    <a:pt x="264" y="0"/>
                    <a:pt x="209" y="0"/>
                  </a:cubicBezTo>
                  <a:cubicBezTo>
                    <a:pt x="154" y="0"/>
                    <a:pt x="101" y="22"/>
                    <a:pt x="62" y="61"/>
                  </a:cubicBezTo>
                  <a:cubicBezTo>
                    <a:pt x="22" y="100"/>
                    <a:pt x="0" y="152"/>
                    <a:pt x="0" y="206"/>
                  </a:cubicBezTo>
                  <a:cubicBezTo>
                    <a:pt x="0" y="296"/>
                    <a:pt x="56" y="372"/>
                    <a:pt x="141" y="398"/>
                  </a:cubicBezTo>
                  <a:cubicBezTo>
                    <a:pt x="184" y="330"/>
                    <a:pt x="184" y="330"/>
                    <a:pt x="184" y="330"/>
                  </a:cubicBezTo>
                  <a:cubicBezTo>
                    <a:pt x="124" y="319"/>
                    <a:pt x="80" y="268"/>
                    <a:pt x="80" y="205"/>
                  </a:cubicBezTo>
                  <a:cubicBezTo>
                    <a:pt x="80" y="134"/>
                    <a:pt x="138" y="76"/>
                    <a:pt x="211" y="76"/>
                  </a:cubicBezTo>
                  <a:cubicBezTo>
                    <a:pt x="277" y="76"/>
                    <a:pt x="345" y="123"/>
                    <a:pt x="345" y="202"/>
                  </a:cubicBezTo>
                  <a:cubicBezTo>
                    <a:pt x="345" y="239"/>
                    <a:pt x="327" y="271"/>
                    <a:pt x="311" y="299"/>
                  </a:cubicBezTo>
                  <a:cubicBezTo>
                    <a:pt x="310" y="299"/>
                    <a:pt x="310" y="299"/>
                    <a:pt x="310" y="299"/>
                  </a:cubicBezTo>
                  <a:cubicBezTo>
                    <a:pt x="310" y="300"/>
                    <a:pt x="310" y="300"/>
                    <a:pt x="310" y="300"/>
                  </a:cubicBezTo>
                  <a:cubicBezTo>
                    <a:pt x="169" y="509"/>
                    <a:pt x="169" y="509"/>
                    <a:pt x="169" y="509"/>
                  </a:cubicBezTo>
                  <a:cubicBezTo>
                    <a:pt x="242" y="509"/>
                    <a:pt x="242" y="509"/>
                    <a:pt x="242" y="509"/>
                  </a:cubicBezTo>
                  <a:cubicBezTo>
                    <a:pt x="255" y="509"/>
                    <a:pt x="268" y="502"/>
                    <a:pt x="275" y="491"/>
                  </a:cubicBezTo>
                  <a:cubicBezTo>
                    <a:pt x="352" y="366"/>
                    <a:pt x="352" y="366"/>
                    <a:pt x="352" y="366"/>
                  </a:cubicBezTo>
                  <a:cubicBezTo>
                    <a:pt x="357" y="358"/>
                    <a:pt x="362" y="350"/>
                    <a:pt x="367" y="343"/>
                  </a:cubicBezTo>
                  <a:cubicBezTo>
                    <a:pt x="395" y="297"/>
                    <a:pt x="424" y="249"/>
                    <a:pt x="424" y="200"/>
                  </a:cubicBezTo>
                  <a:cubicBezTo>
                    <a:pt x="424" y="127"/>
                    <a:pt x="388" y="81"/>
                    <a:pt x="358" y="55"/>
                  </a:cubicBezTo>
                </a:path>
              </a:pathLst>
            </a:custGeom>
            <a:solidFill>
              <a:srgbClr val="143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1" name="Oval 6"/>
            <p:cNvSpPr>
              <a:spLocks noChangeArrowheads="1"/>
            </p:cNvSpPr>
            <p:nvPr userDrawn="1"/>
          </p:nvSpPr>
          <p:spPr bwMode="auto">
            <a:xfrm>
              <a:off x="10905145" y="6343773"/>
              <a:ext cx="81760" cy="82121"/>
            </a:xfrm>
            <a:prstGeom prst="ellipse">
              <a:avLst/>
            </a:prstGeom>
            <a:solidFill>
              <a:srgbClr val="143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grpSp>
      <p:sp>
        <p:nvSpPr>
          <p:cNvPr id="35"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US" dirty="0"/>
              <a:t>Title of this </a:t>
            </a:r>
            <a:r>
              <a:rPr lang="en-GB" noProof="0" dirty="0"/>
              <a:t>presentation</a:t>
            </a:r>
            <a:r>
              <a:rPr lang="en-US" dirty="0"/>
              <a:t> (Footer Text)</a:t>
            </a:r>
            <a:endParaRPr lang="nl-NL" dirty="0"/>
          </a:p>
        </p:txBody>
      </p:sp>
      <p:sp>
        <p:nvSpPr>
          <p:cNvPr id="55" name="Rectangle 104"/>
          <p:cNvSpPr>
            <a:spLocks noChangeArrowheads="1"/>
          </p:cNvSpPr>
          <p:nvPr/>
        </p:nvSpPr>
        <p:spPr bwMode="gray">
          <a:xfrm flipH="1">
            <a:off x="-3101342" y="503263"/>
            <a:ext cx="3018787" cy="756707"/>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TITLE HERE NOT MORE THAN 2 LINES OF TEXT</a:t>
            </a:r>
          </a:p>
        </p:txBody>
      </p:sp>
      <p:grpSp>
        <p:nvGrpSpPr>
          <p:cNvPr id="8" name="Group 7"/>
          <p:cNvGrpSpPr/>
          <p:nvPr/>
        </p:nvGrpSpPr>
        <p:grpSpPr>
          <a:xfrm>
            <a:off x="-3101340" y="515833"/>
            <a:ext cx="3018790" cy="744137"/>
            <a:chOff x="-460208" y="515833"/>
            <a:chExt cx="377657" cy="744137"/>
          </a:xfrm>
        </p:grpSpPr>
        <p:cxnSp>
          <p:nvCxnSpPr>
            <p:cNvPr id="61" name="Straight Connector 60"/>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62" name="Straight Connector 61"/>
            <p:cNvCxnSpPr/>
            <p:nvPr userDrawn="1"/>
          </p:nvCxnSpPr>
          <p:spPr bwMode="gray">
            <a:xfrm flipH="1">
              <a:off x="-460208" y="515833"/>
              <a:ext cx="377657" cy="0"/>
            </a:xfrm>
            <a:prstGeom prst="line">
              <a:avLst/>
            </a:prstGeom>
            <a:noFill/>
            <a:ln w="6350" cap="flat" cmpd="sng" algn="ctr">
              <a:solidFill>
                <a:srgbClr val="FF0000"/>
              </a:solidFill>
              <a:prstDash val="dash"/>
              <a:miter lim="800000"/>
            </a:ln>
            <a:effectLst/>
          </p:spPr>
        </p:cxnSp>
      </p:grpSp>
      <p:sp>
        <p:nvSpPr>
          <p:cNvPr id="66" name="Rectangle 65"/>
          <p:cNvSpPr/>
          <p:nvPr/>
        </p:nvSpPr>
        <p:spPr bwMode="gray">
          <a:xfrm>
            <a:off x="-3101340" y="1544635"/>
            <a:ext cx="3018790" cy="4379651"/>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80000" tIns="108000" rIns="180000" bIns="108000" rtlCol="0" anchor="t" anchorCtr="0">
            <a:noAutofit/>
          </a:bodyPr>
          <a:lstStyle/>
          <a:p>
            <a:pPr algn="l"/>
            <a:r>
              <a:rPr lang="en-GB" sz="1200" b="1" noProof="0" dirty="0">
                <a:solidFill>
                  <a:schemeClr val="tx1"/>
                </a:solidFill>
                <a:latin typeface="+mj-lt"/>
              </a:rPr>
              <a:t>TEXT LEVELS AND BULLETS</a:t>
            </a:r>
          </a:p>
          <a:p>
            <a:pPr algn="l"/>
            <a:r>
              <a:rPr lang="en-GB" sz="1000" b="0" noProof="0" dirty="0">
                <a:solidFill>
                  <a:schemeClr val="tx1"/>
                </a:solidFill>
              </a:rPr>
              <a:t>Only use the </a:t>
            </a:r>
            <a:r>
              <a:rPr lang="en-GB" sz="1000" b="0" u="sng" noProof="0" dirty="0">
                <a:solidFill>
                  <a:schemeClr val="tx1"/>
                </a:solidFill>
              </a:rPr>
              <a:t>List Level buttons</a:t>
            </a:r>
            <a:r>
              <a:rPr lang="en-GB" sz="1000" b="0" noProof="0" dirty="0">
                <a:solidFill>
                  <a:schemeClr val="tx1"/>
                </a:solidFill>
              </a:rPr>
              <a:t> to apply the</a:t>
            </a:r>
            <a:r>
              <a:rPr lang="en-GB" sz="1000" b="0" baseline="0" noProof="0" dirty="0">
                <a:solidFill>
                  <a:schemeClr val="tx1"/>
                </a:solidFill>
              </a:rPr>
              <a:t> </a:t>
            </a:r>
            <a:r>
              <a:rPr lang="en-GB" sz="1000" b="0" i="0" u="none" baseline="0" noProof="0" dirty="0">
                <a:solidFill>
                  <a:schemeClr val="tx1"/>
                </a:solidFill>
              </a:rPr>
              <a:t>correct text levels and Levi Nine coloured bullets. </a:t>
            </a:r>
          </a:p>
          <a:p>
            <a:pPr algn="l"/>
            <a:r>
              <a:rPr lang="en-GB" sz="1000" b="0" i="0" u="none" baseline="0" noProof="0" dirty="0">
                <a:solidFill>
                  <a:schemeClr val="tx1"/>
                </a:solidFill>
              </a:rPr>
              <a:t>Select your text and click on </a:t>
            </a:r>
            <a:r>
              <a:rPr lang="en-GB" sz="1000" b="1" i="0" u="none" baseline="0" noProof="0" dirty="0">
                <a:solidFill>
                  <a:schemeClr val="tx1"/>
                </a:solidFill>
              </a:rPr>
              <a:t>“Increase- or Decrease List Level”</a:t>
            </a:r>
          </a:p>
          <a:p>
            <a:pPr algn="l"/>
            <a:endParaRPr lang="en-GB" sz="1000" b="0" i="0" u="none" baseline="0" noProof="0" dirty="0">
              <a:solidFill>
                <a:schemeClr val="tx1"/>
              </a:solidFill>
            </a:endParaRPr>
          </a:p>
          <a:p>
            <a:pPr algn="l"/>
            <a:endParaRPr lang="en-GB" sz="1000" b="0" i="0" u="none" baseline="0" noProof="0" dirty="0">
              <a:solidFill>
                <a:schemeClr val="tx1"/>
              </a:solidFill>
            </a:endParaRPr>
          </a:p>
          <a:p>
            <a:pPr algn="l"/>
            <a:endParaRPr lang="en-GB" sz="1000" b="0" i="0" u="none" baseline="0" noProof="0" dirty="0">
              <a:solidFill>
                <a:schemeClr val="tx1"/>
              </a:solidFill>
            </a:endParaRPr>
          </a:p>
          <a:p>
            <a:pPr algn="l"/>
            <a:endParaRPr lang="en-GB" sz="1000" b="0" i="0" u="none" baseline="0" noProof="0" dirty="0">
              <a:solidFill>
                <a:schemeClr val="tx1"/>
              </a:solidFill>
            </a:endParaRPr>
          </a:p>
          <a:p>
            <a:pPr algn="l"/>
            <a:endParaRPr lang="en-GB" sz="1000" b="0" i="0" u="none" baseline="0" noProof="0" dirty="0">
              <a:solidFill>
                <a:schemeClr val="tx1"/>
              </a:solidFill>
            </a:endParaRPr>
          </a:p>
          <a:p>
            <a:pPr algn="l"/>
            <a:endParaRPr lang="en-GB" sz="1000" b="0" i="0" u="none" baseline="0" noProof="0" dirty="0">
              <a:solidFill>
                <a:schemeClr val="tx1"/>
              </a:solidFill>
            </a:endParaRPr>
          </a:p>
          <a:p>
            <a:pPr algn="l"/>
            <a:endParaRPr lang="en-GB" sz="1000" b="0" i="0" u="none" baseline="0" noProof="0" dirty="0">
              <a:solidFill>
                <a:schemeClr val="tx1"/>
              </a:solidFill>
            </a:endParaRPr>
          </a:p>
          <a:p>
            <a:pPr algn="l"/>
            <a:endParaRPr lang="en-GB" sz="900" b="0" i="0" u="none" baseline="0" noProof="0" dirty="0">
              <a:solidFill>
                <a:schemeClr val="tx1"/>
              </a:solidFill>
            </a:endParaRPr>
          </a:p>
          <a:p>
            <a:pPr algn="l"/>
            <a:r>
              <a:rPr lang="en-GB" sz="1200" b="1" kern="1200" noProof="0" dirty="0">
                <a:solidFill>
                  <a:schemeClr val="tx1"/>
                </a:solidFill>
                <a:latin typeface="+mj-lt"/>
                <a:ea typeface="+mn-ea"/>
                <a:cs typeface="+mn-cs"/>
              </a:rPr>
              <a:t>LIST LEVELS</a:t>
            </a:r>
          </a:p>
          <a:p>
            <a:pPr algn="l"/>
            <a:r>
              <a:rPr lang="en-GB" sz="2800" b="0" kern="1200" baseline="0" noProof="0" dirty="0">
                <a:solidFill>
                  <a:schemeClr val="tx2"/>
                </a:solidFill>
                <a:latin typeface="+mj-lt"/>
                <a:ea typeface="+mn-ea"/>
                <a:cs typeface="ING Me" pitchFamily="2" charset="0"/>
              </a:rPr>
              <a:t>Text Level 1</a:t>
            </a:r>
          </a:p>
          <a:p>
            <a:pPr algn="l"/>
            <a:r>
              <a:rPr lang="en-GB" sz="2000" b="0" kern="1200" baseline="0" noProof="0" dirty="0">
                <a:solidFill>
                  <a:schemeClr val="tx1"/>
                </a:solidFill>
                <a:latin typeface="+mn-lt"/>
                <a:ea typeface="+mn-ea"/>
                <a:cs typeface="ING Me" pitchFamily="2" charset="0"/>
              </a:rPr>
              <a:t>Text Level 2</a:t>
            </a:r>
          </a:p>
          <a:p>
            <a:pPr marL="180975" lvl="2" indent="-180975" algn="l" defTabSz="914400" rtl="0" eaLnBrk="1" latinLnBrk="0" hangingPunct="1">
              <a:lnSpc>
                <a:spcPts val="2400"/>
              </a:lnSpc>
              <a:spcBef>
                <a:spcPts val="0"/>
              </a:spcBef>
              <a:spcAft>
                <a:spcPts val="0"/>
              </a:spcAft>
              <a:buClr>
                <a:schemeClr val="accent3"/>
              </a:buClr>
              <a:buSzPct val="80000"/>
              <a:buFont typeface="Franklin Gothic Book" panose="020B0503020102020204" pitchFamily="34" charset="0"/>
              <a:buChar char="•"/>
            </a:pPr>
            <a:r>
              <a:rPr lang="en-GB" sz="2000" kern="1200" baseline="0" noProof="0" dirty="0">
                <a:solidFill>
                  <a:schemeClr val="tx1"/>
                </a:solidFill>
                <a:latin typeface="+mn-lt"/>
                <a:ea typeface="+mn-ea"/>
                <a:cs typeface="ING Me" pitchFamily="2" charset="0"/>
              </a:rPr>
              <a:t>Text Level 3</a:t>
            </a:r>
          </a:p>
          <a:p>
            <a:pPr marL="361950" lvl="3" indent="-180975" algn="l" defTabSz="914400" rtl="0" eaLnBrk="1" latinLnBrk="0" hangingPunct="1">
              <a:lnSpc>
                <a:spcPts val="2400"/>
              </a:lnSpc>
              <a:spcBef>
                <a:spcPts val="0"/>
              </a:spcBef>
              <a:spcAft>
                <a:spcPts val="0"/>
              </a:spcAft>
              <a:buClr>
                <a:schemeClr val="accent4"/>
              </a:buClr>
              <a:buSzPct val="80000"/>
              <a:buFont typeface="Franklin Gothic Book" panose="020B0503020102020204" pitchFamily="34" charset="0"/>
              <a:buChar char="•"/>
            </a:pPr>
            <a:r>
              <a:rPr lang="en-GB" sz="2000" kern="1200" baseline="0" noProof="0" dirty="0">
                <a:solidFill>
                  <a:schemeClr val="tx1"/>
                </a:solidFill>
                <a:latin typeface="+mn-lt"/>
                <a:ea typeface="+mn-ea"/>
                <a:cs typeface="ING Me" pitchFamily="2" charset="0"/>
              </a:rPr>
              <a:t>Text Level 4</a:t>
            </a:r>
          </a:p>
          <a:p>
            <a:pPr marL="542925" lvl="4" indent="-180975" algn="l" defTabSz="914400" rtl="0" eaLnBrk="1" latinLnBrk="0" hangingPunct="1">
              <a:lnSpc>
                <a:spcPts val="2400"/>
              </a:lnSpc>
              <a:spcBef>
                <a:spcPts val="0"/>
              </a:spcBef>
              <a:spcAft>
                <a:spcPts val="0"/>
              </a:spcAft>
              <a:buClr>
                <a:schemeClr val="accent5"/>
              </a:buClr>
              <a:buSzPct val="80000"/>
              <a:buFont typeface="Franklin Gothic Book" panose="020B0503020102020204" pitchFamily="34" charset="0"/>
              <a:buChar char="•"/>
            </a:pPr>
            <a:r>
              <a:rPr lang="en-GB" sz="2000" kern="1200" baseline="0" noProof="0" dirty="0">
                <a:solidFill>
                  <a:schemeClr val="tx1"/>
                </a:solidFill>
                <a:latin typeface="+mn-lt"/>
                <a:ea typeface="+mn-ea"/>
                <a:cs typeface="ING Me" pitchFamily="2" charset="0"/>
              </a:rPr>
              <a:t>Text Level 5</a:t>
            </a:r>
          </a:p>
          <a:p>
            <a:pPr marL="714375" lvl="5" indent="-171450" algn="l" defTabSz="914400" rtl="0" eaLnBrk="1" latinLnBrk="0" hangingPunct="1">
              <a:lnSpc>
                <a:spcPts val="2400"/>
              </a:lnSpc>
              <a:spcBef>
                <a:spcPts val="0"/>
              </a:spcBef>
              <a:buClr>
                <a:schemeClr val="accent6"/>
              </a:buClr>
              <a:buSzPct val="80000"/>
              <a:buFont typeface="Franklin Gothic Book" panose="020B0503020102020204" pitchFamily="34" charset="0"/>
              <a:buChar char="•"/>
            </a:pPr>
            <a:r>
              <a:rPr lang="en-GB" sz="2000" kern="1200" noProof="0" dirty="0">
                <a:solidFill>
                  <a:schemeClr val="tx1"/>
                </a:solidFill>
                <a:latin typeface="+mn-lt"/>
                <a:ea typeface="+mn-ea"/>
                <a:cs typeface="+mn-cs"/>
              </a:rPr>
              <a:t>Text Level 6</a:t>
            </a:r>
          </a:p>
        </p:txBody>
      </p:sp>
      <p:grpSp>
        <p:nvGrpSpPr>
          <p:cNvPr id="67" name="Group 66"/>
          <p:cNvGrpSpPr/>
          <p:nvPr/>
        </p:nvGrpSpPr>
        <p:grpSpPr bwMode="gray">
          <a:xfrm>
            <a:off x="-2924343" y="2561529"/>
            <a:ext cx="1594078" cy="949180"/>
            <a:chOff x="-1573454" y="1531453"/>
            <a:chExt cx="1335187" cy="795026"/>
          </a:xfrm>
        </p:grpSpPr>
        <p:pic>
          <p:nvPicPr>
            <p:cNvPr id="68" name="Picture 67"/>
            <p:cNvPicPr>
              <a:picLocks noChangeAspect="1"/>
            </p:cNvPicPr>
            <p:nvPr/>
          </p:nvPicPr>
          <p:blipFill>
            <a:blip r:embed="rId47" cstate="screen">
              <a:extLst>
                <a:ext uri="{28A0092B-C50C-407E-A947-70E740481C1C}">
                  <a14:useLocalDpi xmlns:a14="http://schemas.microsoft.com/office/drawing/2010/main"/>
                </a:ext>
              </a:extLst>
            </a:blip>
            <a:srcRect/>
            <a:stretch>
              <a:fillRect/>
            </a:stretch>
          </p:blipFill>
          <p:spPr bwMode="gray">
            <a:xfrm>
              <a:off x="-1573454" y="1531453"/>
              <a:ext cx="1335187" cy="795026"/>
            </a:xfrm>
            <a:custGeom>
              <a:avLst/>
              <a:gdLst>
                <a:gd name="connsiteX0" fmla="*/ 0 w 2840306"/>
                <a:gd name="connsiteY0" fmla="*/ 0 h 1691236"/>
                <a:gd name="connsiteX1" fmla="*/ 2840306 w 2840306"/>
                <a:gd name="connsiteY1" fmla="*/ 0 h 1691236"/>
                <a:gd name="connsiteX2" fmla="*/ 2840306 w 2840306"/>
                <a:gd name="connsiteY2" fmla="*/ 1691236 h 1691236"/>
                <a:gd name="connsiteX3" fmla="*/ 0 w 2840306"/>
                <a:gd name="connsiteY3" fmla="*/ 1691236 h 1691236"/>
              </a:gdLst>
              <a:ahLst/>
              <a:cxnLst>
                <a:cxn ang="0">
                  <a:pos x="connsiteX0" y="connsiteY0"/>
                </a:cxn>
                <a:cxn ang="0">
                  <a:pos x="connsiteX1" y="connsiteY1"/>
                </a:cxn>
                <a:cxn ang="0">
                  <a:pos x="connsiteX2" y="connsiteY2"/>
                </a:cxn>
                <a:cxn ang="0">
                  <a:pos x="connsiteX3" y="connsiteY3"/>
                </a:cxn>
              </a:cxnLst>
              <a:rect l="l" t="t" r="r" b="b"/>
              <a:pathLst>
                <a:path w="2840306" h="1691236">
                  <a:moveTo>
                    <a:pt x="0" y="0"/>
                  </a:moveTo>
                  <a:lnTo>
                    <a:pt x="2840306" y="0"/>
                  </a:lnTo>
                  <a:lnTo>
                    <a:pt x="2840306" y="1691236"/>
                  </a:lnTo>
                  <a:lnTo>
                    <a:pt x="0" y="1691236"/>
                  </a:lnTo>
                  <a:close/>
                </a:path>
              </a:pathLst>
            </a:custGeom>
          </p:spPr>
        </p:pic>
        <p:sp>
          <p:nvSpPr>
            <p:cNvPr id="69" name="Multiply 30"/>
            <p:cNvSpPr/>
            <p:nvPr/>
          </p:nvSpPr>
          <p:spPr bwMode="gray">
            <a:xfrm>
              <a:off x="-1571627" y="1551174"/>
              <a:ext cx="245272" cy="245272"/>
            </a:xfrm>
            <a:prstGeom prst="mathMultiply">
              <a:avLst>
                <a:gd name="adj1" fmla="val 831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GB" dirty="0"/>
            </a:p>
          </p:txBody>
        </p:sp>
      </p:grpSp>
      <p:grpSp>
        <p:nvGrpSpPr>
          <p:cNvPr id="82" name="Group 81"/>
          <p:cNvGrpSpPr/>
          <p:nvPr/>
        </p:nvGrpSpPr>
        <p:grpSpPr>
          <a:xfrm>
            <a:off x="12266222" y="6019797"/>
            <a:ext cx="3678917" cy="834408"/>
            <a:chOff x="-460208" y="425562"/>
            <a:chExt cx="377657" cy="834408"/>
          </a:xfrm>
        </p:grpSpPr>
        <p:cxnSp>
          <p:nvCxnSpPr>
            <p:cNvPr id="83" name="Straight Connector 82"/>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90" name="Straight Connector 89"/>
            <p:cNvCxnSpPr/>
            <p:nvPr userDrawn="1"/>
          </p:nvCxnSpPr>
          <p:spPr bwMode="gray">
            <a:xfrm flipH="1">
              <a:off x="-460208" y="425562"/>
              <a:ext cx="377657" cy="0"/>
            </a:xfrm>
            <a:prstGeom prst="line">
              <a:avLst/>
            </a:prstGeom>
            <a:noFill/>
            <a:ln w="6350" cap="flat" cmpd="sng" algn="ctr">
              <a:solidFill>
                <a:srgbClr val="FF0000"/>
              </a:solidFill>
              <a:prstDash val="dash"/>
              <a:miter lim="800000"/>
            </a:ln>
            <a:effectLst/>
          </p:spPr>
        </p:cxnSp>
      </p:grpSp>
      <p:cxnSp>
        <p:nvCxnSpPr>
          <p:cNvPr id="92" name="Straight Connector 91"/>
          <p:cNvCxnSpPr/>
          <p:nvPr/>
        </p:nvCxnSpPr>
        <p:spPr bwMode="gray">
          <a:xfrm flipH="1">
            <a:off x="-3101345" y="1544638"/>
            <a:ext cx="3018791" cy="0"/>
          </a:xfrm>
          <a:prstGeom prst="line">
            <a:avLst/>
          </a:prstGeom>
          <a:noFill/>
          <a:ln w="6350" cap="flat" cmpd="sng" algn="ctr">
            <a:solidFill>
              <a:srgbClr val="FF0000"/>
            </a:solidFill>
            <a:prstDash val="dash"/>
            <a:miter lim="800000"/>
          </a:ln>
          <a:effectLst/>
        </p:spPr>
      </p:cxnSp>
      <p:sp>
        <p:nvSpPr>
          <p:cNvPr id="91" name="Rectangle 104"/>
          <p:cNvSpPr>
            <a:spLocks noChangeArrowheads="1"/>
          </p:cNvSpPr>
          <p:nvPr/>
        </p:nvSpPr>
        <p:spPr bwMode="gray">
          <a:xfrm flipH="1">
            <a:off x="-3101341" y="6019801"/>
            <a:ext cx="3018787" cy="84320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FOOTER </a:t>
            </a:r>
            <a:br>
              <a:rPr kumimoji="0" lang="en-GB" altLang="en-US" sz="1200" b="1" i="0" u="none" strike="noStrike" kern="0" cap="none" spc="0" normalizeH="0" baseline="0" noProof="0" dirty="0">
                <a:ln>
                  <a:noFill/>
                </a:ln>
                <a:solidFill>
                  <a:schemeClr val="tx1"/>
                </a:solidFill>
                <a:effectLst/>
                <a:uLnTx/>
                <a:uFillTx/>
                <a:latin typeface="+mj-lt"/>
              </a:rPr>
            </a:br>
            <a:r>
              <a:rPr kumimoji="0" lang="en-GB" altLang="en-US" sz="1050" b="0" i="0" u="none" strike="noStrike" kern="0" cap="none" spc="0" normalizeH="0" baseline="0" noProof="0" dirty="0">
                <a:ln>
                  <a:noFill/>
                </a:ln>
                <a:solidFill>
                  <a:schemeClr val="tx1"/>
                </a:solidFill>
                <a:effectLst/>
                <a:uLnTx/>
                <a:uFillTx/>
                <a:latin typeface="+mn-lt"/>
              </a:rPr>
              <a:t>- Go to tab </a:t>
            </a:r>
            <a:r>
              <a:rPr kumimoji="0" lang="en-GB" altLang="en-US" sz="1050" b="1" i="0" u="none" strike="noStrike" kern="0" cap="none" spc="0" normalizeH="0" baseline="0" noProof="0" dirty="0">
                <a:ln>
                  <a:noFill/>
                </a:ln>
                <a:solidFill>
                  <a:schemeClr val="tx1"/>
                </a:solidFill>
                <a:effectLst/>
                <a:uLnTx/>
                <a:uFillTx/>
                <a:latin typeface="+mn-lt"/>
              </a:rPr>
              <a:t>“insert”</a:t>
            </a:r>
            <a:r>
              <a:rPr kumimoji="0" lang="en-GB" altLang="en-US" sz="1050" b="0" i="0" u="none" strike="noStrike" kern="0" cap="none" spc="0" normalizeH="0" baseline="0" noProof="0" dirty="0">
                <a:ln>
                  <a:noFill/>
                </a:ln>
                <a:solidFill>
                  <a:schemeClr val="tx1"/>
                </a:solidFill>
                <a:effectLst/>
                <a:uLnTx/>
                <a:uFillTx/>
                <a:latin typeface="+mn-lt"/>
              </a:rPr>
              <a:t> </a:t>
            </a:r>
            <a:br>
              <a:rPr kumimoji="0" lang="en-GB" altLang="en-US" sz="1050" b="0" i="0" u="none" strike="noStrike" kern="0" cap="none" spc="0" normalizeH="0" baseline="0" noProof="0" dirty="0">
                <a:ln>
                  <a:noFill/>
                </a:ln>
                <a:solidFill>
                  <a:schemeClr val="tx1"/>
                </a:solidFill>
                <a:effectLst/>
                <a:uLnTx/>
                <a:uFillTx/>
                <a:latin typeface="+mn-lt"/>
              </a:rPr>
            </a:br>
            <a:r>
              <a:rPr kumimoji="0" lang="en-GB" altLang="en-US" sz="1050" b="0" i="0" u="none" strike="noStrike" kern="0" cap="none" spc="0" normalizeH="0" baseline="0" noProof="0" dirty="0">
                <a:ln>
                  <a:noFill/>
                </a:ln>
                <a:solidFill>
                  <a:schemeClr val="tx1"/>
                </a:solidFill>
                <a:effectLst/>
                <a:uLnTx/>
                <a:uFillTx/>
                <a:latin typeface="+mn-lt"/>
              </a:rPr>
              <a:t>- Select </a:t>
            </a:r>
            <a:r>
              <a:rPr kumimoji="0" lang="en-GB" altLang="en-US" sz="1050" b="1" i="0" u="none" strike="noStrike" kern="0" cap="none" spc="0" normalizeH="0" baseline="0" noProof="0" dirty="0">
                <a:ln>
                  <a:noFill/>
                </a:ln>
                <a:solidFill>
                  <a:schemeClr val="tx1"/>
                </a:solidFill>
                <a:effectLst/>
                <a:uLnTx/>
                <a:uFillTx/>
                <a:latin typeface="+mn-lt"/>
              </a:rPr>
              <a:t>“header &amp; footer”</a:t>
            </a:r>
            <a:br>
              <a:rPr kumimoji="0" lang="en-GB" altLang="en-US" sz="1050" b="0" i="0" u="none" strike="noStrike" kern="0" cap="none" spc="0" normalizeH="0" baseline="0" noProof="0" dirty="0">
                <a:ln>
                  <a:noFill/>
                </a:ln>
                <a:solidFill>
                  <a:schemeClr val="tx1"/>
                </a:solidFill>
                <a:effectLst/>
                <a:uLnTx/>
                <a:uFillTx/>
                <a:latin typeface="+mn-lt"/>
              </a:rPr>
            </a:br>
            <a:r>
              <a:rPr kumimoji="0" lang="en-GB" altLang="en-US" sz="1050" b="0" i="0" u="none" strike="noStrike" kern="0" cap="none" spc="0" normalizeH="0" baseline="0" noProof="0" dirty="0">
                <a:ln>
                  <a:noFill/>
                </a:ln>
                <a:solidFill>
                  <a:schemeClr val="tx1"/>
                </a:solidFill>
                <a:effectLst/>
                <a:uLnTx/>
                <a:uFillTx/>
                <a:latin typeface="+mn-lt"/>
              </a:rPr>
              <a:t>- Insert your text and click </a:t>
            </a:r>
            <a:r>
              <a:rPr kumimoji="0" lang="en-GB" altLang="en-US" sz="1050" b="1" i="0" u="none" strike="noStrike" kern="0" cap="none" spc="0" normalizeH="0" baseline="0" noProof="0" dirty="0">
                <a:ln>
                  <a:noFill/>
                </a:ln>
                <a:solidFill>
                  <a:schemeClr val="tx1"/>
                </a:solidFill>
                <a:effectLst/>
                <a:uLnTx/>
                <a:uFillTx/>
                <a:latin typeface="+mn-lt"/>
              </a:rPr>
              <a:t>‘Apply to all’</a:t>
            </a:r>
            <a:endParaRPr kumimoji="0" lang="en-GB" altLang="en-US" sz="1200" b="1" i="0" u="none" strike="noStrike" kern="0" cap="none" spc="0" normalizeH="0" baseline="0" noProof="0" dirty="0">
              <a:ln>
                <a:noFill/>
              </a:ln>
              <a:solidFill>
                <a:schemeClr val="tx1"/>
              </a:solidFill>
              <a:effectLst/>
              <a:uLnTx/>
              <a:uFillTx/>
              <a:latin typeface="+mn-lt"/>
            </a:endParaRPr>
          </a:p>
        </p:txBody>
      </p:sp>
      <p:grpSp>
        <p:nvGrpSpPr>
          <p:cNvPr id="93" name="Group 92"/>
          <p:cNvGrpSpPr/>
          <p:nvPr/>
        </p:nvGrpSpPr>
        <p:grpSpPr>
          <a:xfrm>
            <a:off x="-3101342" y="6019797"/>
            <a:ext cx="3018791" cy="834408"/>
            <a:chOff x="-460208" y="425562"/>
            <a:chExt cx="377657" cy="834408"/>
          </a:xfrm>
        </p:grpSpPr>
        <p:cxnSp>
          <p:nvCxnSpPr>
            <p:cNvPr id="94" name="Straight Connector 93"/>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95" name="Straight Connector 94"/>
            <p:cNvCxnSpPr/>
            <p:nvPr userDrawn="1"/>
          </p:nvCxnSpPr>
          <p:spPr bwMode="gray">
            <a:xfrm flipH="1">
              <a:off x="-460208" y="425562"/>
              <a:ext cx="377657" cy="0"/>
            </a:xfrm>
            <a:prstGeom prst="line">
              <a:avLst/>
            </a:prstGeom>
            <a:noFill/>
            <a:ln w="6350" cap="flat" cmpd="sng" algn="ctr">
              <a:solidFill>
                <a:srgbClr val="FF0000"/>
              </a:solidFill>
              <a:prstDash val="dash"/>
              <a:miter lim="800000"/>
            </a:ln>
            <a:effectLst/>
          </p:spPr>
        </p:cxnSp>
      </p:grpSp>
    </p:spTree>
    <p:extLst>
      <p:ext uri="{BB962C8B-B14F-4D97-AF65-F5344CB8AC3E}">
        <p14:creationId xmlns:p14="http://schemas.microsoft.com/office/powerpoint/2010/main" val="4239967618"/>
      </p:ext>
    </p:extLst>
  </p:cSld>
  <p:clrMap bg1="lt1" tx1="dk1" bg2="lt2" tx2="dk2" accent1="accent1" accent2="accent2" accent3="accent3" accent4="accent4" accent5="accent5" accent6="accent6" hlink="hlink" folHlink="folHlink"/>
  <p:sldLayoutIdLst>
    <p:sldLayoutId id="2147483744" r:id="rId1"/>
    <p:sldLayoutId id="2147483763" r:id="rId2"/>
    <p:sldLayoutId id="2147483745" r:id="rId3"/>
    <p:sldLayoutId id="2147483764" r:id="rId4"/>
    <p:sldLayoutId id="2147483751" r:id="rId5"/>
    <p:sldLayoutId id="2147483765" r:id="rId6"/>
    <p:sldLayoutId id="2147483752" r:id="rId7"/>
    <p:sldLayoutId id="2147483766" r:id="rId8"/>
    <p:sldLayoutId id="2147483747" r:id="rId9"/>
    <p:sldLayoutId id="2147483685" r:id="rId10"/>
    <p:sldLayoutId id="2147483748" r:id="rId11"/>
    <p:sldLayoutId id="2147483696" r:id="rId12"/>
    <p:sldLayoutId id="2147483750" r:id="rId13"/>
    <p:sldLayoutId id="2147483731" r:id="rId14"/>
    <p:sldLayoutId id="2147483749" r:id="rId15"/>
    <p:sldLayoutId id="2147483697" r:id="rId16"/>
    <p:sldLayoutId id="2147483774" r:id="rId17"/>
    <p:sldLayoutId id="2147483775" r:id="rId18"/>
    <p:sldLayoutId id="2147483776" r:id="rId19"/>
    <p:sldLayoutId id="2147483777" r:id="rId20"/>
    <p:sldLayoutId id="2147483756" r:id="rId21"/>
    <p:sldLayoutId id="2147483778" r:id="rId22"/>
    <p:sldLayoutId id="2147483757" r:id="rId23"/>
    <p:sldLayoutId id="2147483779" r:id="rId24"/>
    <p:sldLayoutId id="2147483780" r:id="rId25"/>
    <p:sldLayoutId id="2147483700" r:id="rId26"/>
    <p:sldLayoutId id="2147483781" r:id="rId27"/>
    <p:sldLayoutId id="2147483743" r:id="rId28"/>
    <p:sldLayoutId id="2147483758" r:id="rId29"/>
    <p:sldLayoutId id="2147483759" r:id="rId30"/>
    <p:sldLayoutId id="2147483782" r:id="rId31"/>
    <p:sldLayoutId id="2147483702" r:id="rId32"/>
    <p:sldLayoutId id="2147483706" r:id="rId33"/>
    <p:sldLayoutId id="2147483721" r:id="rId34"/>
    <p:sldLayoutId id="2147483787" r:id="rId35"/>
    <p:sldLayoutId id="2147483790" r:id="rId36"/>
    <p:sldLayoutId id="2147483788" r:id="rId37"/>
    <p:sldLayoutId id="2147483789" r:id="rId38"/>
    <p:sldLayoutId id="2147483783" r:id="rId39"/>
    <p:sldLayoutId id="2147483784" r:id="rId40"/>
    <p:sldLayoutId id="2147483785" r:id="rId41"/>
    <p:sldLayoutId id="2147483786" r:id="rId42"/>
    <p:sldLayoutId id="2147483761" r:id="rId43"/>
    <p:sldLayoutId id="2147483762" r:id="rId44"/>
    <p:sldLayoutId id="2147483791" r:id="rId45"/>
  </p:sldLayoutIdLst>
  <p:hf hdr="0" dt="0"/>
  <p:txStyles>
    <p:titleStyle>
      <a:lvl1pPr algn="l" defTabSz="914400" rtl="0" eaLnBrk="1" latinLnBrk="0" hangingPunct="1">
        <a:lnSpc>
          <a:spcPct val="70000"/>
        </a:lnSpc>
        <a:spcBef>
          <a:spcPct val="0"/>
        </a:spcBef>
        <a:buNone/>
        <a:defRPr sz="4000" b="1" kern="1200" cap="all" baseline="0">
          <a:solidFill>
            <a:schemeClr val="tx2"/>
          </a:solidFill>
          <a:latin typeface="+mj-lt"/>
          <a:ea typeface="+mj-ea"/>
          <a:cs typeface="ING Me" pitchFamily="2" charset="0"/>
        </a:defRPr>
      </a:lvl1pPr>
    </p:titleStyle>
    <p:bodyStyle>
      <a:lvl1pPr marL="0" indent="0" algn="l" defTabSz="914400" rtl="0" eaLnBrk="1" latinLnBrk="0" hangingPunct="1">
        <a:lnSpc>
          <a:spcPts val="2400"/>
        </a:lnSpc>
        <a:spcBef>
          <a:spcPts val="0"/>
        </a:spcBef>
        <a:spcAft>
          <a:spcPts val="0"/>
        </a:spcAft>
        <a:buFont typeface="Arial" panose="020B0604020202020204" pitchFamily="34" charset="0"/>
        <a:buNone/>
        <a:defRPr sz="2800" b="0" kern="1200" baseline="0">
          <a:solidFill>
            <a:schemeClr val="tx2"/>
          </a:solidFill>
          <a:latin typeface="+mj-lt"/>
          <a:ea typeface="+mn-ea"/>
          <a:cs typeface="ING Me" pitchFamily="2" charset="0"/>
        </a:defRPr>
      </a:lvl1pPr>
      <a:lvl2pPr marL="0" indent="0" algn="l" defTabSz="914400" rtl="0" eaLnBrk="1" latinLnBrk="0" hangingPunct="1">
        <a:lnSpc>
          <a:spcPts val="2400"/>
        </a:lnSpc>
        <a:spcBef>
          <a:spcPts val="0"/>
        </a:spcBef>
        <a:spcAft>
          <a:spcPts val="0"/>
        </a:spcAft>
        <a:buFont typeface="Arial" panose="020B0604020202020204" pitchFamily="34" charset="0"/>
        <a:buNone/>
        <a:defRPr sz="2000" b="0" kern="1200" baseline="0">
          <a:solidFill>
            <a:schemeClr val="tx1"/>
          </a:solidFill>
          <a:latin typeface="+mn-lt"/>
          <a:ea typeface="+mn-ea"/>
          <a:cs typeface="ING Me" pitchFamily="2" charset="0"/>
        </a:defRPr>
      </a:lvl2pPr>
      <a:lvl3pPr marL="180975" indent="-180975" algn="l" defTabSz="914400" rtl="0" eaLnBrk="1" latinLnBrk="0" hangingPunct="1">
        <a:lnSpc>
          <a:spcPts val="2400"/>
        </a:lnSpc>
        <a:spcBef>
          <a:spcPts val="0"/>
        </a:spcBef>
        <a:spcAft>
          <a:spcPts val="0"/>
        </a:spcAft>
        <a:buClr>
          <a:schemeClr val="accent3"/>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3pPr>
      <a:lvl4pPr marL="361950" indent="-180975" algn="l" defTabSz="914400" rtl="0" eaLnBrk="1" latinLnBrk="0" hangingPunct="1">
        <a:lnSpc>
          <a:spcPts val="2400"/>
        </a:lnSpc>
        <a:spcBef>
          <a:spcPts val="0"/>
        </a:spcBef>
        <a:spcAft>
          <a:spcPts val="0"/>
        </a:spcAft>
        <a:buClr>
          <a:schemeClr val="accent4"/>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4pPr>
      <a:lvl5pPr marL="542925" indent="-180975" algn="l" defTabSz="914400" rtl="0" eaLnBrk="1" latinLnBrk="0" hangingPunct="1">
        <a:lnSpc>
          <a:spcPts val="2400"/>
        </a:lnSpc>
        <a:spcBef>
          <a:spcPts val="0"/>
        </a:spcBef>
        <a:spcAft>
          <a:spcPts val="0"/>
        </a:spcAft>
        <a:buClr>
          <a:schemeClr val="accent5"/>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5pPr>
      <a:lvl6pPr marL="714375" indent="-171450" algn="l" defTabSz="914400" rtl="0" eaLnBrk="1" latinLnBrk="0" hangingPunct="1">
        <a:lnSpc>
          <a:spcPts val="2400"/>
        </a:lnSpc>
        <a:spcBef>
          <a:spcPts val="0"/>
        </a:spcBef>
        <a:buClr>
          <a:schemeClr val="accent6"/>
        </a:buClr>
        <a:buSzPct val="80000"/>
        <a:buFont typeface="Franklin Gothic Book" panose="020B05030201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orient="horz" pos="2376" userDrawn="1">
          <p15:clr>
            <a:srgbClr val="F26B43"/>
          </p15:clr>
        </p15:guide>
        <p15:guide id="23" pos="3840" userDrawn="1">
          <p15:clr>
            <a:srgbClr val="F26B43"/>
          </p15:clr>
        </p15:guide>
        <p15:guide id="24" orient="horz" pos="4005" userDrawn="1">
          <p15:clr>
            <a:srgbClr val="F26B43"/>
          </p15:clr>
        </p15:guide>
        <p15:guide id="25" pos="211" userDrawn="1">
          <p15:clr>
            <a:srgbClr val="F26B43"/>
          </p15:clr>
        </p15:guide>
        <p15:guide id="26" pos="414" userDrawn="1">
          <p15:clr>
            <a:srgbClr val="F26B43"/>
          </p15:clr>
        </p15:guide>
        <p15:guide id="27" orient="horz" pos="3803"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levi9 </a:t>
            </a:r>
            <a:r>
              <a:rPr lang="sr-Latn-RS" dirty="0"/>
              <a:t>CODE9 2021</a:t>
            </a:r>
            <a:endParaRPr lang="nl-NL" dirty="0"/>
          </a:p>
        </p:txBody>
      </p:sp>
      <p:sp>
        <p:nvSpPr>
          <p:cNvPr id="8" name="Text Placeholder 7"/>
          <p:cNvSpPr>
            <a:spLocks noGrp="1"/>
          </p:cNvSpPr>
          <p:nvPr>
            <p:ph type="body" sz="quarter" idx="11"/>
          </p:nvPr>
        </p:nvSpPr>
        <p:spPr/>
        <p:txBody>
          <a:bodyPr/>
          <a:lstStyle/>
          <a:p>
            <a:r>
              <a:rPr lang="sr-Latn-RS" dirty="0"/>
              <a:t>Azure </a:t>
            </a:r>
            <a:r>
              <a:rPr lang="sr-Latn-RS"/>
              <a:t>SQL database</a:t>
            </a:r>
            <a:endParaRPr lang="nl-NL" dirty="0"/>
          </a:p>
        </p:txBody>
      </p:sp>
      <p:sp>
        <p:nvSpPr>
          <p:cNvPr id="9" name="Text Placeholder 8"/>
          <p:cNvSpPr>
            <a:spLocks noGrp="1"/>
          </p:cNvSpPr>
          <p:nvPr>
            <p:ph type="body" sz="quarter" idx="14"/>
          </p:nvPr>
        </p:nvSpPr>
        <p:spPr/>
        <p:txBody>
          <a:bodyPr/>
          <a:lstStyle/>
          <a:p>
            <a:r>
              <a:rPr lang="sr-Latn-RS" dirty="0"/>
              <a:t>Novi Sad</a:t>
            </a:r>
            <a:r>
              <a:rPr lang="en-GB" dirty="0"/>
              <a:t>, </a:t>
            </a:r>
            <a:r>
              <a:rPr lang="sr-Latn-RS" dirty="0"/>
              <a:t>24.05.2021</a:t>
            </a:r>
            <a:endParaRPr lang="nl-NL" dirty="0"/>
          </a:p>
        </p:txBody>
      </p:sp>
      <p:sp>
        <p:nvSpPr>
          <p:cNvPr id="41" name="Text Placeholder 40"/>
          <p:cNvSpPr>
            <a:spLocks noGrp="1"/>
          </p:cNvSpPr>
          <p:nvPr>
            <p:ph type="body" sz="quarter" idx="15"/>
          </p:nvPr>
        </p:nvSpPr>
        <p:spPr/>
        <p:txBody>
          <a:bodyPr/>
          <a:lstStyle/>
          <a:p>
            <a:r>
              <a:rPr lang="sr-Latn-RS" dirty="0"/>
              <a:t>Ružica Kresoja</a:t>
            </a:r>
            <a:endParaRPr lang="en-GB" dirty="0"/>
          </a:p>
        </p:txBody>
      </p:sp>
    </p:spTree>
    <p:extLst>
      <p:ext uri="{BB962C8B-B14F-4D97-AF65-F5344CB8AC3E}">
        <p14:creationId xmlns:p14="http://schemas.microsoft.com/office/powerpoint/2010/main" val="25888027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3C1A969-21C0-462D-B745-EEBBBEBBD68C}"/>
              </a:ext>
            </a:extLst>
          </p:cNvPr>
          <p:cNvSpPr>
            <a:spLocks noGrp="1"/>
          </p:cNvSpPr>
          <p:nvPr>
            <p:ph type="body" sz="quarter" idx="12"/>
          </p:nvPr>
        </p:nvSpPr>
        <p:spPr>
          <a:xfrm>
            <a:off x="658813" y="1544638"/>
            <a:ext cx="11066341" cy="4475162"/>
          </a:xfrm>
        </p:spPr>
        <p:txBody>
          <a:bodyPr/>
          <a:lstStyle/>
          <a:p>
            <a:r>
              <a:rPr lang="en-US" dirty="0"/>
              <a:t>Naming convention for creating database object should exist</a:t>
            </a:r>
            <a:endParaRPr lang="sr-Latn-RS" dirty="0"/>
          </a:p>
          <a:p>
            <a:r>
              <a:rPr lang="sr-Latn-RS" dirty="0"/>
              <a:t>-   Tables names must end with s</a:t>
            </a:r>
          </a:p>
          <a:p>
            <a:pPr marL="457200" indent="-457200">
              <a:buFontTx/>
              <a:buChar char="-"/>
            </a:pPr>
            <a:r>
              <a:rPr lang="sr-Latn-RS" dirty="0"/>
              <a:t>PimaryKeys: PK_&lt;TableName&gt;</a:t>
            </a:r>
          </a:p>
          <a:p>
            <a:pPr marL="457200" indent="-457200">
              <a:buFontTx/>
              <a:buChar char="-"/>
            </a:pPr>
            <a:r>
              <a:rPr lang="sr-Latn-RS" dirty="0"/>
              <a:t>Foreign Keys: FK_&lt;TableName&gt;_&lt;TableName2&gt;</a:t>
            </a:r>
          </a:p>
          <a:p>
            <a:pPr marL="457200" indent="-457200">
              <a:buFontTx/>
              <a:buChar char="-"/>
            </a:pPr>
            <a:r>
              <a:rPr lang="sr-Latn-RS" dirty="0"/>
              <a:t>Unique Indexes/Constraints: UN_&lt;TableName&gt;_&lt;Columns&gt;</a:t>
            </a:r>
          </a:p>
          <a:p>
            <a:pPr marL="457200" indent="-457200">
              <a:buFontTx/>
              <a:buChar char="-"/>
            </a:pPr>
            <a:endParaRPr lang="sr-Latn-RS" dirty="0"/>
          </a:p>
          <a:p>
            <a:r>
              <a:rPr lang="en-US" dirty="0"/>
              <a:t>Use schemas for grouping database objects</a:t>
            </a:r>
            <a:endParaRPr lang="sr-Latn-RS" dirty="0"/>
          </a:p>
          <a:p>
            <a:r>
              <a:rPr lang="en-US" dirty="0"/>
              <a:t>Use foreign key constraints to protect your data from garbage</a:t>
            </a:r>
            <a:endParaRPr lang="sr-Latn-RS" dirty="0"/>
          </a:p>
          <a:p>
            <a:r>
              <a:rPr lang="en-US" dirty="0"/>
              <a:t>Add auto-increment identity in most cases. Only on static table in not needed</a:t>
            </a:r>
            <a:r>
              <a:rPr lang="sr-Latn-RS" dirty="0"/>
              <a:t>.</a:t>
            </a:r>
          </a:p>
          <a:p>
            <a:r>
              <a:rPr lang="en-US" dirty="0"/>
              <a:t>In every table add columns for information who created, updated row and dates for actions.</a:t>
            </a:r>
            <a:endParaRPr lang="sr-Latn-RS" dirty="0"/>
          </a:p>
          <a:p>
            <a:r>
              <a:rPr lang="sr-Latn-RS" dirty="0"/>
              <a:t>Build tables to suport milion of rows.</a:t>
            </a:r>
          </a:p>
          <a:p>
            <a:r>
              <a:rPr lang="sr-Latn-RS" dirty="0"/>
              <a:t>Decuple tables entries if it is possible </a:t>
            </a:r>
            <a:endParaRPr lang="en-US" dirty="0"/>
          </a:p>
        </p:txBody>
      </p:sp>
      <p:sp>
        <p:nvSpPr>
          <p:cNvPr id="3" name="Title 2">
            <a:extLst>
              <a:ext uri="{FF2B5EF4-FFF2-40B4-BE49-F238E27FC236}">
                <a16:creationId xmlns:a16="http://schemas.microsoft.com/office/drawing/2014/main" id="{80633A08-FF85-4FB3-BE9B-8AD49B7F74CE}"/>
              </a:ext>
            </a:extLst>
          </p:cNvPr>
          <p:cNvSpPr>
            <a:spLocks noGrp="1"/>
          </p:cNvSpPr>
          <p:nvPr>
            <p:ph type="title"/>
          </p:nvPr>
        </p:nvSpPr>
        <p:spPr/>
        <p:txBody>
          <a:bodyPr/>
          <a:lstStyle/>
          <a:p>
            <a:r>
              <a:rPr lang="sr-Latn-RS" dirty="0"/>
              <a:t>Database model - recommendations</a:t>
            </a:r>
            <a:endParaRPr lang="en-US" dirty="0"/>
          </a:p>
        </p:txBody>
      </p:sp>
      <p:sp>
        <p:nvSpPr>
          <p:cNvPr id="4" name="Slide Number Placeholder 3">
            <a:extLst>
              <a:ext uri="{FF2B5EF4-FFF2-40B4-BE49-F238E27FC236}">
                <a16:creationId xmlns:a16="http://schemas.microsoft.com/office/drawing/2014/main" id="{1DAC4C68-2815-4ED5-9D80-A7C293A15427}"/>
              </a:ext>
            </a:extLst>
          </p:cNvPr>
          <p:cNvSpPr>
            <a:spLocks noGrp="1"/>
          </p:cNvSpPr>
          <p:nvPr>
            <p:ph type="sldNum" sz="quarter" idx="4"/>
          </p:nvPr>
        </p:nvSpPr>
        <p:spPr/>
        <p:txBody>
          <a:bodyPr/>
          <a:lstStyle/>
          <a:p>
            <a:fld id="{DDD2A080-DA64-4F5C-9131-47EB793B4410}" type="slidenum">
              <a:rPr lang="en-GB" smtClean="0"/>
              <a:pPr/>
              <a:t>10</a:t>
            </a:fld>
            <a:endParaRPr lang="en-GB" dirty="0"/>
          </a:p>
        </p:txBody>
      </p:sp>
    </p:spTree>
    <p:extLst>
      <p:ext uri="{BB962C8B-B14F-4D97-AF65-F5344CB8AC3E}">
        <p14:creationId xmlns:p14="http://schemas.microsoft.com/office/powerpoint/2010/main" val="2328066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F2F8908-ABC7-4C31-ADE3-382B9CD10FBA}"/>
              </a:ext>
            </a:extLst>
          </p:cNvPr>
          <p:cNvSpPr>
            <a:spLocks noGrp="1"/>
          </p:cNvSpPr>
          <p:nvPr>
            <p:ph type="body" sz="quarter" idx="12"/>
          </p:nvPr>
        </p:nvSpPr>
        <p:spPr>
          <a:xfrm>
            <a:off x="658813" y="1544638"/>
            <a:ext cx="11135789" cy="1847743"/>
          </a:xfrm>
        </p:spPr>
        <p:txBody>
          <a:bodyPr/>
          <a:lstStyle/>
          <a:p>
            <a:r>
              <a:rPr lang="sr-Latn-RS" dirty="0"/>
              <a:t>Bank system have customers which have data (First Name, Last Name, JMBG etc...)</a:t>
            </a:r>
          </a:p>
          <a:p>
            <a:r>
              <a:rPr lang="sr-Latn-RS" dirty="0"/>
              <a:t>Every customer have accounts and payments</a:t>
            </a:r>
          </a:p>
          <a:p>
            <a:r>
              <a:rPr lang="sr-Latn-RS" dirty="0"/>
              <a:t>We are determining name journal for every change on customer data or on payment</a:t>
            </a:r>
          </a:p>
          <a:p>
            <a:r>
              <a:rPr lang="sr-Latn-RS" dirty="0"/>
              <a:t>As result we have next:</a:t>
            </a:r>
          </a:p>
          <a:p>
            <a:endParaRPr lang="en-US" dirty="0"/>
          </a:p>
        </p:txBody>
      </p:sp>
      <p:sp>
        <p:nvSpPr>
          <p:cNvPr id="3" name="Title 2">
            <a:extLst>
              <a:ext uri="{FF2B5EF4-FFF2-40B4-BE49-F238E27FC236}">
                <a16:creationId xmlns:a16="http://schemas.microsoft.com/office/drawing/2014/main" id="{BA5792FC-6FE4-4836-824C-9B94C2D9A00E}"/>
              </a:ext>
            </a:extLst>
          </p:cNvPr>
          <p:cNvSpPr>
            <a:spLocks noGrp="1"/>
          </p:cNvSpPr>
          <p:nvPr>
            <p:ph type="title"/>
          </p:nvPr>
        </p:nvSpPr>
        <p:spPr/>
        <p:txBody>
          <a:bodyPr/>
          <a:lstStyle/>
          <a:p>
            <a:r>
              <a:rPr lang="sr-Latn-RS" dirty="0"/>
              <a:t>Examples of bad data models</a:t>
            </a:r>
            <a:endParaRPr lang="en-US" dirty="0"/>
          </a:p>
        </p:txBody>
      </p:sp>
      <p:sp>
        <p:nvSpPr>
          <p:cNvPr id="4" name="Slide Number Placeholder 3">
            <a:extLst>
              <a:ext uri="{FF2B5EF4-FFF2-40B4-BE49-F238E27FC236}">
                <a16:creationId xmlns:a16="http://schemas.microsoft.com/office/drawing/2014/main" id="{7FD1A6EF-ED54-4332-BC73-6400D8C671D7}"/>
              </a:ext>
            </a:extLst>
          </p:cNvPr>
          <p:cNvSpPr>
            <a:spLocks noGrp="1"/>
          </p:cNvSpPr>
          <p:nvPr>
            <p:ph type="sldNum" sz="quarter" idx="4"/>
          </p:nvPr>
        </p:nvSpPr>
        <p:spPr/>
        <p:txBody>
          <a:bodyPr/>
          <a:lstStyle/>
          <a:p>
            <a:fld id="{DDD2A080-DA64-4F5C-9131-47EB793B4410}" type="slidenum">
              <a:rPr lang="en-GB" smtClean="0"/>
              <a:pPr/>
              <a:t>11</a:t>
            </a:fld>
            <a:endParaRPr lang="en-GB" dirty="0"/>
          </a:p>
        </p:txBody>
      </p:sp>
      <p:pic>
        <p:nvPicPr>
          <p:cNvPr id="7" name="Picture 6">
            <a:extLst>
              <a:ext uri="{FF2B5EF4-FFF2-40B4-BE49-F238E27FC236}">
                <a16:creationId xmlns:a16="http://schemas.microsoft.com/office/drawing/2014/main" id="{3EA92DE0-3BAE-4210-AE3E-09863D50ABF3}"/>
              </a:ext>
            </a:extLst>
          </p:cNvPr>
          <p:cNvPicPr>
            <a:picLocks noChangeAspect="1"/>
          </p:cNvPicPr>
          <p:nvPr/>
        </p:nvPicPr>
        <p:blipFill>
          <a:blip r:embed="rId2"/>
          <a:stretch>
            <a:fillRect/>
          </a:stretch>
        </p:blipFill>
        <p:spPr>
          <a:xfrm>
            <a:off x="623627" y="3570080"/>
            <a:ext cx="6096000" cy="2624450"/>
          </a:xfrm>
          <a:prstGeom prst="rect">
            <a:avLst/>
          </a:prstGeom>
        </p:spPr>
      </p:pic>
      <p:sp>
        <p:nvSpPr>
          <p:cNvPr id="10" name="Text Placeholder 1">
            <a:extLst>
              <a:ext uri="{FF2B5EF4-FFF2-40B4-BE49-F238E27FC236}">
                <a16:creationId xmlns:a16="http://schemas.microsoft.com/office/drawing/2014/main" id="{4C21356F-7D91-469C-BB4D-03BDD8047F4B}"/>
              </a:ext>
            </a:extLst>
          </p:cNvPr>
          <p:cNvSpPr txBox="1">
            <a:spLocks/>
          </p:cNvSpPr>
          <p:nvPr/>
        </p:nvSpPr>
        <p:spPr bwMode="auto">
          <a:xfrm>
            <a:off x="7020508" y="3567111"/>
            <a:ext cx="4547865" cy="2624450"/>
          </a:xfrm>
          <a:prstGeom prst="rect">
            <a:avLst/>
          </a:prstGeom>
        </p:spPr>
        <p:txBody>
          <a:bodyPr vert="horz" lIns="0" tIns="0" rIns="0" bIns="0" rtlCol="0">
            <a:noAutofit/>
          </a:bodyPr>
          <a:lstStyle>
            <a:lvl1pPr marL="0" indent="0" algn="l" defTabSz="914400" rtl="0" eaLnBrk="1" latinLnBrk="0" hangingPunct="1">
              <a:lnSpc>
                <a:spcPts val="2400"/>
              </a:lnSpc>
              <a:spcBef>
                <a:spcPts val="0"/>
              </a:spcBef>
              <a:spcAft>
                <a:spcPts val="0"/>
              </a:spcAft>
              <a:buFont typeface="Arial" panose="020B0604020202020204" pitchFamily="34" charset="0"/>
              <a:buNone/>
              <a:defRPr sz="2800" b="0" kern="1200" baseline="0">
                <a:solidFill>
                  <a:schemeClr val="tx2"/>
                </a:solidFill>
                <a:latin typeface="+mj-lt"/>
                <a:ea typeface="+mn-ea"/>
                <a:cs typeface="ING Me" pitchFamily="2" charset="0"/>
              </a:defRPr>
            </a:lvl1pPr>
            <a:lvl2pPr marL="0" indent="0" algn="l" defTabSz="914400" rtl="0" eaLnBrk="1" latinLnBrk="0" hangingPunct="1">
              <a:lnSpc>
                <a:spcPts val="2400"/>
              </a:lnSpc>
              <a:spcBef>
                <a:spcPts val="0"/>
              </a:spcBef>
              <a:spcAft>
                <a:spcPts val="0"/>
              </a:spcAft>
              <a:buFont typeface="Arial" panose="020B0604020202020204" pitchFamily="34" charset="0"/>
              <a:buNone/>
              <a:defRPr sz="2000" b="0" kern="1200" baseline="0">
                <a:solidFill>
                  <a:schemeClr val="tx1"/>
                </a:solidFill>
                <a:latin typeface="+mn-lt"/>
                <a:ea typeface="+mn-ea"/>
                <a:cs typeface="ING Me" pitchFamily="2" charset="0"/>
              </a:defRPr>
            </a:lvl2pPr>
            <a:lvl3pPr marL="180975" indent="-180975" algn="l" defTabSz="914400" rtl="0" eaLnBrk="1" latinLnBrk="0" hangingPunct="1">
              <a:lnSpc>
                <a:spcPts val="2400"/>
              </a:lnSpc>
              <a:spcBef>
                <a:spcPts val="0"/>
              </a:spcBef>
              <a:spcAft>
                <a:spcPts val="0"/>
              </a:spcAft>
              <a:buClr>
                <a:schemeClr val="accent3"/>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3pPr>
            <a:lvl4pPr marL="361950" indent="-180975" algn="l" defTabSz="914400" rtl="0" eaLnBrk="1" latinLnBrk="0" hangingPunct="1">
              <a:lnSpc>
                <a:spcPts val="2400"/>
              </a:lnSpc>
              <a:spcBef>
                <a:spcPts val="0"/>
              </a:spcBef>
              <a:spcAft>
                <a:spcPts val="0"/>
              </a:spcAft>
              <a:buClr>
                <a:schemeClr val="accent4"/>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4pPr>
            <a:lvl5pPr marL="542925" indent="-180975" algn="l" defTabSz="914400" rtl="0" eaLnBrk="1" latinLnBrk="0" hangingPunct="1">
              <a:lnSpc>
                <a:spcPts val="2400"/>
              </a:lnSpc>
              <a:spcBef>
                <a:spcPts val="0"/>
              </a:spcBef>
              <a:spcAft>
                <a:spcPts val="0"/>
              </a:spcAft>
              <a:buClr>
                <a:schemeClr val="accent5"/>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5pPr>
            <a:lvl6pPr marL="714375" indent="-171450" algn="l" defTabSz="914400" rtl="0" eaLnBrk="1" latinLnBrk="0" hangingPunct="1">
              <a:lnSpc>
                <a:spcPts val="2400"/>
              </a:lnSpc>
              <a:spcBef>
                <a:spcPts val="0"/>
              </a:spcBef>
              <a:buClr>
                <a:schemeClr val="accent6"/>
              </a:buClr>
              <a:buSzPct val="80000"/>
              <a:buFont typeface="Franklin Gothic Book" panose="020B05030201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Tx/>
              <a:buChar char="-"/>
            </a:pPr>
            <a:r>
              <a:rPr lang="en-US" dirty="0"/>
              <a:t>15 seconds only for counts</a:t>
            </a:r>
            <a:endParaRPr lang="sr-Latn-RS" dirty="0"/>
          </a:p>
          <a:p>
            <a:pPr marL="457200" indent="-457200">
              <a:buFontTx/>
              <a:buChar char="-"/>
            </a:pPr>
            <a:r>
              <a:rPr lang="sr-Latn-RS" dirty="0"/>
              <a:t>For solving, indexes should be added</a:t>
            </a:r>
          </a:p>
          <a:p>
            <a:pPr marL="457200" indent="-457200">
              <a:buFontTx/>
              <a:buChar char="-"/>
            </a:pPr>
            <a:r>
              <a:rPr lang="sr-Latn-RS" dirty="0"/>
              <a:t>Use SOLID principles and patterns</a:t>
            </a:r>
          </a:p>
          <a:p>
            <a:pPr marL="457200" indent="-457200">
              <a:buFontTx/>
              <a:buChar char="-"/>
            </a:pPr>
            <a:r>
              <a:rPr lang="sr-Latn-RS" dirty="0"/>
              <a:t>Database should be only used for tables</a:t>
            </a:r>
          </a:p>
        </p:txBody>
      </p:sp>
    </p:spTree>
    <p:extLst>
      <p:ext uri="{BB962C8B-B14F-4D97-AF65-F5344CB8AC3E}">
        <p14:creationId xmlns:p14="http://schemas.microsoft.com/office/powerpoint/2010/main" val="2572191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4DBFC8E-C980-48B8-8BD1-9CF7E4C681A4}"/>
              </a:ext>
            </a:extLst>
          </p:cNvPr>
          <p:cNvSpPr>
            <a:spLocks noGrp="1"/>
          </p:cNvSpPr>
          <p:nvPr>
            <p:ph type="body" sz="quarter" idx="12"/>
          </p:nvPr>
        </p:nvSpPr>
        <p:spPr>
          <a:xfrm>
            <a:off x="658814" y="3183038"/>
            <a:ext cx="10591778" cy="2836762"/>
          </a:xfrm>
        </p:spPr>
        <p:txBody>
          <a:bodyPr/>
          <a:lstStyle/>
          <a:p>
            <a:r>
              <a:rPr lang="en-US" dirty="0"/>
              <a:t>How this can be implemented without iterator and switch case statements</a:t>
            </a:r>
            <a:r>
              <a:rPr lang="sr-Latn-RS" dirty="0"/>
              <a:t>?</a:t>
            </a:r>
            <a:endParaRPr lang="en-US" dirty="0"/>
          </a:p>
        </p:txBody>
      </p:sp>
      <p:sp>
        <p:nvSpPr>
          <p:cNvPr id="3" name="Title 2">
            <a:extLst>
              <a:ext uri="{FF2B5EF4-FFF2-40B4-BE49-F238E27FC236}">
                <a16:creationId xmlns:a16="http://schemas.microsoft.com/office/drawing/2014/main" id="{695D2A0B-AB0A-4B0D-B421-666B58E7A237}"/>
              </a:ext>
            </a:extLst>
          </p:cNvPr>
          <p:cNvSpPr>
            <a:spLocks noGrp="1"/>
          </p:cNvSpPr>
          <p:nvPr>
            <p:ph type="title"/>
          </p:nvPr>
        </p:nvSpPr>
        <p:spPr/>
        <p:txBody>
          <a:bodyPr/>
          <a:lstStyle/>
          <a:p>
            <a:r>
              <a:rPr lang="sr-Latn-RS" dirty="0"/>
              <a:t>Think about</a:t>
            </a:r>
            <a:endParaRPr lang="en-US" dirty="0"/>
          </a:p>
        </p:txBody>
      </p:sp>
      <p:sp>
        <p:nvSpPr>
          <p:cNvPr id="4" name="Slide Number Placeholder 3">
            <a:extLst>
              <a:ext uri="{FF2B5EF4-FFF2-40B4-BE49-F238E27FC236}">
                <a16:creationId xmlns:a16="http://schemas.microsoft.com/office/drawing/2014/main" id="{8EF5C5EC-B8BC-4500-A790-66B8EA815D42}"/>
              </a:ext>
            </a:extLst>
          </p:cNvPr>
          <p:cNvSpPr>
            <a:spLocks noGrp="1"/>
          </p:cNvSpPr>
          <p:nvPr>
            <p:ph type="sldNum" sz="quarter" idx="4"/>
          </p:nvPr>
        </p:nvSpPr>
        <p:spPr/>
        <p:txBody>
          <a:bodyPr/>
          <a:lstStyle/>
          <a:p>
            <a:fld id="{DDD2A080-DA64-4F5C-9131-47EB793B4410}" type="slidenum">
              <a:rPr lang="en-GB" smtClean="0"/>
              <a:pPr/>
              <a:t>12</a:t>
            </a:fld>
            <a:endParaRPr lang="en-GB" dirty="0"/>
          </a:p>
        </p:txBody>
      </p:sp>
      <p:sp>
        <p:nvSpPr>
          <p:cNvPr id="5" name="Footer Placeholder 4">
            <a:extLst>
              <a:ext uri="{FF2B5EF4-FFF2-40B4-BE49-F238E27FC236}">
                <a16:creationId xmlns:a16="http://schemas.microsoft.com/office/drawing/2014/main" id="{5CE7772D-282E-442A-AE53-24D46AA3F8F2}"/>
              </a:ext>
            </a:extLst>
          </p:cNvPr>
          <p:cNvSpPr>
            <a:spLocks noGrp="1"/>
          </p:cNvSpPr>
          <p:nvPr>
            <p:ph type="ftr" sz="quarter" idx="3"/>
          </p:nvPr>
        </p:nvSpPr>
        <p:spPr/>
        <p:txBody>
          <a:bodyPr/>
          <a:lstStyle/>
          <a:p>
            <a:r>
              <a:rPr lang="en-GB" noProof="0" dirty="0"/>
              <a:t>Title of this presentation (Footer Text)</a:t>
            </a:r>
          </a:p>
        </p:txBody>
      </p:sp>
      <p:pic>
        <p:nvPicPr>
          <p:cNvPr id="6" name="Picture 5">
            <a:extLst>
              <a:ext uri="{FF2B5EF4-FFF2-40B4-BE49-F238E27FC236}">
                <a16:creationId xmlns:a16="http://schemas.microsoft.com/office/drawing/2014/main" id="{221E3DD3-2C98-40A5-BC4C-5F146EF553C9}"/>
              </a:ext>
            </a:extLst>
          </p:cNvPr>
          <p:cNvPicPr>
            <a:picLocks noChangeAspect="1"/>
          </p:cNvPicPr>
          <p:nvPr/>
        </p:nvPicPr>
        <p:blipFill>
          <a:blip r:embed="rId2"/>
          <a:stretch>
            <a:fillRect/>
          </a:stretch>
        </p:blipFill>
        <p:spPr>
          <a:xfrm>
            <a:off x="673690" y="1594654"/>
            <a:ext cx="8696325" cy="1466850"/>
          </a:xfrm>
          <a:prstGeom prst="rect">
            <a:avLst/>
          </a:prstGeom>
        </p:spPr>
      </p:pic>
    </p:spTree>
    <p:extLst>
      <p:ext uri="{BB962C8B-B14F-4D97-AF65-F5344CB8AC3E}">
        <p14:creationId xmlns:p14="http://schemas.microsoft.com/office/powerpoint/2010/main" val="859900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nl-NL"/>
              <a:t>Questions</a:t>
            </a:r>
            <a:endParaRPr lang="nl-NL" dirty="0"/>
          </a:p>
        </p:txBody>
      </p:sp>
      <p:sp>
        <p:nvSpPr>
          <p:cNvPr id="3" name="Slide Number Placeholder 2"/>
          <p:cNvSpPr>
            <a:spLocks noGrp="1"/>
          </p:cNvSpPr>
          <p:nvPr>
            <p:ph type="sldNum" sz="quarter" idx="4"/>
          </p:nvPr>
        </p:nvSpPr>
        <p:spPr/>
        <p:txBody>
          <a:bodyPr/>
          <a:lstStyle/>
          <a:p>
            <a:fld id="{DDD2A080-DA64-4F5C-9131-47EB793B4410}" type="slidenum">
              <a:rPr lang="en-GB" smtClean="0"/>
              <a:pPr/>
              <a:t>13</a:t>
            </a:fld>
            <a:endParaRPr lang="en-GB" dirty="0"/>
          </a:p>
        </p:txBody>
      </p:sp>
    </p:spTree>
    <p:extLst>
      <p:ext uri="{BB962C8B-B14F-4D97-AF65-F5344CB8AC3E}">
        <p14:creationId xmlns:p14="http://schemas.microsoft.com/office/powerpoint/2010/main" val="1630818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Thank you</a:t>
            </a:r>
            <a:endParaRPr lang="nl-NL" dirty="0"/>
          </a:p>
        </p:txBody>
      </p:sp>
      <p:sp>
        <p:nvSpPr>
          <p:cNvPr id="6" name="Text Placeholder 5"/>
          <p:cNvSpPr>
            <a:spLocks noGrp="1"/>
          </p:cNvSpPr>
          <p:nvPr>
            <p:ph type="body" sz="quarter" idx="12"/>
          </p:nvPr>
        </p:nvSpPr>
        <p:spPr/>
        <p:txBody>
          <a:bodyPr/>
          <a:lstStyle/>
          <a:p>
            <a:r>
              <a:rPr lang="nl-NL" dirty="0"/>
              <a:t>Levi9 Global Sourcing Balkan d.o.o.</a:t>
            </a:r>
          </a:p>
          <a:p>
            <a:r>
              <a:rPr lang="sr-Latn-RS" dirty="0"/>
              <a:t>Novi Sad</a:t>
            </a:r>
            <a:r>
              <a:rPr lang="nl-NL" dirty="0"/>
              <a:t> Offices</a:t>
            </a:r>
          </a:p>
          <a:p>
            <a:r>
              <a:rPr lang="sr-Latn-RS" dirty="0"/>
              <a:t>Trifkovicev trg 6</a:t>
            </a:r>
            <a:endParaRPr lang="nl-NL" dirty="0"/>
          </a:p>
          <a:p>
            <a:r>
              <a:rPr lang="nl-NL" dirty="0"/>
              <a:t>2</a:t>
            </a:r>
            <a:r>
              <a:rPr lang="sr-Latn-RS" dirty="0"/>
              <a:t>1</a:t>
            </a:r>
            <a:r>
              <a:rPr lang="nl-NL" dirty="0"/>
              <a:t>000 </a:t>
            </a:r>
            <a:r>
              <a:rPr lang="sr-Latn-RS" dirty="0"/>
              <a:t>Novi Sad</a:t>
            </a:r>
            <a:r>
              <a:rPr lang="nl-NL" dirty="0"/>
              <a:t>, Serbia</a:t>
            </a:r>
          </a:p>
        </p:txBody>
      </p:sp>
      <p:sp>
        <p:nvSpPr>
          <p:cNvPr id="7" name="Text Placeholder 6"/>
          <p:cNvSpPr>
            <a:spLocks noGrp="1"/>
          </p:cNvSpPr>
          <p:nvPr>
            <p:ph type="body" sz="quarter" idx="13"/>
          </p:nvPr>
        </p:nvSpPr>
        <p:spPr/>
        <p:txBody>
          <a:bodyPr/>
          <a:lstStyle/>
          <a:p>
            <a:r>
              <a:rPr lang="nl-NL" dirty="0"/>
              <a:t>Serbia / </a:t>
            </a:r>
            <a:r>
              <a:rPr lang="sr-Latn-RS" dirty="0"/>
              <a:t>Novi sad</a:t>
            </a:r>
            <a:endParaRPr lang="nl-NL" dirty="0"/>
          </a:p>
        </p:txBody>
      </p:sp>
    </p:spTree>
    <p:extLst>
      <p:ext uri="{BB962C8B-B14F-4D97-AF65-F5344CB8AC3E}">
        <p14:creationId xmlns:p14="http://schemas.microsoft.com/office/powerpoint/2010/main" val="3894980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Agenda Slide</a:t>
            </a:r>
            <a:endParaRPr lang="nl-NL" dirty="0"/>
          </a:p>
        </p:txBody>
      </p:sp>
      <p:sp>
        <p:nvSpPr>
          <p:cNvPr id="5" name="Text Placeholder 4"/>
          <p:cNvSpPr>
            <a:spLocks noGrp="1"/>
          </p:cNvSpPr>
          <p:nvPr>
            <p:ph type="body" sz="quarter" idx="12"/>
          </p:nvPr>
        </p:nvSpPr>
        <p:spPr/>
        <p:txBody>
          <a:bodyPr/>
          <a:lstStyle/>
          <a:p>
            <a:r>
              <a:rPr lang="en-GB" dirty="0"/>
              <a:t>01</a:t>
            </a:r>
            <a:endParaRPr lang="nl-NL" dirty="0"/>
          </a:p>
        </p:txBody>
      </p:sp>
      <p:sp>
        <p:nvSpPr>
          <p:cNvPr id="6" name="Text Placeholder 5"/>
          <p:cNvSpPr>
            <a:spLocks noGrp="1"/>
          </p:cNvSpPr>
          <p:nvPr>
            <p:ph type="body" sz="quarter" idx="13"/>
          </p:nvPr>
        </p:nvSpPr>
        <p:spPr/>
        <p:txBody>
          <a:bodyPr/>
          <a:lstStyle/>
          <a:p>
            <a:r>
              <a:rPr lang="en-US" dirty="0"/>
              <a:t>About Me</a:t>
            </a:r>
            <a:endParaRPr lang="nl-NL" dirty="0"/>
          </a:p>
        </p:txBody>
      </p:sp>
      <p:sp>
        <p:nvSpPr>
          <p:cNvPr id="7" name="Text Placeholder 6"/>
          <p:cNvSpPr>
            <a:spLocks noGrp="1"/>
          </p:cNvSpPr>
          <p:nvPr>
            <p:ph type="body" sz="quarter" idx="14"/>
          </p:nvPr>
        </p:nvSpPr>
        <p:spPr/>
        <p:txBody>
          <a:bodyPr/>
          <a:lstStyle/>
          <a:p>
            <a:r>
              <a:rPr lang="en-GB" dirty="0"/>
              <a:t>02</a:t>
            </a:r>
            <a:endParaRPr lang="nl-NL" dirty="0"/>
          </a:p>
        </p:txBody>
      </p:sp>
      <p:sp>
        <p:nvSpPr>
          <p:cNvPr id="8" name="Text Placeholder 7"/>
          <p:cNvSpPr>
            <a:spLocks noGrp="1"/>
          </p:cNvSpPr>
          <p:nvPr>
            <p:ph type="body" sz="quarter" idx="15"/>
          </p:nvPr>
        </p:nvSpPr>
        <p:spPr>
          <a:xfrm>
            <a:off x="1262669" y="3015018"/>
            <a:ext cx="4671219" cy="665958"/>
          </a:xfrm>
        </p:spPr>
        <p:txBody>
          <a:bodyPr/>
          <a:lstStyle/>
          <a:p>
            <a:r>
              <a:rPr lang="sr-Latn-RS" dirty="0"/>
              <a:t>SQL DB intro</a:t>
            </a:r>
            <a:endParaRPr lang="nl-NL" dirty="0"/>
          </a:p>
        </p:txBody>
      </p:sp>
      <p:sp>
        <p:nvSpPr>
          <p:cNvPr id="9" name="Text Placeholder 8"/>
          <p:cNvSpPr>
            <a:spLocks noGrp="1"/>
          </p:cNvSpPr>
          <p:nvPr>
            <p:ph type="body" sz="quarter" idx="16"/>
          </p:nvPr>
        </p:nvSpPr>
        <p:spPr>
          <a:xfrm>
            <a:off x="6480966" y="1385888"/>
            <a:ext cx="1150937" cy="957261"/>
          </a:xfrm>
        </p:spPr>
        <p:txBody>
          <a:bodyPr/>
          <a:lstStyle/>
          <a:p>
            <a:r>
              <a:rPr lang="en-GB" dirty="0"/>
              <a:t>03</a:t>
            </a:r>
            <a:endParaRPr lang="nl-NL" dirty="0"/>
          </a:p>
        </p:txBody>
      </p:sp>
      <p:sp>
        <p:nvSpPr>
          <p:cNvPr id="10" name="Text Placeholder 9"/>
          <p:cNvSpPr>
            <a:spLocks noGrp="1"/>
          </p:cNvSpPr>
          <p:nvPr>
            <p:ph type="body" sz="quarter" idx="17"/>
          </p:nvPr>
        </p:nvSpPr>
        <p:spPr>
          <a:xfrm>
            <a:off x="6987540" y="1889072"/>
            <a:ext cx="4701539" cy="631879"/>
          </a:xfrm>
        </p:spPr>
        <p:txBody>
          <a:bodyPr/>
          <a:lstStyle/>
          <a:p>
            <a:r>
              <a:rPr lang="sr-Latn-RS" dirty="0"/>
              <a:t>Demonstration in Azure</a:t>
            </a:r>
            <a:endParaRPr lang="nl-NL" dirty="0"/>
          </a:p>
        </p:txBody>
      </p:sp>
      <p:sp>
        <p:nvSpPr>
          <p:cNvPr id="11" name="Text Placeholder 10"/>
          <p:cNvSpPr>
            <a:spLocks noGrp="1"/>
          </p:cNvSpPr>
          <p:nvPr>
            <p:ph type="body" sz="quarter" idx="18"/>
          </p:nvPr>
        </p:nvSpPr>
        <p:spPr>
          <a:xfrm>
            <a:off x="6410994" y="2491264"/>
            <a:ext cx="1150937" cy="957261"/>
          </a:xfrm>
        </p:spPr>
        <p:txBody>
          <a:bodyPr/>
          <a:lstStyle/>
          <a:p>
            <a:r>
              <a:rPr lang="en-GB" dirty="0"/>
              <a:t>04</a:t>
            </a:r>
            <a:endParaRPr lang="nl-NL" dirty="0"/>
          </a:p>
        </p:txBody>
      </p:sp>
      <p:sp>
        <p:nvSpPr>
          <p:cNvPr id="12" name="Text Placeholder 11"/>
          <p:cNvSpPr>
            <a:spLocks noGrp="1"/>
          </p:cNvSpPr>
          <p:nvPr>
            <p:ph type="body" sz="quarter" idx="19"/>
          </p:nvPr>
        </p:nvSpPr>
        <p:spPr>
          <a:xfrm>
            <a:off x="6986462" y="2888008"/>
            <a:ext cx="4671219" cy="665958"/>
          </a:xfrm>
        </p:spPr>
        <p:txBody>
          <a:bodyPr/>
          <a:lstStyle/>
          <a:p>
            <a:r>
              <a:rPr lang="nl-NL" dirty="0"/>
              <a:t>Questions and end slides</a:t>
            </a:r>
          </a:p>
        </p:txBody>
      </p:sp>
      <p:sp>
        <p:nvSpPr>
          <p:cNvPr id="36" name="Slide Number Placeholder 35"/>
          <p:cNvSpPr>
            <a:spLocks noGrp="1"/>
          </p:cNvSpPr>
          <p:nvPr>
            <p:ph type="sldNum" sz="quarter" idx="4"/>
          </p:nvPr>
        </p:nvSpPr>
        <p:spPr/>
        <p:txBody>
          <a:bodyPr/>
          <a:lstStyle/>
          <a:p>
            <a:fld id="{DDD2A080-DA64-4F5C-9131-47EB793B4410}" type="slidenum">
              <a:rPr lang="en-GB" smtClean="0"/>
              <a:pPr/>
              <a:t>2</a:t>
            </a:fld>
            <a:endParaRPr lang="en-GB" dirty="0"/>
          </a:p>
        </p:txBody>
      </p:sp>
    </p:spTree>
    <p:extLst>
      <p:ext uri="{BB962C8B-B14F-4D97-AF65-F5344CB8AC3E}">
        <p14:creationId xmlns:p14="http://schemas.microsoft.com/office/powerpoint/2010/main" val="3933529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P spid="7" grpId="0" build="p"/>
      <p:bldP spid="8" grpId="0" build="p"/>
      <p:bldP spid="9" grpId="0" build="p"/>
      <p:bldP spid="10" grpId="0" build="p"/>
      <p:bldP spid="11" grpId="0" build="p"/>
      <p:bldP spid="1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51371" y="6372229"/>
            <a:ext cx="272256" cy="188119"/>
          </a:xfrm>
        </p:spPr>
        <p:txBody>
          <a:bodyPr/>
          <a:lstStyle/>
          <a:p>
            <a:fld id="{DDD2A080-DA64-4F5C-9131-47EB793B4410}" type="slidenum">
              <a:rPr lang="en-GB" noProof="0" smtClean="0"/>
              <a:pPr/>
              <a:t>3</a:t>
            </a:fld>
            <a:endParaRPr lang="en-GB" noProof="0" dirty="0"/>
          </a:p>
        </p:txBody>
      </p:sp>
      <p:sp>
        <p:nvSpPr>
          <p:cNvPr id="4" name="Content Placeholder 3"/>
          <p:cNvSpPr>
            <a:spLocks noGrp="1"/>
          </p:cNvSpPr>
          <p:nvPr>
            <p:ph type="body" sz="quarter" idx="12"/>
          </p:nvPr>
        </p:nvSpPr>
        <p:spPr/>
        <p:txBody>
          <a:bodyPr/>
          <a:lstStyle/>
          <a:p>
            <a:r>
              <a:rPr lang="sr-Latn-RS" dirty="0"/>
              <a:t>Ružica Kresoja</a:t>
            </a:r>
            <a:endParaRPr lang="en-US" dirty="0"/>
          </a:p>
          <a:p>
            <a:endParaRPr lang="en-US" dirty="0"/>
          </a:p>
          <a:p>
            <a:r>
              <a:rPr lang="sr-Latn-RS" dirty="0"/>
              <a:t>- .Net </a:t>
            </a:r>
            <a:r>
              <a:rPr lang="en-US" dirty="0"/>
              <a:t>software </a:t>
            </a:r>
            <a:r>
              <a:rPr lang="sr-Latn-RS" dirty="0"/>
              <a:t>developer</a:t>
            </a:r>
          </a:p>
          <a:p>
            <a:pPr marL="457200" indent="-457200">
              <a:buFontTx/>
              <a:buChar char="-"/>
            </a:pPr>
            <a:endParaRPr lang="sr-Latn-RS" dirty="0"/>
          </a:p>
          <a:p>
            <a:r>
              <a:rPr lang="sr-Latn-RS" dirty="0"/>
              <a:t>- More than </a:t>
            </a:r>
            <a:r>
              <a:rPr lang="en-US" dirty="0"/>
              <a:t>10</a:t>
            </a:r>
            <a:r>
              <a:rPr lang="sr-Latn-RS" dirty="0"/>
              <a:t> years experience</a:t>
            </a:r>
            <a:r>
              <a:rPr lang="en-US" dirty="0"/>
              <a:t>, 5 years in IT industry</a:t>
            </a:r>
            <a:endParaRPr lang="sr-Latn-RS" dirty="0"/>
          </a:p>
          <a:p>
            <a:endParaRPr lang="sr-Latn-RS" dirty="0"/>
          </a:p>
          <a:p>
            <a:endParaRPr lang="nl-NL" dirty="0"/>
          </a:p>
          <a:p>
            <a:endParaRPr lang="nl-NL" dirty="0"/>
          </a:p>
        </p:txBody>
      </p:sp>
      <p:sp>
        <p:nvSpPr>
          <p:cNvPr id="2" name="Title 1"/>
          <p:cNvSpPr>
            <a:spLocks noGrp="1"/>
          </p:cNvSpPr>
          <p:nvPr>
            <p:ph type="title"/>
          </p:nvPr>
        </p:nvSpPr>
        <p:spPr/>
        <p:txBody>
          <a:bodyPr/>
          <a:lstStyle/>
          <a:p>
            <a:r>
              <a:rPr lang="en-GB" dirty="0"/>
              <a:t>01. About me</a:t>
            </a:r>
            <a:endParaRPr lang="nl-NL"/>
          </a:p>
        </p:txBody>
      </p:sp>
      <p:sp>
        <p:nvSpPr>
          <p:cNvPr id="5" name="Footer Placeholder 4"/>
          <p:cNvSpPr>
            <a:spLocks noGrp="1"/>
          </p:cNvSpPr>
          <p:nvPr>
            <p:ph type="ftr" sz="quarter" idx="3"/>
          </p:nvPr>
        </p:nvSpPr>
        <p:spPr>
          <a:xfrm>
            <a:off x="673691" y="6370641"/>
            <a:ext cx="7181850" cy="189708"/>
          </a:xfrm>
        </p:spPr>
        <p:txBody>
          <a:bodyPr/>
          <a:lstStyle/>
          <a:p>
            <a:r>
              <a:rPr lang="en-US" dirty="0"/>
              <a:t>L</a:t>
            </a:r>
            <a:r>
              <a:rPr lang="sr-Latn-RS" dirty="0"/>
              <a:t>Code9</a:t>
            </a:r>
            <a:endParaRPr lang="en-US" dirty="0"/>
          </a:p>
        </p:txBody>
      </p:sp>
    </p:spTree>
    <p:extLst>
      <p:ext uri="{BB962C8B-B14F-4D97-AF65-F5344CB8AC3E}">
        <p14:creationId xmlns:p14="http://schemas.microsoft.com/office/powerpoint/2010/main" val="4127224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A8FBDE5-6EF3-4E18-BD76-67E8037E97ED}"/>
              </a:ext>
            </a:extLst>
          </p:cNvPr>
          <p:cNvSpPr>
            <a:spLocks noGrp="1"/>
          </p:cNvSpPr>
          <p:nvPr>
            <p:ph type="body" sz="quarter" idx="12"/>
          </p:nvPr>
        </p:nvSpPr>
        <p:spPr>
          <a:xfrm>
            <a:off x="658814" y="1369908"/>
            <a:ext cx="8966200" cy="4649892"/>
          </a:xfrm>
        </p:spPr>
        <p:txBody>
          <a:bodyPr/>
          <a:lstStyle/>
          <a:p>
            <a:r>
              <a:rPr lang="sr-Latn-RS" dirty="0"/>
              <a:t>Relation database management system (RDMBS)</a:t>
            </a:r>
          </a:p>
          <a:p>
            <a:r>
              <a:rPr lang="sr-Latn-RS" dirty="0"/>
              <a:t>	-T-SQL (DDL, DML)</a:t>
            </a:r>
          </a:p>
          <a:p>
            <a:endParaRPr lang="sr-Latn-RS" dirty="0"/>
          </a:p>
          <a:p>
            <a:r>
              <a:rPr lang="en-US" b="1" dirty="0"/>
              <a:t>SQL Server Architecture</a:t>
            </a:r>
          </a:p>
          <a:p>
            <a:r>
              <a:rPr lang="sr-Latn-RS" dirty="0"/>
              <a:t>- </a:t>
            </a:r>
            <a:r>
              <a:rPr lang="en-US" dirty="0"/>
              <a:t>Database Engine</a:t>
            </a:r>
            <a:r>
              <a:rPr lang="sr-Latn-RS" dirty="0"/>
              <a:t> (</a:t>
            </a:r>
            <a:r>
              <a:rPr lang="en-US"/>
              <a:t>Storage </a:t>
            </a:r>
            <a:r>
              <a:rPr lang="en-US" dirty="0"/>
              <a:t>Engine</a:t>
            </a:r>
            <a:r>
              <a:rPr lang="sr-Latn-RS" b="1" dirty="0"/>
              <a:t>, </a:t>
            </a:r>
            <a:r>
              <a:rPr lang="en-US" dirty="0"/>
              <a:t>Relational Engine</a:t>
            </a:r>
            <a:r>
              <a:rPr lang="sr-Latn-RS" dirty="0"/>
              <a:t>)</a:t>
            </a:r>
          </a:p>
          <a:p>
            <a:r>
              <a:rPr lang="en-US" dirty="0"/>
              <a:t>- SQLOS</a:t>
            </a:r>
            <a:endParaRPr lang="sr-Latn-RS" dirty="0"/>
          </a:p>
          <a:p>
            <a:pPr marL="457200" indent="-457200">
              <a:buFontTx/>
              <a:buChar char="-"/>
            </a:pPr>
            <a:endParaRPr lang="sr-Latn-RS" dirty="0"/>
          </a:p>
          <a:p>
            <a:r>
              <a:rPr lang="en-US" b="1" dirty="0"/>
              <a:t>SQL Server Services and Tools</a:t>
            </a:r>
          </a:p>
          <a:p>
            <a:pPr marL="457200" indent="-457200">
              <a:buFontTx/>
              <a:buChar char="-"/>
            </a:pPr>
            <a:r>
              <a:rPr lang="en-US" dirty="0"/>
              <a:t>SSIS</a:t>
            </a:r>
            <a:r>
              <a:rPr lang="sr-Latn-RS" dirty="0"/>
              <a:t> (</a:t>
            </a:r>
            <a:r>
              <a:rPr lang="en-US" dirty="0"/>
              <a:t>SQL Server Data Quality Services</a:t>
            </a:r>
            <a:r>
              <a:rPr lang="sr-Latn-RS" dirty="0"/>
              <a:t>) (example: for loading csv data into databse)</a:t>
            </a:r>
          </a:p>
          <a:p>
            <a:pPr marL="457200" indent="-457200">
              <a:buFontTx/>
              <a:buChar char="-"/>
            </a:pPr>
            <a:r>
              <a:rPr lang="en-US" dirty="0"/>
              <a:t>SSRS</a:t>
            </a:r>
            <a:r>
              <a:rPr lang="sr-Latn-RS" dirty="0"/>
              <a:t> (SQL Server Reporting Service)</a:t>
            </a:r>
          </a:p>
          <a:p>
            <a:pPr marL="457200" indent="-457200">
              <a:buFontTx/>
              <a:buChar char="-"/>
            </a:pPr>
            <a:r>
              <a:rPr lang="sr-Latn-RS" dirty="0"/>
              <a:t>SSMS (SQL Server Mangement Studio)</a:t>
            </a:r>
          </a:p>
          <a:p>
            <a:pPr marL="457200" indent="-457200">
              <a:buFontTx/>
              <a:buChar char="-"/>
            </a:pPr>
            <a:r>
              <a:rPr lang="sr-Latn-RS" dirty="0"/>
              <a:t>Etc...</a:t>
            </a:r>
            <a:endParaRPr lang="en-US" dirty="0"/>
          </a:p>
          <a:p>
            <a:endParaRPr lang="sr-Latn-RS" dirty="0"/>
          </a:p>
          <a:p>
            <a:pPr marL="457200" indent="-457200">
              <a:buFontTx/>
              <a:buChar char="-"/>
            </a:pPr>
            <a:endParaRPr lang="en-US" dirty="0"/>
          </a:p>
        </p:txBody>
      </p:sp>
      <p:sp>
        <p:nvSpPr>
          <p:cNvPr id="3" name="Title 2">
            <a:extLst>
              <a:ext uri="{FF2B5EF4-FFF2-40B4-BE49-F238E27FC236}">
                <a16:creationId xmlns:a16="http://schemas.microsoft.com/office/drawing/2014/main" id="{12F109CD-230F-49E9-BC5F-4177C8D96E6A}"/>
              </a:ext>
            </a:extLst>
          </p:cNvPr>
          <p:cNvSpPr>
            <a:spLocks noGrp="1"/>
          </p:cNvSpPr>
          <p:nvPr>
            <p:ph type="title"/>
          </p:nvPr>
        </p:nvSpPr>
        <p:spPr/>
        <p:txBody>
          <a:bodyPr/>
          <a:lstStyle/>
          <a:p>
            <a:r>
              <a:rPr lang="sr-Latn-RS" dirty="0"/>
              <a:t>01 SQL Database intro</a:t>
            </a:r>
            <a:endParaRPr lang="en-US" dirty="0"/>
          </a:p>
        </p:txBody>
      </p:sp>
      <p:sp>
        <p:nvSpPr>
          <p:cNvPr id="4" name="Slide Number Placeholder 3">
            <a:extLst>
              <a:ext uri="{FF2B5EF4-FFF2-40B4-BE49-F238E27FC236}">
                <a16:creationId xmlns:a16="http://schemas.microsoft.com/office/drawing/2014/main" id="{AC36B836-D8CB-41F4-9861-6AB050DDD265}"/>
              </a:ext>
            </a:extLst>
          </p:cNvPr>
          <p:cNvSpPr>
            <a:spLocks noGrp="1"/>
          </p:cNvSpPr>
          <p:nvPr>
            <p:ph type="sldNum" sz="quarter" idx="4"/>
          </p:nvPr>
        </p:nvSpPr>
        <p:spPr/>
        <p:txBody>
          <a:bodyPr/>
          <a:lstStyle/>
          <a:p>
            <a:fld id="{DDD2A080-DA64-4F5C-9131-47EB793B4410}" type="slidenum">
              <a:rPr lang="en-GB" smtClean="0"/>
              <a:pPr/>
              <a:t>4</a:t>
            </a:fld>
            <a:endParaRPr lang="en-GB" dirty="0"/>
          </a:p>
        </p:txBody>
      </p:sp>
      <p:sp>
        <p:nvSpPr>
          <p:cNvPr id="5" name="Footer Placeholder 4">
            <a:extLst>
              <a:ext uri="{FF2B5EF4-FFF2-40B4-BE49-F238E27FC236}">
                <a16:creationId xmlns:a16="http://schemas.microsoft.com/office/drawing/2014/main" id="{2EB399CF-4027-478B-85AA-CE4510E0F36D}"/>
              </a:ext>
            </a:extLst>
          </p:cNvPr>
          <p:cNvSpPr>
            <a:spLocks noGrp="1"/>
          </p:cNvSpPr>
          <p:nvPr>
            <p:ph type="ftr" sz="quarter" idx="3"/>
          </p:nvPr>
        </p:nvSpPr>
        <p:spPr/>
        <p:txBody>
          <a:bodyPr/>
          <a:lstStyle/>
          <a:p>
            <a:r>
              <a:rPr lang="en-GB" noProof="0" dirty="0"/>
              <a:t>Title of this presentation (Footer Text)</a:t>
            </a:r>
          </a:p>
        </p:txBody>
      </p:sp>
    </p:spTree>
    <p:extLst>
      <p:ext uri="{BB962C8B-B14F-4D97-AF65-F5344CB8AC3E}">
        <p14:creationId xmlns:p14="http://schemas.microsoft.com/office/powerpoint/2010/main" val="1498423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Microsoft SQL Platform Continuum</a:t>
            </a:r>
          </a:p>
        </p:txBody>
      </p:sp>
      <p:cxnSp>
        <p:nvCxnSpPr>
          <p:cNvPr id="6" name="Straight Connector 5"/>
          <p:cNvCxnSpPr/>
          <p:nvPr/>
        </p:nvCxnSpPr>
        <p:spPr>
          <a:xfrm>
            <a:off x="2286195" y="1528966"/>
            <a:ext cx="0" cy="4677173"/>
          </a:xfrm>
          <a:prstGeom prst="line">
            <a:avLst/>
          </a:prstGeom>
          <a:ln w="19050">
            <a:solidFill>
              <a:schemeClr val="tx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286195" y="6206139"/>
            <a:ext cx="7769015" cy="0"/>
          </a:xfrm>
          <a:prstGeom prst="line">
            <a:avLst/>
          </a:prstGeom>
          <a:ln w="19050">
            <a:solidFill>
              <a:schemeClr val="tx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bwMode="auto">
          <a:xfrm>
            <a:off x="2435599" y="5361131"/>
            <a:ext cx="3361593" cy="72577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3692687" y="4306681"/>
            <a:ext cx="3978987" cy="645775"/>
          </a:xfrm>
          <a:prstGeom prst="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p:nvPr/>
        </p:nvSpPr>
        <p:spPr bwMode="auto">
          <a:xfrm>
            <a:off x="4975469" y="3173247"/>
            <a:ext cx="3585699" cy="717473"/>
          </a:xfrm>
          <a:prstGeom prst="rect">
            <a:avLst/>
          </a:prstGeom>
          <a:solidFill>
            <a:schemeClr val="accent3">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nvSpPr>
        <p:spPr bwMode="auto">
          <a:xfrm>
            <a:off x="6394808" y="2068530"/>
            <a:ext cx="3510997" cy="683047"/>
          </a:xfrm>
          <a:prstGeom prst="rect">
            <a:avLst/>
          </a:prstGeom>
          <a:solidFill>
            <a:schemeClr val="accent3">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p:nvSpPr>
        <p:spPr bwMode="auto">
          <a:xfrm>
            <a:off x="3692687" y="4011730"/>
            <a:ext cx="3978987" cy="245160"/>
          </a:xfrm>
          <a:prstGeom prst="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1372" dirty="0">
                <a:gradFill>
                  <a:gsLst>
                    <a:gs pos="0">
                      <a:srgbClr val="FFFFFF"/>
                    </a:gs>
                    <a:gs pos="100000">
                      <a:srgbClr val="FFFFFF"/>
                    </a:gs>
                  </a:gsLst>
                  <a:lin ang="5400000" scaled="0"/>
                </a:gradFill>
                <a:ea typeface="Segoe UI" pitchFamily="34" charset="0"/>
                <a:cs typeface="Segoe UI" pitchFamily="34" charset="0"/>
              </a:rPr>
              <a:t>Virtual</a:t>
            </a:r>
          </a:p>
        </p:txBody>
      </p:sp>
      <p:sp>
        <p:nvSpPr>
          <p:cNvPr id="20" name="Rectangle 19"/>
          <p:cNvSpPr/>
          <p:nvPr/>
        </p:nvSpPr>
        <p:spPr bwMode="auto">
          <a:xfrm>
            <a:off x="4975469" y="2865178"/>
            <a:ext cx="3585699" cy="246341"/>
          </a:xfrm>
          <a:prstGeom prst="rect">
            <a:avLst/>
          </a:prstGeom>
          <a:solidFill>
            <a:schemeClr val="accent3">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89642" bIns="143428"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1372" dirty="0">
                <a:gradFill>
                  <a:gsLst>
                    <a:gs pos="0">
                      <a:srgbClr val="FFFFFF"/>
                    </a:gs>
                    <a:gs pos="100000">
                      <a:srgbClr val="FFFFFF"/>
                    </a:gs>
                  </a:gsLst>
                  <a:lin ang="5400000" scaled="0"/>
                </a:gradFill>
                <a:ea typeface="Segoe UI" pitchFamily="34" charset="0"/>
                <a:cs typeface="Segoe UI" pitchFamily="34" charset="0"/>
              </a:rPr>
              <a:t>Infrastructure as a Service</a:t>
            </a:r>
          </a:p>
        </p:txBody>
      </p:sp>
      <p:sp>
        <p:nvSpPr>
          <p:cNvPr id="21" name="Rectangle 20"/>
          <p:cNvSpPr/>
          <p:nvPr/>
        </p:nvSpPr>
        <p:spPr bwMode="auto">
          <a:xfrm>
            <a:off x="6394808" y="1764348"/>
            <a:ext cx="3510997" cy="245160"/>
          </a:xfrm>
          <a:prstGeom prst="rect">
            <a:avLst/>
          </a:prstGeom>
          <a:solidFill>
            <a:schemeClr val="accent3">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89642" bIns="143428"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1372" dirty="0">
                <a:gradFill>
                  <a:gsLst>
                    <a:gs pos="0">
                      <a:srgbClr val="FFFFFF"/>
                    </a:gs>
                    <a:gs pos="100000">
                      <a:srgbClr val="FFFFFF"/>
                    </a:gs>
                  </a:gsLst>
                  <a:lin ang="5400000" scaled="0"/>
                </a:gradFill>
                <a:ea typeface="Segoe UI" pitchFamily="34" charset="0"/>
                <a:cs typeface="Segoe UI" pitchFamily="34" charset="0"/>
              </a:rPr>
              <a:t>Platform as a Service</a:t>
            </a:r>
          </a:p>
        </p:txBody>
      </p:sp>
      <p:grpSp>
        <p:nvGrpSpPr>
          <p:cNvPr id="45" name="Group 44"/>
          <p:cNvGrpSpPr/>
          <p:nvPr/>
        </p:nvGrpSpPr>
        <p:grpSpPr>
          <a:xfrm>
            <a:off x="3854938" y="4363117"/>
            <a:ext cx="373510" cy="514132"/>
            <a:chOff x="2713037" y="5554662"/>
            <a:chExt cx="381000" cy="609600"/>
          </a:xfrm>
        </p:grpSpPr>
        <p:sp>
          <p:nvSpPr>
            <p:cNvPr id="47" name="Rounded Rectangle 46"/>
            <p:cNvSpPr/>
            <p:nvPr/>
          </p:nvSpPr>
          <p:spPr bwMode="auto">
            <a:xfrm>
              <a:off x="2713037" y="5554662"/>
              <a:ext cx="381000" cy="609600"/>
            </a:xfrm>
            <a:prstGeom prst="roundRect">
              <a:avLst/>
            </a:prstGeom>
            <a:solidFill>
              <a:schemeClr val="bg1">
                <a:lumMod val="40000"/>
                <a:lumOff val="60000"/>
              </a:schemeClr>
            </a:solidFill>
            <a:ln w="19050">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53785" rIns="0" bIns="89642"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882" b="1" dirty="0">
                <a:solidFill>
                  <a:srgbClr val="FFFFFF">
                    <a:lumMod val="50000"/>
                  </a:srgbClr>
                </a:solidFill>
                <a:ea typeface="Segoe UI" pitchFamily="34" charset="0"/>
                <a:cs typeface="Segoe UI" pitchFamily="34" charset="0"/>
              </a:endParaRPr>
            </a:p>
          </p:txBody>
        </p:sp>
        <p:cxnSp>
          <p:nvCxnSpPr>
            <p:cNvPr id="48" name="Straight Connector 47"/>
            <p:cNvCxnSpPr/>
            <p:nvPr/>
          </p:nvCxnSpPr>
          <p:spPr>
            <a:xfrm>
              <a:off x="2789237" y="5678487"/>
              <a:ext cx="228600" cy="0"/>
            </a:xfrm>
            <a:prstGeom prst="line">
              <a:avLst/>
            </a:prstGeom>
            <a:solidFill>
              <a:schemeClr val="bg1">
                <a:lumMod val="40000"/>
                <a:lumOff val="60000"/>
              </a:schemeClr>
            </a:solidFill>
            <a:ln w="19050">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49" name="Straight Connector 48"/>
            <p:cNvCxnSpPr/>
            <p:nvPr/>
          </p:nvCxnSpPr>
          <p:spPr>
            <a:xfrm>
              <a:off x="2789237" y="6056312"/>
              <a:ext cx="228600" cy="0"/>
            </a:xfrm>
            <a:prstGeom prst="line">
              <a:avLst/>
            </a:prstGeom>
            <a:solidFill>
              <a:schemeClr val="bg1">
                <a:lumMod val="40000"/>
                <a:lumOff val="60000"/>
              </a:schemeClr>
            </a:solidFill>
            <a:ln w="19050">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50" name="Straight Connector 49"/>
            <p:cNvCxnSpPr/>
            <p:nvPr/>
          </p:nvCxnSpPr>
          <p:spPr>
            <a:xfrm>
              <a:off x="2789237" y="5980112"/>
              <a:ext cx="228600" cy="0"/>
            </a:xfrm>
            <a:prstGeom prst="line">
              <a:avLst/>
            </a:prstGeom>
            <a:solidFill>
              <a:schemeClr val="bg1">
                <a:lumMod val="40000"/>
                <a:lumOff val="60000"/>
              </a:schemeClr>
            </a:solidFill>
            <a:ln w="19050">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grpSp>
        <p:nvGrpSpPr>
          <p:cNvPr id="51" name="Group 50"/>
          <p:cNvGrpSpPr/>
          <p:nvPr/>
        </p:nvGrpSpPr>
        <p:grpSpPr>
          <a:xfrm>
            <a:off x="4262880" y="4363117"/>
            <a:ext cx="373510" cy="514132"/>
            <a:chOff x="2713037" y="5554662"/>
            <a:chExt cx="381000" cy="609600"/>
          </a:xfrm>
          <a:solidFill>
            <a:schemeClr val="accent1">
              <a:lumMod val="40000"/>
              <a:lumOff val="60000"/>
            </a:schemeClr>
          </a:solidFill>
        </p:grpSpPr>
        <p:sp>
          <p:nvSpPr>
            <p:cNvPr id="52" name="Rounded Rectangle 51"/>
            <p:cNvSpPr/>
            <p:nvPr/>
          </p:nvSpPr>
          <p:spPr bwMode="auto">
            <a:xfrm>
              <a:off x="2713037" y="5554662"/>
              <a:ext cx="381000" cy="609600"/>
            </a:xfrm>
            <a:prstGeom prst="roundRect">
              <a:avLst/>
            </a:prstGeom>
            <a:solidFill>
              <a:schemeClr val="bg1">
                <a:lumMod val="40000"/>
                <a:lumOff val="60000"/>
              </a:schemeClr>
            </a:solidFill>
            <a:ln w="19050">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53785" rIns="0" bIns="89642"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882" b="1" dirty="0">
                <a:solidFill>
                  <a:srgbClr val="FFFFFF">
                    <a:lumMod val="50000"/>
                  </a:srgbClr>
                </a:solidFill>
                <a:ea typeface="Segoe UI" pitchFamily="34" charset="0"/>
                <a:cs typeface="Segoe UI" pitchFamily="34" charset="0"/>
              </a:endParaRPr>
            </a:p>
          </p:txBody>
        </p:sp>
        <p:cxnSp>
          <p:nvCxnSpPr>
            <p:cNvPr id="53" name="Straight Connector 52"/>
            <p:cNvCxnSpPr/>
            <p:nvPr/>
          </p:nvCxnSpPr>
          <p:spPr>
            <a:xfrm>
              <a:off x="2789237" y="5678487"/>
              <a:ext cx="228600" cy="0"/>
            </a:xfrm>
            <a:prstGeom prst="line">
              <a:avLst/>
            </a:prstGeom>
            <a:solidFill>
              <a:schemeClr val="bg1">
                <a:lumMod val="40000"/>
                <a:lumOff val="60000"/>
              </a:schemeClr>
            </a:solidFill>
            <a:ln w="19050">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54" name="Straight Connector 53"/>
            <p:cNvCxnSpPr/>
            <p:nvPr/>
          </p:nvCxnSpPr>
          <p:spPr>
            <a:xfrm>
              <a:off x="2789237" y="6056312"/>
              <a:ext cx="228600" cy="0"/>
            </a:xfrm>
            <a:prstGeom prst="line">
              <a:avLst/>
            </a:prstGeom>
            <a:solidFill>
              <a:schemeClr val="bg1">
                <a:lumMod val="40000"/>
                <a:lumOff val="60000"/>
              </a:schemeClr>
            </a:solidFill>
            <a:ln w="19050">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55" name="Straight Connector 54"/>
            <p:cNvCxnSpPr/>
            <p:nvPr/>
          </p:nvCxnSpPr>
          <p:spPr>
            <a:xfrm>
              <a:off x="2789237" y="5980112"/>
              <a:ext cx="228600" cy="0"/>
            </a:xfrm>
            <a:prstGeom prst="line">
              <a:avLst/>
            </a:prstGeom>
            <a:solidFill>
              <a:schemeClr val="bg1">
                <a:lumMod val="40000"/>
                <a:lumOff val="60000"/>
              </a:schemeClr>
            </a:solidFill>
            <a:ln w="19050">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grpSp>
        <p:nvGrpSpPr>
          <p:cNvPr id="56" name="Group 55"/>
          <p:cNvGrpSpPr/>
          <p:nvPr/>
        </p:nvGrpSpPr>
        <p:grpSpPr>
          <a:xfrm>
            <a:off x="4670822" y="4363117"/>
            <a:ext cx="373510" cy="514132"/>
            <a:chOff x="2713037" y="5554662"/>
            <a:chExt cx="381000" cy="609600"/>
          </a:xfrm>
        </p:grpSpPr>
        <p:sp>
          <p:nvSpPr>
            <p:cNvPr id="57" name="Rounded Rectangle 56"/>
            <p:cNvSpPr/>
            <p:nvPr/>
          </p:nvSpPr>
          <p:spPr bwMode="auto">
            <a:xfrm>
              <a:off x="2713037" y="5554662"/>
              <a:ext cx="381000" cy="609600"/>
            </a:xfrm>
            <a:prstGeom prst="roundRect">
              <a:avLst/>
            </a:prstGeom>
            <a:solidFill>
              <a:schemeClr val="bg1">
                <a:lumMod val="40000"/>
                <a:lumOff val="60000"/>
              </a:schemeClr>
            </a:solidFill>
            <a:ln w="19050">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53785" rIns="0" bIns="89642"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882" b="1" dirty="0">
                <a:solidFill>
                  <a:srgbClr val="FFFFFF">
                    <a:lumMod val="50000"/>
                  </a:srgbClr>
                </a:solidFill>
                <a:ea typeface="Segoe UI" pitchFamily="34" charset="0"/>
                <a:cs typeface="Segoe UI" pitchFamily="34" charset="0"/>
              </a:endParaRPr>
            </a:p>
          </p:txBody>
        </p:sp>
        <p:cxnSp>
          <p:nvCxnSpPr>
            <p:cNvPr id="58" name="Straight Connector 57"/>
            <p:cNvCxnSpPr/>
            <p:nvPr/>
          </p:nvCxnSpPr>
          <p:spPr>
            <a:xfrm>
              <a:off x="2789237" y="5678487"/>
              <a:ext cx="228600" cy="0"/>
            </a:xfrm>
            <a:prstGeom prst="line">
              <a:avLst/>
            </a:prstGeom>
            <a:solidFill>
              <a:schemeClr val="bg1">
                <a:lumMod val="40000"/>
                <a:lumOff val="60000"/>
              </a:schemeClr>
            </a:solidFill>
            <a:ln w="19050">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59" name="Straight Connector 58"/>
            <p:cNvCxnSpPr/>
            <p:nvPr/>
          </p:nvCxnSpPr>
          <p:spPr>
            <a:xfrm>
              <a:off x="2789237" y="6056312"/>
              <a:ext cx="228600" cy="0"/>
            </a:xfrm>
            <a:prstGeom prst="line">
              <a:avLst/>
            </a:prstGeom>
            <a:solidFill>
              <a:schemeClr val="bg1">
                <a:lumMod val="40000"/>
                <a:lumOff val="60000"/>
              </a:schemeClr>
            </a:solidFill>
            <a:ln w="19050">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60" name="Straight Connector 59"/>
            <p:cNvCxnSpPr/>
            <p:nvPr/>
          </p:nvCxnSpPr>
          <p:spPr>
            <a:xfrm>
              <a:off x="2789237" y="5980112"/>
              <a:ext cx="228600" cy="0"/>
            </a:xfrm>
            <a:prstGeom prst="line">
              <a:avLst/>
            </a:prstGeom>
            <a:solidFill>
              <a:schemeClr val="bg1">
                <a:lumMod val="40000"/>
                <a:lumOff val="60000"/>
              </a:schemeClr>
            </a:solidFill>
            <a:ln w="19050">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sp>
        <p:nvSpPr>
          <p:cNvPr id="70" name="Rectangle 69"/>
          <p:cNvSpPr/>
          <p:nvPr/>
        </p:nvSpPr>
        <p:spPr>
          <a:xfrm>
            <a:off x="5152313" y="4485511"/>
            <a:ext cx="2271776" cy="454227"/>
          </a:xfrm>
          <a:prstGeom prst="rect">
            <a:avLst/>
          </a:prstGeom>
        </p:spPr>
        <p:txBody>
          <a:bodyPr wrap="none">
            <a:spAutoFit/>
          </a:bodyPr>
          <a:lstStyle/>
          <a:p>
            <a:r>
              <a:rPr lang="en-US" sz="1176" dirty="0">
                <a:gradFill>
                  <a:gsLst>
                    <a:gs pos="0">
                      <a:srgbClr val="FFFFFF"/>
                    </a:gs>
                    <a:gs pos="100000">
                      <a:srgbClr val="FFFFFF"/>
                    </a:gs>
                  </a:gsLst>
                  <a:lin ang="5400000" scaled="0"/>
                </a:gradFill>
                <a:ea typeface="Segoe UI" pitchFamily="34" charset="0"/>
                <a:cs typeface="Segoe UI" pitchFamily="34" charset="0"/>
              </a:rPr>
              <a:t>SQL Server Private Cloud</a:t>
            </a:r>
            <a:br>
              <a:rPr lang="en-US" sz="1176" dirty="0">
                <a:gradFill>
                  <a:gsLst>
                    <a:gs pos="0">
                      <a:srgbClr val="FFFFFF"/>
                    </a:gs>
                    <a:gs pos="100000">
                      <a:srgbClr val="FFFFFF"/>
                    </a:gs>
                  </a:gsLst>
                  <a:lin ang="5400000" scaled="0"/>
                </a:gradFill>
                <a:ea typeface="Segoe UI" pitchFamily="34" charset="0"/>
                <a:cs typeface="Segoe UI" pitchFamily="34" charset="0"/>
              </a:rPr>
            </a:br>
            <a:r>
              <a:rPr lang="en-US" sz="1176" dirty="0">
                <a:gradFill>
                  <a:gsLst>
                    <a:gs pos="0">
                      <a:srgbClr val="FFFFFF"/>
                    </a:gs>
                    <a:gs pos="100000">
                      <a:srgbClr val="FFFFFF"/>
                    </a:gs>
                  </a:gsLst>
                  <a:lin ang="5400000" scaled="0"/>
                </a:gradFill>
                <a:ea typeface="Segoe UI" pitchFamily="34" charset="0"/>
                <a:cs typeface="Segoe UI" pitchFamily="34" charset="0"/>
              </a:rPr>
              <a:t>Virtualized Machines + Appliances</a:t>
            </a:r>
            <a:endParaRPr lang="en-US" sz="1176" dirty="0">
              <a:solidFill>
                <a:srgbClr val="FFFFFF"/>
              </a:solidFill>
            </a:endParaRPr>
          </a:p>
        </p:txBody>
      </p:sp>
      <p:grpSp>
        <p:nvGrpSpPr>
          <p:cNvPr id="71" name="Group 70"/>
          <p:cNvGrpSpPr/>
          <p:nvPr/>
        </p:nvGrpSpPr>
        <p:grpSpPr>
          <a:xfrm>
            <a:off x="5105996" y="3246936"/>
            <a:ext cx="373510" cy="547427"/>
            <a:chOff x="2713037" y="5554662"/>
            <a:chExt cx="381000" cy="609600"/>
          </a:xfrm>
        </p:grpSpPr>
        <p:sp>
          <p:nvSpPr>
            <p:cNvPr id="72" name="Rounded Rectangle 71"/>
            <p:cNvSpPr/>
            <p:nvPr/>
          </p:nvSpPr>
          <p:spPr bwMode="auto">
            <a:xfrm>
              <a:off x="2713037" y="5554662"/>
              <a:ext cx="381000" cy="609600"/>
            </a:xfrm>
            <a:prstGeom prst="roundRect">
              <a:avLst/>
            </a:prstGeom>
            <a:solidFill>
              <a:schemeClr val="accent6">
                <a:lumMod val="40000"/>
                <a:lumOff val="60000"/>
              </a:schemeClr>
            </a:solidFill>
            <a:ln w="19050">
              <a:solidFill>
                <a:schemeClr val="accent3">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53785" rIns="0" bIns="89642"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882" b="1" dirty="0">
                <a:solidFill>
                  <a:srgbClr val="002050">
                    <a:lumMod val="50000"/>
                    <a:lumOff val="50000"/>
                  </a:srgbClr>
                </a:solidFill>
                <a:ea typeface="Segoe UI" pitchFamily="34" charset="0"/>
                <a:cs typeface="Segoe UI" pitchFamily="34" charset="0"/>
              </a:endParaRPr>
            </a:p>
          </p:txBody>
        </p:sp>
        <p:cxnSp>
          <p:nvCxnSpPr>
            <p:cNvPr id="73" name="Straight Connector 72"/>
            <p:cNvCxnSpPr/>
            <p:nvPr/>
          </p:nvCxnSpPr>
          <p:spPr>
            <a:xfrm>
              <a:off x="2789237" y="5678487"/>
              <a:ext cx="228600" cy="0"/>
            </a:xfrm>
            <a:prstGeom prst="line">
              <a:avLst/>
            </a:prstGeom>
            <a:solidFill>
              <a:schemeClr val="accent6">
                <a:lumMod val="40000"/>
                <a:lumOff val="60000"/>
              </a:schemeClr>
            </a:solidFill>
            <a:ln w="19050">
              <a:solidFill>
                <a:schemeClr val="accent3">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74" name="Straight Connector 73"/>
            <p:cNvCxnSpPr/>
            <p:nvPr/>
          </p:nvCxnSpPr>
          <p:spPr>
            <a:xfrm>
              <a:off x="2789237" y="6056312"/>
              <a:ext cx="228600" cy="0"/>
            </a:xfrm>
            <a:prstGeom prst="line">
              <a:avLst/>
            </a:prstGeom>
            <a:solidFill>
              <a:schemeClr val="accent6">
                <a:lumMod val="40000"/>
                <a:lumOff val="60000"/>
              </a:schemeClr>
            </a:solidFill>
            <a:ln w="19050">
              <a:solidFill>
                <a:schemeClr val="accent3">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75" name="Straight Connector 74"/>
            <p:cNvCxnSpPr/>
            <p:nvPr/>
          </p:nvCxnSpPr>
          <p:spPr>
            <a:xfrm>
              <a:off x="2789237" y="5980112"/>
              <a:ext cx="228600" cy="0"/>
            </a:xfrm>
            <a:prstGeom prst="line">
              <a:avLst/>
            </a:prstGeom>
            <a:solidFill>
              <a:schemeClr val="accent6">
                <a:lumMod val="40000"/>
                <a:lumOff val="60000"/>
              </a:schemeClr>
            </a:solidFill>
            <a:ln w="19050">
              <a:solidFill>
                <a:schemeClr val="accent3">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grpSp>
        <p:nvGrpSpPr>
          <p:cNvPr id="76" name="Group 75"/>
          <p:cNvGrpSpPr/>
          <p:nvPr/>
        </p:nvGrpSpPr>
        <p:grpSpPr>
          <a:xfrm>
            <a:off x="5513938" y="3246936"/>
            <a:ext cx="373510" cy="547427"/>
            <a:chOff x="2713037" y="5554662"/>
            <a:chExt cx="381000" cy="609600"/>
          </a:xfrm>
          <a:solidFill>
            <a:schemeClr val="accent1">
              <a:lumMod val="40000"/>
              <a:lumOff val="60000"/>
            </a:schemeClr>
          </a:solidFill>
        </p:grpSpPr>
        <p:sp>
          <p:nvSpPr>
            <p:cNvPr id="77" name="Rounded Rectangle 76"/>
            <p:cNvSpPr/>
            <p:nvPr/>
          </p:nvSpPr>
          <p:spPr bwMode="auto">
            <a:xfrm>
              <a:off x="2713037" y="5554662"/>
              <a:ext cx="381000" cy="609600"/>
            </a:xfrm>
            <a:prstGeom prst="roundRect">
              <a:avLst/>
            </a:prstGeom>
            <a:solidFill>
              <a:schemeClr val="accent6">
                <a:lumMod val="40000"/>
                <a:lumOff val="60000"/>
              </a:schemeClr>
            </a:solidFill>
            <a:ln w="19050">
              <a:solidFill>
                <a:schemeClr val="accent3">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53785" rIns="0" bIns="89642"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882" b="1" dirty="0">
                <a:solidFill>
                  <a:srgbClr val="002050">
                    <a:lumMod val="50000"/>
                    <a:lumOff val="50000"/>
                  </a:srgbClr>
                </a:solidFill>
                <a:ea typeface="Segoe UI" pitchFamily="34" charset="0"/>
                <a:cs typeface="Segoe UI" pitchFamily="34" charset="0"/>
              </a:endParaRPr>
            </a:p>
          </p:txBody>
        </p:sp>
        <p:cxnSp>
          <p:nvCxnSpPr>
            <p:cNvPr id="78" name="Straight Connector 77"/>
            <p:cNvCxnSpPr/>
            <p:nvPr/>
          </p:nvCxnSpPr>
          <p:spPr>
            <a:xfrm>
              <a:off x="2789237" y="5678487"/>
              <a:ext cx="228600" cy="0"/>
            </a:xfrm>
            <a:prstGeom prst="line">
              <a:avLst/>
            </a:prstGeom>
            <a:solidFill>
              <a:schemeClr val="accent6">
                <a:lumMod val="40000"/>
                <a:lumOff val="60000"/>
              </a:schemeClr>
            </a:solidFill>
            <a:ln w="19050">
              <a:solidFill>
                <a:schemeClr val="accent3">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79" name="Straight Connector 78"/>
            <p:cNvCxnSpPr/>
            <p:nvPr/>
          </p:nvCxnSpPr>
          <p:spPr>
            <a:xfrm>
              <a:off x="2789237" y="6056312"/>
              <a:ext cx="228600" cy="0"/>
            </a:xfrm>
            <a:prstGeom prst="line">
              <a:avLst/>
            </a:prstGeom>
            <a:solidFill>
              <a:schemeClr val="accent6">
                <a:lumMod val="40000"/>
                <a:lumOff val="60000"/>
              </a:schemeClr>
            </a:solidFill>
            <a:ln w="19050">
              <a:solidFill>
                <a:schemeClr val="accent3">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80" name="Straight Connector 79"/>
            <p:cNvCxnSpPr/>
            <p:nvPr/>
          </p:nvCxnSpPr>
          <p:spPr>
            <a:xfrm>
              <a:off x="2789237" y="5980112"/>
              <a:ext cx="228600" cy="0"/>
            </a:xfrm>
            <a:prstGeom prst="line">
              <a:avLst/>
            </a:prstGeom>
            <a:solidFill>
              <a:schemeClr val="accent6">
                <a:lumMod val="40000"/>
                <a:lumOff val="60000"/>
              </a:schemeClr>
            </a:solidFill>
            <a:ln w="19050">
              <a:solidFill>
                <a:schemeClr val="accent3">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grpSp>
        <p:nvGrpSpPr>
          <p:cNvPr id="81" name="Group 80"/>
          <p:cNvGrpSpPr/>
          <p:nvPr/>
        </p:nvGrpSpPr>
        <p:grpSpPr>
          <a:xfrm>
            <a:off x="5921880" y="3246936"/>
            <a:ext cx="373510" cy="547427"/>
            <a:chOff x="2713037" y="5554662"/>
            <a:chExt cx="381000" cy="609600"/>
          </a:xfrm>
        </p:grpSpPr>
        <p:sp>
          <p:nvSpPr>
            <p:cNvPr id="82" name="Rounded Rectangle 81"/>
            <p:cNvSpPr/>
            <p:nvPr/>
          </p:nvSpPr>
          <p:spPr bwMode="auto">
            <a:xfrm>
              <a:off x="2713037" y="5554662"/>
              <a:ext cx="381000" cy="609600"/>
            </a:xfrm>
            <a:prstGeom prst="roundRect">
              <a:avLst/>
            </a:prstGeom>
            <a:solidFill>
              <a:schemeClr val="accent6">
                <a:lumMod val="40000"/>
                <a:lumOff val="60000"/>
              </a:schemeClr>
            </a:solidFill>
            <a:ln w="19050">
              <a:solidFill>
                <a:schemeClr val="accent3">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53785" rIns="0" bIns="89642"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882" b="1" dirty="0">
                <a:solidFill>
                  <a:srgbClr val="002050">
                    <a:lumMod val="50000"/>
                    <a:lumOff val="50000"/>
                  </a:srgbClr>
                </a:solidFill>
                <a:ea typeface="Segoe UI" pitchFamily="34" charset="0"/>
                <a:cs typeface="Segoe UI" pitchFamily="34" charset="0"/>
              </a:endParaRPr>
            </a:p>
          </p:txBody>
        </p:sp>
        <p:cxnSp>
          <p:nvCxnSpPr>
            <p:cNvPr id="83" name="Straight Connector 82"/>
            <p:cNvCxnSpPr/>
            <p:nvPr/>
          </p:nvCxnSpPr>
          <p:spPr>
            <a:xfrm>
              <a:off x="2789237" y="5678487"/>
              <a:ext cx="228600" cy="0"/>
            </a:xfrm>
            <a:prstGeom prst="line">
              <a:avLst/>
            </a:prstGeom>
            <a:solidFill>
              <a:schemeClr val="accent6">
                <a:lumMod val="40000"/>
                <a:lumOff val="60000"/>
              </a:schemeClr>
            </a:solidFill>
            <a:ln w="19050">
              <a:solidFill>
                <a:schemeClr val="accent3">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84" name="Straight Connector 83"/>
            <p:cNvCxnSpPr/>
            <p:nvPr/>
          </p:nvCxnSpPr>
          <p:spPr>
            <a:xfrm>
              <a:off x="2789237" y="6056312"/>
              <a:ext cx="228600" cy="0"/>
            </a:xfrm>
            <a:prstGeom prst="line">
              <a:avLst/>
            </a:prstGeom>
            <a:solidFill>
              <a:schemeClr val="accent6">
                <a:lumMod val="40000"/>
                <a:lumOff val="60000"/>
              </a:schemeClr>
            </a:solidFill>
            <a:ln w="19050">
              <a:solidFill>
                <a:schemeClr val="accent3">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85" name="Straight Connector 84"/>
            <p:cNvCxnSpPr/>
            <p:nvPr/>
          </p:nvCxnSpPr>
          <p:spPr>
            <a:xfrm>
              <a:off x="2789237" y="5980112"/>
              <a:ext cx="228600" cy="0"/>
            </a:xfrm>
            <a:prstGeom prst="line">
              <a:avLst/>
            </a:prstGeom>
            <a:solidFill>
              <a:schemeClr val="accent6">
                <a:lumMod val="40000"/>
                <a:lumOff val="60000"/>
              </a:schemeClr>
            </a:solidFill>
            <a:ln w="19050">
              <a:solidFill>
                <a:schemeClr val="accent3">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sp>
        <p:nvSpPr>
          <p:cNvPr id="89" name="Rectangle 88"/>
          <p:cNvSpPr/>
          <p:nvPr/>
        </p:nvSpPr>
        <p:spPr>
          <a:xfrm>
            <a:off x="6426032" y="3397159"/>
            <a:ext cx="1648208" cy="454227"/>
          </a:xfrm>
          <a:prstGeom prst="rect">
            <a:avLst/>
          </a:prstGeom>
        </p:spPr>
        <p:txBody>
          <a:bodyPr wrap="none">
            <a:spAutoFit/>
          </a:bodyPr>
          <a:lstStyle/>
          <a:p>
            <a:r>
              <a:rPr lang="en-US" sz="1176" dirty="0">
                <a:gradFill>
                  <a:gsLst>
                    <a:gs pos="0">
                      <a:srgbClr val="FFFFFF"/>
                    </a:gs>
                    <a:gs pos="100000">
                      <a:srgbClr val="FFFFFF"/>
                    </a:gs>
                  </a:gsLst>
                  <a:lin ang="5400000" scaled="0"/>
                </a:gradFill>
                <a:ea typeface="Segoe UI" pitchFamily="34" charset="0"/>
                <a:cs typeface="Segoe UI" pitchFamily="34" charset="0"/>
              </a:rPr>
              <a:t>SQL Server in Azure VM</a:t>
            </a:r>
            <a:br>
              <a:rPr lang="en-US" sz="1176" dirty="0">
                <a:gradFill>
                  <a:gsLst>
                    <a:gs pos="0">
                      <a:srgbClr val="FFFFFF"/>
                    </a:gs>
                    <a:gs pos="100000">
                      <a:srgbClr val="FFFFFF"/>
                    </a:gs>
                  </a:gsLst>
                  <a:lin ang="5400000" scaled="0"/>
                </a:gradFill>
                <a:ea typeface="Segoe UI" pitchFamily="34" charset="0"/>
                <a:cs typeface="Segoe UI" pitchFamily="34" charset="0"/>
              </a:rPr>
            </a:br>
            <a:r>
              <a:rPr lang="en-US" sz="1176" dirty="0">
                <a:gradFill>
                  <a:gsLst>
                    <a:gs pos="0">
                      <a:srgbClr val="FFFFFF"/>
                    </a:gs>
                    <a:gs pos="100000">
                      <a:srgbClr val="FFFFFF"/>
                    </a:gs>
                  </a:gsLst>
                  <a:lin ang="5400000" scaled="0"/>
                </a:gradFill>
                <a:ea typeface="Segoe UI" pitchFamily="34" charset="0"/>
                <a:cs typeface="Segoe UI" pitchFamily="34" charset="0"/>
              </a:rPr>
              <a:t>Virtualized Machines</a:t>
            </a:r>
            <a:endParaRPr lang="en-US" sz="1176" dirty="0">
              <a:solidFill>
                <a:srgbClr val="FFFFFF"/>
              </a:solidFill>
            </a:endParaRPr>
          </a:p>
        </p:txBody>
      </p:sp>
      <p:sp>
        <p:nvSpPr>
          <p:cNvPr id="90" name="Rectangle 89"/>
          <p:cNvSpPr/>
          <p:nvPr/>
        </p:nvSpPr>
        <p:spPr>
          <a:xfrm>
            <a:off x="7513188" y="2268815"/>
            <a:ext cx="1521570" cy="454227"/>
          </a:xfrm>
          <a:prstGeom prst="rect">
            <a:avLst/>
          </a:prstGeom>
        </p:spPr>
        <p:txBody>
          <a:bodyPr wrap="none">
            <a:spAutoFit/>
          </a:bodyPr>
          <a:lstStyle/>
          <a:p>
            <a:r>
              <a:rPr lang="en-US" sz="1176" dirty="0">
                <a:gradFill>
                  <a:gsLst>
                    <a:gs pos="0">
                      <a:srgbClr val="FFFFFF"/>
                    </a:gs>
                    <a:gs pos="100000">
                      <a:srgbClr val="FFFFFF"/>
                    </a:gs>
                  </a:gsLst>
                  <a:lin ang="5400000" scaled="0"/>
                </a:gradFill>
                <a:ea typeface="Segoe UI" pitchFamily="34" charset="0"/>
                <a:cs typeface="Segoe UI" pitchFamily="34" charset="0"/>
              </a:rPr>
              <a:t>Azure SQL Database</a:t>
            </a:r>
            <a:br>
              <a:rPr lang="en-US" sz="1176" dirty="0">
                <a:gradFill>
                  <a:gsLst>
                    <a:gs pos="0">
                      <a:srgbClr val="FFFFFF"/>
                    </a:gs>
                    <a:gs pos="100000">
                      <a:srgbClr val="FFFFFF"/>
                    </a:gs>
                  </a:gsLst>
                  <a:lin ang="5400000" scaled="0"/>
                </a:gradFill>
                <a:ea typeface="Segoe UI" pitchFamily="34" charset="0"/>
                <a:cs typeface="Segoe UI" pitchFamily="34" charset="0"/>
              </a:rPr>
            </a:br>
            <a:r>
              <a:rPr lang="en-US" sz="1176" dirty="0">
                <a:gradFill>
                  <a:gsLst>
                    <a:gs pos="0">
                      <a:srgbClr val="FFFFFF"/>
                    </a:gs>
                    <a:gs pos="100000">
                      <a:srgbClr val="FFFFFF"/>
                    </a:gs>
                  </a:gsLst>
                  <a:lin ang="5400000" scaled="0"/>
                </a:gradFill>
                <a:ea typeface="Segoe UI" pitchFamily="34" charset="0"/>
                <a:cs typeface="Segoe UI" pitchFamily="34" charset="0"/>
              </a:rPr>
              <a:t>Virtualized Databases</a:t>
            </a:r>
            <a:endParaRPr lang="en-US" sz="1176" dirty="0">
              <a:solidFill>
                <a:srgbClr val="FFFFFF"/>
              </a:solidFill>
            </a:endParaRPr>
          </a:p>
        </p:txBody>
      </p:sp>
      <p:sp>
        <p:nvSpPr>
          <p:cNvPr id="91" name="Can 90"/>
          <p:cNvSpPr/>
          <p:nvPr/>
        </p:nvSpPr>
        <p:spPr bwMode="auto">
          <a:xfrm>
            <a:off x="6513068" y="2277477"/>
            <a:ext cx="298808" cy="397415"/>
          </a:xfrm>
          <a:prstGeom prst="can">
            <a:avLst>
              <a:gd name="adj" fmla="val 36458"/>
            </a:avLst>
          </a:prstGeom>
          <a:solidFill>
            <a:schemeClr val="accent6">
              <a:lumMod val="40000"/>
              <a:lumOff val="60000"/>
            </a:schemeClr>
          </a:solidFill>
          <a:ln w="19050">
            <a:solidFill>
              <a:schemeClr val="accent3">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53785" rIns="0" bIns="89642"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882" b="1" dirty="0">
                <a:solidFill>
                  <a:srgbClr val="002050">
                    <a:lumMod val="50000"/>
                    <a:lumOff val="50000"/>
                  </a:srgbClr>
                </a:solidFill>
                <a:ea typeface="Segoe UI" pitchFamily="34" charset="0"/>
                <a:cs typeface="Segoe UI" pitchFamily="34" charset="0"/>
              </a:rPr>
              <a:t>SQL</a:t>
            </a:r>
          </a:p>
        </p:txBody>
      </p:sp>
      <p:sp>
        <p:nvSpPr>
          <p:cNvPr id="94" name="Rectangle 93"/>
          <p:cNvSpPr/>
          <p:nvPr/>
        </p:nvSpPr>
        <p:spPr>
          <a:xfrm>
            <a:off x="835647" y="5763150"/>
            <a:ext cx="1390344" cy="573280"/>
          </a:xfrm>
          <a:prstGeom prst="rect">
            <a:avLst/>
          </a:prstGeom>
        </p:spPr>
        <p:txBody>
          <a:bodyPr wrap="square">
            <a:spAutoFit/>
          </a:bodyPr>
          <a:lstStyle/>
          <a:p>
            <a:pPr algn="r"/>
            <a:r>
              <a:rPr lang="en-US" sz="1568" dirty="0">
                <a:solidFill>
                  <a:schemeClr val="accent1"/>
                </a:solidFill>
                <a:ea typeface="Segoe UI" pitchFamily="34" charset="0"/>
                <a:cs typeface="Segoe UI" pitchFamily="34" charset="0"/>
              </a:rPr>
              <a:t>Dedicated Higher Cost</a:t>
            </a:r>
            <a:endParaRPr lang="en-US" sz="1568" dirty="0">
              <a:solidFill>
                <a:schemeClr val="accent1"/>
              </a:solidFill>
            </a:endParaRPr>
          </a:p>
        </p:txBody>
      </p:sp>
      <p:sp>
        <p:nvSpPr>
          <p:cNvPr id="96" name="Rectangle 95"/>
          <p:cNvSpPr/>
          <p:nvPr/>
        </p:nvSpPr>
        <p:spPr>
          <a:xfrm>
            <a:off x="2286194" y="6259656"/>
            <a:ext cx="2275494" cy="331899"/>
          </a:xfrm>
          <a:prstGeom prst="rect">
            <a:avLst/>
          </a:prstGeom>
        </p:spPr>
        <p:txBody>
          <a:bodyPr wrap="square">
            <a:spAutoFit/>
          </a:bodyPr>
          <a:lstStyle/>
          <a:p>
            <a:r>
              <a:rPr lang="en-US" sz="1568" dirty="0">
                <a:solidFill>
                  <a:schemeClr val="accent1"/>
                </a:solidFill>
                <a:ea typeface="Segoe UI" pitchFamily="34" charset="0"/>
                <a:cs typeface="Segoe UI" pitchFamily="34" charset="0"/>
              </a:rPr>
              <a:t>Higher Administration</a:t>
            </a:r>
            <a:endParaRPr lang="en-US" sz="1568" dirty="0">
              <a:solidFill>
                <a:schemeClr val="accent1"/>
              </a:solidFill>
            </a:endParaRPr>
          </a:p>
        </p:txBody>
      </p:sp>
      <p:sp>
        <p:nvSpPr>
          <p:cNvPr id="97" name="Rectangle 96"/>
          <p:cNvSpPr/>
          <p:nvPr/>
        </p:nvSpPr>
        <p:spPr>
          <a:xfrm>
            <a:off x="7888850" y="6259656"/>
            <a:ext cx="2241062" cy="331899"/>
          </a:xfrm>
          <a:prstGeom prst="rect">
            <a:avLst/>
          </a:prstGeom>
        </p:spPr>
        <p:txBody>
          <a:bodyPr wrap="square">
            <a:spAutoFit/>
          </a:bodyPr>
          <a:lstStyle/>
          <a:p>
            <a:pPr algn="r"/>
            <a:r>
              <a:rPr lang="en-US" sz="1568" dirty="0">
                <a:solidFill>
                  <a:schemeClr val="accent1"/>
                </a:solidFill>
                <a:ea typeface="Segoe UI" pitchFamily="34" charset="0"/>
                <a:cs typeface="Segoe UI" pitchFamily="34" charset="0"/>
              </a:rPr>
              <a:t>Lower Administration</a:t>
            </a:r>
            <a:endParaRPr lang="en-US" sz="1568" dirty="0">
              <a:solidFill>
                <a:schemeClr val="accent1"/>
              </a:solidFill>
            </a:endParaRPr>
          </a:p>
        </p:txBody>
      </p:sp>
      <p:sp>
        <p:nvSpPr>
          <p:cNvPr id="99" name="Rectangle 98"/>
          <p:cNvSpPr/>
          <p:nvPr/>
        </p:nvSpPr>
        <p:spPr>
          <a:xfrm>
            <a:off x="5616376" y="1038534"/>
            <a:ext cx="1209731" cy="301727"/>
          </a:xfrm>
          <a:prstGeom prst="rect">
            <a:avLst/>
          </a:prstGeom>
        </p:spPr>
        <p:txBody>
          <a:bodyPr wrap="square">
            <a:spAutoFit/>
          </a:bodyPr>
          <a:lstStyle/>
          <a:p>
            <a:pPr algn="ctr"/>
            <a:r>
              <a:rPr lang="en-US" sz="1372" dirty="0">
                <a:solidFill>
                  <a:srgbClr val="0072C6">
                    <a:lumMod val="60000"/>
                    <a:lumOff val="40000"/>
                  </a:srgbClr>
                </a:solidFill>
                <a:ea typeface="Segoe UI" pitchFamily="34" charset="0"/>
                <a:cs typeface="Segoe UI" pitchFamily="34" charset="0"/>
              </a:rPr>
              <a:t>Hybrid Cloud</a:t>
            </a:r>
            <a:endParaRPr lang="en-US" sz="1372" dirty="0">
              <a:solidFill>
                <a:srgbClr val="0072C6">
                  <a:lumMod val="60000"/>
                  <a:lumOff val="40000"/>
                </a:srgbClr>
              </a:solidFill>
            </a:endParaRPr>
          </a:p>
        </p:txBody>
      </p:sp>
      <p:sp>
        <p:nvSpPr>
          <p:cNvPr id="101" name="Left Brace 100"/>
          <p:cNvSpPr/>
          <p:nvPr/>
        </p:nvSpPr>
        <p:spPr>
          <a:xfrm rot="5400000">
            <a:off x="6041023" y="-2308438"/>
            <a:ext cx="262470" cy="7467095"/>
          </a:xfrm>
          <a:prstGeom prst="leftBrace">
            <a:avLst>
              <a:gd name="adj1" fmla="val 31892"/>
              <a:gd name="adj2" fmla="val 50000"/>
            </a:avLst>
          </a:prstGeom>
          <a:ln w="19050">
            <a:solidFill>
              <a:schemeClr val="accent6">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765" dirty="0">
                <a:solidFill>
                  <a:srgbClr val="FFFFFF"/>
                </a:solidFill>
              </a:rPr>
              <a:t> 	</a:t>
            </a:r>
          </a:p>
        </p:txBody>
      </p:sp>
      <p:sp>
        <p:nvSpPr>
          <p:cNvPr id="102" name="Rectangle 101"/>
          <p:cNvSpPr/>
          <p:nvPr/>
        </p:nvSpPr>
        <p:spPr>
          <a:xfrm>
            <a:off x="2437153" y="1550624"/>
            <a:ext cx="1429955" cy="331899"/>
          </a:xfrm>
          <a:prstGeom prst="rect">
            <a:avLst/>
          </a:prstGeom>
        </p:spPr>
        <p:txBody>
          <a:bodyPr wrap="square">
            <a:spAutoFit/>
          </a:bodyPr>
          <a:lstStyle/>
          <a:p>
            <a:r>
              <a:rPr lang="en-US" sz="1568" dirty="0">
                <a:solidFill>
                  <a:srgbClr val="FFFFFF"/>
                </a:solidFill>
                <a:ea typeface="Segoe UI" pitchFamily="34" charset="0"/>
                <a:cs typeface="Segoe UI" pitchFamily="34" charset="0"/>
              </a:rPr>
              <a:t>On Premises</a:t>
            </a:r>
            <a:endParaRPr lang="en-US" sz="1568" dirty="0">
              <a:solidFill>
                <a:srgbClr val="FFFFFF"/>
              </a:solidFill>
            </a:endParaRPr>
          </a:p>
        </p:txBody>
      </p:sp>
      <p:sp>
        <p:nvSpPr>
          <p:cNvPr id="103" name="Rectangle 102"/>
          <p:cNvSpPr/>
          <p:nvPr/>
        </p:nvSpPr>
        <p:spPr>
          <a:xfrm>
            <a:off x="8710574" y="5829710"/>
            <a:ext cx="1419339" cy="331899"/>
          </a:xfrm>
          <a:prstGeom prst="rect">
            <a:avLst/>
          </a:prstGeom>
        </p:spPr>
        <p:txBody>
          <a:bodyPr wrap="square">
            <a:spAutoFit/>
          </a:bodyPr>
          <a:lstStyle/>
          <a:p>
            <a:pPr algn="r"/>
            <a:r>
              <a:rPr lang="en-US" sz="1568" dirty="0">
                <a:solidFill>
                  <a:schemeClr val="accent1"/>
                </a:solidFill>
                <a:ea typeface="Segoe UI" pitchFamily="34" charset="0"/>
                <a:cs typeface="Segoe UI" pitchFamily="34" charset="0"/>
              </a:rPr>
              <a:t>Off Premises</a:t>
            </a:r>
            <a:endParaRPr lang="en-US" sz="1568" dirty="0">
              <a:solidFill>
                <a:schemeClr val="accent1"/>
              </a:solidFill>
            </a:endParaRPr>
          </a:p>
        </p:txBody>
      </p:sp>
      <p:sp>
        <p:nvSpPr>
          <p:cNvPr id="104" name="Can 103"/>
          <p:cNvSpPr/>
          <p:nvPr/>
        </p:nvSpPr>
        <p:spPr bwMode="auto">
          <a:xfrm>
            <a:off x="6846441" y="2277477"/>
            <a:ext cx="298808" cy="397415"/>
          </a:xfrm>
          <a:prstGeom prst="can">
            <a:avLst>
              <a:gd name="adj" fmla="val 36458"/>
            </a:avLst>
          </a:prstGeom>
          <a:solidFill>
            <a:schemeClr val="accent6">
              <a:lumMod val="40000"/>
              <a:lumOff val="60000"/>
            </a:schemeClr>
          </a:solidFill>
          <a:ln w="19050">
            <a:solidFill>
              <a:schemeClr val="accent3">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53785" rIns="0" bIns="89642"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882" b="1" dirty="0">
                <a:solidFill>
                  <a:srgbClr val="002050">
                    <a:lumMod val="50000"/>
                    <a:lumOff val="50000"/>
                  </a:srgbClr>
                </a:solidFill>
                <a:ea typeface="Segoe UI" pitchFamily="34" charset="0"/>
                <a:cs typeface="Segoe UI" pitchFamily="34" charset="0"/>
              </a:rPr>
              <a:t>SQL</a:t>
            </a:r>
          </a:p>
        </p:txBody>
      </p:sp>
      <p:sp>
        <p:nvSpPr>
          <p:cNvPr id="105" name="Can 104"/>
          <p:cNvSpPr/>
          <p:nvPr/>
        </p:nvSpPr>
        <p:spPr bwMode="auto">
          <a:xfrm>
            <a:off x="7179814" y="2277477"/>
            <a:ext cx="298808" cy="397415"/>
          </a:xfrm>
          <a:prstGeom prst="can">
            <a:avLst>
              <a:gd name="adj" fmla="val 36458"/>
            </a:avLst>
          </a:prstGeom>
          <a:solidFill>
            <a:schemeClr val="accent6">
              <a:lumMod val="40000"/>
              <a:lumOff val="60000"/>
            </a:schemeClr>
          </a:solidFill>
          <a:ln w="19050">
            <a:solidFill>
              <a:schemeClr val="accent3">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53785" rIns="0" bIns="89642"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882" b="1" dirty="0">
                <a:solidFill>
                  <a:srgbClr val="002050">
                    <a:lumMod val="50000"/>
                    <a:lumOff val="50000"/>
                  </a:srgbClr>
                </a:solidFill>
                <a:ea typeface="Segoe UI" pitchFamily="34" charset="0"/>
                <a:cs typeface="Segoe UI" pitchFamily="34" charset="0"/>
              </a:rPr>
              <a:t>SQL</a:t>
            </a:r>
          </a:p>
        </p:txBody>
      </p:sp>
      <p:sp>
        <p:nvSpPr>
          <p:cNvPr id="106" name="Can 105"/>
          <p:cNvSpPr/>
          <p:nvPr/>
        </p:nvSpPr>
        <p:spPr bwMode="auto">
          <a:xfrm>
            <a:off x="5274277" y="3452333"/>
            <a:ext cx="298808" cy="397415"/>
          </a:xfrm>
          <a:prstGeom prst="can">
            <a:avLst>
              <a:gd name="adj" fmla="val 36458"/>
            </a:avLst>
          </a:prstGeom>
          <a:solidFill>
            <a:schemeClr val="accent6">
              <a:lumMod val="40000"/>
              <a:lumOff val="60000"/>
            </a:schemeClr>
          </a:solidFill>
          <a:ln w="19050">
            <a:solidFill>
              <a:schemeClr val="accent3">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53785" rIns="0" bIns="89642"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882" b="1" dirty="0">
                <a:solidFill>
                  <a:srgbClr val="002050">
                    <a:lumMod val="50000"/>
                    <a:lumOff val="50000"/>
                  </a:srgbClr>
                </a:solidFill>
                <a:ea typeface="Segoe UI" pitchFamily="34" charset="0"/>
                <a:cs typeface="Segoe UI" pitchFamily="34" charset="0"/>
              </a:rPr>
              <a:t>SQL</a:t>
            </a:r>
          </a:p>
        </p:txBody>
      </p:sp>
      <p:sp>
        <p:nvSpPr>
          <p:cNvPr id="107" name="Can 106"/>
          <p:cNvSpPr/>
          <p:nvPr/>
        </p:nvSpPr>
        <p:spPr bwMode="auto">
          <a:xfrm>
            <a:off x="5674772" y="3452333"/>
            <a:ext cx="298808" cy="397415"/>
          </a:xfrm>
          <a:prstGeom prst="can">
            <a:avLst>
              <a:gd name="adj" fmla="val 36458"/>
            </a:avLst>
          </a:prstGeom>
          <a:solidFill>
            <a:schemeClr val="accent6">
              <a:lumMod val="40000"/>
              <a:lumOff val="60000"/>
            </a:schemeClr>
          </a:solidFill>
          <a:ln w="19050">
            <a:solidFill>
              <a:schemeClr val="accent3">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53785" rIns="0" bIns="89642"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882" b="1" dirty="0">
                <a:solidFill>
                  <a:srgbClr val="002050">
                    <a:lumMod val="50000"/>
                    <a:lumOff val="50000"/>
                  </a:srgbClr>
                </a:solidFill>
                <a:ea typeface="Segoe UI" pitchFamily="34" charset="0"/>
                <a:cs typeface="Segoe UI" pitchFamily="34" charset="0"/>
              </a:rPr>
              <a:t>SQL</a:t>
            </a:r>
          </a:p>
        </p:txBody>
      </p:sp>
      <p:sp>
        <p:nvSpPr>
          <p:cNvPr id="108" name="Can 107"/>
          <p:cNvSpPr/>
          <p:nvPr/>
        </p:nvSpPr>
        <p:spPr bwMode="auto">
          <a:xfrm>
            <a:off x="6096000" y="3452333"/>
            <a:ext cx="298808" cy="397415"/>
          </a:xfrm>
          <a:prstGeom prst="can">
            <a:avLst>
              <a:gd name="adj" fmla="val 36458"/>
            </a:avLst>
          </a:prstGeom>
          <a:solidFill>
            <a:schemeClr val="accent6">
              <a:lumMod val="40000"/>
              <a:lumOff val="60000"/>
            </a:schemeClr>
          </a:solidFill>
          <a:ln w="19050">
            <a:solidFill>
              <a:schemeClr val="accent3">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53785" rIns="0" bIns="89642"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882" b="1" dirty="0">
                <a:solidFill>
                  <a:srgbClr val="002050">
                    <a:lumMod val="50000"/>
                    <a:lumOff val="50000"/>
                  </a:srgbClr>
                </a:solidFill>
                <a:ea typeface="Segoe UI" pitchFamily="34" charset="0"/>
                <a:cs typeface="Segoe UI" pitchFamily="34" charset="0"/>
              </a:rPr>
              <a:t>SQL</a:t>
            </a:r>
          </a:p>
        </p:txBody>
      </p:sp>
      <p:sp>
        <p:nvSpPr>
          <p:cNvPr id="109" name="Can 108"/>
          <p:cNvSpPr/>
          <p:nvPr/>
        </p:nvSpPr>
        <p:spPr bwMode="auto">
          <a:xfrm>
            <a:off x="4049272" y="4531439"/>
            <a:ext cx="298808" cy="397415"/>
          </a:xfrm>
          <a:prstGeom prst="can">
            <a:avLst>
              <a:gd name="adj" fmla="val 36458"/>
            </a:avLst>
          </a:prstGeom>
          <a:solidFill>
            <a:schemeClr val="bg1">
              <a:lumMod val="40000"/>
              <a:lumOff val="60000"/>
            </a:schemeClr>
          </a:solidFill>
          <a:ln w="19050">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53785" rIns="0" bIns="89642"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882" b="1" dirty="0">
                <a:solidFill>
                  <a:srgbClr val="FFFFFF">
                    <a:lumMod val="50000"/>
                  </a:srgbClr>
                </a:solidFill>
                <a:ea typeface="Segoe UI" pitchFamily="34" charset="0"/>
                <a:cs typeface="Segoe UI" pitchFamily="34" charset="0"/>
              </a:rPr>
              <a:t>SQL</a:t>
            </a:r>
          </a:p>
        </p:txBody>
      </p:sp>
      <p:sp>
        <p:nvSpPr>
          <p:cNvPr id="110" name="Can 109"/>
          <p:cNvSpPr/>
          <p:nvPr/>
        </p:nvSpPr>
        <p:spPr bwMode="auto">
          <a:xfrm>
            <a:off x="4449767" y="4531439"/>
            <a:ext cx="298808" cy="397415"/>
          </a:xfrm>
          <a:prstGeom prst="can">
            <a:avLst>
              <a:gd name="adj" fmla="val 36458"/>
            </a:avLst>
          </a:prstGeom>
          <a:solidFill>
            <a:schemeClr val="bg1">
              <a:lumMod val="40000"/>
              <a:lumOff val="60000"/>
            </a:schemeClr>
          </a:solidFill>
          <a:ln w="19050">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53785" rIns="0" bIns="89642"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882" b="1" dirty="0">
                <a:solidFill>
                  <a:srgbClr val="FFFFFF">
                    <a:lumMod val="50000"/>
                  </a:srgbClr>
                </a:solidFill>
                <a:ea typeface="Segoe UI" pitchFamily="34" charset="0"/>
                <a:cs typeface="Segoe UI" pitchFamily="34" charset="0"/>
              </a:rPr>
              <a:t>SQL</a:t>
            </a:r>
          </a:p>
        </p:txBody>
      </p:sp>
      <p:sp>
        <p:nvSpPr>
          <p:cNvPr id="111" name="Can 110"/>
          <p:cNvSpPr/>
          <p:nvPr/>
        </p:nvSpPr>
        <p:spPr bwMode="auto">
          <a:xfrm>
            <a:off x="4870995" y="4531439"/>
            <a:ext cx="298808" cy="397415"/>
          </a:xfrm>
          <a:prstGeom prst="can">
            <a:avLst>
              <a:gd name="adj" fmla="val 36458"/>
            </a:avLst>
          </a:prstGeom>
          <a:solidFill>
            <a:schemeClr val="bg1">
              <a:lumMod val="40000"/>
              <a:lumOff val="60000"/>
            </a:schemeClr>
          </a:solidFill>
          <a:ln w="19050">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53785" rIns="0" bIns="89642"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882" b="1" dirty="0">
                <a:solidFill>
                  <a:srgbClr val="FFFFFF">
                    <a:lumMod val="50000"/>
                  </a:srgbClr>
                </a:solidFill>
                <a:ea typeface="Segoe UI" pitchFamily="34" charset="0"/>
                <a:cs typeface="Segoe UI" pitchFamily="34" charset="0"/>
              </a:rPr>
              <a:t>SQL</a:t>
            </a:r>
          </a:p>
        </p:txBody>
      </p:sp>
      <p:sp>
        <p:nvSpPr>
          <p:cNvPr id="87" name="Rectangle 86">
            <a:extLst>
              <a:ext uri="{FF2B5EF4-FFF2-40B4-BE49-F238E27FC236}">
                <a16:creationId xmlns:a16="http://schemas.microsoft.com/office/drawing/2014/main" id="{DAFEB1D9-EBF4-4D44-9300-C4C037FA9550}"/>
              </a:ext>
            </a:extLst>
          </p:cNvPr>
          <p:cNvSpPr/>
          <p:nvPr/>
        </p:nvSpPr>
        <p:spPr>
          <a:xfrm>
            <a:off x="1022104" y="1590135"/>
            <a:ext cx="1233989" cy="584775"/>
          </a:xfrm>
          <a:prstGeom prst="rect">
            <a:avLst/>
          </a:prstGeom>
        </p:spPr>
        <p:txBody>
          <a:bodyPr wrap="square">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r>
              <a:rPr lang="en-US" sz="1600" dirty="0">
                <a:solidFill>
                  <a:schemeClr val="accent1"/>
                </a:solidFill>
                <a:ea typeface="Segoe UI" pitchFamily="34" charset="0"/>
                <a:cs typeface="Segoe UI" pitchFamily="34" charset="0"/>
              </a:rPr>
              <a:t>Shared Lower Cost</a:t>
            </a:r>
            <a:endParaRPr lang="en-US" sz="1600" dirty="0">
              <a:solidFill>
                <a:schemeClr val="accent1"/>
              </a:solidFill>
            </a:endParaRPr>
          </a:p>
        </p:txBody>
      </p:sp>
      <p:pic>
        <p:nvPicPr>
          <p:cNvPr id="5" name="Picture 4">
            <a:extLst>
              <a:ext uri="{FF2B5EF4-FFF2-40B4-BE49-F238E27FC236}">
                <a16:creationId xmlns:a16="http://schemas.microsoft.com/office/drawing/2014/main" id="{66F26DEE-7624-45E7-84E8-4D6B5D89141F}"/>
              </a:ext>
            </a:extLst>
          </p:cNvPr>
          <p:cNvPicPr>
            <a:picLocks noChangeAspect="1"/>
          </p:cNvPicPr>
          <p:nvPr/>
        </p:nvPicPr>
        <p:blipFill>
          <a:blip r:embed="rId3"/>
          <a:stretch>
            <a:fillRect/>
          </a:stretch>
        </p:blipFill>
        <p:spPr>
          <a:xfrm>
            <a:off x="2431757" y="5067748"/>
            <a:ext cx="3156883" cy="967432"/>
          </a:xfrm>
          <a:prstGeom prst="rect">
            <a:avLst/>
          </a:prstGeom>
        </p:spPr>
      </p:pic>
    </p:spTree>
    <p:extLst>
      <p:ext uri="{BB962C8B-B14F-4D97-AF65-F5344CB8AC3E}">
        <p14:creationId xmlns:p14="http://schemas.microsoft.com/office/powerpoint/2010/main" val="140622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Azure SQL Database</a:t>
            </a:r>
          </a:p>
        </p:txBody>
      </p:sp>
      <p:sp>
        <p:nvSpPr>
          <p:cNvPr id="2" name="Text Placeholder 1"/>
          <p:cNvSpPr>
            <a:spLocks noGrp="1"/>
          </p:cNvSpPr>
          <p:nvPr>
            <p:ph type="body" sz="quarter" idx="11"/>
          </p:nvPr>
        </p:nvSpPr>
        <p:spPr>
          <a:xfrm>
            <a:off x="269239" y="1187938"/>
            <a:ext cx="10831799" cy="1231043"/>
          </a:xfrm>
        </p:spPr>
        <p:txBody>
          <a:bodyPr/>
          <a:lstStyle/>
          <a:p>
            <a:r>
              <a:rPr lang="en-US" sz="2353" dirty="0">
                <a:solidFill>
                  <a:schemeClr val="tx2"/>
                </a:solidFill>
              </a:rPr>
              <a:t>Relational database-as-a-service, fully managed by Microsoft</a:t>
            </a:r>
          </a:p>
          <a:p>
            <a:r>
              <a:rPr lang="en-US" sz="2353" dirty="0">
                <a:solidFill>
                  <a:schemeClr val="tx2"/>
                </a:solidFill>
              </a:rPr>
              <a:t>For cloud-designed apps when enterprise-grade features and near-zero administration are key </a:t>
            </a:r>
          </a:p>
        </p:txBody>
      </p:sp>
      <p:sp>
        <p:nvSpPr>
          <p:cNvPr id="11" name="Rectangle 10"/>
          <p:cNvSpPr/>
          <p:nvPr/>
        </p:nvSpPr>
        <p:spPr>
          <a:xfrm>
            <a:off x="3584839" y="5227624"/>
            <a:ext cx="7815008" cy="1176733"/>
          </a:xfrm>
          <a:prstGeom prst="rect">
            <a:avLst/>
          </a:prstGeom>
        </p:spPr>
        <p:txBody>
          <a:bodyPr wrap="square">
            <a:spAutoFit/>
          </a:bodyPr>
          <a:lstStyle/>
          <a:p>
            <a:pPr>
              <a:lnSpc>
                <a:spcPct val="90000"/>
              </a:lnSpc>
            </a:pPr>
            <a:r>
              <a:rPr lang="en-US" sz="3921" dirty="0">
                <a:solidFill>
                  <a:schemeClr val="tx2"/>
                </a:solidFill>
                <a:latin typeface="Segoe UI Light"/>
              </a:rPr>
              <a:t>Enterprise-grade database platform with cloud economics</a:t>
            </a:r>
          </a:p>
        </p:txBody>
      </p:sp>
      <p:sp>
        <p:nvSpPr>
          <p:cNvPr id="21" name="Rectangle 20"/>
          <p:cNvSpPr/>
          <p:nvPr/>
        </p:nvSpPr>
        <p:spPr bwMode="auto">
          <a:xfrm>
            <a:off x="7515339" y="2648116"/>
            <a:ext cx="3361593" cy="855587"/>
          </a:xfrm>
          <a:prstGeom prst="rect">
            <a:avLst/>
          </a:prstGeom>
          <a:solidFill>
            <a:schemeClr val="accent3">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Self-managed and Familiar</a:t>
            </a:r>
          </a:p>
        </p:txBody>
      </p:sp>
      <p:sp>
        <p:nvSpPr>
          <p:cNvPr id="22" name="Rectangle 21"/>
          <p:cNvSpPr/>
          <p:nvPr/>
        </p:nvSpPr>
        <p:spPr bwMode="auto">
          <a:xfrm>
            <a:off x="4078170" y="2648116"/>
            <a:ext cx="3332023" cy="855587"/>
          </a:xfrm>
          <a:prstGeom prst="rect">
            <a:avLst/>
          </a:prstGeom>
          <a:solidFill>
            <a:schemeClr val="accent3">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Business Continuity and Data Protection</a:t>
            </a:r>
          </a:p>
        </p:txBody>
      </p:sp>
      <p:sp>
        <p:nvSpPr>
          <p:cNvPr id="24" name="Rectangle 23"/>
          <p:cNvSpPr/>
          <p:nvPr/>
        </p:nvSpPr>
        <p:spPr bwMode="auto">
          <a:xfrm>
            <a:off x="418643" y="2648116"/>
            <a:ext cx="3555255" cy="855587"/>
          </a:xfrm>
          <a:prstGeom prst="rect">
            <a:avLst/>
          </a:prstGeom>
          <a:solidFill>
            <a:schemeClr val="accent3">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Elastic Scale and Performance</a:t>
            </a:r>
          </a:p>
        </p:txBody>
      </p:sp>
      <p:sp>
        <p:nvSpPr>
          <p:cNvPr id="25" name="Rectangle 24"/>
          <p:cNvSpPr/>
          <p:nvPr/>
        </p:nvSpPr>
        <p:spPr bwMode="auto">
          <a:xfrm>
            <a:off x="418643" y="3630364"/>
            <a:ext cx="3555255" cy="1292678"/>
          </a:xfrm>
          <a:prstGeom prst="rect">
            <a:avLst/>
          </a:prstGeom>
          <a:solidFill>
            <a:schemeClr val="accent3">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pPr>
            <a:r>
              <a:rPr lang="en-US" sz="1765" dirty="0">
                <a:gradFill>
                  <a:gsLst>
                    <a:gs pos="0">
                      <a:srgbClr val="FFFFFF"/>
                    </a:gs>
                    <a:gs pos="100000">
                      <a:srgbClr val="FFFFFF"/>
                    </a:gs>
                  </a:gsLst>
                  <a:lin ang="5400000" scaled="0"/>
                </a:gradFill>
                <a:ea typeface="Segoe UI" pitchFamily="34" charset="0"/>
                <a:cs typeface="Segoe UI" pitchFamily="34" charset="0"/>
              </a:rPr>
              <a:t>Predictable performance levels</a:t>
            </a:r>
          </a:p>
          <a:p>
            <a:pPr defTabSz="914102" fontAlgn="base">
              <a:spcBef>
                <a:spcPct val="0"/>
              </a:spcBef>
              <a:spcAft>
                <a:spcPct val="0"/>
              </a:spcAft>
            </a:pPr>
            <a:r>
              <a:rPr lang="en-US" sz="1765" dirty="0">
                <a:gradFill>
                  <a:gsLst>
                    <a:gs pos="0">
                      <a:srgbClr val="FFFFFF"/>
                    </a:gs>
                    <a:gs pos="100000">
                      <a:srgbClr val="FFFFFF"/>
                    </a:gs>
                  </a:gsLst>
                  <a:lin ang="5400000" scaled="0"/>
                </a:gradFill>
                <a:ea typeface="Segoe UI" pitchFamily="34" charset="0"/>
                <a:cs typeface="Segoe UI" pitchFamily="34" charset="0"/>
              </a:rPr>
              <a:t>Scale up/down &amp; out/in</a:t>
            </a:r>
          </a:p>
          <a:p>
            <a:pPr defTabSz="914102" fontAlgn="base">
              <a:spcBef>
                <a:spcPct val="0"/>
              </a:spcBef>
              <a:spcAft>
                <a:spcPct val="0"/>
              </a:spcAft>
            </a:pPr>
            <a:r>
              <a:rPr lang="en-US" sz="1765" dirty="0">
                <a:gradFill>
                  <a:gsLst>
                    <a:gs pos="0">
                      <a:srgbClr val="FFFFFF"/>
                    </a:gs>
                    <a:gs pos="100000">
                      <a:srgbClr val="FFFFFF"/>
                    </a:gs>
                  </a:gsLst>
                  <a:lin ang="5400000" scaled="0"/>
                </a:gradFill>
                <a:ea typeface="Segoe UI" pitchFamily="34" charset="0"/>
                <a:cs typeface="Segoe UI" pitchFamily="34" charset="0"/>
              </a:rPr>
              <a:t>Dashboard views of DB metrics</a:t>
            </a:r>
          </a:p>
        </p:txBody>
      </p:sp>
      <p:sp>
        <p:nvSpPr>
          <p:cNvPr id="26" name="Rectangle 25"/>
          <p:cNvSpPr/>
          <p:nvPr/>
        </p:nvSpPr>
        <p:spPr bwMode="auto">
          <a:xfrm>
            <a:off x="4078170" y="3630361"/>
            <a:ext cx="3332023" cy="1292678"/>
          </a:xfrm>
          <a:prstGeom prst="rect">
            <a:avLst/>
          </a:prstGeom>
          <a:solidFill>
            <a:schemeClr val="accent3">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pPr>
            <a:r>
              <a:rPr lang="en-US" sz="1765" dirty="0">
                <a:gradFill>
                  <a:gsLst>
                    <a:gs pos="0">
                      <a:srgbClr val="FFFFFF"/>
                    </a:gs>
                    <a:gs pos="100000">
                      <a:srgbClr val="FFFFFF"/>
                    </a:gs>
                  </a:gsLst>
                  <a:lin ang="5400000" scaled="0"/>
                </a:gradFill>
                <a:ea typeface="Segoe UI" pitchFamily="34" charset="0"/>
                <a:cs typeface="Segoe UI" pitchFamily="34" charset="0"/>
              </a:rPr>
              <a:t>Self-service restore</a:t>
            </a:r>
          </a:p>
          <a:p>
            <a:pPr defTabSz="914102" fontAlgn="base">
              <a:spcBef>
                <a:spcPct val="0"/>
              </a:spcBef>
              <a:spcAft>
                <a:spcPct val="0"/>
              </a:spcAft>
            </a:pPr>
            <a:r>
              <a:rPr lang="en-US" sz="1765" dirty="0">
                <a:gradFill>
                  <a:gsLst>
                    <a:gs pos="0">
                      <a:srgbClr val="FFFFFF"/>
                    </a:gs>
                    <a:gs pos="100000">
                      <a:srgbClr val="FFFFFF"/>
                    </a:gs>
                  </a:gsLst>
                  <a:lin ang="5400000" scaled="0"/>
                </a:gradFill>
                <a:ea typeface="Segoe UI" pitchFamily="34" charset="0"/>
                <a:cs typeface="Segoe UI" pitchFamily="34" charset="0"/>
              </a:rPr>
              <a:t>Disaster recovery</a:t>
            </a:r>
          </a:p>
          <a:p>
            <a:pPr defTabSz="914102" fontAlgn="base">
              <a:spcBef>
                <a:spcPct val="0"/>
              </a:spcBef>
              <a:spcAft>
                <a:spcPct val="0"/>
              </a:spcAft>
            </a:pPr>
            <a:r>
              <a:rPr lang="en-US" sz="1765" dirty="0">
                <a:gradFill>
                  <a:gsLst>
                    <a:gs pos="0">
                      <a:srgbClr val="FFFFFF"/>
                    </a:gs>
                    <a:gs pos="100000">
                      <a:srgbClr val="FFFFFF"/>
                    </a:gs>
                  </a:gsLst>
                  <a:lin ang="5400000" scaled="0"/>
                </a:gradFill>
                <a:ea typeface="Segoe UI" pitchFamily="34" charset="0"/>
                <a:cs typeface="Segoe UI" pitchFamily="34" charset="0"/>
              </a:rPr>
              <a:t>Compliance-enabled</a:t>
            </a:r>
          </a:p>
        </p:txBody>
      </p:sp>
      <p:sp>
        <p:nvSpPr>
          <p:cNvPr id="27" name="Rectangle 26"/>
          <p:cNvSpPr/>
          <p:nvPr/>
        </p:nvSpPr>
        <p:spPr bwMode="auto">
          <a:xfrm>
            <a:off x="7514465" y="3630362"/>
            <a:ext cx="3361593" cy="1292678"/>
          </a:xfrm>
          <a:prstGeom prst="rect">
            <a:avLst/>
          </a:prstGeom>
          <a:solidFill>
            <a:schemeClr val="accent3">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pPr>
            <a:r>
              <a:rPr lang="en-US" sz="1765" dirty="0">
                <a:gradFill>
                  <a:gsLst>
                    <a:gs pos="0">
                      <a:srgbClr val="FFFFFF"/>
                    </a:gs>
                    <a:gs pos="100000">
                      <a:srgbClr val="FFFFFF"/>
                    </a:gs>
                  </a:gsLst>
                  <a:lin ang="5400000" scaled="0"/>
                </a:gradFill>
                <a:ea typeface="Segoe UI" pitchFamily="34" charset="0"/>
                <a:cs typeface="Segoe UI" pitchFamily="34" charset="0"/>
              </a:rPr>
              <a:t>Self-managed</a:t>
            </a:r>
          </a:p>
          <a:p>
            <a:pPr defTabSz="914102" fontAlgn="base">
              <a:spcBef>
                <a:spcPct val="0"/>
              </a:spcBef>
              <a:spcAft>
                <a:spcPct val="0"/>
              </a:spcAft>
            </a:pPr>
            <a:r>
              <a:rPr lang="en-US" sz="1765" dirty="0">
                <a:gradFill>
                  <a:gsLst>
                    <a:gs pos="0">
                      <a:srgbClr val="FFFFFF"/>
                    </a:gs>
                    <a:gs pos="100000">
                      <a:srgbClr val="FFFFFF"/>
                    </a:gs>
                  </a:gsLst>
                  <a:lin ang="5400000" scaled="0"/>
                </a:gradFill>
                <a:ea typeface="Segoe UI" pitchFamily="34" charset="0"/>
                <a:cs typeface="Segoe UI" pitchFamily="34" charset="0"/>
              </a:rPr>
              <a:t>Programmatic APIs</a:t>
            </a:r>
          </a:p>
          <a:p>
            <a:pPr defTabSz="914102" fontAlgn="base">
              <a:spcBef>
                <a:spcPct val="0"/>
              </a:spcBef>
              <a:spcAft>
                <a:spcPct val="0"/>
              </a:spcAft>
            </a:pPr>
            <a:r>
              <a:rPr lang="en-US" sz="1765" dirty="0">
                <a:gradFill>
                  <a:gsLst>
                    <a:gs pos="0">
                      <a:srgbClr val="FFFFFF"/>
                    </a:gs>
                    <a:gs pos="100000">
                      <a:srgbClr val="FFFFFF"/>
                    </a:gs>
                  </a:gsLst>
                  <a:lin ang="5400000" scaled="0"/>
                </a:gradFill>
                <a:ea typeface="Segoe UI" pitchFamily="34" charset="0"/>
                <a:cs typeface="Segoe UI" pitchFamily="34" charset="0"/>
              </a:rPr>
              <a:t>Familiar tools and language</a:t>
            </a:r>
          </a:p>
        </p:txBody>
      </p:sp>
    </p:spTree>
    <p:extLst>
      <p:ext uri="{BB962C8B-B14F-4D97-AF65-F5344CB8AC3E}">
        <p14:creationId xmlns:p14="http://schemas.microsoft.com/office/powerpoint/2010/main" val="108888659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A8FBDE5-6EF3-4E18-BD76-67E8037E97ED}"/>
              </a:ext>
            </a:extLst>
          </p:cNvPr>
          <p:cNvSpPr>
            <a:spLocks noGrp="1"/>
          </p:cNvSpPr>
          <p:nvPr>
            <p:ph type="body" sz="quarter" idx="12"/>
          </p:nvPr>
        </p:nvSpPr>
        <p:spPr>
          <a:xfrm>
            <a:off x="658814" y="1369908"/>
            <a:ext cx="8966200" cy="4649892"/>
          </a:xfrm>
        </p:spPr>
        <p:txBody>
          <a:bodyPr/>
          <a:lstStyle/>
          <a:p>
            <a:endParaRPr lang="sr-Latn-RS" dirty="0"/>
          </a:p>
          <a:p>
            <a:pPr marL="457200" indent="-457200">
              <a:buFont typeface="Arial" panose="020B0604020202020204" pitchFamily="34" charset="0"/>
              <a:buChar char="•"/>
            </a:pPr>
            <a:r>
              <a:rPr lang="en-US" dirty="0"/>
              <a:t>Usability</a:t>
            </a:r>
            <a:r>
              <a:rPr lang="en-US" b="1" dirty="0"/>
              <a:t> </a:t>
            </a:r>
            <a:endParaRPr lang="sr-Latn-RS" dirty="0"/>
          </a:p>
          <a:p>
            <a:pPr marL="457200" indent="-457200">
              <a:buFont typeface="Arial" panose="020B0604020202020204" pitchFamily="34" charset="0"/>
              <a:buChar char="•"/>
            </a:pPr>
            <a:r>
              <a:rPr lang="en-US" dirty="0"/>
              <a:t>Scalability</a:t>
            </a:r>
            <a:endParaRPr lang="sr-Latn-RS" dirty="0"/>
          </a:p>
          <a:p>
            <a:pPr marL="457200" indent="-457200">
              <a:buFont typeface="Arial" panose="020B0604020202020204" pitchFamily="34" charset="0"/>
              <a:buChar char="•"/>
            </a:pPr>
            <a:r>
              <a:rPr lang="en-US" dirty="0"/>
              <a:t>Accessibility</a:t>
            </a:r>
            <a:endParaRPr lang="sr-Latn-RS" dirty="0"/>
          </a:p>
          <a:p>
            <a:pPr marL="457200" indent="-457200">
              <a:buFont typeface="Arial" panose="020B0604020202020204" pitchFamily="34" charset="0"/>
              <a:buChar char="•"/>
            </a:pPr>
            <a:r>
              <a:rPr lang="en-US" dirty="0"/>
              <a:t>Data-Loss Prevention</a:t>
            </a:r>
            <a:endParaRPr lang="sr-Latn-RS" dirty="0"/>
          </a:p>
          <a:p>
            <a:pPr marL="457200" indent="-457200">
              <a:buFont typeface="Arial" panose="020B0604020202020204" pitchFamily="34" charset="0"/>
              <a:buChar char="•"/>
            </a:pPr>
            <a:r>
              <a:rPr lang="en-US" dirty="0"/>
              <a:t>High Speed and minimal Down Time</a:t>
            </a:r>
          </a:p>
          <a:p>
            <a:pPr marL="457200" indent="-457200">
              <a:buFont typeface="Arial" panose="020B0604020202020204" pitchFamily="34" charset="0"/>
              <a:buChar char="•"/>
            </a:pPr>
            <a:r>
              <a:rPr lang="en-US" dirty="0"/>
              <a:t>Improved Usability</a:t>
            </a:r>
            <a:endParaRPr lang="sr-Latn-RS" dirty="0"/>
          </a:p>
          <a:p>
            <a:pPr marL="457200" indent="-457200">
              <a:buFont typeface="Arial" panose="020B0604020202020204" pitchFamily="34" charset="0"/>
              <a:buChar char="•"/>
            </a:pPr>
            <a:r>
              <a:rPr lang="en-US" dirty="0"/>
              <a:t>Easy-to-Use Migration Tools</a:t>
            </a:r>
            <a:endParaRPr lang="sr-Latn-RS" dirty="0"/>
          </a:p>
          <a:p>
            <a:pPr marL="457200" indent="-457200">
              <a:buFont typeface="Arial" panose="020B0604020202020204" pitchFamily="34" charset="0"/>
              <a:buChar char="•"/>
            </a:pPr>
            <a:r>
              <a:rPr lang="en-US" dirty="0"/>
              <a:t>Multiple user access 24 hours a day 365 days a year</a:t>
            </a:r>
            <a:endParaRPr lang="sr-Latn-RS" dirty="0"/>
          </a:p>
          <a:p>
            <a:pPr marL="457200" indent="-457200">
              <a:buFont typeface="Arial" panose="020B0604020202020204" pitchFamily="34" charset="0"/>
              <a:buChar char="•"/>
            </a:pPr>
            <a:r>
              <a:rPr lang="en-US" dirty="0"/>
              <a:t>Lower development costs</a:t>
            </a:r>
            <a:endParaRPr lang="sr-Latn-RS" dirty="0"/>
          </a:p>
          <a:p>
            <a:pPr marL="457200" indent="-457200">
              <a:buFont typeface="Arial" panose="020B0604020202020204" pitchFamily="34" charset="0"/>
              <a:buChar char="•"/>
            </a:pPr>
            <a:r>
              <a:rPr lang="sr-Latn-RS" dirty="0"/>
              <a:t>…</a:t>
            </a:r>
          </a:p>
          <a:p>
            <a:endParaRPr lang="sr-Latn-RS" dirty="0"/>
          </a:p>
          <a:p>
            <a:pPr marL="457200" indent="-457200">
              <a:buFontTx/>
              <a:buChar char="-"/>
            </a:pPr>
            <a:endParaRPr lang="sr-Latn-RS" dirty="0"/>
          </a:p>
          <a:p>
            <a:endParaRPr lang="sr-Latn-RS" dirty="0"/>
          </a:p>
          <a:p>
            <a:pPr marL="457200" indent="-457200">
              <a:buFontTx/>
              <a:buChar char="-"/>
            </a:pPr>
            <a:endParaRPr lang="en-US" dirty="0"/>
          </a:p>
        </p:txBody>
      </p:sp>
      <p:sp>
        <p:nvSpPr>
          <p:cNvPr id="3" name="Title 2">
            <a:extLst>
              <a:ext uri="{FF2B5EF4-FFF2-40B4-BE49-F238E27FC236}">
                <a16:creationId xmlns:a16="http://schemas.microsoft.com/office/drawing/2014/main" id="{12F109CD-230F-49E9-BC5F-4177C8D96E6A}"/>
              </a:ext>
            </a:extLst>
          </p:cNvPr>
          <p:cNvSpPr>
            <a:spLocks noGrp="1"/>
          </p:cNvSpPr>
          <p:nvPr>
            <p:ph type="title"/>
          </p:nvPr>
        </p:nvSpPr>
        <p:spPr/>
        <p:txBody>
          <a:bodyPr/>
          <a:lstStyle/>
          <a:p>
            <a:r>
              <a:rPr lang="en-US" dirty="0"/>
              <a:t>Advantages of Using Azure SQL Databases</a:t>
            </a:r>
          </a:p>
        </p:txBody>
      </p:sp>
      <p:sp>
        <p:nvSpPr>
          <p:cNvPr id="4" name="Slide Number Placeholder 3">
            <a:extLst>
              <a:ext uri="{FF2B5EF4-FFF2-40B4-BE49-F238E27FC236}">
                <a16:creationId xmlns:a16="http://schemas.microsoft.com/office/drawing/2014/main" id="{AC36B836-D8CB-41F4-9861-6AB050DDD265}"/>
              </a:ext>
            </a:extLst>
          </p:cNvPr>
          <p:cNvSpPr>
            <a:spLocks noGrp="1"/>
          </p:cNvSpPr>
          <p:nvPr>
            <p:ph type="sldNum" sz="quarter" idx="4"/>
          </p:nvPr>
        </p:nvSpPr>
        <p:spPr/>
        <p:txBody>
          <a:bodyPr/>
          <a:lstStyle/>
          <a:p>
            <a:fld id="{DDD2A080-DA64-4F5C-9131-47EB793B4410}" type="slidenum">
              <a:rPr lang="en-GB" smtClean="0"/>
              <a:pPr/>
              <a:t>7</a:t>
            </a:fld>
            <a:endParaRPr lang="en-GB" dirty="0"/>
          </a:p>
        </p:txBody>
      </p:sp>
      <p:sp>
        <p:nvSpPr>
          <p:cNvPr id="5" name="Footer Placeholder 4">
            <a:extLst>
              <a:ext uri="{FF2B5EF4-FFF2-40B4-BE49-F238E27FC236}">
                <a16:creationId xmlns:a16="http://schemas.microsoft.com/office/drawing/2014/main" id="{2EB399CF-4027-478B-85AA-CE4510E0F36D}"/>
              </a:ext>
            </a:extLst>
          </p:cNvPr>
          <p:cNvSpPr>
            <a:spLocks noGrp="1"/>
          </p:cNvSpPr>
          <p:nvPr>
            <p:ph type="ftr" sz="quarter" idx="3"/>
          </p:nvPr>
        </p:nvSpPr>
        <p:spPr/>
        <p:txBody>
          <a:bodyPr/>
          <a:lstStyle/>
          <a:p>
            <a:r>
              <a:rPr lang="en-GB" noProof="0" dirty="0"/>
              <a:t>Title of this presentation (Footer Text)</a:t>
            </a:r>
          </a:p>
        </p:txBody>
      </p:sp>
    </p:spTree>
    <p:extLst>
      <p:ext uri="{BB962C8B-B14F-4D97-AF65-F5344CB8AC3E}">
        <p14:creationId xmlns:p14="http://schemas.microsoft.com/office/powerpoint/2010/main" val="553888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481428" y="5371254"/>
            <a:ext cx="7694313" cy="1068111"/>
          </a:xfrm>
          <a:prstGeom prst="rect">
            <a:avLst/>
          </a:prstGeom>
        </p:spPr>
        <p:txBody>
          <a:bodyPr wrap="square">
            <a:spAutoFit/>
          </a:bodyPr>
          <a:lstStyle/>
          <a:p>
            <a:pPr>
              <a:lnSpc>
                <a:spcPct val="90000"/>
              </a:lnSpc>
            </a:pPr>
            <a:r>
              <a:rPr lang="en-US" sz="3529" dirty="0">
                <a:solidFill>
                  <a:srgbClr val="0072C6">
                    <a:lumMod val="60000"/>
                    <a:lumOff val="40000"/>
                  </a:srgbClr>
                </a:solidFill>
                <a:latin typeface="Segoe UI Light"/>
              </a:rPr>
              <a:t>Incremental performance and features with easy upgrade and downgrade</a:t>
            </a:r>
          </a:p>
        </p:txBody>
      </p:sp>
      <p:sp>
        <p:nvSpPr>
          <p:cNvPr id="5" name="Title 4"/>
          <p:cNvSpPr>
            <a:spLocks noGrp="1"/>
          </p:cNvSpPr>
          <p:nvPr>
            <p:ph type="title"/>
          </p:nvPr>
        </p:nvSpPr>
        <p:spPr>
          <a:xfrm>
            <a:off x="269241" y="289957"/>
            <a:ext cx="9935373" cy="899537"/>
          </a:xfrm>
        </p:spPr>
        <p:txBody>
          <a:bodyPr/>
          <a:lstStyle/>
          <a:p>
            <a:r>
              <a:rPr lang="en-US" dirty="0"/>
              <a:t>Azure SQL Database Service Tiers</a:t>
            </a:r>
          </a:p>
        </p:txBody>
      </p:sp>
      <p:sp>
        <p:nvSpPr>
          <p:cNvPr id="10" name="Rectangle 9"/>
          <p:cNvSpPr/>
          <p:nvPr/>
        </p:nvSpPr>
        <p:spPr bwMode="auto">
          <a:xfrm>
            <a:off x="8040253" y="1466712"/>
            <a:ext cx="2892482" cy="542949"/>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Premium</a:t>
            </a:r>
          </a:p>
        </p:txBody>
      </p:sp>
      <p:sp>
        <p:nvSpPr>
          <p:cNvPr id="12" name="Rectangle 11"/>
          <p:cNvSpPr/>
          <p:nvPr/>
        </p:nvSpPr>
        <p:spPr bwMode="auto">
          <a:xfrm>
            <a:off x="3033215" y="2055867"/>
            <a:ext cx="2465168" cy="542949"/>
          </a:xfrm>
          <a:prstGeom prst="rect">
            <a:avLst/>
          </a:prstGeom>
          <a:solidFill>
            <a:schemeClr val="accent3">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765" dirty="0">
                <a:gradFill>
                  <a:gsLst>
                    <a:gs pos="0">
                      <a:srgbClr val="FFFFFF"/>
                    </a:gs>
                    <a:gs pos="100000">
                      <a:srgbClr val="FFFFFF"/>
                    </a:gs>
                  </a:gsLst>
                  <a:lin ang="5400000" scaled="0"/>
                </a:gradFill>
                <a:ea typeface="Segoe UI" pitchFamily="34" charset="0"/>
                <a:cs typeface="Segoe UI" pitchFamily="34" charset="0"/>
              </a:rPr>
              <a:t>Light transactional loads</a:t>
            </a:r>
          </a:p>
        </p:txBody>
      </p:sp>
      <p:sp>
        <p:nvSpPr>
          <p:cNvPr id="13" name="Rectangle 12"/>
          <p:cNvSpPr/>
          <p:nvPr/>
        </p:nvSpPr>
        <p:spPr bwMode="auto">
          <a:xfrm>
            <a:off x="5534978" y="2055867"/>
            <a:ext cx="2465168" cy="542949"/>
          </a:xfrm>
          <a:prstGeom prst="rect">
            <a:avLst/>
          </a:prstGeom>
          <a:solidFill>
            <a:schemeClr val="accent3">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143428" rIns="89642"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765" dirty="0">
                <a:gradFill>
                  <a:gsLst>
                    <a:gs pos="0">
                      <a:srgbClr val="FFFFFF"/>
                    </a:gs>
                    <a:gs pos="100000">
                      <a:srgbClr val="FFFFFF"/>
                    </a:gs>
                  </a:gsLst>
                  <a:lin ang="5400000" scaled="0"/>
                </a:gradFill>
                <a:ea typeface="Segoe UI" pitchFamily="34" charset="0"/>
                <a:cs typeface="Segoe UI" pitchFamily="34" charset="0"/>
              </a:rPr>
              <a:t>Go-to option for most business applications</a:t>
            </a:r>
          </a:p>
        </p:txBody>
      </p:sp>
      <p:sp>
        <p:nvSpPr>
          <p:cNvPr id="14" name="Rectangle 13"/>
          <p:cNvSpPr/>
          <p:nvPr/>
        </p:nvSpPr>
        <p:spPr bwMode="auto">
          <a:xfrm>
            <a:off x="8040253" y="2055867"/>
            <a:ext cx="2892482" cy="542949"/>
          </a:xfrm>
          <a:prstGeom prst="rect">
            <a:avLst/>
          </a:prstGeom>
          <a:solidFill>
            <a:schemeClr val="accent3">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143428" rIns="89642"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765" dirty="0">
                <a:gradFill>
                  <a:gsLst>
                    <a:gs pos="0">
                      <a:srgbClr val="FFFFFF"/>
                    </a:gs>
                    <a:gs pos="100000">
                      <a:srgbClr val="FFFFFF"/>
                    </a:gs>
                  </a:gsLst>
                  <a:lin ang="5400000" scaled="0"/>
                </a:gradFill>
                <a:ea typeface="Segoe UI" pitchFamily="34" charset="0"/>
                <a:cs typeface="Segoe UI" pitchFamily="34" charset="0"/>
              </a:rPr>
              <a:t>High throughput and business-critical databases </a:t>
            </a:r>
          </a:p>
        </p:txBody>
      </p:sp>
      <p:sp>
        <p:nvSpPr>
          <p:cNvPr id="15" name="Rectangle 14"/>
          <p:cNvSpPr/>
          <p:nvPr/>
        </p:nvSpPr>
        <p:spPr bwMode="auto">
          <a:xfrm>
            <a:off x="1090962" y="2055867"/>
            <a:ext cx="1894677" cy="542949"/>
          </a:xfrm>
          <a:prstGeom prst="rect">
            <a:avLst/>
          </a:prstGeom>
          <a:solidFill>
            <a:schemeClr val="accent3">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defTabSz="914102" fontAlgn="base">
              <a:lnSpc>
                <a:spcPct val="85000"/>
              </a:lnSpc>
              <a:spcBef>
                <a:spcPct val="0"/>
              </a:spcBef>
              <a:spcAft>
                <a:spcPct val="0"/>
              </a:spcAft>
            </a:pPr>
            <a:r>
              <a:rPr lang="en-US" sz="1961" dirty="0">
                <a:gradFill>
                  <a:gsLst>
                    <a:gs pos="0">
                      <a:srgbClr val="FFFFFF"/>
                    </a:gs>
                    <a:gs pos="100000">
                      <a:srgbClr val="FFFFFF"/>
                    </a:gs>
                  </a:gsLst>
                  <a:lin ang="5400000" scaled="0"/>
                </a:gradFill>
                <a:ea typeface="Segoe UI" pitchFamily="34" charset="0"/>
                <a:cs typeface="Segoe UI" pitchFamily="34" charset="0"/>
              </a:rPr>
              <a:t>Intended Use</a:t>
            </a:r>
          </a:p>
        </p:txBody>
      </p:sp>
      <p:sp>
        <p:nvSpPr>
          <p:cNvPr id="16" name="Rectangle 15"/>
          <p:cNvSpPr/>
          <p:nvPr/>
        </p:nvSpPr>
        <p:spPr bwMode="auto">
          <a:xfrm>
            <a:off x="3033215" y="2645022"/>
            <a:ext cx="7899519" cy="542949"/>
          </a:xfrm>
          <a:prstGeom prst="rect">
            <a:avLst/>
          </a:prstGeom>
          <a:solidFill>
            <a:schemeClr val="accent3">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765" dirty="0">
                <a:gradFill>
                  <a:gsLst>
                    <a:gs pos="0">
                      <a:srgbClr val="FFFFFF"/>
                    </a:gs>
                    <a:gs pos="100000">
                      <a:srgbClr val="FFFFFF"/>
                    </a:gs>
                  </a:gsLst>
                  <a:lin ang="5400000" scaled="0"/>
                </a:gradFill>
                <a:ea typeface="Segoe UI" pitchFamily="34" charset="0"/>
                <a:cs typeface="Segoe UI" pitchFamily="34" charset="0"/>
              </a:rPr>
              <a:t>99.99%</a:t>
            </a:r>
            <a:r>
              <a:rPr lang="en-US" sz="1765" baseline="30000" dirty="0">
                <a:gradFill>
                  <a:gsLst>
                    <a:gs pos="0">
                      <a:srgbClr val="FFFFFF"/>
                    </a:gs>
                    <a:gs pos="100000">
                      <a:srgbClr val="FFFFFF"/>
                    </a:gs>
                  </a:gsLst>
                  <a:lin ang="5400000" scaled="0"/>
                </a:gradFill>
                <a:ea typeface="Segoe UI" pitchFamily="34" charset="0"/>
                <a:cs typeface="Segoe UI" pitchFamily="34" charset="0"/>
              </a:rPr>
              <a:t>*</a:t>
            </a:r>
          </a:p>
        </p:txBody>
      </p:sp>
      <p:sp>
        <p:nvSpPr>
          <p:cNvPr id="19" name="Rectangle 18"/>
          <p:cNvSpPr/>
          <p:nvPr/>
        </p:nvSpPr>
        <p:spPr bwMode="auto">
          <a:xfrm>
            <a:off x="1090962" y="2645022"/>
            <a:ext cx="1894677" cy="542949"/>
          </a:xfrm>
          <a:prstGeom prst="rect">
            <a:avLst/>
          </a:prstGeom>
          <a:solidFill>
            <a:schemeClr val="accent3">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defTabSz="914102" fontAlgn="base">
              <a:lnSpc>
                <a:spcPct val="85000"/>
              </a:lnSpc>
              <a:spcBef>
                <a:spcPct val="0"/>
              </a:spcBef>
              <a:spcAft>
                <a:spcPct val="0"/>
              </a:spcAft>
            </a:pPr>
            <a:r>
              <a:rPr lang="en-US" sz="1961" dirty="0">
                <a:gradFill>
                  <a:gsLst>
                    <a:gs pos="0">
                      <a:srgbClr val="FFFFFF"/>
                    </a:gs>
                    <a:gs pos="100000">
                      <a:srgbClr val="FFFFFF"/>
                    </a:gs>
                  </a:gsLst>
                  <a:lin ang="5400000" scaled="0"/>
                </a:gradFill>
                <a:ea typeface="Segoe UI" pitchFamily="34" charset="0"/>
                <a:cs typeface="Segoe UI" pitchFamily="34" charset="0"/>
              </a:rPr>
              <a:t>Availability</a:t>
            </a:r>
          </a:p>
        </p:txBody>
      </p:sp>
      <p:sp>
        <p:nvSpPr>
          <p:cNvPr id="20" name="Rectangle 19"/>
          <p:cNvSpPr/>
          <p:nvPr/>
        </p:nvSpPr>
        <p:spPr bwMode="auto">
          <a:xfrm>
            <a:off x="3033215" y="3234177"/>
            <a:ext cx="2465168" cy="542949"/>
          </a:xfrm>
          <a:prstGeom prst="rect">
            <a:avLst/>
          </a:prstGeom>
          <a:solidFill>
            <a:schemeClr val="accent3">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765" dirty="0">
                <a:gradFill>
                  <a:gsLst>
                    <a:gs pos="0">
                      <a:srgbClr val="FFFFFF"/>
                    </a:gs>
                    <a:gs pos="100000">
                      <a:srgbClr val="FFFFFF"/>
                    </a:gs>
                  </a:gsLst>
                  <a:lin ang="5400000" scaled="0"/>
                </a:gradFill>
                <a:ea typeface="Segoe UI" pitchFamily="34" charset="0"/>
                <a:cs typeface="Segoe UI" pitchFamily="34" charset="0"/>
              </a:rPr>
              <a:t>2 GB</a:t>
            </a:r>
          </a:p>
        </p:txBody>
      </p:sp>
      <p:sp>
        <p:nvSpPr>
          <p:cNvPr id="21" name="Rectangle 20"/>
          <p:cNvSpPr/>
          <p:nvPr/>
        </p:nvSpPr>
        <p:spPr bwMode="auto">
          <a:xfrm>
            <a:off x="5534978" y="3234177"/>
            <a:ext cx="2465168" cy="542949"/>
          </a:xfrm>
          <a:prstGeom prst="rect">
            <a:avLst/>
          </a:prstGeom>
          <a:solidFill>
            <a:schemeClr val="accent3">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765" dirty="0">
                <a:gradFill>
                  <a:gsLst>
                    <a:gs pos="0">
                      <a:srgbClr val="FFFFFF"/>
                    </a:gs>
                    <a:gs pos="100000">
                      <a:srgbClr val="FFFFFF"/>
                    </a:gs>
                  </a:gsLst>
                  <a:lin ang="5400000" scaled="0"/>
                </a:gradFill>
                <a:ea typeface="Segoe UI" pitchFamily="34" charset="0"/>
                <a:cs typeface="Segoe UI" pitchFamily="34" charset="0"/>
              </a:rPr>
              <a:t>250 GB</a:t>
            </a:r>
          </a:p>
        </p:txBody>
      </p:sp>
      <p:sp>
        <p:nvSpPr>
          <p:cNvPr id="22" name="Rectangle 21"/>
          <p:cNvSpPr/>
          <p:nvPr/>
        </p:nvSpPr>
        <p:spPr bwMode="auto">
          <a:xfrm>
            <a:off x="8040253" y="3234177"/>
            <a:ext cx="2892482" cy="542949"/>
          </a:xfrm>
          <a:prstGeom prst="rect">
            <a:avLst/>
          </a:prstGeom>
          <a:solidFill>
            <a:schemeClr val="accent3">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765" dirty="0">
                <a:gradFill>
                  <a:gsLst>
                    <a:gs pos="0">
                      <a:srgbClr val="FFFFFF"/>
                    </a:gs>
                    <a:gs pos="100000">
                      <a:srgbClr val="FFFFFF"/>
                    </a:gs>
                  </a:gsLst>
                  <a:lin ang="5400000" scaled="0"/>
                </a:gradFill>
                <a:ea typeface="Segoe UI" pitchFamily="34" charset="0"/>
                <a:cs typeface="Segoe UI" pitchFamily="34" charset="0"/>
              </a:rPr>
              <a:t>500 GB</a:t>
            </a:r>
          </a:p>
        </p:txBody>
      </p:sp>
      <p:sp>
        <p:nvSpPr>
          <p:cNvPr id="23" name="Rectangle 22"/>
          <p:cNvSpPr/>
          <p:nvPr/>
        </p:nvSpPr>
        <p:spPr bwMode="auto">
          <a:xfrm>
            <a:off x="1090962" y="3234177"/>
            <a:ext cx="1894677" cy="542949"/>
          </a:xfrm>
          <a:prstGeom prst="rect">
            <a:avLst/>
          </a:prstGeom>
          <a:solidFill>
            <a:schemeClr val="accent3">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defTabSz="914102" fontAlgn="base">
              <a:lnSpc>
                <a:spcPct val="85000"/>
              </a:lnSpc>
              <a:spcBef>
                <a:spcPct val="0"/>
              </a:spcBef>
              <a:spcAft>
                <a:spcPct val="0"/>
              </a:spcAft>
            </a:pPr>
            <a:r>
              <a:rPr lang="en-US" sz="1961" dirty="0">
                <a:gradFill>
                  <a:gsLst>
                    <a:gs pos="0">
                      <a:srgbClr val="FFFFFF"/>
                    </a:gs>
                    <a:gs pos="100000">
                      <a:srgbClr val="FFFFFF"/>
                    </a:gs>
                  </a:gsLst>
                  <a:lin ang="5400000" scaled="0"/>
                </a:gradFill>
                <a:ea typeface="Segoe UI" pitchFamily="34" charset="0"/>
                <a:cs typeface="Segoe UI" pitchFamily="34" charset="0"/>
              </a:rPr>
              <a:t>Size</a:t>
            </a:r>
          </a:p>
        </p:txBody>
      </p:sp>
      <p:sp>
        <p:nvSpPr>
          <p:cNvPr id="24" name="Rectangle 23"/>
          <p:cNvSpPr/>
          <p:nvPr/>
        </p:nvSpPr>
        <p:spPr bwMode="auto">
          <a:xfrm>
            <a:off x="3033215" y="3828288"/>
            <a:ext cx="2465168" cy="542949"/>
          </a:xfrm>
          <a:prstGeom prst="rect">
            <a:avLst/>
          </a:prstGeom>
          <a:solidFill>
            <a:schemeClr val="accent3">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a:r>
              <a:rPr lang="en-US" sz="3137" dirty="0">
                <a:solidFill>
                  <a:srgbClr val="FFFFFF"/>
                </a:solidFill>
              </a:rPr>
              <a:t>•</a:t>
            </a:r>
          </a:p>
        </p:txBody>
      </p:sp>
      <p:sp>
        <p:nvSpPr>
          <p:cNvPr id="25" name="Rectangle 24"/>
          <p:cNvSpPr/>
          <p:nvPr/>
        </p:nvSpPr>
        <p:spPr bwMode="auto">
          <a:xfrm>
            <a:off x="5534978" y="3828288"/>
            <a:ext cx="2465168" cy="542949"/>
          </a:xfrm>
          <a:prstGeom prst="rect">
            <a:avLst/>
          </a:prstGeom>
          <a:solidFill>
            <a:schemeClr val="accent3">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a:r>
              <a:rPr lang="en-US" sz="3137" dirty="0">
                <a:solidFill>
                  <a:srgbClr val="FFFFFF"/>
                </a:solidFill>
              </a:rPr>
              <a:t>••</a:t>
            </a:r>
          </a:p>
        </p:txBody>
      </p:sp>
      <p:sp>
        <p:nvSpPr>
          <p:cNvPr id="26" name="Rectangle 25"/>
          <p:cNvSpPr/>
          <p:nvPr/>
        </p:nvSpPr>
        <p:spPr bwMode="auto">
          <a:xfrm>
            <a:off x="8040253" y="3828288"/>
            <a:ext cx="2892482" cy="542949"/>
          </a:xfrm>
          <a:prstGeom prst="rect">
            <a:avLst/>
          </a:prstGeom>
          <a:solidFill>
            <a:schemeClr val="accent3">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a:r>
              <a:rPr lang="en-US" sz="3137" dirty="0">
                <a:solidFill>
                  <a:srgbClr val="FFFFFF"/>
                </a:solidFill>
              </a:rPr>
              <a:t>•••</a:t>
            </a:r>
          </a:p>
        </p:txBody>
      </p:sp>
      <p:sp>
        <p:nvSpPr>
          <p:cNvPr id="27" name="Rectangle 26"/>
          <p:cNvSpPr/>
          <p:nvPr/>
        </p:nvSpPr>
        <p:spPr bwMode="auto">
          <a:xfrm>
            <a:off x="1090962" y="3828288"/>
            <a:ext cx="1894677" cy="542949"/>
          </a:xfrm>
          <a:prstGeom prst="rect">
            <a:avLst/>
          </a:prstGeom>
          <a:solidFill>
            <a:schemeClr val="accent3">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defTabSz="914102" fontAlgn="base">
              <a:lnSpc>
                <a:spcPct val="85000"/>
              </a:lnSpc>
              <a:spcBef>
                <a:spcPct val="0"/>
              </a:spcBef>
              <a:spcAft>
                <a:spcPct val="0"/>
              </a:spcAft>
            </a:pPr>
            <a:r>
              <a:rPr lang="en-US" sz="1961" dirty="0">
                <a:gradFill>
                  <a:gsLst>
                    <a:gs pos="0">
                      <a:srgbClr val="FFFFFF"/>
                    </a:gs>
                    <a:gs pos="100000">
                      <a:srgbClr val="FFFFFF"/>
                    </a:gs>
                  </a:gsLst>
                  <a:lin ang="5400000" scaled="0"/>
                </a:gradFill>
                <a:ea typeface="Segoe UI" pitchFamily="34" charset="0"/>
                <a:cs typeface="Segoe UI" pitchFamily="34" charset="0"/>
              </a:rPr>
              <a:t>Performance</a:t>
            </a:r>
          </a:p>
        </p:txBody>
      </p:sp>
      <p:sp>
        <p:nvSpPr>
          <p:cNvPr id="28" name="Rectangle 27"/>
          <p:cNvSpPr/>
          <p:nvPr/>
        </p:nvSpPr>
        <p:spPr bwMode="auto">
          <a:xfrm>
            <a:off x="3033215" y="4417444"/>
            <a:ext cx="2465168" cy="542949"/>
          </a:xfrm>
          <a:prstGeom prst="rect">
            <a:avLst/>
          </a:prstGeom>
          <a:solidFill>
            <a:schemeClr val="accent3">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a:r>
              <a:rPr lang="en-US" sz="3137" dirty="0">
                <a:solidFill>
                  <a:srgbClr val="FFFFFF"/>
                </a:solidFill>
              </a:rPr>
              <a:t>•</a:t>
            </a:r>
          </a:p>
        </p:txBody>
      </p:sp>
      <p:sp>
        <p:nvSpPr>
          <p:cNvPr id="29" name="Rectangle 28"/>
          <p:cNvSpPr/>
          <p:nvPr/>
        </p:nvSpPr>
        <p:spPr bwMode="auto">
          <a:xfrm>
            <a:off x="5534978" y="4417444"/>
            <a:ext cx="2465168" cy="542949"/>
          </a:xfrm>
          <a:prstGeom prst="rect">
            <a:avLst/>
          </a:prstGeom>
          <a:solidFill>
            <a:schemeClr val="accent3">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a:r>
              <a:rPr lang="en-US" sz="3137" dirty="0">
                <a:solidFill>
                  <a:srgbClr val="FFFFFF"/>
                </a:solidFill>
              </a:rPr>
              <a:t>••</a:t>
            </a:r>
          </a:p>
        </p:txBody>
      </p:sp>
      <p:sp>
        <p:nvSpPr>
          <p:cNvPr id="30" name="Rectangle 29"/>
          <p:cNvSpPr/>
          <p:nvPr/>
        </p:nvSpPr>
        <p:spPr bwMode="auto">
          <a:xfrm>
            <a:off x="8040253" y="4417444"/>
            <a:ext cx="2892482" cy="542949"/>
          </a:xfrm>
          <a:prstGeom prst="rect">
            <a:avLst/>
          </a:prstGeom>
          <a:solidFill>
            <a:schemeClr val="accent3">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a:r>
              <a:rPr lang="en-US" sz="3137" dirty="0">
                <a:solidFill>
                  <a:srgbClr val="FFFFFF"/>
                </a:solidFill>
              </a:rPr>
              <a:t>•••</a:t>
            </a:r>
          </a:p>
        </p:txBody>
      </p:sp>
      <p:sp>
        <p:nvSpPr>
          <p:cNvPr id="31" name="Rectangle 30"/>
          <p:cNvSpPr/>
          <p:nvPr/>
        </p:nvSpPr>
        <p:spPr bwMode="auto">
          <a:xfrm>
            <a:off x="1090962" y="4417444"/>
            <a:ext cx="1894677" cy="542949"/>
          </a:xfrm>
          <a:prstGeom prst="rect">
            <a:avLst/>
          </a:prstGeom>
          <a:solidFill>
            <a:schemeClr val="accent3">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defTabSz="914102" fontAlgn="base">
              <a:lnSpc>
                <a:spcPct val="85000"/>
              </a:lnSpc>
              <a:spcBef>
                <a:spcPct val="0"/>
              </a:spcBef>
              <a:spcAft>
                <a:spcPct val="0"/>
              </a:spcAft>
            </a:pPr>
            <a:r>
              <a:rPr lang="en-US" sz="1961" dirty="0">
                <a:gradFill>
                  <a:gsLst>
                    <a:gs pos="0">
                      <a:srgbClr val="FFFFFF"/>
                    </a:gs>
                    <a:gs pos="100000">
                      <a:srgbClr val="FFFFFF"/>
                    </a:gs>
                  </a:gsLst>
                  <a:lin ang="5400000" scaled="0"/>
                </a:gradFill>
                <a:ea typeface="Segoe UI" pitchFamily="34" charset="0"/>
                <a:cs typeface="Segoe UI" pitchFamily="34" charset="0"/>
              </a:rPr>
              <a:t>Business Continuity</a:t>
            </a:r>
          </a:p>
        </p:txBody>
      </p:sp>
      <p:sp>
        <p:nvSpPr>
          <p:cNvPr id="32" name="Rectangle 31">
            <a:extLst>
              <a:ext uri="{FF2B5EF4-FFF2-40B4-BE49-F238E27FC236}">
                <a16:creationId xmlns:a16="http://schemas.microsoft.com/office/drawing/2014/main" id="{3970B325-48DA-4ADD-BBC1-34D1428B00BC}"/>
              </a:ext>
            </a:extLst>
          </p:cNvPr>
          <p:cNvSpPr/>
          <p:nvPr/>
        </p:nvSpPr>
        <p:spPr bwMode="auto">
          <a:xfrm>
            <a:off x="3094037" y="1495626"/>
            <a:ext cx="2514600" cy="553836"/>
          </a:xfrm>
          <a:prstGeom prst="rect">
            <a:avLst/>
          </a:prstGeom>
          <a:solidFill>
            <a:schemeClr val="accent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Basic</a:t>
            </a:r>
          </a:p>
        </p:txBody>
      </p:sp>
      <p:sp>
        <p:nvSpPr>
          <p:cNvPr id="33" name="Rectangle 32">
            <a:extLst>
              <a:ext uri="{FF2B5EF4-FFF2-40B4-BE49-F238E27FC236}">
                <a16:creationId xmlns:a16="http://schemas.microsoft.com/office/drawing/2014/main" id="{56A9EACD-0112-43D9-A5F8-8848ED54C444}"/>
              </a:ext>
            </a:extLst>
          </p:cNvPr>
          <p:cNvSpPr/>
          <p:nvPr/>
        </p:nvSpPr>
        <p:spPr bwMode="auto">
          <a:xfrm>
            <a:off x="3033215" y="1466712"/>
            <a:ext cx="2465168" cy="529958"/>
          </a:xfrm>
          <a:prstGeom prst="rect">
            <a:avLst/>
          </a:prstGeom>
          <a:solidFill>
            <a:srgbClr val="DC3C00">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Basic</a:t>
            </a:r>
          </a:p>
        </p:txBody>
      </p:sp>
      <p:sp>
        <p:nvSpPr>
          <p:cNvPr id="34" name="Rectangle 33">
            <a:extLst>
              <a:ext uri="{FF2B5EF4-FFF2-40B4-BE49-F238E27FC236}">
                <a16:creationId xmlns:a16="http://schemas.microsoft.com/office/drawing/2014/main" id="{80806B94-B057-4A19-A609-578953B74801}"/>
              </a:ext>
            </a:extLst>
          </p:cNvPr>
          <p:cNvSpPr/>
          <p:nvPr/>
        </p:nvSpPr>
        <p:spPr bwMode="auto">
          <a:xfrm>
            <a:off x="5532894" y="1466712"/>
            <a:ext cx="2465168" cy="553836"/>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Standard</a:t>
            </a:r>
          </a:p>
        </p:txBody>
      </p:sp>
    </p:spTree>
    <p:extLst>
      <p:ext uri="{BB962C8B-B14F-4D97-AF65-F5344CB8AC3E}">
        <p14:creationId xmlns:p14="http://schemas.microsoft.com/office/powerpoint/2010/main" val="1206935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83BDDCC-1A24-4BD0-9CE8-071E0CA93406}"/>
              </a:ext>
            </a:extLst>
          </p:cNvPr>
          <p:cNvSpPr>
            <a:spLocks noGrp="1"/>
          </p:cNvSpPr>
          <p:nvPr>
            <p:ph type="body" sz="quarter" idx="12"/>
          </p:nvPr>
        </p:nvSpPr>
        <p:spPr>
          <a:xfrm>
            <a:off x="658813" y="1369908"/>
            <a:ext cx="10869571" cy="4649892"/>
          </a:xfrm>
        </p:spPr>
        <p:txBody>
          <a:bodyPr/>
          <a:lstStyle/>
          <a:p>
            <a:r>
              <a:rPr lang="sr-Latn-RS" dirty="0"/>
              <a:t>Staring from requirement:</a:t>
            </a:r>
          </a:p>
          <a:p>
            <a:endParaRPr lang="sr-Latn-RS" dirty="0"/>
          </a:p>
          <a:p>
            <a:pPr marL="457200" indent="-457200">
              <a:buFontTx/>
              <a:buChar char="-"/>
            </a:pPr>
            <a:r>
              <a:rPr lang="en-US" dirty="0"/>
              <a:t>Survey have time frame for which is open. After time expires survey is automatically closed or user which created can do that before time expires</a:t>
            </a:r>
            <a:endParaRPr lang="sr-Latn-RS" dirty="0"/>
          </a:p>
          <a:p>
            <a:pPr marL="457200" indent="-457200">
              <a:buFontTx/>
              <a:buChar char="-"/>
            </a:pPr>
            <a:endParaRPr lang="en-US" dirty="0"/>
          </a:p>
          <a:p>
            <a:pPr marL="457200" indent="-457200">
              <a:buFontTx/>
              <a:buChar char="-"/>
            </a:pPr>
            <a:r>
              <a:rPr lang="en-US" dirty="0"/>
              <a:t>Survey contains questions and offered answers</a:t>
            </a:r>
            <a:endParaRPr lang="sr-Latn-RS" dirty="0"/>
          </a:p>
          <a:p>
            <a:pPr marL="457200" indent="-457200">
              <a:buFontTx/>
              <a:buChar char="-"/>
            </a:pPr>
            <a:endParaRPr lang="en-US" dirty="0"/>
          </a:p>
          <a:p>
            <a:pPr marL="457200" indent="-457200">
              <a:buFontTx/>
              <a:buChar char="-"/>
            </a:pPr>
            <a:r>
              <a:rPr lang="en-US" dirty="0"/>
              <a:t>Participant needs to fill in next mandatory parameters before log into application: FirstName, LastName, Email and Password</a:t>
            </a:r>
            <a:endParaRPr lang="sr-Latn-RS" dirty="0"/>
          </a:p>
          <a:p>
            <a:endParaRPr lang="en-US" dirty="0"/>
          </a:p>
          <a:p>
            <a:r>
              <a:rPr lang="sr-Latn-RS" dirty="0"/>
              <a:t>-    </a:t>
            </a:r>
            <a:r>
              <a:rPr lang="en-US" dirty="0"/>
              <a:t>Creator of survey should have possibility to follow answers on front end</a:t>
            </a:r>
          </a:p>
          <a:p>
            <a:endParaRPr lang="en-US" dirty="0"/>
          </a:p>
        </p:txBody>
      </p:sp>
      <p:sp>
        <p:nvSpPr>
          <p:cNvPr id="3" name="Title 2">
            <a:extLst>
              <a:ext uri="{FF2B5EF4-FFF2-40B4-BE49-F238E27FC236}">
                <a16:creationId xmlns:a16="http://schemas.microsoft.com/office/drawing/2014/main" id="{30E10A0F-3754-4D0C-B76C-BFE17FBCEC30}"/>
              </a:ext>
            </a:extLst>
          </p:cNvPr>
          <p:cNvSpPr>
            <a:spLocks noGrp="1"/>
          </p:cNvSpPr>
          <p:nvPr>
            <p:ph type="title"/>
          </p:nvPr>
        </p:nvSpPr>
        <p:spPr/>
        <p:txBody>
          <a:bodyPr/>
          <a:lstStyle/>
          <a:p>
            <a:r>
              <a:rPr lang="sr-Latn-RS" dirty="0"/>
              <a:t>02 Demonstration in AZURE </a:t>
            </a:r>
            <a:endParaRPr lang="en-US" dirty="0"/>
          </a:p>
        </p:txBody>
      </p:sp>
      <p:sp>
        <p:nvSpPr>
          <p:cNvPr id="4" name="Slide Number Placeholder 3">
            <a:extLst>
              <a:ext uri="{FF2B5EF4-FFF2-40B4-BE49-F238E27FC236}">
                <a16:creationId xmlns:a16="http://schemas.microsoft.com/office/drawing/2014/main" id="{C1FC00B6-BE5A-45E1-A888-FF0BFC3E41AE}"/>
              </a:ext>
            </a:extLst>
          </p:cNvPr>
          <p:cNvSpPr>
            <a:spLocks noGrp="1"/>
          </p:cNvSpPr>
          <p:nvPr>
            <p:ph type="sldNum" sz="quarter" idx="4"/>
          </p:nvPr>
        </p:nvSpPr>
        <p:spPr/>
        <p:txBody>
          <a:bodyPr/>
          <a:lstStyle/>
          <a:p>
            <a:fld id="{DDD2A080-DA64-4F5C-9131-47EB793B4410}" type="slidenum">
              <a:rPr lang="en-GB" smtClean="0"/>
              <a:pPr/>
              <a:t>9</a:t>
            </a:fld>
            <a:endParaRPr lang="en-GB" dirty="0"/>
          </a:p>
        </p:txBody>
      </p:sp>
    </p:spTree>
    <p:extLst>
      <p:ext uri="{BB962C8B-B14F-4D97-AF65-F5344CB8AC3E}">
        <p14:creationId xmlns:p14="http://schemas.microsoft.com/office/powerpoint/2010/main" val="202113209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4324f63f4c78bde871e2d87b1fb16017e4933c2"/>
</p:tagLst>
</file>

<file path=ppt/theme/theme1.xml><?xml version="1.0" encoding="utf-8"?>
<a:theme xmlns:a="http://schemas.openxmlformats.org/drawingml/2006/main" name="Levi 9_2017_PPT [16x9 Template]">
  <a:themeElements>
    <a:clrScheme name="Levi9 2017">
      <a:dk1>
        <a:srgbClr val="706F6F"/>
      </a:dk1>
      <a:lt1>
        <a:sysClr val="window" lastClr="FFFFFF"/>
      </a:lt1>
      <a:dk2>
        <a:srgbClr val="1434A0"/>
      </a:dk2>
      <a:lt2>
        <a:srgbClr val="F4F4F4"/>
      </a:lt2>
      <a:accent1>
        <a:srgbClr val="1434A0"/>
      </a:accent1>
      <a:accent2>
        <a:srgbClr val="FFFFFF"/>
      </a:accent2>
      <a:accent3>
        <a:srgbClr val="004F9F"/>
      </a:accent3>
      <a:accent4>
        <a:srgbClr val="0069B4"/>
      </a:accent4>
      <a:accent5>
        <a:srgbClr val="0080C9"/>
      </a:accent5>
      <a:accent6>
        <a:srgbClr val="0095DB"/>
      </a:accent6>
      <a:hlink>
        <a:srgbClr val="0563C1"/>
      </a:hlink>
      <a:folHlink>
        <a:srgbClr val="954F72"/>
      </a:folHlink>
    </a:clrScheme>
    <a:fontScheme name="Levi9">
      <a:majorFont>
        <a:latin typeface="Tw Cen MT"/>
        <a:ea typeface=""/>
        <a:cs typeface=""/>
      </a:majorFont>
      <a:minorFont>
        <a:latin typeface="Tw Cen M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6350">
          <a:solidFill>
            <a:schemeClr val="accent1"/>
          </a:solidFill>
        </a:ln>
      </a:spPr>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defPPr algn="ctr">
          <a:lnSpc>
            <a:spcPct val="90000"/>
          </a:lnSpc>
          <a:defRPr sz="16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A8A8A8"/>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36000" tIns="36000" rIns="36000" bIns="36000" rtlCol="0">
        <a:spAutoFit/>
      </a:bodyPr>
      <a:lstStyle>
        <a:defPPr>
          <a:defRPr sz="1400" dirty="0" err="1" smtClean="0"/>
        </a:defPPr>
      </a:lstStyle>
    </a:txDef>
  </a:objectDefaults>
  <a:extraClrSchemeLst/>
  <a:custClrLst>
    <a:custClr name="Levi Nine Blue PC">
      <a:srgbClr val="1434A0"/>
    </a:custClr>
    <a:custClr name="Text Colour Grey PC">
      <a:srgbClr val="706F6F"/>
    </a:custClr>
    <a:custClr name="White">
      <a:srgbClr val="FFFFFF"/>
    </a:custClr>
    <a:custClr name="Grey 1 PC">
      <a:srgbClr val="F4F4F4"/>
    </a:custClr>
    <a:custClr name="Grey 2 PC">
      <a:srgbClr val="D4D2D2"/>
    </a:custClr>
    <a:custClr name="White">
      <a:srgbClr val="FFFFFF"/>
    </a:custClr>
    <a:custClr name="White">
      <a:srgbClr val="FFFFFF"/>
    </a:custClr>
    <a:custClr name="White">
      <a:srgbClr val="FFFFFF"/>
    </a:custClr>
    <a:custClr name="White">
      <a:srgbClr val="FFFFFF"/>
    </a:custClr>
    <a:custClr name="White">
      <a:srgbClr val="FFFFFF"/>
    </a:custClr>
    <a:custClr name="Levi Nine Blue Tint 1 SC">
      <a:srgbClr val="004F9F"/>
    </a:custClr>
    <a:custClr name="Levi Nine Blue Tint 2 SC">
      <a:srgbClr val="0069B4"/>
    </a:custClr>
    <a:custClr name="Levi Nine Blue Tint 3 SC">
      <a:srgbClr val="0080C9"/>
    </a:custClr>
    <a:custClr name="Levi Nine Blue Tint 4 SC">
      <a:srgbClr val="0095DB"/>
    </a:custClr>
    <a:custClr name="White">
      <a:srgbClr val="FFFFFF"/>
    </a:custClr>
    <a:custClr name="White">
      <a:srgbClr val="FFFFFF"/>
    </a:custClr>
    <a:custClr name="White">
      <a:srgbClr val="FFFFFF"/>
    </a:custClr>
    <a:custClr name="White">
      <a:srgbClr val="FFFFFF"/>
    </a:custClr>
    <a:custClr name="White">
      <a:srgbClr val="FFFFFF"/>
    </a:custClr>
    <a:custClr name="White">
      <a:srgbClr val="FFFFFF"/>
    </a:custClr>
    <a:custClr name="YELLOW TC">
      <a:srgbClr val="F6FF00"/>
    </a:custClr>
    <a:custClr name="Pale TC">
      <a:srgbClr val="FFD200"/>
    </a:custClr>
    <a:custClr name="Orange TC">
      <a:srgbClr val="FF6608"/>
    </a:custClr>
    <a:custClr name="PINK TC">
      <a:srgbClr val="FF7D77"/>
    </a:custClr>
    <a:custClr name="GREEN TC">
      <a:srgbClr val="00A13A"/>
    </a:custClr>
    <a:custClr name="TEAL TC">
      <a:srgbClr val="009892"/>
    </a:custClr>
    <a:custClr name="White">
      <a:srgbClr val="FFFFFF"/>
    </a:custClr>
    <a:custClr name="White">
      <a:srgbClr val="FFFFFF"/>
    </a:custClr>
    <a:custClr name="White">
      <a:srgbClr val="FFFFFF"/>
    </a:custClr>
    <a:custClr name="White">
      <a:srgbClr val="FFFFFF"/>
    </a:custClr>
  </a:custClrLst>
  <a:extLst>
    <a:ext uri="{05A4C25C-085E-4340-85A3-A5531E510DB2}">
      <thm15:themeFamily xmlns:thm15="http://schemas.microsoft.com/office/thememl/2012/main" name="Levi 9_2017_PPT [16x9 Template].potx" id="{280AFAC0-A5C9-4CC5-B91B-58E19DFD455B}" vid="{FD7A6A5D-D738-4C1A-BC80-5289F71C3D5F}"/>
    </a:ext>
  </a:extLst>
</a:theme>
</file>

<file path=ppt/theme/theme2.xml><?xml version="1.0" encoding="utf-8"?>
<a:theme xmlns:a="http://schemas.openxmlformats.org/drawingml/2006/main" name="Office Theme">
  <a:themeElements>
    <a:clrScheme name="Levi9 2017">
      <a:dk1>
        <a:srgbClr val="706F6F"/>
      </a:dk1>
      <a:lt1>
        <a:sysClr val="window" lastClr="FFFFFF"/>
      </a:lt1>
      <a:dk2>
        <a:srgbClr val="1434A0"/>
      </a:dk2>
      <a:lt2>
        <a:srgbClr val="D4D2D2"/>
      </a:lt2>
      <a:accent1>
        <a:srgbClr val="1434A0"/>
      </a:accent1>
      <a:accent2>
        <a:srgbClr val="FFFFFF"/>
      </a:accent2>
      <a:accent3>
        <a:srgbClr val="004F9F"/>
      </a:accent3>
      <a:accent4>
        <a:srgbClr val="0069B4"/>
      </a:accent4>
      <a:accent5>
        <a:srgbClr val="0080C9"/>
      </a:accent5>
      <a:accent6>
        <a:srgbClr val="0095DB"/>
      </a:accent6>
      <a:hlink>
        <a:srgbClr val="0563C1"/>
      </a:hlink>
      <a:folHlink>
        <a:srgbClr val="954F72"/>
      </a:folHlink>
    </a:clrScheme>
    <a:fontScheme name="Levi9">
      <a:majorFont>
        <a:latin typeface="Tw Cen M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Levi9 2017">
      <a:dk1>
        <a:srgbClr val="706F6F"/>
      </a:dk1>
      <a:lt1>
        <a:sysClr val="window" lastClr="FFFFFF"/>
      </a:lt1>
      <a:dk2>
        <a:srgbClr val="1434A0"/>
      </a:dk2>
      <a:lt2>
        <a:srgbClr val="D4D2D2"/>
      </a:lt2>
      <a:accent1>
        <a:srgbClr val="1434A0"/>
      </a:accent1>
      <a:accent2>
        <a:srgbClr val="FFFFFF"/>
      </a:accent2>
      <a:accent3>
        <a:srgbClr val="004F9F"/>
      </a:accent3>
      <a:accent4>
        <a:srgbClr val="0069B4"/>
      </a:accent4>
      <a:accent5>
        <a:srgbClr val="0080C9"/>
      </a:accent5>
      <a:accent6>
        <a:srgbClr val="0095DB"/>
      </a:accent6>
      <a:hlink>
        <a:srgbClr val="0563C1"/>
      </a:hlink>
      <a:folHlink>
        <a:srgbClr val="954F72"/>
      </a:folHlink>
    </a:clrScheme>
    <a:fontScheme name="Levi9">
      <a:majorFont>
        <a:latin typeface="Tw Cen M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844A1B3E8966438909DF27CE25B16A" ma:contentTypeVersion="2" ma:contentTypeDescription="Create a new document." ma:contentTypeScope="" ma:versionID="416e722a82aa183c304241e855d1b7e9">
  <xsd:schema xmlns:xsd="http://www.w3.org/2001/XMLSchema" xmlns:xs="http://www.w3.org/2001/XMLSchema" xmlns:p="http://schemas.microsoft.com/office/2006/metadata/properties" xmlns:ns2="19b1d0d4-9df3-478e-b867-953ef8725dfd" targetNamespace="http://schemas.microsoft.com/office/2006/metadata/properties" ma:root="true" ma:fieldsID="0b3664426134ce5e6687421de23a218d" ns2:_="">
    <xsd:import namespace="19b1d0d4-9df3-478e-b867-953ef8725dfd"/>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9b1d0d4-9df3-478e-b867-953ef8725df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B87BA1C-AF7E-41DC-A228-C1E5CEE8AB9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9b1d0d4-9df3-478e-b867-953ef8725df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83FE637-87BA-4D19-A008-9CC966029ADC}">
  <ds:schemaRefs>
    <ds:schemaRef ds:uri="434af53a-1025-4c8c-9acf-b5fb1b4a7bd1"/>
    <ds:schemaRef ds:uri="88031489-7444-46d8-8f6b-40f85aac60c6"/>
    <ds:schemaRef ds:uri="http://purl.org/dc/terms/"/>
    <ds:schemaRef ds:uri="http://schemas.microsoft.com/office/2006/documentManagement/types"/>
    <ds:schemaRef ds:uri="http://purl.org/dc/elements/1.1/"/>
    <ds:schemaRef ds:uri="http://purl.org/dc/dcmitype/"/>
    <ds:schemaRef ds:uri="http://www.w3.org/XML/1998/namespace"/>
    <ds:schemaRef ds:uri="http://schemas.microsoft.com/office/2006/metadata/properties"/>
    <ds:schemaRef ds:uri="http://schemas.openxmlformats.org/package/2006/metadata/core-properties"/>
    <ds:schemaRef ds:uri="http://schemas.microsoft.com/office/infopath/2007/PartnerControls"/>
  </ds:schemaRefs>
</ds:datastoreItem>
</file>

<file path=customXml/itemProps3.xml><?xml version="1.0" encoding="utf-8"?>
<ds:datastoreItem xmlns:ds="http://schemas.openxmlformats.org/officeDocument/2006/customXml" ds:itemID="{897F9D6E-035B-494C-88E8-45A8427C6D1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Levi 9_2017_PPT [16x9 Template]</Template>
  <TotalTime>3739</TotalTime>
  <Words>807</Words>
  <Application>Microsoft Office PowerPoint</Application>
  <PresentationFormat>Widescreen</PresentationFormat>
  <Paragraphs>172</Paragraphs>
  <Slides>14</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Franklin Gothic Book</vt:lpstr>
      <vt:lpstr>ING Me</vt:lpstr>
      <vt:lpstr>Segoe UI</vt:lpstr>
      <vt:lpstr>Segoe UI Light</vt:lpstr>
      <vt:lpstr>Tw Cen MT</vt:lpstr>
      <vt:lpstr>Levi 9_2017_PPT [16x9 Template]</vt:lpstr>
      <vt:lpstr>levi9 CODE9 2021</vt:lpstr>
      <vt:lpstr>Agenda Slide</vt:lpstr>
      <vt:lpstr>01. About me</vt:lpstr>
      <vt:lpstr>01 SQL Database intro</vt:lpstr>
      <vt:lpstr>Microsoft SQL Platform Continuum</vt:lpstr>
      <vt:lpstr>Azure SQL Database</vt:lpstr>
      <vt:lpstr>Advantages of Using Azure SQL Databases</vt:lpstr>
      <vt:lpstr>Azure SQL Database Service Tiers</vt:lpstr>
      <vt:lpstr>02 Demonstration in AZURE </vt:lpstr>
      <vt:lpstr>Database model - recommendations</vt:lpstr>
      <vt:lpstr>Examples of bad data models</vt:lpstr>
      <vt:lpstr>Think about</vt:lpstr>
      <vt:lpstr>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levi9 Winter workshop</dc:title>
  <dc:creator>Teodor Vasić</dc:creator>
  <cp:keywords>Levi 9 2017 PPT [16x9 Reference]</cp:keywords>
  <cp:lastModifiedBy>Ruzica Kresoja</cp:lastModifiedBy>
  <cp:revision>509</cp:revision>
  <dcterms:created xsi:type="dcterms:W3CDTF">2020-02-09T14:20:30Z</dcterms:created>
  <dcterms:modified xsi:type="dcterms:W3CDTF">2021-05-23T09:34:12Z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0x010100A0844A1B3E8966438909DF27CE25B16A</vt:lpwstr>
  </property>
  <property fmtid="{D5CDD505-2E9C-101B-9397-08002B2CF9AE}" pid="3" name="_dlc_DocIdItemGuid">
    <vt:lpwstr>46cb83bc-a00f-443d-964b-6dcf4b90b25b</vt:lpwstr>
  </property>
</Properties>
</file>