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58"/>
  </p:notesMasterIdLst>
  <p:handoutMasterIdLst>
    <p:handoutMasterId r:id="rId59"/>
  </p:handoutMasterIdLst>
  <p:sldIdLst>
    <p:sldId id="258" r:id="rId5"/>
    <p:sldId id="276" r:id="rId6"/>
    <p:sldId id="261" r:id="rId7"/>
    <p:sldId id="267" r:id="rId8"/>
    <p:sldId id="352" r:id="rId9"/>
    <p:sldId id="353" r:id="rId10"/>
    <p:sldId id="354" r:id="rId11"/>
    <p:sldId id="355" r:id="rId12"/>
    <p:sldId id="356" r:id="rId13"/>
    <p:sldId id="358" r:id="rId14"/>
    <p:sldId id="357" r:id="rId15"/>
    <p:sldId id="359" r:id="rId16"/>
    <p:sldId id="361" r:id="rId17"/>
    <p:sldId id="360" r:id="rId18"/>
    <p:sldId id="383" r:id="rId19"/>
    <p:sldId id="362" r:id="rId20"/>
    <p:sldId id="364" r:id="rId21"/>
    <p:sldId id="365" r:id="rId22"/>
    <p:sldId id="366" r:id="rId23"/>
    <p:sldId id="363" r:id="rId24"/>
    <p:sldId id="374" r:id="rId25"/>
    <p:sldId id="367" r:id="rId26"/>
    <p:sldId id="368" r:id="rId27"/>
    <p:sldId id="369" r:id="rId28"/>
    <p:sldId id="378" r:id="rId29"/>
    <p:sldId id="403" r:id="rId30"/>
    <p:sldId id="342" r:id="rId31"/>
    <p:sldId id="376" r:id="rId32"/>
    <p:sldId id="372" r:id="rId33"/>
    <p:sldId id="380" r:id="rId34"/>
    <p:sldId id="381" r:id="rId35"/>
    <p:sldId id="384" r:id="rId36"/>
    <p:sldId id="385" r:id="rId37"/>
    <p:sldId id="386" r:id="rId38"/>
    <p:sldId id="387" r:id="rId39"/>
    <p:sldId id="388" r:id="rId40"/>
    <p:sldId id="389" r:id="rId41"/>
    <p:sldId id="390" r:id="rId42"/>
    <p:sldId id="392" r:id="rId43"/>
    <p:sldId id="393" r:id="rId44"/>
    <p:sldId id="394" r:id="rId45"/>
    <p:sldId id="395" r:id="rId46"/>
    <p:sldId id="396" r:id="rId47"/>
    <p:sldId id="398" r:id="rId48"/>
    <p:sldId id="391" r:id="rId49"/>
    <p:sldId id="397" r:id="rId50"/>
    <p:sldId id="382" r:id="rId51"/>
    <p:sldId id="400" r:id="rId52"/>
    <p:sldId id="401" r:id="rId53"/>
    <p:sldId id="402" r:id="rId54"/>
    <p:sldId id="399" r:id="rId55"/>
    <p:sldId id="377" r:id="rId56"/>
    <p:sldId id="351" r:id="rId57"/>
  </p:sldIdLst>
  <p:sldSz cx="12192000" cy="6858000"/>
  <p:notesSz cx="6858000" cy="91440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7" orient="horz" pos="2160" userDrawn="1">
          <p15:clr>
            <a:srgbClr val="A4A3A4"/>
          </p15:clr>
        </p15:guide>
        <p15:guide id="8" pos="422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uwman, R. (Remke)" initials="RB" lastIdx="68" clrIdx="0"/>
  <p:cmAuthor id="2" name="CAV2" initials="C"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00"/>
    <a:srgbClr val="000000"/>
    <a:srgbClr val="FFD203"/>
    <a:srgbClr val="E6E6E6"/>
    <a:srgbClr val="EAEAEA"/>
    <a:srgbClr val="00A13A"/>
    <a:srgbClr val="FF6608"/>
    <a:srgbClr val="706F6F"/>
    <a:srgbClr val="009892"/>
    <a:srgbClr val="FF7D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79961" autoAdjust="0"/>
  </p:normalViewPr>
  <p:slideViewPr>
    <p:cSldViewPr snapToGrid="0" showGuides="1">
      <p:cViewPr varScale="1">
        <p:scale>
          <a:sx n="103" d="100"/>
          <a:sy n="103" d="100"/>
        </p:scale>
        <p:origin x="1074" y="96"/>
      </p:cViewPr>
      <p:guideLst>
        <p:guide orient="horz" pos="2160"/>
        <p:guide pos="4226"/>
      </p:guideLst>
    </p:cSldViewPr>
  </p:slideViewPr>
  <p:outlineViewPr>
    <p:cViewPr>
      <p:scale>
        <a:sx n="33" d="100"/>
        <a:sy n="33" d="100"/>
      </p:scale>
      <p:origin x="0" y="-42581"/>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100" d="100"/>
          <a:sy n="100" d="100"/>
        </p:scale>
        <p:origin x="328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9DD6AA-DA07-4B49-84C4-DD15DC5E0A8E}" type="datetimeFigureOut">
              <a:rPr lang="en-GB" smtClean="0"/>
              <a:t>19/05/2021</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Tree>
    <p:extLst>
      <p:ext uri="{BB962C8B-B14F-4D97-AF65-F5344CB8AC3E}">
        <p14:creationId xmlns:p14="http://schemas.microsoft.com/office/powerpoint/2010/main" val="289527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0"/>
            <a:ext cx="4966198" cy="324000"/>
          </a:xfrm>
          <a:prstGeom prst="rect">
            <a:avLst/>
          </a:prstGeom>
        </p:spPr>
        <p:txBody>
          <a:bodyPr vert="horz" lIns="91440" tIns="45720" rIns="91440" bIns="45720" rtlCol="0"/>
          <a:lstStyle>
            <a:lvl1pPr algn="l">
              <a:defRPr sz="1000">
                <a:latin typeface="+mn-lt"/>
              </a:defRPr>
            </a:lvl1pPr>
          </a:lstStyle>
          <a:p>
            <a:endParaRPr lang="en-GB" dirty="0"/>
          </a:p>
        </p:txBody>
      </p:sp>
      <p:sp>
        <p:nvSpPr>
          <p:cNvPr id="3" name="Date Placeholder 2"/>
          <p:cNvSpPr>
            <a:spLocks noGrp="1"/>
          </p:cNvSpPr>
          <p:nvPr>
            <p:ph type="dt" idx="1"/>
          </p:nvPr>
        </p:nvSpPr>
        <p:spPr>
          <a:xfrm>
            <a:off x="5778000" y="0"/>
            <a:ext cx="1080000" cy="324000"/>
          </a:xfrm>
          <a:prstGeom prst="rect">
            <a:avLst/>
          </a:prstGeom>
        </p:spPr>
        <p:txBody>
          <a:bodyPr vert="horz" lIns="91440" tIns="45720" rIns="91440" bIns="45720" rtlCol="0"/>
          <a:lstStyle>
            <a:lvl1pPr algn="r">
              <a:defRPr sz="1000">
                <a:latin typeface="+mn-lt"/>
              </a:defRPr>
            </a:lvl1pPr>
          </a:lstStyle>
          <a:p>
            <a:fld id="{B6962210-35F6-42EB-A3B8-FCE6E13B30BA}" type="datetimeFigureOut">
              <a:rPr lang="en-GB" smtClean="0"/>
              <a:pPr/>
              <a:t>19/05/2021</a:t>
            </a:fld>
            <a:endParaRPr lang="en-GB"/>
          </a:p>
        </p:txBody>
      </p:sp>
      <p:sp>
        <p:nvSpPr>
          <p:cNvPr id="5" name="Notes Placeholder 4"/>
          <p:cNvSpPr>
            <a:spLocks noGrp="1"/>
          </p:cNvSpPr>
          <p:nvPr>
            <p:ph type="body" sz="quarter" idx="3"/>
          </p:nvPr>
        </p:nvSpPr>
        <p:spPr>
          <a:xfrm>
            <a:off x="685800" y="3938589"/>
            <a:ext cx="5486400" cy="4746624"/>
          </a:xfrm>
          <a:prstGeom prst="rect">
            <a:avLst/>
          </a:prstGeom>
        </p:spPr>
        <p:txBody>
          <a:bodyPr vert="horz" lIns="0" tIns="0" rIns="0" bIns="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685799" y="8856661"/>
            <a:ext cx="4966199" cy="252000"/>
          </a:xfrm>
          <a:prstGeom prst="rect">
            <a:avLst/>
          </a:prstGeom>
        </p:spPr>
        <p:txBody>
          <a:bodyPr vert="horz" lIns="91440" tIns="45720" rIns="91440" bIns="45720" rtlCol="0" anchor="t" anchorCtr="0"/>
          <a:lstStyle>
            <a:lvl1pPr algn="l">
              <a:defRPr sz="1000">
                <a:latin typeface="+mn-lt"/>
              </a:defRPr>
            </a:lvl1pPr>
          </a:lstStyle>
          <a:p>
            <a:endParaRPr lang="en-GB" dirty="0"/>
          </a:p>
        </p:txBody>
      </p:sp>
      <p:sp>
        <p:nvSpPr>
          <p:cNvPr id="7" name="Slide Number Placeholder 6"/>
          <p:cNvSpPr>
            <a:spLocks noGrp="1"/>
          </p:cNvSpPr>
          <p:nvPr>
            <p:ph type="sldNum" sz="quarter" idx="5"/>
          </p:nvPr>
        </p:nvSpPr>
        <p:spPr>
          <a:xfrm>
            <a:off x="5778000" y="8856661"/>
            <a:ext cx="1080000" cy="252000"/>
          </a:xfrm>
          <a:prstGeom prst="rect">
            <a:avLst/>
          </a:prstGeom>
        </p:spPr>
        <p:txBody>
          <a:bodyPr vert="horz" lIns="91440" tIns="45720" rIns="91440" bIns="45720" rtlCol="0" anchor="t" anchorCtr="0"/>
          <a:lstStyle>
            <a:lvl1pPr algn="r">
              <a:defRPr sz="1000">
                <a:latin typeface="+mn-lt"/>
              </a:defRPr>
            </a:lvl1pPr>
          </a:lstStyle>
          <a:p>
            <a:fld id="{E762DFE1-544E-4AD0-8AE2-9ADF9877B110}" type="slidenum">
              <a:rPr lang="en-GB" smtClean="0"/>
              <a:pPr/>
              <a:t>‹#›</a:t>
            </a:fld>
            <a:endParaRPr lang="en-GB" dirty="0"/>
          </a:p>
        </p:txBody>
      </p:sp>
      <p:sp>
        <p:nvSpPr>
          <p:cNvPr id="8" name="Slide Image Placeholder 7"/>
          <p:cNvSpPr>
            <a:spLocks noGrp="1" noRot="1" noChangeAspect="1"/>
          </p:cNvSpPr>
          <p:nvPr>
            <p:ph type="sldImg" idx="2"/>
          </p:nvPr>
        </p:nvSpPr>
        <p:spPr>
          <a:xfrm>
            <a:off x="685800" y="681041"/>
            <a:ext cx="5486400" cy="3086100"/>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08337847"/>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0000"/>
      </a:lnSpc>
      <a:defRPr sz="1400" kern="1200">
        <a:solidFill>
          <a:schemeClr val="tx1"/>
        </a:solidFill>
        <a:latin typeface="+mn-lt"/>
        <a:ea typeface="+mn-ea"/>
        <a:cs typeface="+mn-cs"/>
      </a:defRPr>
    </a:lvl1pPr>
    <a:lvl2pPr marL="174625"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2pPr>
    <a:lvl3pPr marL="360363"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3pPr>
    <a:lvl4pPr marL="53498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4pPr>
    <a:lvl5pPr marL="719138" indent="-174625" algn="l" defTabSz="914400" rtl="0" eaLnBrk="1" latinLnBrk="0" hangingPunct="1">
      <a:lnSpc>
        <a:spcPct val="110000"/>
      </a:lnSpc>
      <a:buFont typeface="ING Me" pitchFamily="2"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376" userDrawn="1">
          <p15:clr>
            <a:srgbClr val="F26B43"/>
          </p15:clr>
        </p15:guide>
        <p15:guide id="2" orient="horz" pos="432" userDrawn="1">
          <p15:clr>
            <a:srgbClr val="F26B43"/>
          </p15:clr>
        </p15:guide>
        <p15:guide id="3" orient="horz" pos="2481"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p:spTree>
      <p:nvGrpSpPr>
        <p:cNvPr id="1" name=""/>
        <p:cNvGrpSpPr/>
        <p:nvPr/>
      </p:nvGrpSpPr>
      <p:grpSpPr>
        <a:xfrm>
          <a:off x="0" y="0"/>
          <a:ext cx="0" cy="0"/>
          <a:chOff x="0" y="0"/>
          <a:chExt cx="0" cy="0"/>
        </a:xfrm>
      </p:grpSpPr>
      <p:sp>
        <p:nvSpPr>
          <p:cNvPr id="114"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110"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3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bg1"/>
                </a:solidFill>
              </a:defRPr>
            </a:lvl1pPr>
          </a:lstStyle>
          <a:p>
            <a:r>
              <a:rPr lang="en-GB" noProof="0" dirty="0"/>
              <a:t>Click to edit </a:t>
            </a:r>
            <a:br>
              <a:rPr lang="en-GB" noProof="0" dirty="0"/>
            </a:br>
            <a:r>
              <a:rPr lang="en-GB" noProof="0" dirty="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bg1"/>
                </a:solidFill>
              </a:defRPr>
            </a:lvl1pPr>
          </a:lstStyle>
          <a:p>
            <a:pPr lvl="0"/>
            <a:r>
              <a:rPr lang="en-GB" noProof="0" dirty="0"/>
              <a:t>Click to edit Subtitle text styles</a:t>
            </a:r>
          </a:p>
        </p:txBody>
      </p:sp>
      <p:sp>
        <p:nvSpPr>
          <p:cNvPr id="37" name="Text Placeholder 2"/>
          <p:cNvSpPr>
            <a:spLocks noGrp="1"/>
          </p:cNvSpPr>
          <p:nvPr>
            <p:ph type="body" sz="quarter" idx="14" hasCustomPrompt="1"/>
          </p:nvPr>
        </p:nvSpPr>
        <p:spPr>
          <a:xfrm>
            <a:off x="995362" y="5901351"/>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60" name="Group 59"/>
          <p:cNvGrpSpPr/>
          <p:nvPr userDrawn="1"/>
        </p:nvGrpSpPr>
        <p:grpSpPr>
          <a:xfrm>
            <a:off x="994275" y="1309688"/>
            <a:ext cx="2975834" cy="1256727"/>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presenter name</a:t>
            </a:r>
          </a:p>
        </p:txBody>
      </p:sp>
      <p:sp>
        <p:nvSpPr>
          <p:cNvPr id="103"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104" name="Group 103"/>
          <p:cNvGrpSpPr/>
          <p:nvPr userDrawn="1"/>
        </p:nvGrpSpPr>
        <p:grpSpPr>
          <a:xfrm>
            <a:off x="-3101342" y="3329475"/>
            <a:ext cx="3018791" cy="1227735"/>
            <a:chOff x="-460208" y="32235"/>
            <a:chExt cx="377657" cy="1227735"/>
          </a:xfrm>
        </p:grpSpPr>
        <p:cxnSp>
          <p:nvCxnSpPr>
            <p:cNvPr id="105" name="Straight Connector 104"/>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07" name="Group 106"/>
          <p:cNvGrpSpPr/>
          <p:nvPr userDrawn="1"/>
        </p:nvGrpSpPr>
        <p:grpSpPr>
          <a:xfrm>
            <a:off x="-3101342" y="4680750"/>
            <a:ext cx="3018791" cy="729450"/>
            <a:chOff x="-460208" y="32235"/>
            <a:chExt cx="377657" cy="729450"/>
          </a:xfrm>
        </p:grpSpPr>
        <p:cxnSp>
          <p:nvCxnSpPr>
            <p:cNvPr id="108" name="Straight Connector 107"/>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09" name="Straight Connector 108"/>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11" name="Group 110"/>
          <p:cNvGrpSpPr/>
          <p:nvPr userDrawn="1"/>
        </p:nvGrpSpPr>
        <p:grpSpPr>
          <a:xfrm>
            <a:off x="-3101342" y="5619202"/>
            <a:ext cx="3018791" cy="282149"/>
            <a:chOff x="-460208" y="479536"/>
            <a:chExt cx="377657" cy="282149"/>
          </a:xfrm>
        </p:grpSpPr>
        <p:cxnSp>
          <p:nvCxnSpPr>
            <p:cNvPr id="112" name="Straight Connector 111"/>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13" name="Straight Connector 112"/>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15"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16" name="Group 115"/>
          <p:cNvGrpSpPr/>
          <p:nvPr userDrawn="1"/>
        </p:nvGrpSpPr>
        <p:grpSpPr>
          <a:xfrm>
            <a:off x="-3101342" y="5908483"/>
            <a:ext cx="3018791" cy="282149"/>
            <a:chOff x="-460208" y="479536"/>
            <a:chExt cx="377657" cy="282149"/>
          </a:xfrm>
        </p:grpSpPr>
        <p:cxnSp>
          <p:nvCxnSpPr>
            <p:cNvPr id="117" name="Straight Connector 11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18" name="Straight Connector 11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19" name="Group 118"/>
          <p:cNvGrpSpPr/>
          <p:nvPr userDrawn="1"/>
        </p:nvGrpSpPr>
        <p:grpSpPr>
          <a:xfrm>
            <a:off x="12263438" y="0"/>
            <a:ext cx="3681702" cy="3436620"/>
            <a:chOff x="12263438" y="0"/>
            <a:chExt cx="3681702" cy="3436620"/>
          </a:xfrm>
        </p:grpSpPr>
        <p:sp>
          <p:nvSpPr>
            <p:cNvPr id="12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2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2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3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3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3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3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3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40" name="Rectangle 13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42" name="Rectangle 14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43" name="Rectangle 14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44" name="Rectangle 14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9" name="Rectangle 14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50" name="Rectangle 14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5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5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42400390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Text Content Slide">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658451" y="1544638"/>
            <a:ext cx="10874738" cy="4475162"/>
          </a:xfrm>
        </p:spPr>
        <p:txBody>
          <a:bodyPr/>
          <a:lstStyle>
            <a:lvl1pPr>
              <a:defRPr b="0"/>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136603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ext Slide">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8"/>
            <a:ext cx="5184774"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Text Placeholder 5"/>
          <p:cNvSpPr>
            <a:spLocks noGrp="1"/>
          </p:cNvSpPr>
          <p:nvPr>
            <p:ph type="body"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379401771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Text Content Slide">
    <p:spTree>
      <p:nvGrpSpPr>
        <p:cNvPr id="1" name=""/>
        <p:cNvGrpSpPr/>
        <p:nvPr/>
      </p:nvGrpSpPr>
      <p:grpSpPr>
        <a:xfrm>
          <a:off x="0" y="0"/>
          <a:ext cx="0" cy="0"/>
          <a:chOff x="0" y="0"/>
          <a:chExt cx="0" cy="0"/>
        </a:xfrm>
      </p:grpSpPr>
      <p:sp>
        <p:nvSpPr>
          <p:cNvPr id="10" name="Content Placeholder 3"/>
          <p:cNvSpPr>
            <a:spLocks noGrp="1"/>
          </p:cNvSpPr>
          <p:nvPr>
            <p:ph sz="quarter" idx="12"/>
          </p:nvPr>
        </p:nvSpPr>
        <p:spPr>
          <a:xfrm>
            <a:off x="6588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13"/>
          </p:nvPr>
        </p:nvSpPr>
        <p:spPr>
          <a:xfrm>
            <a:off x="6348413" y="1544638"/>
            <a:ext cx="518477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97889613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Text Slide">
    <p:bg bwMode="gray">
      <p:bgRef idx="1001">
        <a:schemeClr val="bg1"/>
      </p:bgRef>
    </p:bg>
    <p:spTree>
      <p:nvGrpSpPr>
        <p:cNvPr id="1" name=""/>
        <p:cNvGrpSpPr/>
        <p:nvPr/>
      </p:nvGrpSpPr>
      <p:grpSpPr>
        <a:xfrm>
          <a:off x="0" y="0"/>
          <a:ext cx="0" cy="0"/>
          <a:chOff x="0" y="0"/>
          <a:chExt cx="0" cy="0"/>
        </a:xfrm>
      </p:grpSpPr>
      <p:sp>
        <p:nvSpPr>
          <p:cNvPr id="14" name="Text Placeholder 5"/>
          <p:cNvSpPr>
            <a:spLocks noGrp="1"/>
          </p:cNvSpPr>
          <p:nvPr>
            <p:ph type="body" sz="quarter" idx="12"/>
          </p:nvPr>
        </p:nvSpPr>
        <p:spPr>
          <a:xfrm>
            <a:off x="658813" y="1544638"/>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5" name="Text Placeholder 5"/>
          <p:cNvSpPr>
            <a:spLocks noGrp="1"/>
          </p:cNvSpPr>
          <p:nvPr>
            <p:ph type="body" sz="quarter" idx="28"/>
          </p:nvPr>
        </p:nvSpPr>
        <p:spPr>
          <a:xfrm>
            <a:off x="6348413" y="1544638"/>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Text Placeholder 5"/>
          <p:cNvSpPr>
            <a:spLocks noGrp="1"/>
          </p:cNvSpPr>
          <p:nvPr>
            <p:ph type="body" sz="quarter" idx="29"/>
          </p:nvPr>
        </p:nvSpPr>
        <p:spPr>
          <a:xfrm>
            <a:off x="658813" y="3973926"/>
            <a:ext cx="518477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Text Placeholder 5"/>
          <p:cNvSpPr>
            <a:spLocks noGrp="1"/>
          </p:cNvSpPr>
          <p:nvPr>
            <p:ph type="body" sz="quarter" idx="30"/>
          </p:nvPr>
        </p:nvSpPr>
        <p:spPr>
          <a:xfrm>
            <a:off x="6348413" y="3973926"/>
            <a:ext cx="5185405" cy="204587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presentation (Footer Text)</a:t>
            </a:r>
            <a:endParaRPr lang="nl-NL" dirty="0"/>
          </a:p>
        </p:txBody>
      </p:sp>
    </p:spTree>
    <p:extLst>
      <p:ext uri="{BB962C8B-B14F-4D97-AF65-F5344CB8AC3E}">
        <p14:creationId xmlns:p14="http://schemas.microsoft.com/office/powerpoint/2010/main" val="309524034"/>
      </p:ext>
    </p:extLst>
  </p:cSld>
  <p:clrMapOvr>
    <a:masterClrMapping/>
  </p:clrMapOvr>
  <p:extLst>
    <p:ext uri="{DCECCB84-F9BA-43D5-87BE-67443E8EF086}">
      <p15:sldGuideLst xmlns:p15="http://schemas.microsoft.com/office/powerpoint/2012/main">
        <p15:guide id="2" orient="horz" pos="2280" userDrawn="1">
          <p15:clr>
            <a:srgbClr val="FBAE40"/>
          </p15:clr>
        </p15:guide>
        <p15:guide id="3" orient="horz" pos="24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Text Content Slide">
    <p:bg bwMode="gray">
      <p:bgRef idx="1001">
        <a:schemeClr val="bg1"/>
      </p:bgRef>
    </p:bg>
    <p:spTree>
      <p:nvGrpSpPr>
        <p:cNvPr id="1" name=""/>
        <p:cNvGrpSpPr/>
        <p:nvPr/>
      </p:nvGrpSpPr>
      <p:grpSpPr>
        <a:xfrm>
          <a:off x="0" y="0"/>
          <a:ext cx="0" cy="0"/>
          <a:chOff x="0" y="0"/>
          <a:chExt cx="0" cy="0"/>
        </a:xfrm>
      </p:grpSpPr>
      <p:sp>
        <p:nvSpPr>
          <p:cNvPr id="9" name="Content Placeholder 3"/>
          <p:cNvSpPr>
            <a:spLocks noGrp="1"/>
          </p:cNvSpPr>
          <p:nvPr>
            <p:ph sz="quarter" idx="12"/>
          </p:nvPr>
        </p:nvSpPr>
        <p:spPr>
          <a:xfrm>
            <a:off x="658813" y="1539877"/>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Content Placeholder 3"/>
          <p:cNvSpPr>
            <a:spLocks noGrp="1"/>
          </p:cNvSpPr>
          <p:nvPr>
            <p:ph sz="quarter" idx="28"/>
          </p:nvPr>
        </p:nvSpPr>
        <p:spPr>
          <a:xfrm>
            <a:off x="658813" y="3940444"/>
            <a:ext cx="5184775"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Content Placeholder 3"/>
          <p:cNvSpPr>
            <a:spLocks noGrp="1"/>
          </p:cNvSpPr>
          <p:nvPr>
            <p:ph sz="quarter" idx="29"/>
          </p:nvPr>
        </p:nvSpPr>
        <p:spPr>
          <a:xfrm>
            <a:off x="6348414" y="1539877"/>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Content Placeholder 3"/>
          <p:cNvSpPr>
            <a:spLocks noGrp="1"/>
          </p:cNvSpPr>
          <p:nvPr>
            <p:ph sz="quarter" idx="30"/>
          </p:nvPr>
        </p:nvSpPr>
        <p:spPr>
          <a:xfrm>
            <a:off x="6348414" y="3940444"/>
            <a:ext cx="5173662"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a:t>Click to edit Master title style</a:t>
            </a:r>
            <a:endParaRPr lang="en-GB" dirty="0"/>
          </a:p>
        </p:txBody>
      </p:sp>
      <p:sp>
        <p:nvSpPr>
          <p:cNvPr id="14"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420873246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 Text Slide">
    <p:spTree>
      <p:nvGrpSpPr>
        <p:cNvPr id="1" name=""/>
        <p:cNvGrpSpPr/>
        <p:nvPr/>
      </p:nvGrpSpPr>
      <p:grpSpPr>
        <a:xfrm>
          <a:off x="0" y="0"/>
          <a:ext cx="0" cy="0"/>
          <a:chOff x="0" y="0"/>
          <a:chExt cx="0" cy="0"/>
        </a:xfrm>
      </p:grpSpPr>
      <p:sp>
        <p:nvSpPr>
          <p:cNvPr id="14" name="Content Placeholder 3"/>
          <p:cNvSpPr>
            <a:spLocks noGrp="1"/>
          </p:cNvSpPr>
          <p:nvPr>
            <p:ph sz="quarter" idx="20"/>
          </p:nvPr>
        </p:nvSpPr>
        <p:spPr>
          <a:xfrm>
            <a:off x="658814"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Content Placeholder 3"/>
          <p:cNvSpPr>
            <a:spLocks noGrp="1"/>
          </p:cNvSpPr>
          <p:nvPr>
            <p:ph sz="quarter" idx="21"/>
          </p:nvPr>
        </p:nvSpPr>
        <p:spPr>
          <a:xfrm>
            <a:off x="658814"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5" name="Content Placeholder 3"/>
          <p:cNvSpPr>
            <a:spLocks noGrp="1"/>
          </p:cNvSpPr>
          <p:nvPr>
            <p:ph sz="quarter" idx="22"/>
          </p:nvPr>
        </p:nvSpPr>
        <p:spPr>
          <a:xfrm>
            <a:off x="8078788"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6" name="Content Placeholder 3"/>
          <p:cNvSpPr>
            <a:spLocks noGrp="1"/>
          </p:cNvSpPr>
          <p:nvPr>
            <p:ph sz="quarter" idx="23"/>
          </p:nvPr>
        </p:nvSpPr>
        <p:spPr>
          <a:xfrm>
            <a:off x="8078788"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7" name="Content Placeholder 3"/>
          <p:cNvSpPr>
            <a:spLocks noGrp="1"/>
          </p:cNvSpPr>
          <p:nvPr>
            <p:ph sz="quarter" idx="24"/>
          </p:nvPr>
        </p:nvSpPr>
        <p:spPr>
          <a:xfrm>
            <a:off x="4368801" y="1544638"/>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Content Placeholder 3"/>
          <p:cNvSpPr>
            <a:spLocks noGrp="1"/>
          </p:cNvSpPr>
          <p:nvPr>
            <p:ph sz="quarter" idx="25"/>
          </p:nvPr>
        </p:nvSpPr>
        <p:spPr>
          <a:xfrm>
            <a:off x="4368801" y="3940916"/>
            <a:ext cx="3454400" cy="207888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2"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presentation (Footer Text)</a:t>
            </a:r>
            <a:endParaRPr lang="nl-NL" dirty="0"/>
          </a:p>
        </p:txBody>
      </p:sp>
    </p:spTree>
    <p:extLst>
      <p:ext uri="{BB962C8B-B14F-4D97-AF65-F5344CB8AC3E}">
        <p14:creationId xmlns:p14="http://schemas.microsoft.com/office/powerpoint/2010/main" val="327195364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Text Content Slide">
    <p:spTree>
      <p:nvGrpSpPr>
        <p:cNvPr id="1" name=""/>
        <p:cNvGrpSpPr/>
        <p:nvPr/>
      </p:nvGrpSpPr>
      <p:grpSpPr>
        <a:xfrm>
          <a:off x="0" y="0"/>
          <a:ext cx="0" cy="0"/>
          <a:chOff x="0" y="0"/>
          <a:chExt cx="0" cy="0"/>
        </a:xfrm>
      </p:grpSpPr>
      <p:sp>
        <p:nvSpPr>
          <p:cNvPr id="11" name="Content Placeholder 3"/>
          <p:cNvSpPr>
            <a:spLocks noGrp="1"/>
          </p:cNvSpPr>
          <p:nvPr>
            <p:ph sz="quarter" idx="12"/>
          </p:nvPr>
        </p:nvSpPr>
        <p:spPr>
          <a:xfrm>
            <a:off x="658814"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Content Placeholder 3"/>
          <p:cNvSpPr>
            <a:spLocks noGrp="1"/>
          </p:cNvSpPr>
          <p:nvPr>
            <p:ph sz="quarter" idx="28"/>
          </p:nvPr>
        </p:nvSpPr>
        <p:spPr>
          <a:xfrm>
            <a:off x="658814"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6" name="Content Placeholder 3"/>
          <p:cNvSpPr>
            <a:spLocks noGrp="1"/>
          </p:cNvSpPr>
          <p:nvPr>
            <p:ph sz="quarter" idx="29"/>
          </p:nvPr>
        </p:nvSpPr>
        <p:spPr>
          <a:xfrm>
            <a:off x="4368801"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Content Placeholder 3"/>
          <p:cNvSpPr>
            <a:spLocks noGrp="1"/>
          </p:cNvSpPr>
          <p:nvPr>
            <p:ph sz="quarter" idx="30"/>
          </p:nvPr>
        </p:nvSpPr>
        <p:spPr>
          <a:xfrm>
            <a:off x="4368801"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Content Placeholder 3"/>
          <p:cNvSpPr>
            <a:spLocks noGrp="1"/>
          </p:cNvSpPr>
          <p:nvPr>
            <p:ph sz="quarter" idx="31"/>
          </p:nvPr>
        </p:nvSpPr>
        <p:spPr>
          <a:xfrm>
            <a:off x="8078788" y="1544638"/>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Content Placeholder 3"/>
          <p:cNvSpPr>
            <a:spLocks noGrp="1"/>
          </p:cNvSpPr>
          <p:nvPr>
            <p:ph sz="quarter" idx="32"/>
          </p:nvPr>
        </p:nvSpPr>
        <p:spPr>
          <a:xfrm>
            <a:off x="8078788" y="3940444"/>
            <a:ext cx="3454400" cy="207935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13"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4"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a:t>Title of this presentation (Footer Text)</a:t>
            </a:r>
            <a:endParaRPr lang="nl-NL" dirty="0"/>
          </a:p>
        </p:txBody>
      </p:sp>
    </p:spTree>
    <p:extLst>
      <p:ext uri="{BB962C8B-B14F-4D97-AF65-F5344CB8AC3E}">
        <p14:creationId xmlns:p14="http://schemas.microsoft.com/office/powerpoint/2010/main" val="320625219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ue Quote">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dirty="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97"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9"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100" name="Group 99"/>
          <p:cNvGrpSpPr/>
          <p:nvPr userDrawn="1"/>
        </p:nvGrpSpPr>
        <p:grpSpPr>
          <a:xfrm>
            <a:off x="-3101342" y="1892636"/>
            <a:ext cx="3018791" cy="1260476"/>
            <a:chOff x="-460208" y="506896"/>
            <a:chExt cx="377657" cy="1260476"/>
          </a:xfrm>
        </p:grpSpPr>
        <p:cxnSp>
          <p:nvCxnSpPr>
            <p:cNvPr id="101" name="Straight Connector 100"/>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2" name="Straight Connector 101"/>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6" name="Group 105"/>
          <p:cNvGrpSpPr/>
          <p:nvPr userDrawn="1"/>
        </p:nvGrpSpPr>
        <p:grpSpPr>
          <a:xfrm>
            <a:off x="-3101342" y="3937800"/>
            <a:ext cx="3018791" cy="726649"/>
            <a:chOff x="-460208" y="479536"/>
            <a:chExt cx="377657" cy="726649"/>
          </a:xfrm>
        </p:grpSpPr>
        <p:cxnSp>
          <p:nvCxnSpPr>
            <p:cNvPr id="107" name="Straight Connector 106"/>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8" name="Straight Connector 10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21217691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y Quote">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dirty="0"/>
              <a:t>CLICK TO INSERT YOUR QUOTE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102"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03"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104" name="Group 103"/>
          <p:cNvGrpSpPr/>
          <p:nvPr userDrawn="1"/>
        </p:nvGrpSpPr>
        <p:grpSpPr>
          <a:xfrm>
            <a:off x="-3101342" y="1892636"/>
            <a:ext cx="3018791" cy="1260476"/>
            <a:chOff x="-460208" y="506896"/>
            <a:chExt cx="377657" cy="1260476"/>
          </a:xfrm>
        </p:grpSpPr>
        <p:cxnSp>
          <p:nvCxnSpPr>
            <p:cNvPr id="105" name="Straight Connector 104"/>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107" name="Group 106"/>
          <p:cNvGrpSpPr/>
          <p:nvPr userDrawn="1"/>
        </p:nvGrpSpPr>
        <p:grpSpPr>
          <a:xfrm>
            <a:off x="-3101342" y="3937800"/>
            <a:ext cx="3018791" cy="726649"/>
            <a:chOff x="-460208" y="479536"/>
            <a:chExt cx="377657" cy="726649"/>
          </a:xfrm>
        </p:grpSpPr>
        <p:cxnSp>
          <p:nvCxnSpPr>
            <p:cNvPr id="108" name="Straight Connector 10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9" name="Straight Connector 10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134313823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ue Quot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chemeClr val="accent4"/>
                </a:solidFill>
              </a:rPr>
              <a:t>’</a:t>
            </a:r>
            <a:endParaRPr lang="en-GB" sz="19900" dirty="0">
              <a:solidFill>
                <a:schemeClr val="accent4"/>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51"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dirty="0"/>
              <a:t>CLICK TO INSERT YOUR QUOTE</a:t>
            </a:r>
          </a:p>
        </p:txBody>
      </p:sp>
      <p:sp>
        <p:nvSpPr>
          <p:cNvPr id="5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 </a:t>
            </a:r>
          </a:p>
        </p:txBody>
      </p:sp>
      <p:sp>
        <p:nvSpPr>
          <p:cNvPr id="5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54"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55" name="Group 54"/>
          <p:cNvGrpSpPr/>
          <p:nvPr userDrawn="1"/>
        </p:nvGrpSpPr>
        <p:grpSpPr>
          <a:xfrm>
            <a:off x="-3101342" y="1892636"/>
            <a:ext cx="3018791" cy="1260476"/>
            <a:chOff x="-460208" y="506896"/>
            <a:chExt cx="377657" cy="1260476"/>
          </a:xfrm>
        </p:grpSpPr>
        <p:cxnSp>
          <p:nvCxnSpPr>
            <p:cNvPr id="56" name="Straight Connector 5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3101342" y="3937800"/>
            <a:ext cx="3018791" cy="726649"/>
            <a:chOff x="-460208" y="479536"/>
            <a:chExt cx="377657" cy="726649"/>
          </a:xfrm>
        </p:grpSpPr>
        <p:cxnSp>
          <p:nvCxnSpPr>
            <p:cNvPr id="59" name="Straight Connector 58"/>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2"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96" name="Group 95"/>
          <p:cNvGrpSpPr/>
          <p:nvPr userDrawn="1"/>
        </p:nvGrpSpPr>
        <p:grpSpPr>
          <a:xfrm>
            <a:off x="12263437" y="3542534"/>
            <a:ext cx="3681703" cy="2424674"/>
            <a:chOff x="12263437" y="3542534"/>
            <a:chExt cx="3681703" cy="2424674"/>
          </a:xfrm>
        </p:grpSpPr>
        <p:sp>
          <p:nvSpPr>
            <p:cNvPr id="97"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8" name="Rectangle 97"/>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9" name="Picture 98"/>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00" name="Picture 99"/>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01" name="Picture 100"/>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2" name="Picture 101"/>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3" name="Group 102"/>
            <p:cNvGrpSpPr/>
            <p:nvPr userDrawn="1"/>
          </p:nvGrpSpPr>
          <p:grpSpPr>
            <a:xfrm>
              <a:off x="14367592" y="4149392"/>
              <a:ext cx="511967" cy="758182"/>
              <a:chOff x="14093278" y="4121452"/>
              <a:chExt cx="511967" cy="758182"/>
            </a:xfrm>
          </p:grpSpPr>
          <p:pic>
            <p:nvPicPr>
              <p:cNvPr id="107" name="Picture 106"/>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8" name="Rectangle 107"/>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04" name="Straight Arrow Connector 103"/>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223268838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y Title Slide">
    <p:spTree>
      <p:nvGrpSpPr>
        <p:cNvPr id="1" name=""/>
        <p:cNvGrpSpPr/>
        <p:nvPr/>
      </p:nvGrpSpPr>
      <p:grpSpPr>
        <a:xfrm>
          <a:off x="0" y="0"/>
          <a:ext cx="0" cy="0"/>
          <a:chOff x="0" y="0"/>
          <a:chExt cx="0" cy="0"/>
        </a:xfrm>
      </p:grpSpPr>
      <p:sp>
        <p:nvSpPr>
          <p:cNvPr id="3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2" name="Rectangle 1"/>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0" name="Title 1"/>
          <p:cNvSpPr>
            <a:spLocks noGrp="1"/>
          </p:cNvSpPr>
          <p:nvPr>
            <p:ph type="ctrTitle" hasCustomPrompt="1"/>
          </p:nvPr>
        </p:nvSpPr>
        <p:spPr bwMode="gray">
          <a:xfrm>
            <a:off x="995362" y="3329637"/>
            <a:ext cx="10537826" cy="1227573"/>
          </a:xfrm>
        </p:spPr>
        <p:txBody>
          <a:bodyPr anchor="b" anchorCtr="0">
            <a:noAutofit/>
          </a:bodyPr>
          <a:lstStyle>
            <a:lvl1pPr algn="l">
              <a:lnSpc>
                <a:spcPts val="4600"/>
              </a:lnSpc>
              <a:defRPr sz="5600" b="1">
                <a:solidFill>
                  <a:schemeClr val="tx2"/>
                </a:solidFill>
              </a:defRPr>
            </a:lvl1pPr>
          </a:lstStyle>
          <a:p>
            <a:r>
              <a:rPr lang="en-GB" noProof="0" dirty="0"/>
              <a:t>Click to edit </a:t>
            </a:r>
            <a:br>
              <a:rPr lang="en-GB" noProof="0" dirty="0"/>
            </a:br>
            <a:r>
              <a:rPr lang="en-GB" noProof="0" dirty="0"/>
              <a:t>Master title style</a:t>
            </a:r>
          </a:p>
        </p:txBody>
      </p:sp>
      <p:sp>
        <p:nvSpPr>
          <p:cNvPr id="36" name="Text Placeholder 6"/>
          <p:cNvSpPr>
            <a:spLocks noGrp="1"/>
          </p:cNvSpPr>
          <p:nvPr>
            <p:ph type="body" sz="quarter" idx="11" hasCustomPrompt="1"/>
          </p:nvPr>
        </p:nvSpPr>
        <p:spPr bwMode="gray">
          <a:xfrm>
            <a:off x="995362" y="4680750"/>
            <a:ext cx="10537826" cy="729450"/>
          </a:xfrm>
        </p:spPr>
        <p:txBody>
          <a:bodyPr>
            <a:noAutofit/>
          </a:bodyPr>
          <a:lstStyle>
            <a:lvl1pPr>
              <a:lnSpc>
                <a:spcPts val="2300"/>
              </a:lnSpc>
              <a:defRPr sz="2500">
                <a:solidFill>
                  <a:schemeClr val="tx2"/>
                </a:solidFill>
              </a:defRPr>
            </a:lvl1pPr>
          </a:lstStyle>
          <a:p>
            <a:pPr lvl="0"/>
            <a:r>
              <a:rPr lang="en-GB" noProof="0" dirty="0"/>
              <a:t>Click to edit Subtitle text styles</a:t>
            </a:r>
          </a:p>
        </p:txBody>
      </p:sp>
      <p:sp>
        <p:nvSpPr>
          <p:cNvPr id="37" name="Text Placeholder 2"/>
          <p:cNvSpPr>
            <a:spLocks noGrp="1"/>
          </p:cNvSpPr>
          <p:nvPr>
            <p:ph type="body" sz="quarter" idx="14" hasCustomPrompt="1"/>
          </p:nvPr>
        </p:nvSpPr>
        <p:spPr>
          <a:xfrm>
            <a:off x="995362" y="5901351"/>
            <a:ext cx="10537826"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grpSp>
        <p:nvGrpSpPr>
          <p:cNvPr id="60" name="Group 59"/>
          <p:cNvGrpSpPr/>
          <p:nvPr userDrawn="1"/>
        </p:nvGrpSpPr>
        <p:grpSpPr>
          <a:xfrm>
            <a:off x="994275" y="1309688"/>
            <a:ext cx="2975834" cy="1256727"/>
            <a:chOff x="12638090" y="1376363"/>
            <a:chExt cx="3984627" cy="1682751"/>
          </a:xfrm>
          <a:solidFill>
            <a:srgbClr val="A8A8A8"/>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89" name="Text Placeholder 2"/>
          <p:cNvSpPr>
            <a:spLocks noGrp="1"/>
          </p:cNvSpPr>
          <p:nvPr>
            <p:ph type="body" sz="quarter" idx="15" hasCustomPrompt="1"/>
          </p:nvPr>
        </p:nvSpPr>
        <p:spPr>
          <a:xfrm>
            <a:off x="995362" y="5619202"/>
            <a:ext cx="10537825"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dirty="0"/>
              <a:t>Click to edit presenter name</a:t>
            </a:r>
          </a:p>
        </p:txBody>
      </p:sp>
      <p:grpSp>
        <p:nvGrpSpPr>
          <p:cNvPr id="119" name="Group 118"/>
          <p:cNvGrpSpPr/>
          <p:nvPr userDrawn="1"/>
        </p:nvGrpSpPr>
        <p:grpSpPr>
          <a:xfrm>
            <a:off x="12263438" y="0"/>
            <a:ext cx="3681702" cy="3436620"/>
            <a:chOff x="12263438" y="0"/>
            <a:chExt cx="3681702" cy="3436620"/>
          </a:xfrm>
        </p:grpSpPr>
        <p:sp>
          <p:nvSpPr>
            <p:cNvPr id="12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2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2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3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3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3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3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3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40" name="Rectangle 13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42" name="Rectangle 14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43" name="Rectangle 14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44" name="Rectangle 14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9" name="Rectangle 14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50" name="Rectangle 14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5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5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0"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91"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92"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93" name="Group 92"/>
          <p:cNvGrpSpPr/>
          <p:nvPr userDrawn="1"/>
        </p:nvGrpSpPr>
        <p:grpSpPr>
          <a:xfrm>
            <a:off x="-3101342" y="3329475"/>
            <a:ext cx="3018791" cy="1227735"/>
            <a:chOff x="-460208" y="32235"/>
            <a:chExt cx="377657" cy="1227735"/>
          </a:xfrm>
        </p:grpSpPr>
        <p:cxnSp>
          <p:nvCxnSpPr>
            <p:cNvPr id="94" name="Straight Connector 9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5" name="Straight Connector 9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6" name="Group 95"/>
          <p:cNvGrpSpPr/>
          <p:nvPr userDrawn="1"/>
        </p:nvGrpSpPr>
        <p:grpSpPr>
          <a:xfrm>
            <a:off x="-3101342" y="4680750"/>
            <a:ext cx="3018791" cy="729450"/>
            <a:chOff x="-460208" y="32235"/>
            <a:chExt cx="377657" cy="729450"/>
          </a:xfrm>
        </p:grpSpPr>
        <p:cxnSp>
          <p:nvCxnSpPr>
            <p:cNvPr id="97" name="Straight Connector 9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5619202"/>
            <a:ext cx="3018791" cy="282149"/>
            <a:chOff x="-460208" y="479536"/>
            <a:chExt cx="377657" cy="282149"/>
          </a:xfrm>
        </p:grpSpPr>
        <p:cxnSp>
          <p:nvCxnSpPr>
            <p:cNvPr id="100" name="Straight Connector 99"/>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2"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53" name="Group 152"/>
          <p:cNvGrpSpPr/>
          <p:nvPr userDrawn="1"/>
        </p:nvGrpSpPr>
        <p:grpSpPr>
          <a:xfrm>
            <a:off x="-3101342" y="5908483"/>
            <a:ext cx="3018791" cy="282149"/>
            <a:chOff x="-460208" y="479536"/>
            <a:chExt cx="377657" cy="282149"/>
          </a:xfrm>
        </p:grpSpPr>
        <p:cxnSp>
          <p:nvCxnSpPr>
            <p:cNvPr id="154" name="Straight Connector 15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5" name="Straight Connector 15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340523328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y Quote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2" name="Title 1"/>
          <p:cNvSpPr txBox="1">
            <a:spLocks/>
          </p:cNvSpPr>
          <p:nvPr userDrawn="1"/>
        </p:nvSpPr>
        <p:spPr bwMode="gray">
          <a:xfrm>
            <a:off x="658813"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33" name="Title 1"/>
          <p:cNvSpPr txBox="1">
            <a:spLocks/>
          </p:cNvSpPr>
          <p:nvPr userDrawn="1"/>
        </p:nvSpPr>
        <p:spPr bwMode="gray">
          <a:xfrm>
            <a:off x="1140652" y="1561405"/>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en-GB" sz="19900" noProof="0" dirty="0">
                <a:solidFill>
                  <a:srgbClr val="D4D2D2"/>
                </a:solidFill>
              </a:rPr>
              <a:t>’</a:t>
            </a:r>
            <a:endParaRPr lang="en-GB" sz="19900" dirty="0">
              <a:solidFill>
                <a:srgbClr val="D4D2D2"/>
              </a:solidFill>
            </a:endParaRPr>
          </a:p>
        </p:txBody>
      </p:sp>
      <p:sp>
        <p:nvSpPr>
          <p:cNvPr id="25"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tx2"/>
                </a:solidFill>
              </a:defRPr>
            </a:lvl1pPr>
          </a:lstStyle>
          <a:p>
            <a:r>
              <a:rPr lang="en-GB" noProof="0" dirty="0"/>
              <a:t>Click to edit </a:t>
            </a:r>
            <a:br>
              <a:rPr lang="en-GB" noProof="0" dirty="0"/>
            </a:br>
            <a:r>
              <a:rPr lang="en-GB" noProof="0" dirty="0"/>
              <a:t>Master title style</a:t>
            </a: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Subtitle text styles</a:t>
            </a: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3 LINES OF TEXT</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937800"/>
            <a:ext cx="3018791" cy="726649"/>
            <a:chOff x="-460208" y="479536"/>
            <a:chExt cx="377657" cy="726649"/>
          </a:xfrm>
        </p:grpSpPr>
        <p:cxnSp>
          <p:nvCxnSpPr>
            <p:cNvPr id="55" name="Straight Connector 5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8"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344779773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 With Image Right">
    <p:spTree>
      <p:nvGrpSpPr>
        <p:cNvPr id="1" name=""/>
        <p:cNvGrpSpPr/>
        <p:nvPr/>
      </p:nvGrpSpPr>
      <p:grpSpPr>
        <a:xfrm>
          <a:off x="0" y="0"/>
          <a:ext cx="0" cy="0"/>
          <a:chOff x="0" y="0"/>
          <a:chExt cx="0" cy="0"/>
        </a:xfrm>
      </p:grpSpPr>
      <p:sp>
        <p:nvSpPr>
          <p:cNvPr id="3" name="Rectangle 2"/>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8" name="Picture Placeholder 17"/>
          <p:cNvSpPr>
            <a:spLocks noGrp="1"/>
          </p:cNvSpPr>
          <p:nvPr>
            <p:ph type="pic" sz="quarter" idx="15" hasCustomPrompt="1"/>
          </p:nvPr>
        </p:nvSpPr>
        <p:spPr bwMode="auto">
          <a:xfrm>
            <a:off x="6348413" y="-2"/>
            <a:ext cx="5843587" cy="6858002"/>
          </a:xfrm>
          <a:custGeom>
            <a:avLst/>
            <a:gdLst>
              <a:gd name="connsiteX0" fmla="*/ 5034304 w 5843587"/>
              <a:gd name="connsiteY0" fmla="*/ 6352964 h 6858001"/>
              <a:gd name="connsiteX1" fmla="*/ 4994816 w 5843587"/>
              <a:gd name="connsiteY1" fmla="*/ 6392626 h 6858001"/>
              <a:gd name="connsiteX2" fmla="*/ 5034304 w 5843587"/>
              <a:gd name="connsiteY2" fmla="*/ 6432288 h 6858001"/>
              <a:gd name="connsiteX3" fmla="*/ 5073792 w 5843587"/>
              <a:gd name="connsiteY3" fmla="*/ 6392626 h 6858001"/>
              <a:gd name="connsiteX4" fmla="*/ 5034304 w 5843587"/>
              <a:gd name="connsiteY4" fmla="*/ 6352964 h 6858001"/>
              <a:gd name="connsiteX5" fmla="*/ 5031821 w 5843587"/>
              <a:gd name="connsiteY5" fmla="*/ 6250330 h 6858001"/>
              <a:gd name="connsiteX6" fmla="*/ 4927244 w 5843587"/>
              <a:gd name="connsiteY6" fmla="*/ 6293859 h 6858001"/>
              <a:gd name="connsiteX7" fmla="*/ 4883137 w 5843587"/>
              <a:gd name="connsiteY7" fmla="*/ 6397330 h 6858001"/>
              <a:gd name="connsiteX8" fmla="*/ 4983446 w 5843587"/>
              <a:gd name="connsiteY8" fmla="*/ 6534339 h 6858001"/>
              <a:gd name="connsiteX9" fmla="*/ 5014036 w 5843587"/>
              <a:gd name="connsiteY9" fmla="*/ 6485815 h 6858001"/>
              <a:gd name="connsiteX10" fmla="*/ 4940050 w 5843587"/>
              <a:gd name="connsiteY10" fmla="*/ 6396616 h 6858001"/>
              <a:gd name="connsiteX11" fmla="*/ 5033244 w 5843587"/>
              <a:gd name="connsiteY11" fmla="*/ 6304563 h 6858001"/>
              <a:gd name="connsiteX12" fmla="*/ 5128573 w 5843587"/>
              <a:gd name="connsiteY12" fmla="*/ 6394475 h 6858001"/>
              <a:gd name="connsiteX13" fmla="*/ 5104385 w 5843587"/>
              <a:gd name="connsiteY13" fmla="*/ 6463693 h 6858001"/>
              <a:gd name="connsiteX14" fmla="*/ 5103673 w 5843587"/>
              <a:gd name="connsiteY14" fmla="*/ 6463693 h 6858001"/>
              <a:gd name="connsiteX15" fmla="*/ 5103673 w 5843587"/>
              <a:gd name="connsiteY15" fmla="*/ 6464407 h 6858001"/>
              <a:gd name="connsiteX16" fmla="*/ 5003365 w 5843587"/>
              <a:gd name="connsiteY16" fmla="*/ 6613547 h 6858001"/>
              <a:gd name="connsiteX17" fmla="*/ 5055298 w 5843587"/>
              <a:gd name="connsiteY17" fmla="*/ 6613547 h 6858001"/>
              <a:gd name="connsiteX18" fmla="*/ 5078774 w 5843587"/>
              <a:gd name="connsiteY18" fmla="*/ 6600703 h 6858001"/>
              <a:gd name="connsiteX19" fmla="*/ 5133553 w 5843587"/>
              <a:gd name="connsiteY19" fmla="*/ 6511504 h 6858001"/>
              <a:gd name="connsiteX20" fmla="*/ 5144224 w 5843587"/>
              <a:gd name="connsiteY20" fmla="*/ 6495091 h 6858001"/>
              <a:gd name="connsiteX21" fmla="*/ 5184774 w 5843587"/>
              <a:gd name="connsiteY21" fmla="*/ 6393048 h 6858001"/>
              <a:gd name="connsiteX22" fmla="*/ 5137821 w 5843587"/>
              <a:gd name="connsiteY22" fmla="*/ 6289578 h 6858001"/>
              <a:gd name="connsiteX23" fmla="*/ 5031821 w 5843587"/>
              <a:gd name="connsiteY23" fmla="*/ 6250330 h 6858001"/>
              <a:gd name="connsiteX24" fmla="*/ 0 w 5843587"/>
              <a:gd name="connsiteY24" fmla="*/ 0 h 6858001"/>
              <a:gd name="connsiteX25" fmla="*/ 5843587 w 5843587"/>
              <a:gd name="connsiteY25" fmla="*/ 0 h 6858001"/>
              <a:gd name="connsiteX26" fmla="*/ 5843587 w 5843587"/>
              <a:gd name="connsiteY26" fmla="*/ 6858001 h 6858001"/>
              <a:gd name="connsiteX27" fmla="*/ 0 w 5843587"/>
              <a:gd name="connsiteY27"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43587" h="6858001">
                <a:moveTo>
                  <a:pt x="5034304" y="6352964"/>
                </a:moveTo>
                <a:cubicBezTo>
                  <a:pt x="5012495" y="6352964"/>
                  <a:pt x="4994816" y="6370721"/>
                  <a:pt x="4994816" y="6392626"/>
                </a:cubicBezTo>
                <a:cubicBezTo>
                  <a:pt x="4994816" y="6414531"/>
                  <a:pt x="5012495" y="6432288"/>
                  <a:pt x="5034304" y="6432288"/>
                </a:cubicBezTo>
                <a:cubicBezTo>
                  <a:pt x="5056113" y="6432288"/>
                  <a:pt x="5073792" y="6414531"/>
                  <a:pt x="5073792" y="6392626"/>
                </a:cubicBezTo>
                <a:cubicBezTo>
                  <a:pt x="5073792" y="6370721"/>
                  <a:pt x="5056113" y="6352964"/>
                  <a:pt x="5034304" y="6352964"/>
                </a:cubicBezTo>
                <a:close/>
                <a:moveTo>
                  <a:pt x="5031821" y="6250330"/>
                </a:moveTo>
                <a:cubicBezTo>
                  <a:pt x="4992694" y="6250330"/>
                  <a:pt x="4954989" y="6266029"/>
                  <a:pt x="4927244" y="6293859"/>
                </a:cubicBezTo>
                <a:cubicBezTo>
                  <a:pt x="4898788" y="6321689"/>
                  <a:pt x="4883137" y="6358796"/>
                  <a:pt x="4883137" y="6397330"/>
                </a:cubicBezTo>
                <a:cubicBezTo>
                  <a:pt x="4883137" y="6461553"/>
                  <a:pt x="4922976" y="6515785"/>
                  <a:pt x="4983446" y="6534339"/>
                </a:cubicBezTo>
                <a:cubicBezTo>
                  <a:pt x="5014036" y="6485815"/>
                  <a:pt x="5014036" y="6485815"/>
                  <a:pt x="5014036" y="6485815"/>
                </a:cubicBezTo>
                <a:cubicBezTo>
                  <a:pt x="4971352" y="6477965"/>
                  <a:pt x="4940050" y="6441572"/>
                  <a:pt x="4940050" y="6396616"/>
                </a:cubicBezTo>
                <a:cubicBezTo>
                  <a:pt x="4940050" y="6345951"/>
                  <a:pt x="4981311" y="6304563"/>
                  <a:pt x="5033244" y="6304563"/>
                </a:cubicBezTo>
                <a:cubicBezTo>
                  <a:pt x="5080197" y="6304563"/>
                  <a:pt x="5128573" y="6338102"/>
                  <a:pt x="5128573" y="6394475"/>
                </a:cubicBezTo>
                <a:cubicBezTo>
                  <a:pt x="5128573" y="6420878"/>
                  <a:pt x="5115767" y="6443713"/>
                  <a:pt x="5104385" y="6463693"/>
                </a:cubicBezTo>
                <a:cubicBezTo>
                  <a:pt x="5103673" y="6463693"/>
                  <a:pt x="5103673" y="6463693"/>
                  <a:pt x="5103673" y="6463693"/>
                </a:cubicBezTo>
                <a:cubicBezTo>
                  <a:pt x="5103673" y="6464407"/>
                  <a:pt x="5103673" y="6464407"/>
                  <a:pt x="5103673" y="6464407"/>
                </a:cubicBezTo>
                <a:cubicBezTo>
                  <a:pt x="5003365" y="6613547"/>
                  <a:pt x="5003365" y="6613547"/>
                  <a:pt x="5003365" y="6613547"/>
                </a:cubicBezTo>
                <a:cubicBezTo>
                  <a:pt x="5055298" y="6613547"/>
                  <a:pt x="5055298" y="6613547"/>
                  <a:pt x="5055298" y="6613547"/>
                </a:cubicBezTo>
                <a:cubicBezTo>
                  <a:pt x="5064546" y="6613547"/>
                  <a:pt x="5073794" y="6608552"/>
                  <a:pt x="5078774" y="6600703"/>
                </a:cubicBezTo>
                <a:cubicBezTo>
                  <a:pt x="5133553" y="6511504"/>
                  <a:pt x="5133553" y="6511504"/>
                  <a:pt x="5133553" y="6511504"/>
                </a:cubicBezTo>
                <a:cubicBezTo>
                  <a:pt x="5137110" y="6505795"/>
                  <a:pt x="5140667" y="6500087"/>
                  <a:pt x="5144224" y="6495091"/>
                </a:cubicBezTo>
                <a:cubicBezTo>
                  <a:pt x="5164143" y="6462266"/>
                  <a:pt x="5184774" y="6428014"/>
                  <a:pt x="5184774" y="6393048"/>
                </a:cubicBezTo>
                <a:cubicBezTo>
                  <a:pt x="5184774" y="6340956"/>
                  <a:pt x="5159163" y="6308131"/>
                  <a:pt x="5137821" y="6289578"/>
                </a:cubicBezTo>
                <a:cubicBezTo>
                  <a:pt x="5110076" y="6264602"/>
                  <a:pt x="5070949" y="6250330"/>
                  <a:pt x="5031821" y="6250330"/>
                </a:cubicBezTo>
                <a:close/>
                <a:moveTo>
                  <a:pt x="0" y="0"/>
                </a:moveTo>
                <a:lnTo>
                  <a:pt x="5843587" y="0"/>
                </a:lnTo>
                <a:lnTo>
                  <a:pt x="5843587" y="6858001"/>
                </a:lnTo>
                <a:lnTo>
                  <a:pt x="0" y="6858001"/>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10"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1" name="Footer Placeholder 34"/>
          <p:cNvSpPr>
            <a:spLocks noGrp="1"/>
          </p:cNvSpPr>
          <p:nvPr>
            <p:ph type="ftr" sz="quarter" idx="3"/>
          </p:nvPr>
        </p:nvSpPr>
        <p:spPr>
          <a:xfrm>
            <a:off x="673691" y="6370641"/>
            <a:ext cx="5169898"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34" name="Group 33"/>
          <p:cNvGrpSpPr/>
          <p:nvPr userDrawn="1"/>
        </p:nvGrpSpPr>
        <p:grpSpPr>
          <a:xfrm>
            <a:off x="12263437" y="3542534"/>
            <a:ext cx="3681703" cy="2424674"/>
            <a:chOff x="12263437" y="3542534"/>
            <a:chExt cx="3681703" cy="2424674"/>
          </a:xfrm>
        </p:grpSpPr>
        <p:sp>
          <p:nvSpPr>
            <p:cNvPr id="3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36" name="Rectangle 3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7722717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With Image Righ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58814" y="1544637"/>
            <a:ext cx="5184774" cy="44751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6348413" y="333375"/>
            <a:ext cx="5508625"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58813" y="515833"/>
            <a:ext cx="5184775" cy="854075"/>
          </a:xfrm>
        </p:spPr>
        <p:txBody>
          <a:bodyPr/>
          <a:lstStyle/>
          <a:p>
            <a:r>
              <a:rPr lang="en-US" noProof="0"/>
              <a:t>Click to edit Master title style</a:t>
            </a:r>
            <a:endParaRPr lang="en-GB" noProof="0"/>
          </a:p>
        </p:txBody>
      </p:sp>
      <p:sp>
        <p:nvSpPr>
          <p:cNvPr id="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11"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214111519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0" y="-2"/>
            <a:ext cx="5843588" cy="6858002"/>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6026094"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348413" y="6370641"/>
            <a:ext cx="4753927"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207882923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6348413" y="1544638"/>
            <a:ext cx="5194301"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Picture Placeholder 13"/>
          <p:cNvSpPr>
            <a:spLocks noGrp="1"/>
          </p:cNvSpPr>
          <p:nvPr>
            <p:ph type="pic" sz="quarter" idx="15" hasCustomPrompt="1"/>
          </p:nvPr>
        </p:nvSpPr>
        <p:spPr bwMode="auto">
          <a:xfrm>
            <a:off x="334962" y="333375"/>
            <a:ext cx="5508626"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6348413" y="515833"/>
            <a:ext cx="5173661" cy="854075"/>
          </a:xfrm>
        </p:spPr>
        <p:txBody>
          <a:bodyPr/>
          <a:lstStyle/>
          <a:p>
            <a:r>
              <a:rPr lang="en-US" noProof="0"/>
              <a:t>Click to edit Master title style</a:t>
            </a:r>
            <a:endParaRPr lang="en-GB" noProof="0"/>
          </a:p>
        </p:txBody>
      </p:sp>
      <p:sp>
        <p:nvSpPr>
          <p:cNvPr id="7" name="Slide Number Placeholder 8"/>
          <p:cNvSpPr>
            <a:spLocks noGrp="1"/>
          </p:cNvSpPr>
          <p:nvPr>
            <p:ph type="sldNum" sz="quarter" idx="19"/>
          </p:nvPr>
        </p:nvSpPr>
        <p:spPr>
          <a:xfrm>
            <a:off x="351371" y="6372229"/>
            <a:ext cx="272256" cy="188119"/>
          </a:xfrm>
        </p:spPr>
        <p:txBody>
          <a:bodyPr/>
          <a:lstStyle/>
          <a:p>
            <a:fld id="{DDD2A080-DA64-4F5C-9131-47EB793B4410}" type="slidenum">
              <a:rPr lang="en-GB" noProof="0" smtClean="0"/>
              <a:pPr/>
              <a:t>‹#›</a:t>
            </a:fld>
            <a:endParaRPr lang="en-GB" noProof="0" dirty="0"/>
          </a:p>
        </p:txBody>
      </p:sp>
      <p:sp>
        <p:nvSpPr>
          <p:cNvPr id="9"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a:t>Title of this presentation (Footer Text)</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232519220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 With Image Right">
    <p:spTree>
      <p:nvGrpSpPr>
        <p:cNvPr id="1" name=""/>
        <p:cNvGrpSpPr/>
        <p:nvPr/>
      </p:nvGrpSpPr>
      <p:grpSpPr>
        <a:xfrm>
          <a:off x="0" y="0"/>
          <a:ext cx="0" cy="0"/>
          <a:chOff x="0" y="0"/>
          <a:chExt cx="0" cy="0"/>
        </a:xfrm>
      </p:grpSpPr>
      <p:sp>
        <p:nvSpPr>
          <p:cNvPr id="14" name="Rectangle 13"/>
          <p:cNvSpPr/>
          <p:nvPr userDrawn="1"/>
        </p:nvSpPr>
        <p:spPr>
          <a:xfrm>
            <a:off x="10932160" y="6019800"/>
            <a:ext cx="1259840" cy="838199"/>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13" name="Picture Placeholder 12"/>
          <p:cNvSpPr>
            <a:spLocks noGrp="1"/>
          </p:cNvSpPr>
          <p:nvPr>
            <p:ph type="pic" sz="quarter" idx="19" hasCustomPrompt="1"/>
          </p:nvPr>
        </p:nvSpPr>
        <p:spPr bwMode="auto">
          <a:xfrm>
            <a:off x="9220200" y="0"/>
            <a:ext cx="2971800" cy="6858000"/>
          </a:xfrm>
          <a:custGeom>
            <a:avLst/>
            <a:gdLst>
              <a:gd name="connsiteX0" fmla="*/ 2162517 w 2971800"/>
              <a:gd name="connsiteY0" fmla="*/ 6352962 h 6857999"/>
              <a:gd name="connsiteX1" fmla="*/ 2123029 w 2971800"/>
              <a:gd name="connsiteY1" fmla="*/ 6392624 h 6857999"/>
              <a:gd name="connsiteX2" fmla="*/ 2162517 w 2971800"/>
              <a:gd name="connsiteY2" fmla="*/ 6432286 h 6857999"/>
              <a:gd name="connsiteX3" fmla="*/ 2202005 w 2971800"/>
              <a:gd name="connsiteY3" fmla="*/ 6392624 h 6857999"/>
              <a:gd name="connsiteX4" fmla="*/ 2162517 w 2971800"/>
              <a:gd name="connsiteY4" fmla="*/ 6352962 h 6857999"/>
              <a:gd name="connsiteX5" fmla="*/ 2160034 w 2971800"/>
              <a:gd name="connsiteY5" fmla="*/ 6250328 h 6857999"/>
              <a:gd name="connsiteX6" fmla="*/ 2055457 w 2971800"/>
              <a:gd name="connsiteY6" fmla="*/ 6293857 h 6857999"/>
              <a:gd name="connsiteX7" fmla="*/ 2011350 w 2971800"/>
              <a:gd name="connsiteY7" fmla="*/ 6397328 h 6857999"/>
              <a:gd name="connsiteX8" fmla="*/ 2111659 w 2971800"/>
              <a:gd name="connsiteY8" fmla="*/ 6534337 h 6857999"/>
              <a:gd name="connsiteX9" fmla="*/ 2142249 w 2971800"/>
              <a:gd name="connsiteY9" fmla="*/ 6485813 h 6857999"/>
              <a:gd name="connsiteX10" fmla="*/ 2068263 w 2971800"/>
              <a:gd name="connsiteY10" fmla="*/ 6396614 h 6857999"/>
              <a:gd name="connsiteX11" fmla="*/ 2161457 w 2971800"/>
              <a:gd name="connsiteY11" fmla="*/ 6304561 h 6857999"/>
              <a:gd name="connsiteX12" fmla="*/ 2256786 w 2971800"/>
              <a:gd name="connsiteY12" fmla="*/ 6394473 h 6857999"/>
              <a:gd name="connsiteX13" fmla="*/ 2232598 w 2971800"/>
              <a:gd name="connsiteY13" fmla="*/ 6463691 h 6857999"/>
              <a:gd name="connsiteX14" fmla="*/ 2231886 w 2971800"/>
              <a:gd name="connsiteY14" fmla="*/ 6463691 h 6857999"/>
              <a:gd name="connsiteX15" fmla="*/ 2231886 w 2971800"/>
              <a:gd name="connsiteY15" fmla="*/ 6464405 h 6857999"/>
              <a:gd name="connsiteX16" fmla="*/ 2131578 w 2971800"/>
              <a:gd name="connsiteY16" fmla="*/ 6613545 h 6857999"/>
              <a:gd name="connsiteX17" fmla="*/ 2183511 w 2971800"/>
              <a:gd name="connsiteY17" fmla="*/ 6613545 h 6857999"/>
              <a:gd name="connsiteX18" fmla="*/ 2206987 w 2971800"/>
              <a:gd name="connsiteY18" fmla="*/ 6600701 h 6857999"/>
              <a:gd name="connsiteX19" fmla="*/ 2261766 w 2971800"/>
              <a:gd name="connsiteY19" fmla="*/ 6511502 h 6857999"/>
              <a:gd name="connsiteX20" fmla="*/ 2272437 w 2971800"/>
              <a:gd name="connsiteY20" fmla="*/ 6495089 h 6857999"/>
              <a:gd name="connsiteX21" fmla="*/ 2312987 w 2971800"/>
              <a:gd name="connsiteY21" fmla="*/ 6393046 h 6857999"/>
              <a:gd name="connsiteX22" fmla="*/ 2266034 w 2971800"/>
              <a:gd name="connsiteY22" fmla="*/ 6289576 h 6857999"/>
              <a:gd name="connsiteX23" fmla="*/ 2160034 w 2971800"/>
              <a:gd name="connsiteY23" fmla="*/ 6250328 h 6857999"/>
              <a:gd name="connsiteX24" fmla="*/ 0 w 2971800"/>
              <a:gd name="connsiteY24" fmla="*/ 0 h 6857999"/>
              <a:gd name="connsiteX25" fmla="*/ 2971800 w 2971800"/>
              <a:gd name="connsiteY25" fmla="*/ 0 h 6857999"/>
              <a:gd name="connsiteX26" fmla="*/ 2971800 w 2971800"/>
              <a:gd name="connsiteY26" fmla="*/ 6857999 h 6857999"/>
              <a:gd name="connsiteX27" fmla="*/ 0 w 2971800"/>
              <a:gd name="connsiteY2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1800" h="6857999">
                <a:moveTo>
                  <a:pt x="2162517" y="6352962"/>
                </a:moveTo>
                <a:cubicBezTo>
                  <a:pt x="2140708" y="6352962"/>
                  <a:pt x="2123029" y="6370719"/>
                  <a:pt x="2123029" y="6392624"/>
                </a:cubicBezTo>
                <a:cubicBezTo>
                  <a:pt x="2123029" y="6414529"/>
                  <a:pt x="2140708" y="6432286"/>
                  <a:pt x="2162517" y="6432286"/>
                </a:cubicBezTo>
                <a:cubicBezTo>
                  <a:pt x="2184326" y="6432286"/>
                  <a:pt x="2202005" y="6414529"/>
                  <a:pt x="2202005" y="6392624"/>
                </a:cubicBezTo>
                <a:cubicBezTo>
                  <a:pt x="2202005" y="6370719"/>
                  <a:pt x="2184326" y="6352962"/>
                  <a:pt x="2162517" y="6352962"/>
                </a:cubicBezTo>
                <a:close/>
                <a:moveTo>
                  <a:pt x="2160034" y="6250328"/>
                </a:moveTo>
                <a:cubicBezTo>
                  <a:pt x="2120907" y="6250328"/>
                  <a:pt x="2083202" y="6266027"/>
                  <a:pt x="2055457" y="6293857"/>
                </a:cubicBezTo>
                <a:cubicBezTo>
                  <a:pt x="2027001" y="6321687"/>
                  <a:pt x="2011350" y="6358794"/>
                  <a:pt x="2011350" y="6397328"/>
                </a:cubicBezTo>
                <a:cubicBezTo>
                  <a:pt x="2011350" y="6461551"/>
                  <a:pt x="2051189" y="6515783"/>
                  <a:pt x="2111659" y="6534337"/>
                </a:cubicBezTo>
                <a:cubicBezTo>
                  <a:pt x="2142249" y="6485813"/>
                  <a:pt x="2142249" y="6485813"/>
                  <a:pt x="2142249" y="6485813"/>
                </a:cubicBezTo>
                <a:cubicBezTo>
                  <a:pt x="2099565" y="6477963"/>
                  <a:pt x="2068263" y="6441570"/>
                  <a:pt x="2068263" y="6396614"/>
                </a:cubicBezTo>
                <a:cubicBezTo>
                  <a:pt x="2068263" y="6345949"/>
                  <a:pt x="2109524" y="6304561"/>
                  <a:pt x="2161457" y="6304561"/>
                </a:cubicBezTo>
                <a:cubicBezTo>
                  <a:pt x="2208410" y="6304561"/>
                  <a:pt x="2256786" y="6338100"/>
                  <a:pt x="2256786" y="6394473"/>
                </a:cubicBezTo>
                <a:cubicBezTo>
                  <a:pt x="2256786" y="6420876"/>
                  <a:pt x="2243980" y="6443711"/>
                  <a:pt x="2232598" y="6463691"/>
                </a:cubicBezTo>
                <a:cubicBezTo>
                  <a:pt x="2231886" y="6463691"/>
                  <a:pt x="2231886" y="6463691"/>
                  <a:pt x="2231886" y="6463691"/>
                </a:cubicBezTo>
                <a:cubicBezTo>
                  <a:pt x="2231886" y="6464405"/>
                  <a:pt x="2231886" y="6464405"/>
                  <a:pt x="2231886" y="6464405"/>
                </a:cubicBezTo>
                <a:cubicBezTo>
                  <a:pt x="2131578" y="6613545"/>
                  <a:pt x="2131578" y="6613545"/>
                  <a:pt x="2131578" y="6613545"/>
                </a:cubicBezTo>
                <a:cubicBezTo>
                  <a:pt x="2183511" y="6613545"/>
                  <a:pt x="2183511" y="6613545"/>
                  <a:pt x="2183511" y="6613545"/>
                </a:cubicBezTo>
                <a:cubicBezTo>
                  <a:pt x="2192759" y="6613545"/>
                  <a:pt x="2202007" y="6608550"/>
                  <a:pt x="2206987" y="6600701"/>
                </a:cubicBezTo>
                <a:cubicBezTo>
                  <a:pt x="2261766" y="6511502"/>
                  <a:pt x="2261766" y="6511502"/>
                  <a:pt x="2261766" y="6511502"/>
                </a:cubicBezTo>
                <a:cubicBezTo>
                  <a:pt x="2265323" y="6505793"/>
                  <a:pt x="2268880" y="6500085"/>
                  <a:pt x="2272437" y="6495089"/>
                </a:cubicBezTo>
                <a:cubicBezTo>
                  <a:pt x="2292356" y="6462264"/>
                  <a:pt x="2312987" y="6428012"/>
                  <a:pt x="2312987" y="6393046"/>
                </a:cubicBezTo>
                <a:cubicBezTo>
                  <a:pt x="2312987" y="6340954"/>
                  <a:pt x="2287376" y="6308129"/>
                  <a:pt x="2266034" y="6289576"/>
                </a:cubicBezTo>
                <a:cubicBezTo>
                  <a:pt x="2238289" y="6264600"/>
                  <a:pt x="2199162" y="6250328"/>
                  <a:pt x="2160034" y="6250328"/>
                </a:cubicBezTo>
                <a:close/>
                <a:moveTo>
                  <a:pt x="0" y="0"/>
                </a:moveTo>
                <a:lnTo>
                  <a:pt x="2971800" y="0"/>
                </a:lnTo>
                <a:lnTo>
                  <a:pt x="2971800" y="6857999"/>
                </a:lnTo>
                <a:lnTo>
                  <a:pt x="0" y="6857999"/>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a:t>Title of this presentation (Footer Text)</a:t>
            </a:r>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1" name="Group 20"/>
          <p:cNvGrpSpPr/>
          <p:nvPr userDrawn="1"/>
        </p:nvGrpSpPr>
        <p:grpSpPr>
          <a:xfrm>
            <a:off x="12263437" y="3542534"/>
            <a:ext cx="3681703" cy="2424674"/>
            <a:chOff x="12263437" y="3542534"/>
            <a:chExt cx="3681703" cy="2424674"/>
          </a:xfrm>
        </p:grpSpPr>
        <p:sp>
          <p:nvSpPr>
            <p:cNvPr id="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3" name="Rectangle 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7" name="Picture 3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1" name="Group 40"/>
            <p:cNvGrpSpPr/>
            <p:nvPr userDrawn="1"/>
          </p:nvGrpSpPr>
          <p:grpSpPr>
            <a:xfrm>
              <a:off x="14367592" y="4149392"/>
              <a:ext cx="511967" cy="758182"/>
              <a:chOff x="14093278" y="4121452"/>
              <a:chExt cx="511967" cy="758182"/>
            </a:xfrm>
          </p:grpSpPr>
          <p:pic>
            <p:nvPicPr>
              <p:cNvPr id="45" name="Picture 4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6" name="Rectangle 4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42" name="Straight Arrow Connector 4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47548645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 With Image Right With Border">
    <p:spTree>
      <p:nvGrpSpPr>
        <p:cNvPr id="1" name=""/>
        <p:cNvGrpSpPr/>
        <p:nvPr/>
      </p:nvGrpSpPr>
      <p:grpSpPr>
        <a:xfrm>
          <a:off x="0" y="0"/>
          <a:ext cx="0" cy="0"/>
          <a:chOff x="0" y="0"/>
          <a:chExt cx="0" cy="0"/>
        </a:xfrm>
      </p:grpSpPr>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dirty="0"/>
          </a:p>
        </p:txBody>
      </p:sp>
      <p:sp>
        <p:nvSpPr>
          <p:cNvPr id="6" name="Text Placeholder 5"/>
          <p:cNvSpPr>
            <a:spLocks noGrp="1"/>
          </p:cNvSpPr>
          <p:nvPr>
            <p:ph type="body" sz="quarter" idx="12"/>
          </p:nvPr>
        </p:nvSpPr>
        <p:spPr>
          <a:xfrm>
            <a:off x="658814" y="1544638"/>
            <a:ext cx="8281985"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9220200" y="333375"/>
            <a:ext cx="2636838"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10" name="Footer Placeholder 34"/>
          <p:cNvSpPr>
            <a:spLocks noGrp="1"/>
          </p:cNvSpPr>
          <p:nvPr>
            <p:ph type="ftr" sz="quarter" idx="3"/>
          </p:nvPr>
        </p:nvSpPr>
        <p:spPr>
          <a:xfrm>
            <a:off x="673691" y="6370641"/>
            <a:ext cx="7181850" cy="189708"/>
          </a:xfrm>
          <a:prstGeom prst="rect">
            <a:avLst/>
          </a:prstGeom>
        </p:spPr>
        <p:txBody>
          <a:bodyPr vert="horz" lIns="0" tIns="0" rIns="0" bIns="0" rtlCol="0" anchor="ctr"/>
          <a:lstStyle>
            <a:lvl1pPr algn="l">
              <a:defRPr sz="1200">
                <a:solidFill>
                  <a:schemeClr val="tx1"/>
                </a:solidFill>
              </a:defRPr>
            </a:lvl1pPr>
          </a:lstStyle>
          <a:p>
            <a:r>
              <a:rPr lang="en-US" dirty="0"/>
              <a:t>Title of this presentation (Footer Text)</a:t>
            </a:r>
            <a:endParaRPr lang="nl-NL" dirty="0"/>
          </a:p>
        </p:txBody>
      </p:sp>
      <p:sp>
        <p:nvSpPr>
          <p:cNvPr id="2" name="Title 1"/>
          <p:cNvSpPr>
            <a:spLocks noGrp="1"/>
          </p:cNvSpPr>
          <p:nvPr>
            <p:ph type="title"/>
          </p:nvPr>
        </p:nvSpPr>
        <p:spPr>
          <a:xfrm>
            <a:off x="658813" y="515833"/>
            <a:ext cx="8281986"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36" name="Picture 35"/>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386662212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 With Image Left">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0" y="1"/>
            <a:ext cx="2971799" cy="68580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12" name="Slide Number Placeholder 6"/>
          <p:cNvSpPr>
            <a:spLocks noGrp="1"/>
          </p:cNvSpPr>
          <p:nvPr>
            <p:ph type="sldNum" sz="quarter" idx="18"/>
          </p:nvPr>
        </p:nvSpPr>
        <p:spPr>
          <a:xfrm>
            <a:off x="3251202" y="6372229"/>
            <a:ext cx="272256" cy="188119"/>
          </a:xfrm>
        </p:spPr>
        <p:txBody>
          <a:bodyPr/>
          <a:lstStyle/>
          <a:p>
            <a:fld id="{DDD2A080-DA64-4F5C-9131-47EB793B4410}" type="slidenum">
              <a:rPr lang="en-GB" noProof="0" smtClean="0"/>
              <a:pPr/>
              <a:t>‹#›</a:t>
            </a:fld>
            <a:endParaRPr lang="en-GB" noProof="0" dirty="0"/>
          </a:p>
        </p:txBody>
      </p:sp>
      <p:sp>
        <p:nvSpPr>
          <p:cNvPr id="13" name="Footer Placeholder 34"/>
          <p:cNvSpPr>
            <a:spLocks noGrp="1"/>
          </p:cNvSpPr>
          <p:nvPr>
            <p:ph type="ftr" sz="quarter" idx="3"/>
          </p:nvPr>
        </p:nvSpPr>
        <p:spPr>
          <a:xfrm>
            <a:off x="3573522" y="6370641"/>
            <a:ext cx="7181850" cy="189708"/>
          </a:xfrm>
          <a:prstGeom prst="rect">
            <a:avLst/>
          </a:prstGeom>
        </p:spPr>
        <p:txBody>
          <a:bodyPr vert="horz" lIns="0" tIns="0" rIns="0" bIns="0" rtlCol="0" anchor="ctr"/>
          <a:lstStyle>
            <a:lvl1pPr algn="l">
              <a:defRPr sz="1200">
                <a:solidFill>
                  <a:schemeClr val="tx1"/>
                </a:solidFill>
              </a:defRPr>
            </a:lvl1pPr>
          </a:lstStyle>
          <a:p>
            <a:r>
              <a:rPr lang="en-GB" noProof="0"/>
              <a:t>Title of this presentation (Footer Text)</a:t>
            </a:r>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58021919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 With Image Left With Border">
    <p:spTree>
      <p:nvGrpSpPr>
        <p:cNvPr id="1" name=""/>
        <p:cNvGrpSpPr/>
        <p:nvPr/>
      </p:nvGrpSpPr>
      <p:grpSpPr>
        <a:xfrm>
          <a:off x="0" y="0"/>
          <a:ext cx="0" cy="0"/>
          <a:chOff x="0" y="0"/>
          <a:chExt cx="0" cy="0"/>
        </a:xfrm>
      </p:grpSpPr>
      <p:sp>
        <p:nvSpPr>
          <p:cNvPr id="8" name="Text Placeholder 5"/>
          <p:cNvSpPr>
            <a:spLocks noGrp="1"/>
          </p:cNvSpPr>
          <p:nvPr>
            <p:ph type="body" sz="quarter" idx="12"/>
          </p:nvPr>
        </p:nvSpPr>
        <p:spPr>
          <a:xfrm>
            <a:off x="3251202" y="1544638"/>
            <a:ext cx="8281986"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Picture Placeholder 10"/>
          <p:cNvSpPr>
            <a:spLocks noGrp="1"/>
          </p:cNvSpPr>
          <p:nvPr>
            <p:ph type="pic" sz="quarter" idx="19" hasCustomPrompt="1"/>
          </p:nvPr>
        </p:nvSpPr>
        <p:spPr bwMode="auto">
          <a:xfrm>
            <a:off x="334962" y="333375"/>
            <a:ext cx="2636837" cy="5686425"/>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2" name="Title 1"/>
          <p:cNvSpPr>
            <a:spLocks noGrp="1"/>
          </p:cNvSpPr>
          <p:nvPr>
            <p:ph type="title"/>
          </p:nvPr>
        </p:nvSpPr>
        <p:spPr>
          <a:xfrm>
            <a:off x="3251202" y="515833"/>
            <a:ext cx="8270872"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grpSp>
        <p:nvGrpSpPr>
          <p:cNvPr id="20" name="Group 19"/>
          <p:cNvGrpSpPr/>
          <p:nvPr userDrawn="1"/>
        </p:nvGrpSpPr>
        <p:grpSpPr>
          <a:xfrm>
            <a:off x="12263437" y="3542534"/>
            <a:ext cx="3681703" cy="2424674"/>
            <a:chOff x="12263437" y="3542534"/>
            <a:chExt cx="3681703" cy="2424674"/>
          </a:xfrm>
        </p:grpSpPr>
        <p:sp>
          <p:nvSpPr>
            <p:cNvPr id="2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22" name="Rectangle 2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23" name="Picture 2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37" name="Picture 3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40" name="Group 39"/>
            <p:cNvGrpSpPr/>
            <p:nvPr userDrawn="1"/>
          </p:nvGrpSpPr>
          <p:grpSpPr>
            <a:xfrm>
              <a:off x="14367592" y="4149392"/>
              <a:ext cx="511967" cy="758182"/>
              <a:chOff x="14093278" y="4121452"/>
              <a:chExt cx="511967" cy="758182"/>
            </a:xfrm>
          </p:grpSpPr>
          <p:pic>
            <p:nvPicPr>
              <p:cNvPr id="44" name="Picture 43"/>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45" name="Rectangle 44"/>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41" name="Straight Arrow Connector 40"/>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169400526"/>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ull image Slide">
    <p:spTree>
      <p:nvGrpSpPr>
        <p:cNvPr id="1" name=""/>
        <p:cNvGrpSpPr/>
        <p:nvPr/>
      </p:nvGrpSpPr>
      <p:grpSpPr>
        <a:xfrm>
          <a:off x="0" y="0"/>
          <a:ext cx="0" cy="0"/>
          <a:chOff x="0" y="0"/>
          <a:chExt cx="0" cy="0"/>
        </a:xfrm>
      </p:grpSpPr>
      <p:sp>
        <p:nvSpPr>
          <p:cNvPr id="14" name="Picture Placeholder 13"/>
          <p:cNvSpPr>
            <a:spLocks noGrp="1"/>
          </p:cNvSpPr>
          <p:nvPr>
            <p:ph type="pic" sz="quarter" idx="15" hasCustomPrompt="1"/>
          </p:nvPr>
        </p:nvSpPr>
        <p:spPr bwMode="auto">
          <a:xfrm>
            <a:off x="0" y="1"/>
            <a:ext cx="12192000" cy="601980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92" name="Group 91"/>
          <p:cNvGrpSpPr/>
          <p:nvPr userDrawn="1"/>
        </p:nvGrpSpPr>
        <p:grpSpPr>
          <a:xfrm>
            <a:off x="12263437" y="3542534"/>
            <a:ext cx="3681703" cy="2424674"/>
            <a:chOff x="12263437" y="3542534"/>
            <a:chExt cx="3681703" cy="2424674"/>
          </a:xfrm>
        </p:grpSpPr>
        <p:sp>
          <p:nvSpPr>
            <p:cNvPr id="93"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4" name="Rectangle 93"/>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5" name="Picture 94"/>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6" name="Picture 95"/>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7" name="Picture 96"/>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98" name="Picture 97"/>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99" name="Group 98"/>
            <p:cNvGrpSpPr/>
            <p:nvPr userDrawn="1"/>
          </p:nvGrpSpPr>
          <p:grpSpPr>
            <a:xfrm>
              <a:off x="14367592" y="4149392"/>
              <a:ext cx="511967" cy="758182"/>
              <a:chOff x="14093278" y="4121452"/>
              <a:chExt cx="511967" cy="758182"/>
            </a:xfrm>
          </p:grpSpPr>
          <p:pic>
            <p:nvPicPr>
              <p:cNvPr id="103" name="Picture 102"/>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4" name="Rectangle 103"/>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00" name="Straight Arrow Connector 99"/>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209624454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bg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bg1"/>
                </a:solidFill>
              </a:defRPr>
            </a:lvl1pPr>
          </a:lstStyle>
          <a:p>
            <a:r>
              <a:rPr lang="en-GB" noProof="0" dirty="0"/>
              <a:t>Click to edit </a:t>
            </a:r>
            <a:br>
              <a:rPr lang="en-GB" noProof="0" dirty="0"/>
            </a:br>
            <a:r>
              <a:rPr lang="en-GB" noProof="0" dirty="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bg1"/>
                </a:solidFill>
              </a:defRPr>
            </a:lvl1pPr>
          </a:lstStyle>
          <a:p>
            <a:pPr lvl="0"/>
            <a:r>
              <a:rPr lang="en-GB" noProof="0" dirty="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19" name="Group 18"/>
          <p:cNvGrpSpPr/>
          <p:nvPr userDrawn="1"/>
        </p:nvGrpSpPr>
        <p:grpSpPr>
          <a:xfrm>
            <a:off x="994275" y="1309688"/>
            <a:ext cx="2975834" cy="1256727"/>
            <a:chOff x="12638090" y="1376363"/>
            <a:chExt cx="3984627" cy="1682751"/>
          </a:xfrm>
          <a:solidFill>
            <a:schemeClr val="bg1"/>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1" name="Oval 20"/>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5" name="Rectangle 2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91"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bg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dirty="0"/>
              <a:t>Click to edit presenter name</a:t>
            </a:r>
          </a:p>
        </p:txBody>
      </p:sp>
      <p:grpSp>
        <p:nvGrpSpPr>
          <p:cNvPr id="113" name="Group 112"/>
          <p:cNvGrpSpPr/>
          <p:nvPr userDrawn="1"/>
        </p:nvGrpSpPr>
        <p:grpSpPr>
          <a:xfrm>
            <a:off x="12263438" y="0"/>
            <a:ext cx="3681702" cy="3436620"/>
            <a:chOff x="12263438" y="0"/>
            <a:chExt cx="3681702" cy="3436620"/>
          </a:xfrm>
        </p:grpSpPr>
        <p:sp>
          <p:nvSpPr>
            <p:cNvPr id="11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5"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6"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7"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8"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9"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0"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1"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2"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3"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4"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5"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6"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7"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8"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9"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0"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1"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2"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3"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4" name="Rectangle 133"/>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5" name="Rectangle 134"/>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6" name="Rectangle 135"/>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7" name="Rectangle 136"/>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8" name="Rectangle 137"/>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9"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0"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1"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3" name="Rectangle 142"/>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4" name="Rectangle 143"/>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5"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6"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grpSp>
        <p:nvGrpSpPr>
          <p:cNvPr id="160" name="Group 159"/>
          <p:cNvGrpSpPr/>
          <p:nvPr userDrawn="1"/>
        </p:nvGrpSpPr>
        <p:grpSpPr>
          <a:xfrm>
            <a:off x="12263437" y="3542534"/>
            <a:ext cx="3681703" cy="2424674"/>
            <a:chOff x="12263437" y="3542534"/>
            <a:chExt cx="3681703" cy="2424674"/>
          </a:xfrm>
        </p:grpSpPr>
        <p:sp>
          <p:nvSpPr>
            <p:cNvPr id="161"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62" name="Rectangle 161"/>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63" name="Picture 162"/>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64" name="Picture 163"/>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65" name="Picture 164"/>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66" name="Picture 165"/>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67" name="Group 166"/>
            <p:cNvGrpSpPr/>
            <p:nvPr userDrawn="1"/>
          </p:nvGrpSpPr>
          <p:grpSpPr>
            <a:xfrm>
              <a:off x="14367592" y="4149392"/>
              <a:ext cx="511967" cy="758182"/>
              <a:chOff x="14093278" y="4121452"/>
              <a:chExt cx="511967" cy="758182"/>
            </a:xfrm>
          </p:grpSpPr>
          <p:pic>
            <p:nvPicPr>
              <p:cNvPr id="171" name="Picture 170"/>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72" name="Rectangle 171"/>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68" name="Straight Arrow Connector 167"/>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Oval 169"/>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
        <p:nvSpPr>
          <p:cNvPr id="147"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148"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149"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150" name="Group 149"/>
          <p:cNvGrpSpPr/>
          <p:nvPr userDrawn="1"/>
        </p:nvGrpSpPr>
        <p:grpSpPr>
          <a:xfrm>
            <a:off x="-3101342" y="3329475"/>
            <a:ext cx="3018791" cy="1227735"/>
            <a:chOff x="-460208" y="32235"/>
            <a:chExt cx="377657" cy="1227735"/>
          </a:xfrm>
        </p:grpSpPr>
        <p:cxnSp>
          <p:nvCxnSpPr>
            <p:cNvPr id="151" name="Straight Connector 15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52" name="Straight Connector 151"/>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53" name="Group 152"/>
          <p:cNvGrpSpPr/>
          <p:nvPr userDrawn="1"/>
        </p:nvGrpSpPr>
        <p:grpSpPr>
          <a:xfrm>
            <a:off x="-3101342" y="4680750"/>
            <a:ext cx="3018791" cy="729450"/>
            <a:chOff x="-460208" y="32235"/>
            <a:chExt cx="377657" cy="729450"/>
          </a:xfrm>
        </p:grpSpPr>
        <p:cxnSp>
          <p:nvCxnSpPr>
            <p:cNvPr id="154" name="Straight Connector 15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5" name="Straight Connector 15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56" name="Group 155"/>
          <p:cNvGrpSpPr/>
          <p:nvPr userDrawn="1"/>
        </p:nvGrpSpPr>
        <p:grpSpPr>
          <a:xfrm>
            <a:off x="-3101342" y="5619202"/>
            <a:ext cx="3018791" cy="282149"/>
            <a:chOff x="-460208" y="479536"/>
            <a:chExt cx="377657" cy="282149"/>
          </a:xfrm>
        </p:grpSpPr>
        <p:cxnSp>
          <p:nvCxnSpPr>
            <p:cNvPr id="157" name="Straight Connector 15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58" name="Straight Connector 157"/>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59"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73" name="Group 172"/>
          <p:cNvGrpSpPr/>
          <p:nvPr userDrawn="1"/>
        </p:nvGrpSpPr>
        <p:grpSpPr>
          <a:xfrm>
            <a:off x="-3101342" y="5908483"/>
            <a:ext cx="3018791" cy="282149"/>
            <a:chOff x="-460208" y="479536"/>
            <a:chExt cx="377657" cy="282149"/>
          </a:xfrm>
        </p:grpSpPr>
        <p:cxnSp>
          <p:nvCxnSpPr>
            <p:cNvPr id="174" name="Straight Connector 17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5" name="Straight Connector 17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80177807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Blu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grpSp>
        <p:nvGrpSpPr>
          <p:cNvPr id="52" name="Group 51"/>
          <p:cNvGrpSpPr/>
          <p:nvPr userDrawn="1"/>
        </p:nvGrpSpPr>
        <p:grpSpPr>
          <a:xfrm>
            <a:off x="11231550" y="6250328"/>
            <a:ext cx="301637" cy="363217"/>
            <a:chOff x="10789528" y="6237520"/>
            <a:chExt cx="312274" cy="376026"/>
          </a:xfrm>
        </p:grpSpPr>
        <p:sp>
          <p:nvSpPr>
            <p:cNvPr id="53"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4"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5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57"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58" name="Group 57"/>
          <p:cNvGrpSpPr/>
          <p:nvPr userDrawn="1"/>
        </p:nvGrpSpPr>
        <p:grpSpPr>
          <a:xfrm>
            <a:off x="-3101340" y="515833"/>
            <a:ext cx="3018790" cy="744137"/>
            <a:chOff x="-460208" y="515833"/>
            <a:chExt cx="377657" cy="744137"/>
          </a:xfrm>
        </p:grpSpPr>
        <p:cxnSp>
          <p:nvCxnSpPr>
            <p:cNvPr id="59" name="Straight Connector 5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0" name="Straight Connector 59"/>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65" name="Rectangle 64"/>
          <p:cNvSpPr/>
          <p:nvPr userDrawn="1"/>
        </p:nvSpPr>
        <p:spPr bwMode="gray">
          <a:xfrm>
            <a:off x="-3101340" y="1544635"/>
            <a:ext cx="3018790" cy="43796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80000" bIns="108000" rtlCol="0" anchor="t" anchorCtr="0">
            <a:noAutofit/>
          </a:bodyPr>
          <a:lstStyle/>
          <a:p>
            <a:pPr algn="l"/>
            <a:r>
              <a:rPr lang="en-US" sz="1200" b="1" dirty="0">
                <a:solidFill>
                  <a:schemeClr val="tx1"/>
                </a:solidFill>
                <a:latin typeface="+mj-lt"/>
              </a:rPr>
              <a:t>INSERT IMAGE VIA</a:t>
            </a:r>
          </a:p>
          <a:p>
            <a:pPr algn="l"/>
            <a:r>
              <a:rPr lang="en-US" sz="1100" b="0" dirty="0">
                <a:solidFill>
                  <a:schemeClr val="tx1"/>
                </a:solidFill>
              </a:rPr>
              <a:t>Go to TAB </a:t>
            </a:r>
            <a:r>
              <a:rPr lang="en-US" sz="1100" b="1" dirty="0">
                <a:solidFill>
                  <a:schemeClr val="tx1"/>
                </a:solidFill>
              </a:rPr>
              <a:t>“Design” </a:t>
            </a:r>
            <a:r>
              <a:rPr lang="en-US" sz="1100" b="0" dirty="0">
                <a:solidFill>
                  <a:schemeClr val="tx1"/>
                </a:solidFill>
              </a:rPr>
              <a:t>&gt;</a:t>
            </a:r>
          </a:p>
          <a:p>
            <a:pPr algn="l"/>
            <a:r>
              <a:rPr lang="en-US" sz="1100" b="0" dirty="0">
                <a:solidFill>
                  <a:schemeClr val="tx1"/>
                </a:solidFill>
              </a:rPr>
              <a:t>Click </a:t>
            </a:r>
            <a:r>
              <a:rPr lang="en-US" sz="1100" b="1" dirty="0">
                <a:solidFill>
                  <a:schemeClr val="tx1"/>
                </a:solidFill>
              </a:rPr>
              <a:t>Format Background </a:t>
            </a:r>
            <a:r>
              <a:rPr lang="en-US" sz="1100" b="0" dirty="0">
                <a:solidFill>
                  <a:schemeClr val="tx1"/>
                </a:solidFill>
              </a:rPr>
              <a:t>&gt; </a:t>
            </a:r>
            <a:br>
              <a:rPr lang="en-US" sz="1100" b="0" dirty="0">
                <a:solidFill>
                  <a:schemeClr val="tx1"/>
                </a:solidFill>
              </a:rPr>
            </a:br>
            <a:r>
              <a:rPr lang="en-US" sz="1100" b="0" dirty="0">
                <a:solidFill>
                  <a:schemeClr val="tx1"/>
                </a:solidFill>
              </a:rPr>
              <a:t>Now click </a:t>
            </a:r>
            <a:r>
              <a:rPr lang="en-US" sz="1100" b="1" dirty="0">
                <a:solidFill>
                  <a:schemeClr val="tx1"/>
                </a:solidFill>
              </a:rPr>
              <a:t>Picture</a:t>
            </a:r>
            <a:r>
              <a:rPr lang="en-US" sz="1100" b="1" baseline="0" dirty="0">
                <a:solidFill>
                  <a:schemeClr val="tx1"/>
                </a:solidFill>
              </a:rPr>
              <a:t> or texture fill </a:t>
            </a:r>
            <a:r>
              <a:rPr lang="en-US" sz="1100" b="0" baseline="0" dirty="0">
                <a:solidFill>
                  <a:schemeClr val="tx1"/>
                </a:solidFill>
              </a:rPr>
              <a:t>&gt;</a:t>
            </a:r>
          </a:p>
          <a:p>
            <a:pPr algn="l"/>
            <a:r>
              <a:rPr lang="en-US" sz="1100" b="0" i="0" baseline="0" dirty="0">
                <a:solidFill>
                  <a:schemeClr val="tx1"/>
                </a:solidFill>
              </a:rPr>
              <a:t>Click </a:t>
            </a:r>
            <a:r>
              <a:rPr lang="en-US" sz="1100" b="1" i="0" baseline="0" dirty="0">
                <a:solidFill>
                  <a:schemeClr val="tx1"/>
                </a:solidFill>
              </a:rPr>
              <a:t>“File” </a:t>
            </a:r>
            <a:r>
              <a:rPr lang="en-US" sz="1100" b="0" i="0" baseline="0" dirty="0">
                <a:solidFill>
                  <a:schemeClr val="tx1"/>
                </a:solidFill>
              </a:rPr>
              <a:t>to browse to </a:t>
            </a:r>
            <a:r>
              <a:rPr lang="en-US" sz="1100" b="0" baseline="0" dirty="0">
                <a:solidFill>
                  <a:schemeClr val="tx1"/>
                </a:solidFill>
              </a:rPr>
              <a:t>your image</a:t>
            </a:r>
          </a:p>
          <a:p>
            <a:pPr algn="l"/>
            <a:r>
              <a:rPr lang="en-US" sz="1100" b="0" baseline="0" dirty="0">
                <a:solidFill>
                  <a:schemeClr val="tx1"/>
                </a:solidFill>
              </a:rPr>
              <a:t>Make sure </a:t>
            </a:r>
            <a:r>
              <a:rPr lang="en-US" sz="1100" b="1" i="0" baseline="0" dirty="0">
                <a:solidFill>
                  <a:schemeClr val="tx1"/>
                </a:solidFill>
              </a:rPr>
              <a:t>“Tile picture as texture”  </a:t>
            </a:r>
            <a:r>
              <a:rPr lang="en-US" sz="1100" b="0" baseline="0" dirty="0">
                <a:solidFill>
                  <a:schemeClr val="tx1"/>
                </a:solidFill>
              </a:rPr>
              <a:t>is ticked</a:t>
            </a:r>
            <a:endParaRPr lang="en-US" sz="1100" b="0" dirty="0">
              <a:solidFill>
                <a:schemeClr val="tx1"/>
              </a:solidFill>
            </a:endParaRPr>
          </a:p>
        </p:txBody>
      </p:sp>
      <p:cxnSp>
        <p:nvCxnSpPr>
          <p:cNvPr id="69" name="Straight Connector 68"/>
          <p:cNvCxnSpPr/>
          <p:nvPr userDrawn="1"/>
        </p:nvCxnSpPr>
        <p:spPr bwMode="gray">
          <a:xfrm flipH="1">
            <a:off x="-3101345" y="1544638"/>
            <a:ext cx="3018791" cy="0"/>
          </a:xfrm>
          <a:prstGeom prst="line">
            <a:avLst/>
          </a:prstGeom>
          <a:noFill/>
          <a:ln w="6350" cap="flat" cmpd="sng" algn="ctr">
            <a:solidFill>
              <a:srgbClr val="FF0000"/>
            </a:solidFill>
            <a:prstDash val="dash"/>
            <a:miter lim="800000"/>
          </a:ln>
          <a:effectLst/>
        </p:spPr>
      </p:cxnSp>
      <p:sp>
        <p:nvSpPr>
          <p:cNvPr id="110"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111" name="Group 110"/>
          <p:cNvGrpSpPr/>
          <p:nvPr userDrawn="1"/>
        </p:nvGrpSpPr>
        <p:grpSpPr>
          <a:xfrm>
            <a:off x="12266222" y="6019797"/>
            <a:ext cx="3678917" cy="834408"/>
            <a:chOff x="-460208" y="425562"/>
            <a:chExt cx="377657" cy="834408"/>
          </a:xfrm>
        </p:grpSpPr>
        <p:cxnSp>
          <p:nvCxnSpPr>
            <p:cNvPr id="112" name="Straight Connector 111"/>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3" name="Straight Connector 112"/>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14" name="Group 113"/>
          <p:cNvGrpSpPr/>
          <p:nvPr userDrawn="1"/>
        </p:nvGrpSpPr>
        <p:grpSpPr>
          <a:xfrm>
            <a:off x="12263438" y="0"/>
            <a:ext cx="3681702" cy="3436620"/>
            <a:chOff x="12263438" y="0"/>
            <a:chExt cx="3681702" cy="3436620"/>
          </a:xfrm>
        </p:grpSpPr>
        <p:sp>
          <p:nvSpPr>
            <p:cNvPr id="115"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6"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7"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8"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9"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20"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1"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2"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3"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4"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5"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6"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7"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8"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9"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30"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1"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2"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3"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4"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5" name="Rectangle 134"/>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6" name="Rectangle 135"/>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7" name="Rectangle 136"/>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8" name="Rectangle 137"/>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9" name="Rectangle 138"/>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40"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1"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2"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3"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4" name="Rectangle 143"/>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5" name="Rectangle 144"/>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6"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7"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66"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67" name="Group 66"/>
          <p:cNvGrpSpPr/>
          <p:nvPr userDrawn="1"/>
        </p:nvGrpSpPr>
        <p:grpSpPr>
          <a:xfrm>
            <a:off x="-3101342" y="6019797"/>
            <a:ext cx="3018791" cy="834408"/>
            <a:chOff x="-460208" y="425562"/>
            <a:chExt cx="377657" cy="834408"/>
          </a:xfrm>
        </p:grpSpPr>
        <p:cxnSp>
          <p:nvCxnSpPr>
            <p:cNvPr id="68" name="Straight Connector 67"/>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70" name="Straight Connector 6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97527857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 image Slide With Whit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endParaRPr lang="en-GB" noProof="0"/>
          </a:p>
        </p:txBody>
      </p:sp>
      <p:grpSp>
        <p:nvGrpSpPr>
          <p:cNvPr id="46" name="Group 45"/>
          <p:cNvGrpSpPr/>
          <p:nvPr userDrawn="1"/>
        </p:nvGrpSpPr>
        <p:grpSpPr>
          <a:xfrm>
            <a:off x="11231550" y="6250328"/>
            <a:ext cx="301637" cy="363217"/>
            <a:chOff x="10789528" y="6237520"/>
            <a:chExt cx="312274" cy="376026"/>
          </a:xfrm>
          <a:solidFill>
            <a:schemeClr val="bg1"/>
          </a:solidFill>
        </p:grpSpPr>
        <p:sp>
          <p:nvSpPr>
            <p:cNvPr id="47"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8" name="Oval 6"/>
            <p:cNvSpPr>
              <a:spLocks noChangeArrowheads="1"/>
            </p:cNvSpPr>
            <p:nvPr userDrawn="1"/>
          </p:nvSpPr>
          <p:spPr bwMode="auto">
            <a:xfrm>
              <a:off x="10905145" y="6343773"/>
              <a:ext cx="81760" cy="821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49"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
        <p:nvSpPr>
          <p:cNvPr id="50"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bg1"/>
                </a:solidFill>
              </a:defRPr>
            </a:lvl1pPr>
          </a:lstStyle>
          <a:p>
            <a:r>
              <a:rPr lang="en-GB" noProof="0"/>
              <a:t>Title of this presentation (Footer Text)</a:t>
            </a:r>
          </a:p>
        </p:txBody>
      </p:sp>
      <p:sp>
        <p:nvSpPr>
          <p:cNvPr id="51" name="Rectangle 104"/>
          <p:cNvSpPr>
            <a:spLocks noChangeArrowheads="1"/>
          </p:cNvSpPr>
          <p:nvPr userDrawn="1"/>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52" name="Group 51"/>
          <p:cNvGrpSpPr/>
          <p:nvPr userDrawn="1"/>
        </p:nvGrpSpPr>
        <p:grpSpPr>
          <a:xfrm>
            <a:off x="-3101340" y="515833"/>
            <a:ext cx="3018790" cy="744137"/>
            <a:chOff x="-460208" y="515833"/>
            <a:chExt cx="377657" cy="744137"/>
          </a:xfrm>
        </p:grpSpPr>
        <p:cxnSp>
          <p:nvCxnSpPr>
            <p:cNvPr id="53" name="Straight Connector 5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4" name="Straight Connector 53"/>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97"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98" name="Group 97"/>
          <p:cNvGrpSpPr/>
          <p:nvPr userDrawn="1"/>
        </p:nvGrpSpPr>
        <p:grpSpPr>
          <a:xfrm>
            <a:off x="12266222" y="6019797"/>
            <a:ext cx="3678917" cy="834408"/>
            <a:chOff x="-460208" y="425562"/>
            <a:chExt cx="377657" cy="834408"/>
          </a:xfrm>
        </p:grpSpPr>
        <p:cxnSp>
          <p:nvCxnSpPr>
            <p:cNvPr id="99" name="Straight Connector 98"/>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00" name="Straight Connector 9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101" name="Group 100"/>
          <p:cNvGrpSpPr/>
          <p:nvPr userDrawn="1"/>
        </p:nvGrpSpPr>
        <p:grpSpPr>
          <a:xfrm>
            <a:off x="12263438" y="0"/>
            <a:ext cx="3681702" cy="3436620"/>
            <a:chOff x="12263438" y="0"/>
            <a:chExt cx="3681702" cy="3436620"/>
          </a:xfrm>
        </p:grpSpPr>
        <p:sp>
          <p:nvSpPr>
            <p:cNvPr id="10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0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1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1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1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22" name="Rectangle 12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23" name="Rectangle 12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4" name="Rectangle 12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25" name="Rectangle 12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6" name="Rectangle 12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1" name="Rectangle 13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32" name="Rectangle 13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3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59"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60" name="Group 59"/>
          <p:cNvGrpSpPr/>
          <p:nvPr userDrawn="1"/>
        </p:nvGrpSpPr>
        <p:grpSpPr>
          <a:xfrm>
            <a:off x="-3101342" y="6019797"/>
            <a:ext cx="3018791" cy="834408"/>
            <a:chOff x="-460208" y="425562"/>
            <a:chExt cx="377657" cy="834408"/>
          </a:xfrm>
        </p:grpSpPr>
        <p:cxnSp>
          <p:nvCxnSpPr>
            <p:cNvPr id="61" name="Straight Connector 6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2" name="Straight Connector 61"/>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1925069010"/>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2006601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7"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Tree>
    <p:extLst>
      <p:ext uri="{BB962C8B-B14F-4D97-AF65-F5344CB8AC3E}">
        <p14:creationId xmlns:p14="http://schemas.microsoft.com/office/powerpoint/2010/main" val="2881190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sclaim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6"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8"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9" name="Text Placeholder 5"/>
          <p:cNvSpPr>
            <a:spLocks noGrp="1"/>
          </p:cNvSpPr>
          <p:nvPr>
            <p:ph type="body" sz="quarter" idx="12" hasCustomPrompt="1"/>
          </p:nvPr>
        </p:nvSpPr>
        <p:spPr>
          <a:xfrm>
            <a:off x="658814" y="1544638"/>
            <a:ext cx="10863260" cy="4475162"/>
          </a:xfrm>
        </p:spPr>
        <p:txBody>
          <a:bodyPr/>
          <a:lstStyle>
            <a:lvl1pPr>
              <a:lnSpc>
                <a:spcPct val="80000"/>
              </a:lnSpc>
              <a:defRPr sz="1300">
                <a:solidFill>
                  <a:schemeClr val="tx1"/>
                </a:solidFill>
                <a:latin typeface="+mn-lt"/>
              </a:defRPr>
            </a:lvl1pPr>
          </a:lstStyle>
          <a:p>
            <a:pPr lvl="0"/>
            <a:r>
              <a:rPr lang="en-GB" noProof="0" dirty="0"/>
              <a:t>Edit Disclaimer text styles</a:t>
            </a:r>
          </a:p>
        </p:txBody>
      </p:sp>
    </p:spTree>
    <p:extLst>
      <p:ext uri="{BB962C8B-B14F-4D97-AF65-F5344CB8AC3E}">
        <p14:creationId xmlns:p14="http://schemas.microsoft.com/office/powerpoint/2010/main" val="198737646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Video with title and footer">
    <p:spTree>
      <p:nvGrpSpPr>
        <p:cNvPr id="1" name=""/>
        <p:cNvGrpSpPr/>
        <p:nvPr/>
      </p:nvGrpSpPr>
      <p:grpSpPr>
        <a:xfrm>
          <a:off x="0" y="0"/>
          <a:ext cx="0" cy="0"/>
          <a:chOff x="0" y="0"/>
          <a:chExt cx="0" cy="0"/>
        </a:xfrm>
      </p:grpSpPr>
      <p:sp>
        <p:nvSpPr>
          <p:cNvPr id="2" name="Rectangle 1"/>
          <p:cNvSpPr/>
          <p:nvPr userDrawn="1"/>
        </p:nvSpPr>
        <p:spPr>
          <a:xfrm>
            <a:off x="0" y="1534250"/>
            <a:ext cx="12192000" cy="448554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8" name="Media Placeholder 7"/>
          <p:cNvSpPr>
            <a:spLocks noGrp="1"/>
          </p:cNvSpPr>
          <p:nvPr>
            <p:ph type="media" sz="quarter" idx="16" hasCustomPrompt="1"/>
          </p:nvPr>
        </p:nvSpPr>
        <p:spPr>
          <a:xfrm>
            <a:off x="0" y="1534250"/>
            <a:ext cx="12192000" cy="4485551"/>
          </a:xfrm>
          <a:solidFill>
            <a:schemeClr val="tx1"/>
          </a:solidFill>
        </p:spPr>
        <p:txBody>
          <a:bodyPr rIns="648000" anchor="ctr"/>
          <a:lstStyle>
            <a:lvl1pPr algn="r">
              <a:defRPr>
                <a:solidFill>
                  <a:schemeClr val="bg1"/>
                </a:solidFill>
              </a:defRPr>
            </a:lvl1pPr>
          </a:lstStyle>
          <a:p>
            <a:r>
              <a:rPr lang="nl-NL" dirty="0"/>
              <a:t>Click on icon left </a:t>
            </a:r>
            <a:br>
              <a:rPr lang="nl-NL" dirty="0"/>
            </a:br>
            <a:r>
              <a:rPr lang="nl-NL" dirty="0"/>
              <a:t>to insert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
        <p:nvSpPr>
          <p:cNvPr id="92" name="Title 1"/>
          <p:cNvSpPr>
            <a:spLocks noGrp="1"/>
          </p:cNvSpPr>
          <p:nvPr>
            <p:ph type="title"/>
          </p:nvPr>
        </p:nvSpPr>
        <p:spPr>
          <a:xfrm>
            <a:off x="658813" y="515833"/>
            <a:ext cx="10863261" cy="854075"/>
          </a:xfrm>
        </p:spPr>
        <p:txBody>
          <a:bodyPr/>
          <a:lstStyle/>
          <a:p>
            <a:r>
              <a:rPr lang="en-US" noProof="0"/>
              <a:t>Click to edit Master title style</a:t>
            </a:r>
            <a:endParaRPr lang="en-GB" noProof="0"/>
          </a:p>
        </p:txBody>
      </p:sp>
    </p:spTree>
    <p:extLst>
      <p:ext uri="{BB962C8B-B14F-4D97-AF65-F5344CB8AC3E}">
        <p14:creationId xmlns:p14="http://schemas.microsoft.com/office/powerpoint/2010/main" val="234088613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Video with footer">
    <p:spTree>
      <p:nvGrpSpPr>
        <p:cNvPr id="1" name=""/>
        <p:cNvGrpSpPr/>
        <p:nvPr/>
      </p:nvGrpSpPr>
      <p:grpSpPr>
        <a:xfrm>
          <a:off x="0" y="0"/>
          <a:ext cx="0" cy="0"/>
          <a:chOff x="0" y="0"/>
          <a:chExt cx="0" cy="0"/>
        </a:xfrm>
      </p:grpSpPr>
      <p:sp>
        <p:nvSpPr>
          <p:cNvPr id="92" name="Rectangle 91"/>
          <p:cNvSpPr/>
          <p:nvPr userDrawn="1"/>
        </p:nvSpPr>
        <p:spPr>
          <a:xfrm>
            <a:off x="0" y="-17600"/>
            <a:ext cx="12192000" cy="6037397"/>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8" name="Media Placeholder 7"/>
          <p:cNvSpPr>
            <a:spLocks noGrp="1"/>
          </p:cNvSpPr>
          <p:nvPr>
            <p:ph type="media" sz="quarter" idx="16" hasCustomPrompt="1"/>
          </p:nvPr>
        </p:nvSpPr>
        <p:spPr>
          <a:xfrm>
            <a:off x="0" y="-8800"/>
            <a:ext cx="12192000" cy="6028601"/>
          </a:xfrm>
          <a:solidFill>
            <a:schemeClr val="tx1"/>
          </a:solidFill>
        </p:spPr>
        <p:txBody>
          <a:bodyPr rIns="648000" anchor="ctr"/>
          <a:lstStyle>
            <a:lvl1pPr algn="r">
              <a:defRPr>
                <a:solidFill>
                  <a:schemeClr val="bg1"/>
                </a:solidFill>
              </a:defRPr>
            </a:lvl1pPr>
          </a:lstStyle>
          <a:p>
            <a:r>
              <a:rPr lang="nl-NL" dirty="0"/>
              <a:t>Click on icon left </a:t>
            </a:r>
            <a:br>
              <a:rPr lang="nl-NL" dirty="0"/>
            </a:br>
            <a:r>
              <a:rPr lang="nl-NL" dirty="0"/>
              <a:t>to insert media</a:t>
            </a:r>
          </a:p>
        </p:txBody>
      </p:sp>
      <p:sp>
        <p:nvSpPr>
          <p:cNvPr id="5"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6"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1" name="Group 50"/>
          <p:cNvGrpSpPr/>
          <p:nvPr userDrawn="1"/>
        </p:nvGrpSpPr>
        <p:grpSpPr>
          <a:xfrm>
            <a:off x="11231550" y="6250328"/>
            <a:ext cx="301637" cy="363217"/>
            <a:chOff x="10789528" y="6237520"/>
            <a:chExt cx="312274" cy="376026"/>
          </a:xfrm>
        </p:grpSpPr>
        <p:sp>
          <p:nvSpPr>
            <p:cNvPr id="52"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3"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54" name="Rectangle 104"/>
          <p:cNvSpPr>
            <a:spLocks noChangeArrowheads="1"/>
          </p:cNvSpPr>
          <p:nvPr userDrawn="1"/>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55" name="Group 54"/>
          <p:cNvGrpSpPr/>
          <p:nvPr userDrawn="1"/>
        </p:nvGrpSpPr>
        <p:grpSpPr>
          <a:xfrm>
            <a:off x="12266222" y="6019797"/>
            <a:ext cx="3678917" cy="834408"/>
            <a:chOff x="-460208" y="425562"/>
            <a:chExt cx="377657" cy="834408"/>
          </a:xfrm>
        </p:grpSpPr>
        <p:cxnSp>
          <p:nvCxnSpPr>
            <p:cNvPr id="56" name="Straight Connector 55"/>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57" name="Straight Connector 56"/>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11" name="Rectangle 104"/>
          <p:cNvSpPr>
            <a:spLocks noChangeArrowheads="1"/>
          </p:cNvSpPr>
          <p:nvPr userDrawn="1"/>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112" name="Group 111"/>
          <p:cNvGrpSpPr/>
          <p:nvPr userDrawn="1"/>
        </p:nvGrpSpPr>
        <p:grpSpPr>
          <a:xfrm>
            <a:off x="-3101342" y="6019797"/>
            <a:ext cx="3018791" cy="834408"/>
            <a:chOff x="-460208" y="425562"/>
            <a:chExt cx="377657" cy="834408"/>
          </a:xfrm>
        </p:grpSpPr>
        <p:cxnSp>
          <p:nvCxnSpPr>
            <p:cNvPr id="113" name="Straight Connector 11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14" name="Straight Connector 113"/>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315285556"/>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Video with blue logo">
    <p:spTree>
      <p:nvGrpSpPr>
        <p:cNvPr id="1" name=""/>
        <p:cNvGrpSpPr/>
        <p:nvPr/>
      </p:nvGrpSpPr>
      <p:grpSpPr>
        <a:xfrm>
          <a:off x="0" y="0"/>
          <a:ext cx="0" cy="0"/>
          <a:chOff x="0" y="0"/>
          <a:chExt cx="0" cy="0"/>
        </a:xfrm>
      </p:grpSpPr>
      <p:sp>
        <p:nvSpPr>
          <p:cNvPr id="39" name="Rectangle 38"/>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 name="Rectangle 1"/>
          <p:cNvSpPr/>
          <p:nvPr userDrawn="1"/>
        </p:nvSpPr>
        <p:spPr>
          <a:xfrm>
            <a:off x="10680700" y="6032500"/>
            <a:ext cx="1511300" cy="821707"/>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dirty="0"/>
              <a:t>Click on icon left </a:t>
            </a:r>
            <a:br>
              <a:rPr lang="nl-NL" dirty="0"/>
            </a:br>
            <a:r>
              <a:rPr lang="nl-NL" dirty="0"/>
              <a:t>to insert media</a:t>
            </a: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253447704"/>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Video with white logo">
    <p:spTree>
      <p:nvGrpSpPr>
        <p:cNvPr id="1" name=""/>
        <p:cNvGrpSpPr/>
        <p:nvPr/>
      </p:nvGrpSpPr>
      <p:grpSpPr>
        <a:xfrm>
          <a:off x="0" y="0"/>
          <a:ext cx="0" cy="0"/>
          <a:chOff x="0" y="0"/>
          <a:chExt cx="0" cy="0"/>
        </a:xfrm>
      </p:grpSpPr>
      <p:sp>
        <p:nvSpPr>
          <p:cNvPr id="38" name="Rectangle 37"/>
          <p:cNvSpPr/>
          <p:nvPr userDrawn="1"/>
        </p:nvSpPr>
        <p:spPr>
          <a:xfrm>
            <a:off x="0" y="-8800"/>
            <a:ext cx="12192000" cy="6866800"/>
          </a:xfrm>
          <a:prstGeom prst="rect">
            <a:avLst/>
          </a:prstGeom>
          <a:solidFill>
            <a:srgbClr val="0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9" name="Rectangle 38"/>
          <p:cNvSpPr/>
          <p:nvPr userDrawn="1"/>
        </p:nvSpPr>
        <p:spPr>
          <a:xfrm>
            <a:off x="10680700" y="6032500"/>
            <a:ext cx="1511300" cy="82170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grpSp>
        <p:nvGrpSpPr>
          <p:cNvPr id="58" name="Group 57"/>
          <p:cNvGrpSpPr/>
          <p:nvPr userDrawn="1"/>
        </p:nvGrpSpPr>
        <p:grpSpPr>
          <a:xfrm>
            <a:off x="12263438" y="0"/>
            <a:ext cx="3681702" cy="3436620"/>
            <a:chOff x="12263438" y="0"/>
            <a:chExt cx="3681702" cy="3436620"/>
          </a:xfrm>
        </p:grpSpPr>
        <p:sp>
          <p:nvSpPr>
            <p:cNvPr id="5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9" name="Rectangle 7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0" name="Rectangle 7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1" name="Rectangle 8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3" name="Rectangle 8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8" name="Rectangle 8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9" name="Rectangle 8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Media Placeholder 91"/>
          <p:cNvSpPr>
            <a:spLocks noGrp="1"/>
          </p:cNvSpPr>
          <p:nvPr>
            <p:ph type="media" sz="quarter" idx="16" hasCustomPrompt="1"/>
          </p:nvPr>
        </p:nvSpPr>
        <p:spPr bwMode="auto">
          <a:xfrm>
            <a:off x="0" y="-8800"/>
            <a:ext cx="12192000" cy="6863007"/>
          </a:xfrm>
          <a:custGeom>
            <a:avLst/>
            <a:gdLst>
              <a:gd name="connsiteX0" fmla="*/ 11382717 w 12192000"/>
              <a:gd name="connsiteY0" fmla="*/ 6361762 h 6863007"/>
              <a:gd name="connsiteX1" fmla="*/ 11343229 w 12192000"/>
              <a:gd name="connsiteY1" fmla="*/ 6401424 h 6863007"/>
              <a:gd name="connsiteX2" fmla="*/ 11382717 w 12192000"/>
              <a:gd name="connsiteY2" fmla="*/ 6441086 h 6863007"/>
              <a:gd name="connsiteX3" fmla="*/ 11422205 w 12192000"/>
              <a:gd name="connsiteY3" fmla="*/ 6401424 h 6863007"/>
              <a:gd name="connsiteX4" fmla="*/ 11382717 w 12192000"/>
              <a:gd name="connsiteY4" fmla="*/ 6361762 h 6863007"/>
              <a:gd name="connsiteX5" fmla="*/ 11380234 w 12192000"/>
              <a:gd name="connsiteY5" fmla="*/ 6259128 h 6863007"/>
              <a:gd name="connsiteX6" fmla="*/ 11275657 w 12192000"/>
              <a:gd name="connsiteY6" fmla="*/ 6302657 h 6863007"/>
              <a:gd name="connsiteX7" fmla="*/ 11231550 w 12192000"/>
              <a:gd name="connsiteY7" fmla="*/ 6406128 h 6863007"/>
              <a:gd name="connsiteX8" fmla="*/ 11331859 w 12192000"/>
              <a:gd name="connsiteY8" fmla="*/ 6543137 h 6863007"/>
              <a:gd name="connsiteX9" fmla="*/ 11362449 w 12192000"/>
              <a:gd name="connsiteY9" fmla="*/ 6494613 h 6863007"/>
              <a:gd name="connsiteX10" fmla="*/ 11288463 w 12192000"/>
              <a:gd name="connsiteY10" fmla="*/ 6405414 h 6863007"/>
              <a:gd name="connsiteX11" fmla="*/ 11381657 w 12192000"/>
              <a:gd name="connsiteY11" fmla="*/ 6313361 h 6863007"/>
              <a:gd name="connsiteX12" fmla="*/ 11476986 w 12192000"/>
              <a:gd name="connsiteY12" fmla="*/ 6403273 h 6863007"/>
              <a:gd name="connsiteX13" fmla="*/ 11452798 w 12192000"/>
              <a:gd name="connsiteY13" fmla="*/ 6472491 h 6863007"/>
              <a:gd name="connsiteX14" fmla="*/ 11452086 w 12192000"/>
              <a:gd name="connsiteY14" fmla="*/ 6472491 h 6863007"/>
              <a:gd name="connsiteX15" fmla="*/ 11452086 w 12192000"/>
              <a:gd name="connsiteY15" fmla="*/ 6473205 h 6863007"/>
              <a:gd name="connsiteX16" fmla="*/ 11351778 w 12192000"/>
              <a:gd name="connsiteY16" fmla="*/ 6622345 h 6863007"/>
              <a:gd name="connsiteX17" fmla="*/ 11403711 w 12192000"/>
              <a:gd name="connsiteY17" fmla="*/ 6622345 h 6863007"/>
              <a:gd name="connsiteX18" fmla="*/ 11427187 w 12192000"/>
              <a:gd name="connsiteY18" fmla="*/ 6609501 h 6863007"/>
              <a:gd name="connsiteX19" fmla="*/ 11481966 w 12192000"/>
              <a:gd name="connsiteY19" fmla="*/ 6520302 h 6863007"/>
              <a:gd name="connsiteX20" fmla="*/ 11492637 w 12192000"/>
              <a:gd name="connsiteY20" fmla="*/ 6503889 h 6863007"/>
              <a:gd name="connsiteX21" fmla="*/ 11533187 w 12192000"/>
              <a:gd name="connsiteY21" fmla="*/ 6401846 h 6863007"/>
              <a:gd name="connsiteX22" fmla="*/ 11486234 w 12192000"/>
              <a:gd name="connsiteY22" fmla="*/ 6298376 h 6863007"/>
              <a:gd name="connsiteX23" fmla="*/ 11380234 w 12192000"/>
              <a:gd name="connsiteY23" fmla="*/ 6259128 h 6863007"/>
              <a:gd name="connsiteX24" fmla="*/ 0 w 12192000"/>
              <a:gd name="connsiteY24" fmla="*/ 0 h 6863007"/>
              <a:gd name="connsiteX25" fmla="*/ 12192000 w 12192000"/>
              <a:gd name="connsiteY25" fmla="*/ 0 h 6863007"/>
              <a:gd name="connsiteX26" fmla="*/ 12192000 w 12192000"/>
              <a:gd name="connsiteY26" fmla="*/ 6863007 h 6863007"/>
              <a:gd name="connsiteX27" fmla="*/ 0 w 12192000"/>
              <a:gd name="connsiteY27" fmla="*/ 6863007 h 686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63007">
                <a:moveTo>
                  <a:pt x="11382717" y="6361762"/>
                </a:moveTo>
                <a:cubicBezTo>
                  <a:pt x="11360908" y="6361762"/>
                  <a:pt x="11343229" y="6379519"/>
                  <a:pt x="11343229" y="6401424"/>
                </a:cubicBezTo>
                <a:cubicBezTo>
                  <a:pt x="11343229" y="6423329"/>
                  <a:pt x="11360908" y="6441086"/>
                  <a:pt x="11382717" y="6441086"/>
                </a:cubicBezTo>
                <a:cubicBezTo>
                  <a:pt x="11404526" y="6441086"/>
                  <a:pt x="11422205" y="6423329"/>
                  <a:pt x="11422205" y="6401424"/>
                </a:cubicBezTo>
                <a:cubicBezTo>
                  <a:pt x="11422205" y="6379519"/>
                  <a:pt x="11404526" y="6361762"/>
                  <a:pt x="11382717" y="6361762"/>
                </a:cubicBezTo>
                <a:close/>
                <a:moveTo>
                  <a:pt x="11380234" y="6259128"/>
                </a:moveTo>
                <a:cubicBezTo>
                  <a:pt x="11341107" y="6259128"/>
                  <a:pt x="11303402" y="6274827"/>
                  <a:pt x="11275657" y="6302657"/>
                </a:cubicBezTo>
                <a:cubicBezTo>
                  <a:pt x="11247201" y="6330487"/>
                  <a:pt x="11231550" y="6367594"/>
                  <a:pt x="11231550" y="6406128"/>
                </a:cubicBezTo>
                <a:cubicBezTo>
                  <a:pt x="11231550" y="6470351"/>
                  <a:pt x="11271389" y="6524583"/>
                  <a:pt x="11331859" y="6543137"/>
                </a:cubicBezTo>
                <a:cubicBezTo>
                  <a:pt x="11362449" y="6494613"/>
                  <a:pt x="11362449" y="6494613"/>
                  <a:pt x="11362449" y="6494613"/>
                </a:cubicBezTo>
                <a:cubicBezTo>
                  <a:pt x="11319765" y="6486763"/>
                  <a:pt x="11288463" y="6450370"/>
                  <a:pt x="11288463" y="6405414"/>
                </a:cubicBezTo>
                <a:cubicBezTo>
                  <a:pt x="11288463" y="6354749"/>
                  <a:pt x="11329724" y="6313361"/>
                  <a:pt x="11381657" y="6313361"/>
                </a:cubicBezTo>
                <a:cubicBezTo>
                  <a:pt x="11428610" y="6313361"/>
                  <a:pt x="11476986" y="6346900"/>
                  <a:pt x="11476986" y="6403273"/>
                </a:cubicBezTo>
                <a:cubicBezTo>
                  <a:pt x="11476986" y="6429676"/>
                  <a:pt x="11464180" y="6452511"/>
                  <a:pt x="11452798" y="6472491"/>
                </a:cubicBezTo>
                <a:cubicBezTo>
                  <a:pt x="11452086" y="6472491"/>
                  <a:pt x="11452086" y="6472491"/>
                  <a:pt x="11452086" y="6472491"/>
                </a:cubicBezTo>
                <a:cubicBezTo>
                  <a:pt x="11452086" y="6473205"/>
                  <a:pt x="11452086" y="6473205"/>
                  <a:pt x="11452086" y="6473205"/>
                </a:cubicBezTo>
                <a:cubicBezTo>
                  <a:pt x="11351778" y="6622345"/>
                  <a:pt x="11351778" y="6622345"/>
                  <a:pt x="11351778" y="6622345"/>
                </a:cubicBezTo>
                <a:cubicBezTo>
                  <a:pt x="11403711" y="6622345"/>
                  <a:pt x="11403711" y="6622345"/>
                  <a:pt x="11403711" y="6622345"/>
                </a:cubicBezTo>
                <a:cubicBezTo>
                  <a:pt x="11412959" y="6622345"/>
                  <a:pt x="11422207" y="6617350"/>
                  <a:pt x="11427187" y="6609501"/>
                </a:cubicBezTo>
                <a:cubicBezTo>
                  <a:pt x="11481966" y="6520302"/>
                  <a:pt x="11481966" y="6520302"/>
                  <a:pt x="11481966" y="6520302"/>
                </a:cubicBezTo>
                <a:cubicBezTo>
                  <a:pt x="11485523" y="6514593"/>
                  <a:pt x="11489080" y="6508885"/>
                  <a:pt x="11492637" y="6503889"/>
                </a:cubicBezTo>
                <a:cubicBezTo>
                  <a:pt x="11512556" y="6471064"/>
                  <a:pt x="11533187" y="6436812"/>
                  <a:pt x="11533187" y="6401846"/>
                </a:cubicBezTo>
                <a:cubicBezTo>
                  <a:pt x="11533187" y="6349754"/>
                  <a:pt x="11507576" y="6316929"/>
                  <a:pt x="11486234" y="6298376"/>
                </a:cubicBezTo>
                <a:cubicBezTo>
                  <a:pt x="11458489" y="6273400"/>
                  <a:pt x="11419362" y="6259128"/>
                  <a:pt x="11380234" y="6259128"/>
                </a:cubicBezTo>
                <a:close/>
                <a:moveTo>
                  <a:pt x="0" y="0"/>
                </a:moveTo>
                <a:lnTo>
                  <a:pt x="12192000" y="0"/>
                </a:lnTo>
                <a:lnTo>
                  <a:pt x="12192000" y="6863007"/>
                </a:lnTo>
                <a:lnTo>
                  <a:pt x="0" y="6863007"/>
                </a:lnTo>
                <a:close/>
              </a:path>
            </a:pathLst>
          </a:custGeom>
          <a:solidFill>
            <a:schemeClr val="tx1"/>
          </a:solidFill>
        </p:spPr>
        <p:txBody>
          <a:bodyPr wrap="square" rIns="648000" anchor="ctr">
            <a:noAutofit/>
          </a:bodyPr>
          <a:lstStyle>
            <a:lvl1pPr algn="r">
              <a:defRPr>
                <a:solidFill>
                  <a:schemeClr val="bg1"/>
                </a:solidFill>
              </a:defRPr>
            </a:lvl1pPr>
          </a:lstStyle>
          <a:p>
            <a:r>
              <a:rPr lang="nl-NL" dirty="0"/>
              <a:t>Click on icon left </a:t>
            </a:r>
            <a:br>
              <a:rPr lang="nl-NL" dirty="0"/>
            </a:br>
            <a:r>
              <a:rPr lang="nl-NL" dirty="0"/>
              <a:t>to insert media</a:t>
            </a:r>
          </a:p>
        </p:txBody>
      </p:sp>
    </p:spTree>
    <p:extLst>
      <p:ext uri="{BB962C8B-B14F-4D97-AF65-F5344CB8AC3E}">
        <p14:creationId xmlns:p14="http://schemas.microsoft.com/office/powerpoint/2010/main" val="216346068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logo">
    <p:spTree>
      <p:nvGrpSpPr>
        <p:cNvPr id="1" name=""/>
        <p:cNvGrpSpPr/>
        <p:nvPr/>
      </p:nvGrpSpPr>
      <p:grpSpPr>
        <a:xfrm>
          <a:off x="0" y="0"/>
          <a:ext cx="0" cy="0"/>
          <a:chOff x="0" y="0"/>
          <a:chExt cx="0" cy="0"/>
        </a:xfrm>
      </p:grpSpPr>
      <p:sp>
        <p:nvSpPr>
          <p:cNvPr id="143"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a:t>Click to edit Name or Subtitle</a:t>
            </a:r>
          </a:p>
        </p:txBody>
      </p:sp>
      <p:grpSp>
        <p:nvGrpSpPr>
          <p:cNvPr id="19" name="Group 18"/>
          <p:cNvGrpSpPr/>
          <p:nvPr userDrawn="1"/>
        </p:nvGrpSpPr>
        <p:grpSpPr>
          <a:xfrm>
            <a:off x="6924883" y="2485894"/>
            <a:ext cx="4169881" cy="1760986"/>
            <a:chOff x="6924883" y="2485894"/>
            <a:chExt cx="4169881" cy="1760986"/>
          </a:xfrm>
        </p:grpSpPr>
        <p:sp>
          <p:nvSpPr>
            <p:cNvPr id="34"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Oval 34"/>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Rectangle 35"/>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09" name="Group 108"/>
          <p:cNvGrpSpPr/>
          <p:nvPr userDrawn="1"/>
        </p:nvGrpSpPr>
        <p:grpSpPr>
          <a:xfrm>
            <a:off x="12263438" y="0"/>
            <a:ext cx="3681702" cy="3436620"/>
            <a:chOff x="12263438" y="0"/>
            <a:chExt cx="3681702" cy="3436620"/>
          </a:xfrm>
        </p:grpSpPr>
        <p:sp>
          <p:nvSpPr>
            <p:cNvPr id="11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1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2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0" name="Rectangle 12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1" name="Rectangle 13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2" name="Rectangle 13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3" name="Rectangle 13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4" name="Rectangle 13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39" name="Rectangle 13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0" name="Rectangle 13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1"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chemeClr val="accent4"/>
                </a:solidFill>
              </a:rPr>
              <a:t>?</a:t>
            </a:r>
            <a:endParaRPr lang="en-GB" sz="19900" dirty="0">
              <a:solidFill>
                <a:schemeClr val="accent4"/>
              </a:solidFill>
            </a:endParaRPr>
          </a:p>
        </p:txBody>
      </p:sp>
      <p:sp>
        <p:nvSpPr>
          <p:cNvPr id="92"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a:t>Questions</a:t>
            </a:r>
          </a:p>
        </p:txBody>
      </p:sp>
      <p:sp>
        <p:nvSpPr>
          <p:cNvPr id="93"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4"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95" name="Group 94"/>
          <p:cNvGrpSpPr/>
          <p:nvPr userDrawn="1"/>
        </p:nvGrpSpPr>
        <p:grpSpPr>
          <a:xfrm>
            <a:off x="-3101342" y="3119579"/>
            <a:ext cx="3018791" cy="522270"/>
            <a:chOff x="-460208" y="1245102"/>
            <a:chExt cx="377657" cy="522270"/>
          </a:xfrm>
        </p:grpSpPr>
        <p:cxnSp>
          <p:nvCxnSpPr>
            <p:cNvPr id="96" name="Straight Connector 95"/>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3" name="Group 102"/>
          <p:cNvGrpSpPr/>
          <p:nvPr userDrawn="1"/>
        </p:nvGrpSpPr>
        <p:grpSpPr>
          <a:xfrm>
            <a:off x="-3101342" y="3937800"/>
            <a:ext cx="3018791" cy="726649"/>
            <a:chOff x="-460208" y="479536"/>
            <a:chExt cx="377657" cy="726649"/>
          </a:xfrm>
        </p:grpSpPr>
        <p:cxnSp>
          <p:nvCxnSpPr>
            <p:cNvPr id="104" name="Straight Connector 103"/>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5" name="Straight Connector 10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24400087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y Title Slide With Picture">
    <p:spTree>
      <p:nvGrpSpPr>
        <p:cNvPr id="1" name=""/>
        <p:cNvGrpSpPr/>
        <p:nvPr/>
      </p:nvGrpSpPr>
      <p:grpSpPr>
        <a:xfrm>
          <a:off x="0" y="0"/>
          <a:ext cx="0" cy="0"/>
          <a:chOff x="0" y="0"/>
          <a:chExt cx="0" cy="0"/>
        </a:xfrm>
      </p:grpSpPr>
      <p:sp>
        <p:nvSpPr>
          <p:cNvPr id="37"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7" name="Rectangle 16"/>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2" name="Text Placeholder 2"/>
          <p:cNvSpPr>
            <a:spLocks noGrp="1"/>
          </p:cNvSpPr>
          <p:nvPr>
            <p:ph type="body" sz="quarter" idx="14" hasCustomPrompt="1"/>
          </p:nvPr>
        </p:nvSpPr>
        <p:spPr>
          <a:xfrm>
            <a:off x="995362" y="5901351"/>
            <a:ext cx="6142037" cy="275612"/>
          </a:xfrm>
        </p:spPr>
        <p:txBody>
          <a:bodyPr tIns="0" bIns="0" anchor="b"/>
          <a:lstStyle>
            <a:lvl1pPr marL="0" indent="0" algn="l">
              <a:lnSpc>
                <a:spcPct val="100000"/>
              </a:lnSpc>
              <a:buNone/>
              <a:defRPr sz="1500">
                <a:solidFill>
                  <a:schemeClr val="tx1"/>
                </a:solidFill>
                <a:latin typeface="+mn-lt"/>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dirty="0"/>
              <a:t>Click to edit location and date</a:t>
            </a:r>
          </a:p>
        </p:txBody>
      </p:sp>
      <p:sp>
        <p:nvSpPr>
          <p:cNvPr id="23" name="Title 1"/>
          <p:cNvSpPr>
            <a:spLocks noGrp="1"/>
          </p:cNvSpPr>
          <p:nvPr>
            <p:ph type="ctrTitle" hasCustomPrompt="1"/>
          </p:nvPr>
        </p:nvSpPr>
        <p:spPr bwMode="gray">
          <a:xfrm>
            <a:off x="995362" y="3329637"/>
            <a:ext cx="6142037" cy="1227573"/>
          </a:xfrm>
        </p:spPr>
        <p:txBody>
          <a:bodyPr anchor="b" anchorCtr="0">
            <a:noAutofit/>
          </a:bodyPr>
          <a:lstStyle>
            <a:lvl1pPr algn="l">
              <a:lnSpc>
                <a:spcPts val="4600"/>
              </a:lnSpc>
              <a:defRPr sz="5600" b="1">
                <a:solidFill>
                  <a:schemeClr val="tx2"/>
                </a:solidFill>
              </a:defRPr>
            </a:lvl1pPr>
          </a:lstStyle>
          <a:p>
            <a:r>
              <a:rPr lang="en-GB" noProof="0" dirty="0"/>
              <a:t>Click to edit </a:t>
            </a:r>
            <a:br>
              <a:rPr lang="en-GB" noProof="0" dirty="0"/>
            </a:br>
            <a:r>
              <a:rPr lang="en-GB" noProof="0" dirty="0"/>
              <a:t>Master title style</a:t>
            </a:r>
          </a:p>
        </p:txBody>
      </p:sp>
      <p:sp>
        <p:nvSpPr>
          <p:cNvPr id="24" name="Text Placeholder 6"/>
          <p:cNvSpPr>
            <a:spLocks noGrp="1"/>
          </p:cNvSpPr>
          <p:nvPr>
            <p:ph type="body" sz="quarter" idx="11" hasCustomPrompt="1"/>
          </p:nvPr>
        </p:nvSpPr>
        <p:spPr bwMode="gray">
          <a:xfrm>
            <a:off x="995362" y="4680750"/>
            <a:ext cx="6142037" cy="729450"/>
          </a:xfrm>
        </p:spPr>
        <p:txBody>
          <a:bodyPr>
            <a:noAutofit/>
          </a:bodyPr>
          <a:lstStyle>
            <a:lvl1pPr>
              <a:lnSpc>
                <a:spcPts val="2300"/>
              </a:lnSpc>
              <a:defRPr sz="2500">
                <a:solidFill>
                  <a:schemeClr val="tx2"/>
                </a:solidFill>
              </a:defRPr>
            </a:lvl1pPr>
          </a:lstStyle>
          <a:p>
            <a:pPr lvl="0"/>
            <a:r>
              <a:rPr lang="en-GB" noProof="0" dirty="0"/>
              <a:t>Click to edit Subtitle text styles</a:t>
            </a:r>
          </a:p>
        </p:txBody>
      </p:sp>
      <p:sp>
        <p:nvSpPr>
          <p:cNvPr id="18"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19" name="Group 18"/>
          <p:cNvGrpSpPr/>
          <p:nvPr userDrawn="1"/>
        </p:nvGrpSpPr>
        <p:grpSpPr>
          <a:xfrm>
            <a:off x="994275" y="1309688"/>
            <a:ext cx="2975834" cy="1256727"/>
            <a:chOff x="12638090" y="1376363"/>
            <a:chExt cx="3984627" cy="1682751"/>
          </a:xfrm>
          <a:solidFill>
            <a:srgbClr val="A8A8A8"/>
          </a:solidFill>
        </p:grpSpPr>
        <p:sp>
          <p:nvSpPr>
            <p:cNvPr id="20"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1" name="Oval 20"/>
            <p:cNvSpPr>
              <a:spLocks noChangeArrowheads="1"/>
            </p:cNvSpPr>
            <p:nvPr/>
          </p:nvSpPr>
          <p:spPr bwMode="auto">
            <a:xfrm>
              <a:off x="13134978" y="1836738"/>
              <a:ext cx="352425" cy="35560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5" name="Rectangle 24"/>
            <p:cNvSpPr>
              <a:spLocks noChangeArrowheads="1"/>
            </p:cNvSpPr>
            <p:nvPr/>
          </p:nvSpPr>
          <p:spPr bwMode="auto">
            <a:xfrm>
              <a:off x="14266866" y="1590676"/>
              <a:ext cx="134938" cy="53498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27"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Rectangle 49"/>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0"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1"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sp>
        <p:nvSpPr>
          <p:cNvPr id="62" name="Text Placeholder 2"/>
          <p:cNvSpPr>
            <a:spLocks noGrp="1"/>
          </p:cNvSpPr>
          <p:nvPr>
            <p:ph type="body" sz="quarter" idx="15" hasCustomPrompt="1"/>
          </p:nvPr>
        </p:nvSpPr>
        <p:spPr>
          <a:xfrm>
            <a:off x="995363" y="5619202"/>
            <a:ext cx="6142036" cy="275612"/>
          </a:xfrm>
        </p:spPr>
        <p:txBody>
          <a:bodyPr tIns="0" bIns="0" anchor="b"/>
          <a:lstStyle>
            <a:lvl1pPr marL="0" indent="0" algn="l">
              <a:lnSpc>
                <a:spcPct val="100000"/>
              </a:lnSpc>
              <a:buNone/>
              <a:defRPr lang="en-GB" sz="1500" b="0" kern="1200" baseline="0" noProof="0" dirty="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noProof="0" dirty="0"/>
              <a:t>Click to edit presenter name</a:t>
            </a:r>
          </a:p>
        </p:txBody>
      </p:sp>
      <p:grpSp>
        <p:nvGrpSpPr>
          <p:cNvPr id="113" name="Group 112"/>
          <p:cNvGrpSpPr/>
          <p:nvPr userDrawn="1"/>
        </p:nvGrpSpPr>
        <p:grpSpPr>
          <a:xfrm>
            <a:off x="12263438" y="0"/>
            <a:ext cx="3681702" cy="3436620"/>
            <a:chOff x="12263438" y="0"/>
            <a:chExt cx="3681702" cy="3436620"/>
          </a:xfrm>
        </p:grpSpPr>
        <p:sp>
          <p:nvSpPr>
            <p:cNvPr id="11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5"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6"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7"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8"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9"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20"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21"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22"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3"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4"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5"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6"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7"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8"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9"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30"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31"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32"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3"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4" name="Rectangle 133"/>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5" name="Rectangle 134"/>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6" name="Rectangle 135"/>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7" name="Rectangle 136"/>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8" name="Rectangle 137"/>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9"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40"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41"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42"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3" name="Rectangle 142"/>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4" name="Rectangle 143"/>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5"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6"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60" name="Rectangle 104"/>
          <p:cNvSpPr>
            <a:spLocks noChangeArrowheads="1"/>
          </p:cNvSpPr>
          <p:nvPr userDrawn="1"/>
        </p:nvSpPr>
        <p:spPr bwMode="gray">
          <a:xfrm flipH="1">
            <a:off x="-3101345" y="5619201"/>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OF PRESENTER (ONE LINE)</a:t>
            </a:r>
          </a:p>
        </p:txBody>
      </p:sp>
      <p:sp>
        <p:nvSpPr>
          <p:cNvPr id="161" name="Rectangle 104"/>
          <p:cNvSpPr>
            <a:spLocks noChangeArrowheads="1"/>
          </p:cNvSpPr>
          <p:nvPr userDrawn="1"/>
        </p:nvSpPr>
        <p:spPr bwMode="gray">
          <a:xfrm flipH="1">
            <a:off x="-3101344" y="4680749"/>
            <a:ext cx="3018790" cy="72945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SUBTITLE HERE NOT MORE THAN 2 LINES OF TEXT</a:t>
            </a:r>
          </a:p>
        </p:txBody>
      </p:sp>
      <p:sp>
        <p:nvSpPr>
          <p:cNvPr id="162" name="Rectangle 104"/>
          <p:cNvSpPr>
            <a:spLocks noChangeArrowheads="1"/>
          </p:cNvSpPr>
          <p:nvPr userDrawn="1"/>
        </p:nvSpPr>
        <p:spPr bwMode="gray">
          <a:xfrm flipH="1">
            <a:off x="-3101343" y="3329475"/>
            <a:ext cx="3018790" cy="1227735"/>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163" name="Group 162"/>
          <p:cNvGrpSpPr/>
          <p:nvPr userDrawn="1"/>
        </p:nvGrpSpPr>
        <p:grpSpPr>
          <a:xfrm>
            <a:off x="-3101342" y="3329475"/>
            <a:ext cx="3018791" cy="1227735"/>
            <a:chOff x="-460208" y="32235"/>
            <a:chExt cx="377657" cy="1227735"/>
          </a:xfrm>
        </p:grpSpPr>
        <p:cxnSp>
          <p:nvCxnSpPr>
            <p:cNvPr id="164" name="Straight Connector 16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165" name="Straight Connector 164"/>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66" name="Group 165"/>
          <p:cNvGrpSpPr/>
          <p:nvPr userDrawn="1"/>
        </p:nvGrpSpPr>
        <p:grpSpPr>
          <a:xfrm>
            <a:off x="-3101342" y="4680750"/>
            <a:ext cx="3018791" cy="729450"/>
            <a:chOff x="-460208" y="32235"/>
            <a:chExt cx="377657" cy="729450"/>
          </a:xfrm>
        </p:grpSpPr>
        <p:cxnSp>
          <p:nvCxnSpPr>
            <p:cNvPr id="167" name="Straight Connector 166"/>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68" name="Straight Connector 167"/>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169" name="Group 168"/>
          <p:cNvGrpSpPr/>
          <p:nvPr userDrawn="1"/>
        </p:nvGrpSpPr>
        <p:grpSpPr>
          <a:xfrm>
            <a:off x="-3101342" y="5619202"/>
            <a:ext cx="3018791" cy="282149"/>
            <a:chOff x="-460208" y="479536"/>
            <a:chExt cx="377657" cy="282149"/>
          </a:xfrm>
        </p:grpSpPr>
        <p:cxnSp>
          <p:nvCxnSpPr>
            <p:cNvPr id="170" name="Straight Connector 169"/>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1" name="Straight Connector 17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72" name="Rectangle 104"/>
          <p:cNvSpPr>
            <a:spLocks noChangeArrowheads="1"/>
          </p:cNvSpPr>
          <p:nvPr userDrawn="1"/>
        </p:nvSpPr>
        <p:spPr bwMode="gray">
          <a:xfrm flipH="1">
            <a:off x="-3101345" y="5908482"/>
            <a:ext cx="3018793" cy="30742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 DATE (ONE LINE)</a:t>
            </a:r>
          </a:p>
        </p:txBody>
      </p:sp>
      <p:grpSp>
        <p:nvGrpSpPr>
          <p:cNvPr id="173" name="Group 172"/>
          <p:cNvGrpSpPr/>
          <p:nvPr userDrawn="1"/>
        </p:nvGrpSpPr>
        <p:grpSpPr>
          <a:xfrm>
            <a:off x="-3101342" y="5908483"/>
            <a:ext cx="3018791" cy="282149"/>
            <a:chOff x="-460208" y="479536"/>
            <a:chExt cx="377657" cy="282149"/>
          </a:xfrm>
        </p:grpSpPr>
        <p:cxnSp>
          <p:nvCxnSpPr>
            <p:cNvPr id="174" name="Straight Connector 173"/>
            <p:cNvCxnSpPr/>
            <p:nvPr userDrawn="1"/>
          </p:nvCxnSpPr>
          <p:spPr bwMode="gray">
            <a:xfrm flipH="1">
              <a:off x="-460208" y="761685"/>
              <a:ext cx="377657" cy="0"/>
            </a:xfrm>
            <a:prstGeom prst="line">
              <a:avLst/>
            </a:prstGeom>
            <a:noFill/>
            <a:ln w="6350" cap="flat" cmpd="sng" algn="ctr">
              <a:solidFill>
                <a:srgbClr val="FF0000"/>
              </a:solidFill>
              <a:prstDash val="dash"/>
              <a:miter lim="800000"/>
            </a:ln>
            <a:effectLst/>
          </p:spPr>
        </p:cxnSp>
        <p:cxnSp>
          <p:nvCxnSpPr>
            <p:cNvPr id="175" name="Straight Connector 174"/>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101" name="Group 100"/>
          <p:cNvGrpSpPr/>
          <p:nvPr userDrawn="1"/>
        </p:nvGrpSpPr>
        <p:grpSpPr>
          <a:xfrm>
            <a:off x="12263437" y="3542534"/>
            <a:ext cx="3681703" cy="2424674"/>
            <a:chOff x="12263437" y="3542534"/>
            <a:chExt cx="3681703" cy="2424674"/>
          </a:xfrm>
        </p:grpSpPr>
        <p:sp>
          <p:nvSpPr>
            <p:cNvPr id="10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03" name="Rectangle 10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04" name="Picture 103"/>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06" name="Picture 105"/>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7" name="Picture 106"/>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8" name="Group 107"/>
            <p:cNvGrpSpPr/>
            <p:nvPr userDrawn="1"/>
          </p:nvGrpSpPr>
          <p:grpSpPr>
            <a:xfrm>
              <a:off x="14367592" y="4149392"/>
              <a:ext cx="511967" cy="758182"/>
              <a:chOff x="14093278" y="4121452"/>
              <a:chExt cx="511967" cy="758182"/>
            </a:xfrm>
          </p:grpSpPr>
          <p:pic>
            <p:nvPicPr>
              <p:cNvPr id="112" name="Picture 111"/>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76" name="Rectangle 17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09" name="Straight Arrow Connector 108"/>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260905006"/>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logo">
    <p:spTree>
      <p:nvGrpSpPr>
        <p:cNvPr id="1" name=""/>
        <p:cNvGrpSpPr/>
        <p:nvPr/>
      </p:nvGrpSpPr>
      <p:grpSpPr>
        <a:xfrm>
          <a:off x="0" y="0"/>
          <a:ext cx="0" cy="0"/>
          <a:chOff x="0" y="0"/>
          <a:chExt cx="0" cy="0"/>
        </a:xfrm>
      </p:grpSpPr>
      <p:sp>
        <p:nvSpPr>
          <p:cNvPr id="144"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7"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 </a:t>
            </a:r>
          </a:p>
        </p:txBody>
      </p:sp>
      <p:grpSp>
        <p:nvGrpSpPr>
          <p:cNvPr id="62" name="Group 61"/>
          <p:cNvGrpSpPr/>
          <p:nvPr userDrawn="1"/>
        </p:nvGrpSpPr>
        <p:grpSpPr>
          <a:xfrm>
            <a:off x="6924883" y="2485894"/>
            <a:ext cx="4169881" cy="1760986"/>
            <a:chOff x="12638090" y="1376363"/>
            <a:chExt cx="3984627" cy="1682751"/>
          </a:xfrm>
          <a:solidFill>
            <a:schemeClr val="bg1"/>
          </a:solidFill>
        </p:grpSpPr>
        <p:sp>
          <p:nvSpPr>
            <p:cNvPr id="63"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Oval 63"/>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Rectangle 64"/>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Rectangle 78"/>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9"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90"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110" name="Group 109"/>
          <p:cNvGrpSpPr/>
          <p:nvPr userDrawn="1"/>
        </p:nvGrpSpPr>
        <p:grpSpPr>
          <a:xfrm>
            <a:off x="12263438" y="0"/>
            <a:ext cx="3681702" cy="3436620"/>
            <a:chOff x="12263438" y="0"/>
            <a:chExt cx="3681702" cy="3436620"/>
          </a:xfrm>
        </p:grpSpPr>
        <p:sp>
          <p:nvSpPr>
            <p:cNvPr id="11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1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1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1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1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1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1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1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1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2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2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2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2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2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2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2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2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2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2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3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31" name="Rectangle 13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32" name="Rectangle 13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33" name="Rectangle 13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34" name="Rectangle 13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35" name="Rectangle 13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3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3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3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3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40" name="Rectangle 13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41" name="Rectangle 14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4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4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dirty="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45"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rgbClr val="D4D2D2"/>
                </a:solidFill>
              </a:rPr>
              <a:t>?</a:t>
            </a:r>
            <a:endParaRPr lang="en-GB" sz="19900" dirty="0">
              <a:solidFill>
                <a:srgbClr val="D4D2D2"/>
              </a:solidFill>
            </a:endParaRPr>
          </a:p>
        </p:txBody>
      </p:sp>
      <p:sp>
        <p:nvSpPr>
          <p:cNvPr id="146"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207267436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Question blue with image">
    <p:spTree>
      <p:nvGrpSpPr>
        <p:cNvPr id="1" name=""/>
        <p:cNvGrpSpPr/>
        <p:nvPr/>
      </p:nvGrpSpPr>
      <p:grpSpPr>
        <a:xfrm>
          <a:off x="0" y="0"/>
          <a:ext cx="0" cy="0"/>
          <a:chOff x="0" y="0"/>
          <a:chExt cx="0" cy="0"/>
        </a:xfrm>
      </p:grpSpPr>
      <p:sp>
        <p:nvSpPr>
          <p:cNvPr id="9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61" name="Group 60"/>
          <p:cNvGrpSpPr/>
          <p:nvPr userDrawn="1"/>
        </p:nvGrpSpPr>
        <p:grpSpPr>
          <a:xfrm>
            <a:off x="12263438" y="0"/>
            <a:ext cx="3681702" cy="3436620"/>
            <a:chOff x="12263438" y="0"/>
            <a:chExt cx="3681702" cy="3436620"/>
          </a:xfrm>
        </p:grpSpPr>
        <p:sp>
          <p:nvSpPr>
            <p:cNvPr id="62"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3"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4"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5"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6"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7"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8"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9"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0"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1"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2"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3"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4"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5"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6"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7"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8"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9"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80"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1"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2" name="Rectangle 81"/>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3" name="Rectangle 82"/>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4" name="Rectangle 83"/>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5" name="Rectangle 84"/>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6" name="Rectangle 85"/>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7"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8"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9"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1" name="Rectangle 90"/>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2" name="Rectangle 91"/>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3"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4"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6"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a:t>
            </a:r>
          </a:p>
        </p:txBody>
      </p:sp>
      <p:sp>
        <p:nvSpPr>
          <p:cNvPr id="97"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chemeClr val="accent4"/>
                </a:solidFill>
              </a:rPr>
              <a:t>?</a:t>
            </a:r>
            <a:endParaRPr lang="en-GB" sz="19900" dirty="0">
              <a:solidFill>
                <a:schemeClr val="accent4"/>
              </a:solidFill>
            </a:endParaRPr>
          </a:p>
        </p:txBody>
      </p:sp>
      <p:sp>
        <p:nvSpPr>
          <p:cNvPr id="98"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bg1"/>
                </a:solidFill>
              </a:defRPr>
            </a:lvl1pPr>
          </a:lstStyle>
          <a:p>
            <a:r>
              <a:rPr lang="en-GB" noProof="0" dirty="0"/>
              <a:t>Questions</a:t>
            </a:r>
          </a:p>
        </p:txBody>
      </p:sp>
      <p:sp>
        <p:nvSpPr>
          <p:cNvPr id="99"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00"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101" name="Group 100"/>
          <p:cNvGrpSpPr/>
          <p:nvPr userDrawn="1"/>
        </p:nvGrpSpPr>
        <p:grpSpPr>
          <a:xfrm>
            <a:off x="-3101342" y="3119579"/>
            <a:ext cx="3018791" cy="522270"/>
            <a:chOff x="-460208" y="1245102"/>
            <a:chExt cx="377657" cy="522270"/>
          </a:xfrm>
        </p:grpSpPr>
        <p:cxnSp>
          <p:nvCxnSpPr>
            <p:cNvPr id="102" name="Straight Connector 10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03" name="Straight Connector 102"/>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104" name="Group 103"/>
          <p:cNvGrpSpPr/>
          <p:nvPr userDrawn="1"/>
        </p:nvGrpSpPr>
        <p:grpSpPr>
          <a:xfrm>
            <a:off x="-3101342" y="3937800"/>
            <a:ext cx="3018791" cy="726649"/>
            <a:chOff x="-460208" y="479536"/>
            <a:chExt cx="377657" cy="726649"/>
          </a:xfrm>
        </p:grpSpPr>
        <p:cxnSp>
          <p:nvCxnSpPr>
            <p:cNvPr id="105" name="Straight Connector 104"/>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6" name="Straight Connector 105"/>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7"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108" name="Group 107"/>
          <p:cNvGrpSpPr/>
          <p:nvPr userDrawn="1"/>
        </p:nvGrpSpPr>
        <p:grpSpPr>
          <a:xfrm>
            <a:off x="12263437" y="3542534"/>
            <a:ext cx="3681703" cy="2424674"/>
            <a:chOff x="12263437" y="3542534"/>
            <a:chExt cx="3681703" cy="2424674"/>
          </a:xfrm>
        </p:grpSpPr>
        <p:sp>
          <p:nvSpPr>
            <p:cNvPr id="122"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23" name="Rectangle 122"/>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24" name="Picture 123"/>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5" name="Picture 124"/>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6" name="Picture 125"/>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7" name="Picture 126"/>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8" name="Group 127"/>
            <p:cNvGrpSpPr/>
            <p:nvPr userDrawn="1"/>
          </p:nvGrpSpPr>
          <p:grpSpPr>
            <a:xfrm>
              <a:off x="14367592" y="4149392"/>
              <a:ext cx="511967" cy="758182"/>
              <a:chOff x="14093278" y="4121452"/>
              <a:chExt cx="511967" cy="758182"/>
            </a:xfrm>
          </p:grpSpPr>
          <p:pic>
            <p:nvPicPr>
              <p:cNvPr id="132" name="Picture 131"/>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33" name="Rectangle 132"/>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29" name="Straight Arrow Connector 128"/>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4239532615"/>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Question grey with image">
    <p:spTree>
      <p:nvGrpSpPr>
        <p:cNvPr id="1" name=""/>
        <p:cNvGrpSpPr/>
        <p:nvPr/>
      </p:nvGrpSpPr>
      <p:grpSpPr>
        <a:xfrm>
          <a:off x="0" y="0"/>
          <a:ext cx="0" cy="0"/>
          <a:chOff x="0" y="0"/>
          <a:chExt cx="0" cy="0"/>
        </a:xfrm>
      </p:grpSpPr>
      <p:sp>
        <p:nvSpPr>
          <p:cNvPr id="9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19" name="Picture Placeholder 10"/>
          <p:cNvSpPr>
            <a:spLocks noGrp="1"/>
          </p:cNvSpPr>
          <p:nvPr>
            <p:ph type="pic" sz="quarter" idx="19" hasCustomPrompt="1"/>
          </p:nvPr>
        </p:nvSpPr>
        <p:spPr bwMode="auto">
          <a:xfrm>
            <a:off x="6096000" y="333375"/>
            <a:ext cx="57610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grpSp>
        <p:nvGrpSpPr>
          <p:cNvPr id="57" name="Group 56"/>
          <p:cNvGrpSpPr/>
          <p:nvPr userDrawn="1"/>
        </p:nvGrpSpPr>
        <p:grpSpPr>
          <a:xfrm>
            <a:off x="12263438" y="0"/>
            <a:ext cx="3681702" cy="3436620"/>
            <a:chOff x="12263438" y="0"/>
            <a:chExt cx="3681702" cy="3436620"/>
          </a:xfrm>
        </p:grpSpPr>
        <p:sp>
          <p:nvSpPr>
            <p:cNvPr id="58"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9"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0"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1"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2"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3"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4"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5"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6"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67"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68"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69"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0"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1"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2"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3"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4"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5"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6"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77"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78" name="Rectangle 77"/>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79" name="Rectangle 78"/>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0" name="Rectangle 79"/>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1" name="Rectangle 80"/>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2" name="Rectangle 81"/>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3"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4"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5"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6"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87" name="Rectangle 86"/>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88" name="Rectangle 87"/>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89"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0"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92" name="Text Placeholder 6"/>
          <p:cNvSpPr>
            <a:spLocks noGrp="1"/>
          </p:cNvSpPr>
          <p:nvPr>
            <p:ph type="body" sz="quarter" idx="11" hasCustomPrompt="1"/>
          </p:nvPr>
        </p:nvSpPr>
        <p:spPr bwMode="gray">
          <a:xfrm>
            <a:off x="995304" y="3937800"/>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 </a:t>
            </a:r>
          </a:p>
        </p:txBody>
      </p:sp>
      <p:sp>
        <p:nvSpPr>
          <p:cNvPr id="93" name="Title 1"/>
          <p:cNvSpPr>
            <a:spLocks noGrp="1"/>
          </p:cNvSpPr>
          <p:nvPr>
            <p:ph type="ctrTitle" hasCustomPrompt="1"/>
          </p:nvPr>
        </p:nvSpPr>
        <p:spPr bwMode="gray">
          <a:xfrm>
            <a:off x="995305" y="2586687"/>
            <a:ext cx="4848284" cy="1227573"/>
          </a:xfrm>
        </p:spPr>
        <p:txBody>
          <a:bodyPr anchor="b" anchorCtr="0">
            <a:noAutofit/>
          </a:bodyPr>
          <a:lstStyle>
            <a:lvl1pPr algn="l">
              <a:lnSpc>
                <a:spcPts val="4100"/>
              </a:lnSpc>
              <a:defRPr sz="5100" b="1">
                <a:solidFill>
                  <a:schemeClr val="accent1"/>
                </a:solidFill>
              </a:defRPr>
            </a:lvl1pPr>
          </a:lstStyle>
          <a:p>
            <a:r>
              <a:rPr lang="en-GB" noProof="0" dirty="0"/>
              <a:t>Questions</a:t>
            </a:r>
          </a:p>
        </p:txBody>
      </p:sp>
      <p:sp>
        <p:nvSpPr>
          <p:cNvPr id="94" name="Rectangle 104"/>
          <p:cNvSpPr>
            <a:spLocks noChangeArrowheads="1"/>
          </p:cNvSpPr>
          <p:nvPr userDrawn="1"/>
        </p:nvSpPr>
        <p:spPr bwMode="gray">
          <a:xfrm flipH="1">
            <a:off x="-3101348" y="3937800"/>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95" name="Rectangle 104"/>
          <p:cNvSpPr>
            <a:spLocks noChangeArrowheads="1"/>
          </p:cNvSpPr>
          <p:nvPr userDrawn="1"/>
        </p:nvSpPr>
        <p:spPr bwMode="gray">
          <a:xfrm flipH="1">
            <a:off x="-3101356" y="3119578"/>
            <a:ext cx="3018791" cy="5308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QUOTE IN MAXIMUM OF 1 LINE OF TEXT</a:t>
            </a:r>
          </a:p>
        </p:txBody>
      </p:sp>
      <p:grpSp>
        <p:nvGrpSpPr>
          <p:cNvPr id="96" name="Group 95"/>
          <p:cNvGrpSpPr/>
          <p:nvPr userDrawn="1"/>
        </p:nvGrpSpPr>
        <p:grpSpPr>
          <a:xfrm>
            <a:off x="-3101342" y="3119579"/>
            <a:ext cx="3018791" cy="522270"/>
            <a:chOff x="-460208" y="1245102"/>
            <a:chExt cx="377657" cy="522270"/>
          </a:xfrm>
        </p:grpSpPr>
        <p:cxnSp>
          <p:nvCxnSpPr>
            <p:cNvPr id="97" name="Straight Connector 9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98" name="Straight Connector 97"/>
            <p:cNvCxnSpPr/>
            <p:nvPr userDrawn="1"/>
          </p:nvCxnSpPr>
          <p:spPr bwMode="gray">
            <a:xfrm flipH="1">
              <a:off x="-460208" y="1245102"/>
              <a:ext cx="377657" cy="0"/>
            </a:xfrm>
            <a:prstGeom prst="line">
              <a:avLst/>
            </a:prstGeom>
            <a:noFill/>
            <a:ln w="6350" cap="flat" cmpd="sng" algn="ctr">
              <a:solidFill>
                <a:srgbClr val="FF0000"/>
              </a:solidFill>
              <a:prstDash val="dash"/>
              <a:miter lim="800000"/>
            </a:ln>
            <a:effectLst/>
          </p:spPr>
        </p:cxnSp>
      </p:grpSp>
      <p:grpSp>
        <p:nvGrpSpPr>
          <p:cNvPr id="99" name="Group 98"/>
          <p:cNvGrpSpPr/>
          <p:nvPr userDrawn="1"/>
        </p:nvGrpSpPr>
        <p:grpSpPr>
          <a:xfrm>
            <a:off x="-3101342" y="3937800"/>
            <a:ext cx="3018791" cy="726649"/>
            <a:chOff x="-460208" y="479536"/>
            <a:chExt cx="377657" cy="726649"/>
          </a:xfrm>
        </p:grpSpPr>
        <p:cxnSp>
          <p:nvCxnSpPr>
            <p:cNvPr id="100" name="Straight Connector 9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01" name="Straight Connector 10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02" name="Title 1"/>
          <p:cNvSpPr txBox="1">
            <a:spLocks/>
          </p:cNvSpPr>
          <p:nvPr userDrawn="1"/>
        </p:nvSpPr>
        <p:spPr bwMode="gray">
          <a:xfrm>
            <a:off x="619172" y="1316161"/>
            <a:ext cx="1789113" cy="1285875"/>
          </a:xfrm>
          <a:prstGeom prst="rect">
            <a:avLst/>
          </a:prstGeom>
        </p:spPr>
        <p:txBody>
          <a:bodyPr vert="horz" lIns="0" tIns="0" rIns="0" bIns="0" rtlCol="0" anchor="t" anchorCtr="0">
            <a:noAutofit/>
          </a:bodyPr>
          <a:lstStyle>
            <a:lvl1pPr algn="l" defTabSz="914400" rtl="0" eaLnBrk="1" latinLnBrk="0" hangingPunct="1">
              <a:lnSpc>
                <a:spcPts val="4100"/>
              </a:lnSpc>
              <a:spcBef>
                <a:spcPct val="0"/>
              </a:spcBef>
              <a:buNone/>
              <a:defRPr sz="5100" b="1" kern="1200" cap="all" baseline="0">
                <a:solidFill>
                  <a:schemeClr val="bg1"/>
                </a:solidFill>
                <a:latin typeface="+mj-lt"/>
                <a:ea typeface="+mj-ea"/>
                <a:cs typeface="ING Me" pitchFamily="2" charset="0"/>
              </a:defRPr>
            </a:lvl1pPr>
          </a:lstStyle>
          <a:p>
            <a:pPr>
              <a:lnSpc>
                <a:spcPct val="80000"/>
              </a:lnSpc>
            </a:pPr>
            <a:r>
              <a:rPr lang="nl-NL" sz="19900" noProof="0" dirty="0">
                <a:solidFill>
                  <a:srgbClr val="D4D2D2"/>
                </a:solidFill>
              </a:rPr>
              <a:t>?</a:t>
            </a:r>
            <a:endParaRPr lang="en-GB" sz="19900" dirty="0">
              <a:solidFill>
                <a:srgbClr val="D4D2D2"/>
              </a:solidFill>
            </a:endParaRPr>
          </a:p>
        </p:txBody>
      </p:sp>
      <p:sp>
        <p:nvSpPr>
          <p:cNvPr id="103"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104" name="Group 103"/>
          <p:cNvGrpSpPr/>
          <p:nvPr userDrawn="1"/>
        </p:nvGrpSpPr>
        <p:grpSpPr>
          <a:xfrm>
            <a:off x="12263437" y="3542534"/>
            <a:ext cx="3681703" cy="2424674"/>
            <a:chOff x="12263437" y="3542534"/>
            <a:chExt cx="3681703" cy="2424674"/>
          </a:xfrm>
        </p:grpSpPr>
        <p:sp>
          <p:nvSpPr>
            <p:cNvPr id="118"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119" name="Rectangle 118"/>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120" name="Picture 119"/>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121" name="Picture 120"/>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122" name="Picture 121"/>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23" name="Picture 122"/>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24" name="Group 123"/>
            <p:cNvGrpSpPr/>
            <p:nvPr userDrawn="1"/>
          </p:nvGrpSpPr>
          <p:grpSpPr>
            <a:xfrm>
              <a:off x="14367592" y="4149392"/>
              <a:ext cx="511967" cy="758182"/>
              <a:chOff x="14093278" y="4121452"/>
              <a:chExt cx="511967" cy="758182"/>
            </a:xfrm>
          </p:grpSpPr>
          <p:pic>
            <p:nvPicPr>
              <p:cNvPr id="128" name="Picture 127"/>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29" name="Rectangle 128"/>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25" name="Straight Arrow Connector 124"/>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Oval 126"/>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104971133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ue End Slide">
    <p:spTree>
      <p:nvGrpSpPr>
        <p:cNvPr id="1" name=""/>
        <p:cNvGrpSpPr/>
        <p:nvPr/>
      </p:nvGrpSpPr>
      <p:grpSpPr>
        <a:xfrm>
          <a:off x="0" y="0"/>
          <a:ext cx="0" cy="0"/>
          <a:chOff x="0" y="0"/>
          <a:chExt cx="0" cy="0"/>
        </a:xfrm>
      </p:grpSpPr>
      <p:sp>
        <p:nvSpPr>
          <p:cNvPr id="60"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0" name="Rectangle 29"/>
          <p:cNvSpPr/>
          <p:nvPr userDrawn="1"/>
        </p:nvSpPr>
        <p:spPr>
          <a:xfrm>
            <a:off x="334962"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grpSp>
        <p:nvGrpSpPr>
          <p:cNvPr id="2" name="Group 1"/>
          <p:cNvGrpSpPr/>
          <p:nvPr userDrawn="1"/>
        </p:nvGrpSpPr>
        <p:grpSpPr>
          <a:xfrm>
            <a:off x="6924883" y="2485894"/>
            <a:ext cx="4169881" cy="1760986"/>
            <a:chOff x="6924883" y="2485894"/>
            <a:chExt cx="4169881" cy="1760986"/>
          </a:xfrm>
        </p:grpSpPr>
        <p:sp>
          <p:nvSpPr>
            <p:cNvPr id="32" name="Freeform 5"/>
            <p:cNvSpPr>
              <a:spLocks/>
            </p:cNvSpPr>
            <p:nvPr/>
          </p:nvSpPr>
          <p:spPr bwMode="auto">
            <a:xfrm>
              <a:off x="6924883" y="2485894"/>
              <a:ext cx="1408789" cy="1704501"/>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3" name="Oval 32"/>
            <p:cNvSpPr>
              <a:spLocks noChangeArrowheads="1"/>
            </p:cNvSpPr>
            <p:nvPr/>
          </p:nvSpPr>
          <p:spPr bwMode="auto">
            <a:xfrm>
              <a:off x="7444872" y="2967673"/>
              <a:ext cx="368810" cy="37213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4" name="Rectangle 33"/>
            <p:cNvSpPr>
              <a:spLocks noChangeArrowheads="1"/>
            </p:cNvSpPr>
            <p:nvPr/>
          </p:nvSpPr>
          <p:spPr bwMode="auto">
            <a:xfrm>
              <a:off x="8629384" y="2710171"/>
              <a:ext cx="141212" cy="559861"/>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5" name="Freeform 8"/>
            <p:cNvSpPr>
              <a:spLocks noEditPoints="1"/>
            </p:cNvSpPr>
            <p:nvPr/>
          </p:nvSpPr>
          <p:spPr bwMode="auto">
            <a:xfrm>
              <a:off x="8840370" y="2818155"/>
              <a:ext cx="465166" cy="465166"/>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6" name="Freeform 9"/>
            <p:cNvSpPr>
              <a:spLocks/>
            </p:cNvSpPr>
            <p:nvPr/>
          </p:nvSpPr>
          <p:spPr bwMode="auto">
            <a:xfrm>
              <a:off x="9322150" y="2834768"/>
              <a:ext cx="526635" cy="435262"/>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7" name="Freeform 10"/>
            <p:cNvSpPr>
              <a:spLocks/>
            </p:cNvSpPr>
            <p:nvPr/>
          </p:nvSpPr>
          <p:spPr bwMode="auto">
            <a:xfrm>
              <a:off x="9895300" y="2834768"/>
              <a:ext cx="139550" cy="435262"/>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8" name="Freeform 11"/>
            <p:cNvSpPr>
              <a:spLocks/>
            </p:cNvSpPr>
            <p:nvPr/>
          </p:nvSpPr>
          <p:spPr bwMode="auto">
            <a:xfrm>
              <a:off x="8626062" y="3369709"/>
              <a:ext cx="440247"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39" name="Freeform 12"/>
            <p:cNvSpPr>
              <a:spLocks/>
            </p:cNvSpPr>
            <p:nvPr/>
          </p:nvSpPr>
          <p:spPr bwMode="auto">
            <a:xfrm>
              <a:off x="9165987" y="3379677"/>
              <a:ext cx="139550" cy="435262"/>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0" name="Freeform 13"/>
            <p:cNvSpPr>
              <a:spLocks/>
            </p:cNvSpPr>
            <p:nvPr/>
          </p:nvSpPr>
          <p:spPr bwMode="auto">
            <a:xfrm>
              <a:off x="9406876" y="3369709"/>
              <a:ext cx="438585" cy="44523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1" name="Freeform 14"/>
            <p:cNvSpPr>
              <a:spLocks noEditPoints="1"/>
            </p:cNvSpPr>
            <p:nvPr/>
          </p:nvSpPr>
          <p:spPr bwMode="auto">
            <a:xfrm>
              <a:off x="9915235" y="3366386"/>
              <a:ext cx="463505" cy="461843"/>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2" name="Freeform 15"/>
            <p:cNvSpPr>
              <a:spLocks/>
            </p:cNvSpPr>
            <p:nvPr/>
          </p:nvSpPr>
          <p:spPr bwMode="auto">
            <a:xfrm>
              <a:off x="8632707" y="3999345"/>
              <a:ext cx="154502" cy="191051"/>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3" name="Freeform 16"/>
            <p:cNvSpPr>
              <a:spLocks noEditPoints="1"/>
            </p:cNvSpPr>
            <p:nvPr/>
          </p:nvSpPr>
          <p:spPr bwMode="auto">
            <a:xfrm>
              <a:off x="8773917" y="4045861"/>
              <a:ext cx="122937" cy="147857"/>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4" name="Freeform 17"/>
            <p:cNvSpPr>
              <a:spLocks/>
            </p:cNvSpPr>
            <p:nvPr/>
          </p:nvSpPr>
          <p:spPr bwMode="auto">
            <a:xfrm>
              <a:off x="8920112" y="4045861"/>
              <a:ext cx="119614" cy="147857"/>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5" name="Freeform 18"/>
            <p:cNvSpPr>
              <a:spLocks/>
            </p:cNvSpPr>
            <p:nvPr/>
          </p:nvSpPr>
          <p:spPr bwMode="auto">
            <a:xfrm>
              <a:off x="9066308" y="3999345"/>
              <a:ext cx="112969" cy="191051"/>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6" name="Freeform 19"/>
            <p:cNvSpPr>
              <a:spLocks/>
            </p:cNvSpPr>
            <p:nvPr/>
          </p:nvSpPr>
          <p:spPr bwMode="auto">
            <a:xfrm>
              <a:off x="9215826" y="4045861"/>
              <a:ext cx="112969" cy="144534"/>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7" name="Freeform 20"/>
            <p:cNvSpPr>
              <a:spLocks noEditPoints="1"/>
            </p:cNvSpPr>
            <p:nvPr/>
          </p:nvSpPr>
          <p:spPr bwMode="auto">
            <a:xfrm>
              <a:off x="9355376" y="4045861"/>
              <a:ext cx="127921" cy="147857"/>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8" name="Rectangle 47"/>
            <p:cNvSpPr>
              <a:spLocks noChangeArrowheads="1"/>
            </p:cNvSpPr>
            <p:nvPr/>
          </p:nvSpPr>
          <p:spPr bwMode="auto">
            <a:xfrm>
              <a:off x="9516522" y="3999345"/>
              <a:ext cx="23258" cy="191051"/>
            </a:xfrm>
            <a:prstGeom prst="rect">
              <a:avLst/>
            </a:pr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49" name="Freeform 22"/>
            <p:cNvSpPr>
              <a:spLocks noEditPoints="1"/>
            </p:cNvSpPr>
            <p:nvPr/>
          </p:nvSpPr>
          <p:spPr bwMode="auto">
            <a:xfrm>
              <a:off x="9566361" y="4045861"/>
              <a:ext cx="129582" cy="147857"/>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0" name="Freeform 23"/>
            <p:cNvSpPr>
              <a:spLocks noEditPoints="1"/>
            </p:cNvSpPr>
            <p:nvPr/>
          </p:nvSpPr>
          <p:spPr bwMode="auto">
            <a:xfrm>
              <a:off x="9715879" y="4049184"/>
              <a:ext cx="122937" cy="197696"/>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1" name="Freeform 24"/>
            <p:cNvSpPr>
              <a:spLocks/>
            </p:cNvSpPr>
            <p:nvPr/>
          </p:nvSpPr>
          <p:spPr bwMode="auto">
            <a:xfrm>
              <a:off x="9862074" y="4049184"/>
              <a:ext cx="126259" cy="197696"/>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2" name="Freeform 25"/>
            <p:cNvSpPr>
              <a:spLocks/>
            </p:cNvSpPr>
            <p:nvPr/>
          </p:nvSpPr>
          <p:spPr bwMode="auto">
            <a:xfrm>
              <a:off x="10083028" y="3992700"/>
              <a:ext cx="149518" cy="204341"/>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3" name="Freeform 26"/>
            <p:cNvSpPr>
              <a:spLocks noEditPoints="1"/>
            </p:cNvSpPr>
            <p:nvPr/>
          </p:nvSpPr>
          <p:spPr bwMode="auto">
            <a:xfrm>
              <a:off x="10259126" y="4045861"/>
              <a:ext cx="126259" cy="147857"/>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4" name="Freeform 27"/>
            <p:cNvSpPr>
              <a:spLocks/>
            </p:cNvSpPr>
            <p:nvPr/>
          </p:nvSpPr>
          <p:spPr bwMode="auto">
            <a:xfrm>
              <a:off x="10418612" y="4045861"/>
              <a:ext cx="66452" cy="144534"/>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5" name="Freeform 28"/>
            <p:cNvSpPr>
              <a:spLocks/>
            </p:cNvSpPr>
            <p:nvPr/>
          </p:nvSpPr>
          <p:spPr bwMode="auto">
            <a:xfrm>
              <a:off x="10491709" y="4049184"/>
              <a:ext cx="126259" cy="141212"/>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6" name="Freeform 29"/>
            <p:cNvSpPr>
              <a:spLocks noEditPoints="1"/>
            </p:cNvSpPr>
            <p:nvPr/>
          </p:nvSpPr>
          <p:spPr bwMode="auto">
            <a:xfrm>
              <a:off x="10641227" y="3999345"/>
              <a:ext cx="23258" cy="191051"/>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7" name="Freeform 30"/>
            <p:cNvSpPr>
              <a:spLocks/>
            </p:cNvSpPr>
            <p:nvPr/>
          </p:nvSpPr>
          <p:spPr bwMode="auto">
            <a:xfrm>
              <a:off x="10694389" y="4045861"/>
              <a:ext cx="117953" cy="147857"/>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8" name="Freeform 31"/>
            <p:cNvSpPr>
              <a:spLocks noEditPoints="1"/>
            </p:cNvSpPr>
            <p:nvPr/>
          </p:nvSpPr>
          <p:spPr bwMode="auto">
            <a:xfrm>
              <a:off x="10832278" y="4045861"/>
              <a:ext cx="126259" cy="147857"/>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59" name="Freeform 32"/>
            <p:cNvSpPr>
              <a:spLocks/>
            </p:cNvSpPr>
            <p:nvPr/>
          </p:nvSpPr>
          <p:spPr bwMode="auto">
            <a:xfrm>
              <a:off x="10981795" y="4045861"/>
              <a:ext cx="112969" cy="147857"/>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rgbClr val="A8A8A8"/>
            </a:solidFill>
            <a:ln>
              <a:noFill/>
            </a:ln>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5" name="Group 94"/>
          <p:cNvGrpSpPr/>
          <p:nvPr userDrawn="1"/>
        </p:nvGrpSpPr>
        <p:grpSpPr>
          <a:xfrm>
            <a:off x="12263438" y="0"/>
            <a:ext cx="3681702" cy="3436620"/>
            <a:chOff x="12263438" y="0"/>
            <a:chExt cx="3681702" cy="3436620"/>
          </a:xfrm>
        </p:grpSpPr>
        <p:sp>
          <p:nvSpPr>
            <p:cNvPr id="96"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97"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98"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99"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0"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1"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2"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3"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04"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5"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06"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07"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08"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09"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0"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1"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2"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3"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4"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5"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6" name="Rectangle 115"/>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17" name="Rectangle 116"/>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18" name="Rectangle 117"/>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19" name="Rectangle 118"/>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0" name="Rectangle 119"/>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1"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2"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3"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4"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5" name="Rectangle 124"/>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26" name="Rectangle 125"/>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27"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0"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bg1"/>
                </a:solidFill>
              </a:defRPr>
            </a:lvl1pPr>
          </a:lstStyle>
          <a:p>
            <a:r>
              <a:rPr lang="en-GB" noProof="0" dirty="0"/>
              <a:t>Click to edit </a:t>
            </a:r>
            <a:br>
              <a:rPr lang="en-GB" noProof="0" dirty="0"/>
            </a:br>
            <a:r>
              <a:rPr lang="en-GB" noProof="0" dirty="0"/>
              <a:t>END title</a:t>
            </a:r>
          </a:p>
        </p:txBody>
      </p:sp>
      <p:sp>
        <p:nvSpPr>
          <p:cNvPr id="81"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bg1"/>
                </a:solidFill>
              </a:defRPr>
            </a:lvl1pPr>
          </a:lstStyle>
          <a:p>
            <a:pPr lvl="0"/>
            <a:r>
              <a:rPr lang="en-GB" noProof="0" dirty="0"/>
              <a:t>Click to edit Name or Subtitle</a:t>
            </a:r>
          </a:p>
        </p:txBody>
      </p:sp>
      <p:sp>
        <p:nvSpPr>
          <p:cNvPr id="82"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83"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END TITLE (TANK YOU)</a:t>
            </a:r>
          </a:p>
        </p:txBody>
      </p:sp>
      <p:grpSp>
        <p:nvGrpSpPr>
          <p:cNvPr id="84" name="Group 83"/>
          <p:cNvGrpSpPr/>
          <p:nvPr userDrawn="1"/>
        </p:nvGrpSpPr>
        <p:grpSpPr>
          <a:xfrm>
            <a:off x="-3101342" y="1071321"/>
            <a:ext cx="3018791" cy="1685926"/>
            <a:chOff x="-460208" y="81446"/>
            <a:chExt cx="377657" cy="1685926"/>
          </a:xfrm>
        </p:grpSpPr>
        <p:cxnSp>
          <p:nvCxnSpPr>
            <p:cNvPr id="87" name="Straight Connector 86"/>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88" name="Straight Connector 87"/>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89" name="Group 88"/>
          <p:cNvGrpSpPr/>
          <p:nvPr userDrawn="1"/>
        </p:nvGrpSpPr>
        <p:grpSpPr>
          <a:xfrm>
            <a:off x="-3101342" y="3022486"/>
            <a:ext cx="3018791" cy="726649"/>
            <a:chOff x="-460208" y="479536"/>
            <a:chExt cx="377657" cy="726649"/>
          </a:xfrm>
        </p:grpSpPr>
        <p:cxnSp>
          <p:nvCxnSpPr>
            <p:cNvPr id="90" name="Straight Connector 89"/>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91" name="Straight Connector 90"/>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94"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bg1"/>
                </a:solidFill>
                <a:latin typeface="+mn-lt"/>
              </a:defRPr>
            </a:lvl1pPr>
          </a:lstStyle>
          <a:p>
            <a:pPr lvl="0"/>
            <a:r>
              <a:rPr lang="en-GB" noProof="0" dirty="0"/>
              <a:t>Address</a:t>
            </a:r>
          </a:p>
        </p:txBody>
      </p:sp>
      <p:sp>
        <p:nvSpPr>
          <p:cNvPr id="137"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THE REFERENCE PRESENATATION HAS ALL LOCATIONS PRESET FOR YOU TO COPY AND USE FOR YOUR OWN PRESENTATION </a:t>
            </a:r>
          </a:p>
        </p:txBody>
      </p:sp>
      <p:grpSp>
        <p:nvGrpSpPr>
          <p:cNvPr id="138" name="Group 137"/>
          <p:cNvGrpSpPr/>
          <p:nvPr userDrawn="1"/>
        </p:nvGrpSpPr>
        <p:grpSpPr>
          <a:xfrm>
            <a:off x="-3101342" y="4588626"/>
            <a:ext cx="3018791" cy="1176748"/>
            <a:chOff x="-460208" y="610462"/>
            <a:chExt cx="377657" cy="1176748"/>
          </a:xfrm>
        </p:grpSpPr>
        <p:cxnSp>
          <p:nvCxnSpPr>
            <p:cNvPr id="139" name="Straight Connector 138"/>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40" name="Straight Connector 139"/>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47" name="Straight Connector 146"/>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48"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a:t>
            </a:r>
          </a:p>
        </p:txBody>
      </p:sp>
      <p:sp>
        <p:nvSpPr>
          <p:cNvPr id="149"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bg1"/>
                </a:solidFill>
                <a:latin typeface="+mj-lt"/>
              </a:defRPr>
            </a:lvl1pPr>
          </a:lstStyle>
          <a:p>
            <a:pPr lvl="0"/>
            <a:r>
              <a:rPr lang="en-GB" noProof="0" dirty="0"/>
              <a:t>Location</a:t>
            </a:r>
          </a:p>
        </p:txBody>
      </p:sp>
      <p:sp>
        <p:nvSpPr>
          <p:cNvPr id="168"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dirty="0"/>
          </a:p>
        </p:txBody>
      </p:sp>
      <p:sp>
        <p:nvSpPr>
          <p:cNvPr id="169"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sp>
        <p:nvSpPr>
          <p:cNvPr id="170"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71" name="Group 170"/>
          <p:cNvGrpSpPr/>
          <p:nvPr userDrawn="1"/>
        </p:nvGrpSpPr>
        <p:grpSpPr>
          <a:xfrm>
            <a:off x="1722570" y="6036546"/>
            <a:ext cx="241247" cy="242877"/>
            <a:chOff x="12560303" y="3738458"/>
            <a:chExt cx="939801" cy="946150"/>
          </a:xfrm>
          <a:solidFill>
            <a:schemeClr val="bg2"/>
          </a:solidFill>
        </p:grpSpPr>
        <p:sp>
          <p:nvSpPr>
            <p:cNvPr id="17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7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Tree>
    <p:extLst>
      <p:ext uri="{BB962C8B-B14F-4D97-AF65-F5344CB8AC3E}">
        <p14:creationId xmlns:p14="http://schemas.microsoft.com/office/powerpoint/2010/main" val="1996306597"/>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rey End Slide">
    <p:spTree>
      <p:nvGrpSpPr>
        <p:cNvPr id="1" name=""/>
        <p:cNvGrpSpPr/>
        <p:nvPr/>
      </p:nvGrpSpPr>
      <p:grpSpPr>
        <a:xfrm>
          <a:off x="0" y="0"/>
          <a:ext cx="0" cy="0"/>
          <a:chOff x="0" y="0"/>
          <a:chExt cx="0" cy="0"/>
        </a:xfrm>
      </p:grpSpPr>
      <p:sp>
        <p:nvSpPr>
          <p:cNvPr id="35"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31" name="Rectangle 30"/>
          <p:cNvSpPr/>
          <p:nvPr userDrawn="1"/>
        </p:nvSpPr>
        <p:spPr>
          <a:xfrm>
            <a:off x="6096000" y="333375"/>
            <a:ext cx="5761038"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30" name="Rectangle 29"/>
          <p:cNvSpPr/>
          <p:nvPr userDrawn="1"/>
        </p:nvSpPr>
        <p:spPr>
          <a:xfrm>
            <a:off x="334962" y="333375"/>
            <a:ext cx="5761038"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err="1">
              <a:solidFill>
                <a:schemeClr val="tx1"/>
              </a:solidFill>
            </a:endParaRPr>
          </a:p>
        </p:txBody>
      </p:sp>
      <p:sp>
        <p:nvSpPr>
          <p:cNvPr id="25" name="Title 1"/>
          <p:cNvSpPr>
            <a:spLocks noGrp="1"/>
          </p:cNvSpPr>
          <p:nvPr>
            <p:ph type="ctrTitle" hasCustomPrompt="1"/>
          </p:nvPr>
        </p:nvSpPr>
        <p:spPr bwMode="gray">
          <a:xfrm>
            <a:off x="658812" y="1071321"/>
            <a:ext cx="4970463" cy="1840326"/>
          </a:xfrm>
        </p:spPr>
        <p:txBody>
          <a:bodyPr anchor="b" anchorCtr="0">
            <a:noAutofit/>
          </a:bodyPr>
          <a:lstStyle>
            <a:lvl1pPr algn="l">
              <a:lnSpc>
                <a:spcPts val="4600"/>
              </a:lnSpc>
              <a:defRPr sz="5600" b="1">
                <a:solidFill>
                  <a:schemeClr val="tx2"/>
                </a:solidFill>
              </a:defRPr>
            </a:lvl1pPr>
          </a:lstStyle>
          <a:p>
            <a:r>
              <a:rPr lang="en-GB" noProof="0" dirty="0"/>
              <a:t>Click to edit </a:t>
            </a:r>
            <a:br>
              <a:rPr lang="en-GB" noProof="0" dirty="0"/>
            </a:br>
            <a:r>
              <a:rPr lang="en-GB" noProof="0" dirty="0"/>
              <a:t>END title</a:t>
            </a:r>
          </a:p>
        </p:txBody>
      </p:sp>
      <p:grpSp>
        <p:nvGrpSpPr>
          <p:cNvPr id="60" name="Group 59"/>
          <p:cNvGrpSpPr/>
          <p:nvPr userDrawn="1"/>
        </p:nvGrpSpPr>
        <p:grpSpPr>
          <a:xfrm>
            <a:off x="6924883" y="2485894"/>
            <a:ext cx="4169881" cy="1760986"/>
            <a:chOff x="12638090" y="1376363"/>
            <a:chExt cx="3984627" cy="1682751"/>
          </a:xfrm>
          <a:solidFill>
            <a:schemeClr val="bg1"/>
          </a:solidFill>
        </p:grpSpPr>
        <p:sp>
          <p:nvSpPr>
            <p:cNvPr id="61" name="Freeform 5"/>
            <p:cNvSpPr>
              <a:spLocks/>
            </p:cNvSpPr>
            <p:nvPr/>
          </p:nvSpPr>
          <p:spPr bwMode="auto">
            <a:xfrm>
              <a:off x="12638090" y="1376363"/>
              <a:ext cx="1346201" cy="1628775"/>
            </a:xfrm>
            <a:custGeom>
              <a:avLst/>
              <a:gdLst>
                <a:gd name="T0" fmla="*/ 358 w 423"/>
                <a:gd name="T1" fmla="*/ 55 h 509"/>
                <a:gd name="T2" fmla="*/ 209 w 423"/>
                <a:gd name="T3" fmla="*/ 0 h 509"/>
                <a:gd name="T4" fmla="*/ 61 w 423"/>
                <a:gd name="T5" fmla="*/ 61 h 509"/>
                <a:gd name="T6" fmla="*/ 0 w 423"/>
                <a:gd name="T7" fmla="*/ 206 h 509"/>
                <a:gd name="T8" fmla="*/ 141 w 423"/>
                <a:gd name="T9" fmla="*/ 398 h 509"/>
                <a:gd name="T10" fmla="*/ 184 w 423"/>
                <a:gd name="T11" fmla="*/ 330 h 509"/>
                <a:gd name="T12" fmla="*/ 79 w 423"/>
                <a:gd name="T13" fmla="*/ 205 h 509"/>
                <a:gd name="T14" fmla="*/ 210 w 423"/>
                <a:gd name="T15" fmla="*/ 76 h 509"/>
                <a:gd name="T16" fmla="*/ 344 w 423"/>
                <a:gd name="T17" fmla="*/ 202 h 509"/>
                <a:gd name="T18" fmla="*/ 310 w 423"/>
                <a:gd name="T19" fmla="*/ 299 h 509"/>
                <a:gd name="T20" fmla="*/ 310 w 423"/>
                <a:gd name="T21" fmla="*/ 299 h 509"/>
                <a:gd name="T22" fmla="*/ 310 w 423"/>
                <a:gd name="T23" fmla="*/ 300 h 509"/>
                <a:gd name="T24" fmla="*/ 168 w 423"/>
                <a:gd name="T25" fmla="*/ 509 h 509"/>
                <a:gd name="T26" fmla="*/ 241 w 423"/>
                <a:gd name="T27" fmla="*/ 509 h 509"/>
                <a:gd name="T28" fmla="*/ 274 w 423"/>
                <a:gd name="T29" fmla="*/ 491 h 509"/>
                <a:gd name="T30" fmla="*/ 352 w 423"/>
                <a:gd name="T31" fmla="*/ 366 h 509"/>
                <a:gd name="T32" fmla="*/ 366 w 423"/>
                <a:gd name="T33" fmla="*/ 343 h 509"/>
                <a:gd name="T34" fmla="*/ 423 w 423"/>
                <a:gd name="T35" fmla="*/ 200 h 509"/>
                <a:gd name="T36" fmla="*/ 358 w 423"/>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2" name="Oval 61"/>
            <p:cNvSpPr>
              <a:spLocks noChangeArrowheads="1"/>
            </p:cNvSpPr>
            <p:nvPr/>
          </p:nvSpPr>
          <p:spPr bwMode="auto">
            <a:xfrm>
              <a:off x="13134978" y="1836738"/>
              <a:ext cx="352425" cy="355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3" name="Rectangle 62"/>
            <p:cNvSpPr>
              <a:spLocks noChangeArrowheads="1"/>
            </p:cNvSpPr>
            <p:nvPr/>
          </p:nvSpPr>
          <p:spPr bwMode="auto">
            <a:xfrm>
              <a:off x="14266866" y="1590676"/>
              <a:ext cx="134938" cy="534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4" name="Freeform 8"/>
            <p:cNvSpPr>
              <a:spLocks noEditPoints="1"/>
            </p:cNvSpPr>
            <p:nvPr/>
          </p:nvSpPr>
          <p:spPr bwMode="auto">
            <a:xfrm>
              <a:off x="14468478" y="1693863"/>
              <a:ext cx="444500" cy="444500"/>
            </a:xfrm>
            <a:custGeom>
              <a:avLst/>
              <a:gdLst>
                <a:gd name="T0" fmla="*/ 101 w 140"/>
                <a:gd name="T1" fmla="*/ 52 h 139"/>
                <a:gd name="T2" fmla="*/ 93 w 140"/>
                <a:gd name="T3" fmla="*/ 37 h 139"/>
                <a:gd name="T4" fmla="*/ 73 w 140"/>
                <a:gd name="T5" fmla="*/ 29 h 139"/>
                <a:gd name="T6" fmla="*/ 52 w 140"/>
                <a:gd name="T7" fmla="*/ 38 h 139"/>
                <a:gd name="T8" fmla="*/ 44 w 140"/>
                <a:gd name="T9" fmla="*/ 52 h 139"/>
                <a:gd name="T10" fmla="*/ 101 w 140"/>
                <a:gd name="T11" fmla="*/ 52 h 139"/>
                <a:gd name="T12" fmla="*/ 140 w 140"/>
                <a:gd name="T13" fmla="*/ 77 h 139"/>
                <a:gd name="T14" fmla="*/ 43 w 140"/>
                <a:gd name="T15" fmla="*/ 77 h 139"/>
                <a:gd name="T16" fmla="*/ 51 w 140"/>
                <a:gd name="T17" fmla="*/ 99 h 139"/>
                <a:gd name="T18" fmla="*/ 72 w 140"/>
                <a:gd name="T19" fmla="*/ 107 h 139"/>
                <a:gd name="T20" fmla="*/ 89 w 140"/>
                <a:gd name="T21" fmla="*/ 103 h 139"/>
                <a:gd name="T22" fmla="*/ 98 w 140"/>
                <a:gd name="T23" fmla="*/ 93 h 139"/>
                <a:gd name="T24" fmla="*/ 138 w 140"/>
                <a:gd name="T25" fmla="*/ 97 h 139"/>
                <a:gd name="T26" fmla="*/ 113 w 140"/>
                <a:gd name="T27" fmla="*/ 129 h 139"/>
                <a:gd name="T28" fmla="*/ 72 w 140"/>
                <a:gd name="T29" fmla="*/ 139 h 139"/>
                <a:gd name="T30" fmla="*/ 20 w 140"/>
                <a:gd name="T31" fmla="*/ 120 h 139"/>
                <a:gd name="T32" fmla="*/ 0 w 140"/>
                <a:gd name="T33" fmla="*/ 70 h 139"/>
                <a:gd name="T34" fmla="*/ 20 w 140"/>
                <a:gd name="T35" fmla="*/ 19 h 139"/>
                <a:gd name="T36" fmla="*/ 70 w 140"/>
                <a:gd name="T37" fmla="*/ 0 h 139"/>
                <a:gd name="T38" fmla="*/ 122 w 140"/>
                <a:gd name="T39" fmla="*/ 20 h 139"/>
                <a:gd name="T40" fmla="*/ 140 w 140"/>
                <a:gd name="T41" fmla="*/ 73 h 139"/>
                <a:gd name="T42" fmla="*/ 140 w 140"/>
                <a:gd name="T43" fmla="*/ 7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5" name="Freeform 9"/>
            <p:cNvSpPr>
              <a:spLocks/>
            </p:cNvSpPr>
            <p:nvPr/>
          </p:nvSpPr>
          <p:spPr bwMode="auto">
            <a:xfrm>
              <a:off x="14928854" y="1709738"/>
              <a:ext cx="503238" cy="415925"/>
            </a:xfrm>
            <a:custGeom>
              <a:avLst/>
              <a:gdLst>
                <a:gd name="T0" fmla="*/ 93 w 317"/>
                <a:gd name="T1" fmla="*/ 0 h 262"/>
                <a:gd name="T2" fmla="*/ 159 w 317"/>
                <a:gd name="T3" fmla="*/ 139 h 262"/>
                <a:gd name="T4" fmla="*/ 225 w 317"/>
                <a:gd name="T5" fmla="*/ 0 h 262"/>
                <a:gd name="T6" fmla="*/ 317 w 317"/>
                <a:gd name="T7" fmla="*/ 0 h 262"/>
                <a:gd name="T8" fmla="*/ 185 w 317"/>
                <a:gd name="T9" fmla="*/ 262 h 262"/>
                <a:gd name="T10" fmla="*/ 133 w 317"/>
                <a:gd name="T11" fmla="*/ 262 h 262"/>
                <a:gd name="T12" fmla="*/ 0 w 317"/>
                <a:gd name="T13" fmla="*/ 0 h 262"/>
                <a:gd name="T14" fmla="*/ 93 w 317"/>
                <a:gd name="T15" fmla="*/ 0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7" h="262">
                  <a:moveTo>
                    <a:pt x="93" y="0"/>
                  </a:moveTo>
                  <a:lnTo>
                    <a:pt x="159" y="139"/>
                  </a:lnTo>
                  <a:lnTo>
                    <a:pt x="225" y="0"/>
                  </a:lnTo>
                  <a:lnTo>
                    <a:pt x="317" y="0"/>
                  </a:lnTo>
                  <a:lnTo>
                    <a:pt x="185" y="262"/>
                  </a:lnTo>
                  <a:lnTo>
                    <a:pt x="133" y="262"/>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6" name="Freeform 10"/>
            <p:cNvSpPr>
              <a:spLocks/>
            </p:cNvSpPr>
            <p:nvPr/>
          </p:nvSpPr>
          <p:spPr bwMode="auto">
            <a:xfrm>
              <a:off x="15476541" y="1709738"/>
              <a:ext cx="133350" cy="415925"/>
            </a:xfrm>
            <a:custGeom>
              <a:avLst/>
              <a:gdLst>
                <a:gd name="T0" fmla="*/ 42 w 42"/>
                <a:gd name="T1" fmla="*/ 0 h 130"/>
                <a:gd name="T2" fmla="*/ 42 w 42"/>
                <a:gd name="T3" fmla="*/ 97 h 130"/>
                <a:gd name="T4" fmla="*/ 9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7" name="Freeform 11"/>
            <p:cNvSpPr>
              <a:spLocks/>
            </p:cNvSpPr>
            <p:nvPr/>
          </p:nvSpPr>
          <p:spPr bwMode="auto">
            <a:xfrm>
              <a:off x="14263691" y="2220913"/>
              <a:ext cx="420688"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8" name="Freeform 12"/>
            <p:cNvSpPr>
              <a:spLocks/>
            </p:cNvSpPr>
            <p:nvPr/>
          </p:nvSpPr>
          <p:spPr bwMode="auto">
            <a:xfrm>
              <a:off x="14779629" y="2230438"/>
              <a:ext cx="133350" cy="415925"/>
            </a:xfrm>
            <a:custGeom>
              <a:avLst/>
              <a:gdLst>
                <a:gd name="T0" fmla="*/ 42 w 42"/>
                <a:gd name="T1" fmla="*/ 0 h 130"/>
                <a:gd name="T2" fmla="*/ 42 w 42"/>
                <a:gd name="T3" fmla="*/ 98 h 130"/>
                <a:gd name="T4" fmla="*/ 10 w 42"/>
                <a:gd name="T5" fmla="*/ 130 h 130"/>
                <a:gd name="T6" fmla="*/ 0 w 42"/>
                <a:gd name="T7" fmla="*/ 130 h 130"/>
                <a:gd name="T8" fmla="*/ 0 w 42"/>
                <a:gd name="T9" fmla="*/ 0 h 130"/>
                <a:gd name="T10" fmla="*/ 42 w 42"/>
                <a:gd name="T11" fmla="*/ 0 h 130"/>
              </a:gdLst>
              <a:ahLst/>
              <a:cxnLst>
                <a:cxn ang="0">
                  <a:pos x="T0" y="T1"/>
                </a:cxn>
                <a:cxn ang="0">
                  <a:pos x="T2" y="T3"/>
                </a:cxn>
                <a:cxn ang="0">
                  <a:pos x="T4" y="T5"/>
                </a:cxn>
                <a:cxn ang="0">
                  <a:pos x="T6" y="T7"/>
                </a:cxn>
                <a:cxn ang="0">
                  <a:pos x="T8" y="T9"/>
                </a:cxn>
                <a:cxn ang="0">
                  <a:pos x="T10" y="T11"/>
                </a:cxn>
              </a:cxnLst>
              <a:rect l="0" t="0"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69" name="Freeform 13"/>
            <p:cNvSpPr>
              <a:spLocks/>
            </p:cNvSpPr>
            <p:nvPr/>
          </p:nvSpPr>
          <p:spPr bwMode="auto">
            <a:xfrm>
              <a:off x="15009816" y="2220913"/>
              <a:ext cx="419100" cy="425450"/>
            </a:xfrm>
            <a:custGeom>
              <a:avLst/>
              <a:gdLst>
                <a:gd name="T0" fmla="*/ 0 w 132"/>
                <a:gd name="T1" fmla="*/ 3 h 133"/>
                <a:gd name="T2" fmla="*/ 42 w 132"/>
                <a:gd name="T3" fmla="*/ 3 h 133"/>
                <a:gd name="T4" fmla="*/ 42 w 132"/>
                <a:gd name="T5" fmla="*/ 19 h 133"/>
                <a:gd name="T6" fmla="*/ 82 w 132"/>
                <a:gd name="T7" fmla="*/ 0 h 133"/>
                <a:gd name="T8" fmla="*/ 119 w 132"/>
                <a:gd name="T9" fmla="*/ 13 h 133"/>
                <a:gd name="T10" fmla="*/ 132 w 132"/>
                <a:gd name="T11" fmla="*/ 51 h 133"/>
                <a:gd name="T12" fmla="*/ 132 w 132"/>
                <a:gd name="T13" fmla="*/ 133 h 133"/>
                <a:gd name="T14" fmla="*/ 90 w 132"/>
                <a:gd name="T15" fmla="*/ 133 h 133"/>
                <a:gd name="T16" fmla="*/ 90 w 132"/>
                <a:gd name="T17" fmla="*/ 66 h 133"/>
                <a:gd name="T18" fmla="*/ 83 w 132"/>
                <a:gd name="T19" fmla="*/ 40 h 133"/>
                <a:gd name="T20" fmla="*/ 67 w 132"/>
                <a:gd name="T21" fmla="*/ 35 h 133"/>
                <a:gd name="T22" fmla="*/ 50 w 132"/>
                <a:gd name="T23" fmla="*/ 42 h 133"/>
                <a:gd name="T24" fmla="*/ 42 w 132"/>
                <a:gd name="T25" fmla="*/ 66 h 133"/>
                <a:gd name="T26" fmla="*/ 42 w 132"/>
                <a:gd name="T27" fmla="*/ 133 h 133"/>
                <a:gd name="T28" fmla="*/ 0 w 132"/>
                <a:gd name="T29" fmla="*/ 133 h 133"/>
                <a:gd name="T30" fmla="*/ 0 w 132"/>
                <a:gd name="T31" fmla="*/ 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0" name="Freeform 14"/>
            <p:cNvSpPr>
              <a:spLocks noEditPoints="1"/>
            </p:cNvSpPr>
            <p:nvPr/>
          </p:nvSpPr>
          <p:spPr bwMode="auto">
            <a:xfrm>
              <a:off x="15495591" y="2217738"/>
              <a:ext cx="442913" cy="441325"/>
            </a:xfrm>
            <a:custGeom>
              <a:avLst/>
              <a:gdLst>
                <a:gd name="T0" fmla="*/ 101 w 139"/>
                <a:gd name="T1" fmla="*/ 51 h 138"/>
                <a:gd name="T2" fmla="*/ 92 w 139"/>
                <a:gd name="T3" fmla="*/ 36 h 138"/>
                <a:gd name="T4" fmla="*/ 72 w 139"/>
                <a:gd name="T5" fmla="*/ 29 h 138"/>
                <a:gd name="T6" fmla="*/ 51 w 139"/>
                <a:gd name="T7" fmla="*/ 37 h 138"/>
                <a:gd name="T8" fmla="*/ 44 w 139"/>
                <a:gd name="T9" fmla="*/ 51 h 138"/>
                <a:gd name="T10" fmla="*/ 101 w 139"/>
                <a:gd name="T11" fmla="*/ 51 h 138"/>
                <a:gd name="T12" fmla="*/ 139 w 139"/>
                <a:gd name="T13" fmla="*/ 76 h 138"/>
                <a:gd name="T14" fmla="*/ 42 w 139"/>
                <a:gd name="T15" fmla="*/ 76 h 138"/>
                <a:gd name="T16" fmla="*/ 50 w 139"/>
                <a:gd name="T17" fmla="*/ 99 h 138"/>
                <a:gd name="T18" fmla="*/ 72 w 139"/>
                <a:gd name="T19" fmla="*/ 107 h 138"/>
                <a:gd name="T20" fmla="*/ 89 w 139"/>
                <a:gd name="T21" fmla="*/ 103 h 138"/>
                <a:gd name="T22" fmla="*/ 98 w 139"/>
                <a:gd name="T23" fmla="*/ 92 h 138"/>
                <a:gd name="T24" fmla="*/ 137 w 139"/>
                <a:gd name="T25" fmla="*/ 96 h 138"/>
                <a:gd name="T26" fmla="*/ 112 w 139"/>
                <a:gd name="T27" fmla="*/ 129 h 138"/>
                <a:gd name="T28" fmla="*/ 71 w 139"/>
                <a:gd name="T29" fmla="*/ 138 h 138"/>
                <a:gd name="T30" fmla="*/ 19 w 139"/>
                <a:gd name="T31" fmla="*/ 120 h 138"/>
                <a:gd name="T32" fmla="*/ 0 w 139"/>
                <a:gd name="T33" fmla="*/ 70 h 138"/>
                <a:gd name="T34" fmla="*/ 20 w 139"/>
                <a:gd name="T35" fmla="*/ 18 h 138"/>
                <a:gd name="T36" fmla="*/ 69 w 139"/>
                <a:gd name="T37" fmla="*/ 0 h 138"/>
                <a:gd name="T38" fmla="*/ 121 w 139"/>
                <a:gd name="T39" fmla="*/ 19 h 138"/>
                <a:gd name="T40" fmla="*/ 139 w 139"/>
                <a:gd name="T41" fmla="*/ 72 h 138"/>
                <a:gd name="T42" fmla="*/ 139 w 139"/>
                <a:gd name="T43"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1" name="Freeform 15"/>
            <p:cNvSpPr>
              <a:spLocks/>
            </p:cNvSpPr>
            <p:nvPr/>
          </p:nvSpPr>
          <p:spPr bwMode="auto">
            <a:xfrm>
              <a:off x="14270041" y="2822576"/>
              <a:ext cx="147638" cy="182563"/>
            </a:xfrm>
            <a:custGeom>
              <a:avLst/>
              <a:gdLst>
                <a:gd name="T0" fmla="*/ 93 w 93"/>
                <a:gd name="T1" fmla="*/ 0 h 115"/>
                <a:gd name="T2" fmla="*/ 93 w 93"/>
                <a:gd name="T3" fmla="*/ 14 h 115"/>
                <a:gd name="T4" fmla="*/ 55 w 93"/>
                <a:gd name="T5" fmla="*/ 14 h 115"/>
                <a:gd name="T6" fmla="*/ 55 w 93"/>
                <a:gd name="T7" fmla="*/ 115 h 115"/>
                <a:gd name="T8" fmla="*/ 39 w 93"/>
                <a:gd name="T9" fmla="*/ 115 h 115"/>
                <a:gd name="T10" fmla="*/ 39 w 93"/>
                <a:gd name="T11" fmla="*/ 14 h 115"/>
                <a:gd name="T12" fmla="*/ 0 w 93"/>
                <a:gd name="T13" fmla="*/ 14 h 115"/>
                <a:gd name="T14" fmla="*/ 0 w 93"/>
                <a:gd name="T15" fmla="*/ 0 h 115"/>
                <a:gd name="T16" fmla="*/ 93 w 9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2" name="Freeform 16"/>
            <p:cNvSpPr>
              <a:spLocks noEditPoints="1"/>
            </p:cNvSpPr>
            <p:nvPr/>
          </p:nvSpPr>
          <p:spPr bwMode="auto">
            <a:xfrm>
              <a:off x="14404978" y="2867026"/>
              <a:ext cx="117475" cy="141288"/>
            </a:xfrm>
            <a:custGeom>
              <a:avLst/>
              <a:gdLst>
                <a:gd name="T0" fmla="*/ 28 w 37"/>
                <a:gd name="T1" fmla="*/ 2 h 44"/>
                <a:gd name="T2" fmla="*/ 34 w 37"/>
                <a:gd name="T3" fmla="*/ 8 h 44"/>
                <a:gd name="T4" fmla="*/ 37 w 37"/>
                <a:gd name="T5" fmla="*/ 15 h 44"/>
                <a:gd name="T6" fmla="*/ 37 w 37"/>
                <a:gd name="T7" fmla="*/ 24 h 44"/>
                <a:gd name="T8" fmla="*/ 7 w 37"/>
                <a:gd name="T9" fmla="*/ 24 h 44"/>
                <a:gd name="T10" fmla="*/ 10 w 37"/>
                <a:gd name="T11" fmla="*/ 34 h 44"/>
                <a:gd name="T12" fmla="*/ 19 w 37"/>
                <a:gd name="T13" fmla="*/ 38 h 44"/>
                <a:gd name="T14" fmla="*/ 27 w 37"/>
                <a:gd name="T15" fmla="*/ 35 h 44"/>
                <a:gd name="T16" fmla="*/ 30 w 37"/>
                <a:gd name="T17" fmla="*/ 30 h 44"/>
                <a:gd name="T18" fmla="*/ 37 w 37"/>
                <a:gd name="T19" fmla="*/ 30 h 44"/>
                <a:gd name="T20" fmla="*/ 35 w 37"/>
                <a:gd name="T21" fmla="*/ 35 h 44"/>
                <a:gd name="T22" fmla="*/ 32 w 37"/>
                <a:gd name="T23" fmla="*/ 39 h 44"/>
                <a:gd name="T24" fmla="*/ 24 w 37"/>
                <a:gd name="T25" fmla="*/ 44 h 44"/>
                <a:gd name="T26" fmla="*/ 18 w 37"/>
                <a:gd name="T27" fmla="*/ 44 h 44"/>
                <a:gd name="T28" fmla="*/ 5 w 37"/>
                <a:gd name="T29" fmla="*/ 39 h 44"/>
                <a:gd name="T30" fmla="*/ 0 w 37"/>
                <a:gd name="T31" fmla="*/ 23 h 44"/>
                <a:gd name="T32" fmla="*/ 5 w 37"/>
                <a:gd name="T33" fmla="*/ 7 h 44"/>
                <a:gd name="T34" fmla="*/ 19 w 37"/>
                <a:gd name="T35" fmla="*/ 0 h 44"/>
                <a:gd name="T36" fmla="*/ 28 w 37"/>
                <a:gd name="T37" fmla="*/ 2 h 44"/>
                <a:gd name="T38" fmla="*/ 30 w 37"/>
                <a:gd name="T39" fmla="*/ 19 h 44"/>
                <a:gd name="T40" fmla="*/ 28 w 37"/>
                <a:gd name="T41" fmla="*/ 11 h 44"/>
                <a:gd name="T42" fmla="*/ 19 w 37"/>
                <a:gd name="T43" fmla="*/ 6 h 44"/>
                <a:gd name="T44" fmla="*/ 11 w 37"/>
                <a:gd name="T45" fmla="*/ 10 h 44"/>
                <a:gd name="T46" fmla="*/ 7 w 37"/>
                <a:gd name="T47" fmla="*/ 19 h 44"/>
                <a:gd name="T48" fmla="*/ 30 w 37"/>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3" name="Freeform 17"/>
            <p:cNvSpPr>
              <a:spLocks/>
            </p:cNvSpPr>
            <p:nvPr/>
          </p:nvSpPr>
          <p:spPr bwMode="auto">
            <a:xfrm>
              <a:off x="14544678" y="2867026"/>
              <a:ext cx="114300" cy="141288"/>
            </a:xfrm>
            <a:custGeom>
              <a:avLst/>
              <a:gdLst>
                <a:gd name="T0" fmla="*/ 31 w 36"/>
                <a:gd name="T1" fmla="*/ 3 h 44"/>
                <a:gd name="T2" fmla="*/ 36 w 36"/>
                <a:gd name="T3" fmla="*/ 15 h 44"/>
                <a:gd name="T4" fmla="*/ 29 w 36"/>
                <a:gd name="T5" fmla="*/ 15 h 44"/>
                <a:gd name="T6" fmla="*/ 26 w 36"/>
                <a:gd name="T7" fmla="*/ 9 h 44"/>
                <a:gd name="T8" fmla="*/ 19 w 36"/>
                <a:gd name="T9" fmla="*/ 6 h 44"/>
                <a:gd name="T10" fmla="*/ 10 w 36"/>
                <a:gd name="T11" fmla="*/ 13 h 44"/>
                <a:gd name="T12" fmla="*/ 8 w 36"/>
                <a:gd name="T13" fmla="*/ 23 h 44"/>
                <a:gd name="T14" fmla="*/ 10 w 36"/>
                <a:gd name="T15" fmla="*/ 34 h 44"/>
                <a:gd name="T16" fmla="*/ 19 w 36"/>
                <a:gd name="T17" fmla="*/ 38 h 44"/>
                <a:gd name="T18" fmla="*/ 26 w 36"/>
                <a:gd name="T19" fmla="*/ 35 h 44"/>
                <a:gd name="T20" fmla="*/ 29 w 36"/>
                <a:gd name="T21" fmla="*/ 28 h 44"/>
                <a:gd name="T22" fmla="*/ 36 w 36"/>
                <a:gd name="T23" fmla="*/ 28 h 44"/>
                <a:gd name="T24" fmla="*/ 30 w 36"/>
                <a:gd name="T25" fmla="*/ 40 h 44"/>
                <a:gd name="T26" fmla="*/ 18 w 36"/>
                <a:gd name="T27" fmla="*/ 44 h 44"/>
                <a:gd name="T28" fmla="*/ 5 w 36"/>
                <a:gd name="T29" fmla="*/ 38 h 44"/>
                <a:gd name="T30" fmla="*/ 0 w 36"/>
                <a:gd name="T31" fmla="*/ 23 h 44"/>
                <a:gd name="T32" fmla="*/ 6 w 36"/>
                <a:gd name="T33" fmla="*/ 6 h 44"/>
                <a:gd name="T34" fmla="*/ 19 w 36"/>
                <a:gd name="T35" fmla="*/ 0 h 44"/>
                <a:gd name="T36" fmla="*/ 31 w 36"/>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4" name="Freeform 18"/>
            <p:cNvSpPr>
              <a:spLocks/>
            </p:cNvSpPr>
            <p:nvPr/>
          </p:nvSpPr>
          <p:spPr bwMode="auto">
            <a:xfrm>
              <a:off x="14684379" y="2822576"/>
              <a:ext cx="107950" cy="182563"/>
            </a:xfrm>
            <a:custGeom>
              <a:avLst/>
              <a:gdLst>
                <a:gd name="T0" fmla="*/ 0 w 34"/>
                <a:gd name="T1" fmla="*/ 0 h 57"/>
                <a:gd name="T2" fmla="*/ 7 w 34"/>
                <a:gd name="T3" fmla="*/ 0 h 57"/>
                <a:gd name="T4" fmla="*/ 7 w 34"/>
                <a:gd name="T5" fmla="*/ 21 h 57"/>
                <a:gd name="T6" fmla="*/ 11 w 34"/>
                <a:gd name="T7" fmla="*/ 16 h 57"/>
                <a:gd name="T8" fmla="*/ 20 w 34"/>
                <a:gd name="T9" fmla="*/ 14 h 57"/>
                <a:gd name="T10" fmla="*/ 32 w 34"/>
                <a:gd name="T11" fmla="*/ 21 h 57"/>
                <a:gd name="T12" fmla="*/ 34 w 34"/>
                <a:gd name="T13" fmla="*/ 30 h 57"/>
                <a:gd name="T14" fmla="*/ 34 w 34"/>
                <a:gd name="T15" fmla="*/ 57 h 57"/>
                <a:gd name="T16" fmla="*/ 26 w 34"/>
                <a:gd name="T17" fmla="*/ 57 h 57"/>
                <a:gd name="T18" fmla="*/ 26 w 34"/>
                <a:gd name="T19" fmla="*/ 31 h 57"/>
                <a:gd name="T20" fmla="*/ 25 w 34"/>
                <a:gd name="T21" fmla="*/ 24 h 57"/>
                <a:gd name="T22" fmla="*/ 18 w 34"/>
                <a:gd name="T23" fmla="*/ 21 h 57"/>
                <a:gd name="T24" fmla="*/ 10 w 34"/>
                <a:gd name="T25" fmla="*/ 23 h 57"/>
                <a:gd name="T26" fmla="*/ 7 w 34"/>
                <a:gd name="T27" fmla="*/ 35 h 57"/>
                <a:gd name="T28" fmla="*/ 7 w 34"/>
                <a:gd name="T29" fmla="*/ 57 h 57"/>
                <a:gd name="T30" fmla="*/ 0 w 34"/>
                <a:gd name="T31" fmla="*/ 57 h 57"/>
                <a:gd name="T32" fmla="*/ 0 w 34"/>
                <a:gd name="T33"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5" name="Freeform 19"/>
            <p:cNvSpPr>
              <a:spLocks/>
            </p:cNvSpPr>
            <p:nvPr/>
          </p:nvSpPr>
          <p:spPr bwMode="auto">
            <a:xfrm>
              <a:off x="14827254" y="2867026"/>
              <a:ext cx="107950" cy="138113"/>
            </a:xfrm>
            <a:custGeom>
              <a:avLst/>
              <a:gdLst>
                <a:gd name="T0" fmla="*/ 0 w 34"/>
                <a:gd name="T1" fmla="*/ 1 h 43"/>
                <a:gd name="T2" fmla="*/ 6 w 34"/>
                <a:gd name="T3" fmla="*/ 1 h 43"/>
                <a:gd name="T4" fmla="*/ 6 w 34"/>
                <a:gd name="T5" fmla="*/ 7 h 43"/>
                <a:gd name="T6" fmla="*/ 13 w 34"/>
                <a:gd name="T7" fmla="*/ 2 h 43"/>
                <a:gd name="T8" fmla="*/ 20 w 34"/>
                <a:gd name="T9" fmla="*/ 0 h 43"/>
                <a:gd name="T10" fmla="*/ 32 w 34"/>
                <a:gd name="T11" fmla="*/ 7 h 43"/>
                <a:gd name="T12" fmla="*/ 34 w 34"/>
                <a:gd name="T13" fmla="*/ 16 h 43"/>
                <a:gd name="T14" fmla="*/ 34 w 34"/>
                <a:gd name="T15" fmla="*/ 43 h 43"/>
                <a:gd name="T16" fmla="*/ 26 w 34"/>
                <a:gd name="T17" fmla="*/ 43 h 43"/>
                <a:gd name="T18" fmla="*/ 26 w 34"/>
                <a:gd name="T19" fmla="*/ 17 h 43"/>
                <a:gd name="T20" fmla="*/ 25 w 34"/>
                <a:gd name="T21" fmla="*/ 11 h 43"/>
                <a:gd name="T22" fmla="*/ 19 w 34"/>
                <a:gd name="T23" fmla="*/ 7 h 43"/>
                <a:gd name="T24" fmla="*/ 14 w 34"/>
                <a:gd name="T25" fmla="*/ 7 h 43"/>
                <a:gd name="T26" fmla="*/ 9 w 34"/>
                <a:gd name="T27" fmla="*/ 11 h 43"/>
                <a:gd name="T28" fmla="*/ 7 w 34"/>
                <a:gd name="T29" fmla="*/ 15 h 43"/>
                <a:gd name="T30" fmla="*/ 7 w 34"/>
                <a:gd name="T31" fmla="*/ 21 h 43"/>
                <a:gd name="T32" fmla="*/ 7 w 34"/>
                <a:gd name="T33" fmla="*/ 43 h 43"/>
                <a:gd name="T34" fmla="*/ 0 w 34"/>
                <a:gd name="T35" fmla="*/ 43 h 43"/>
                <a:gd name="T36" fmla="*/ 0 w 34"/>
                <a:gd name="T37"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6" name="Freeform 20"/>
            <p:cNvSpPr>
              <a:spLocks noEditPoints="1"/>
            </p:cNvSpPr>
            <p:nvPr/>
          </p:nvSpPr>
          <p:spPr bwMode="auto">
            <a:xfrm>
              <a:off x="14960604" y="2867026"/>
              <a:ext cx="122238" cy="141288"/>
            </a:xfrm>
            <a:custGeom>
              <a:avLst/>
              <a:gdLst>
                <a:gd name="T0" fmla="*/ 33 w 38"/>
                <a:gd name="T1" fmla="*/ 5 h 44"/>
                <a:gd name="T2" fmla="*/ 38 w 38"/>
                <a:gd name="T3" fmla="*/ 21 h 44"/>
                <a:gd name="T4" fmla="*/ 33 w 38"/>
                <a:gd name="T5" fmla="*/ 38 h 44"/>
                <a:gd name="T6" fmla="*/ 18 w 38"/>
                <a:gd name="T7" fmla="*/ 44 h 44"/>
                <a:gd name="T8" fmla="*/ 5 w 38"/>
                <a:gd name="T9" fmla="*/ 39 h 44"/>
                <a:gd name="T10" fmla="*/ 0 w 38"/>
                <a:gd name="T11" fmla="*/ 23 h 44"/>
                <a:gd name="T12" fmla="*/ 5 w 38"/>
                <a:gd name="T13" fmla="*/ 6 h 44"/>
                <a:gd name="T14" fmla="*/ 19 w 38"/>
                <a:gd name="T15" fmla="*/ 0 h 44"/>
                <a:gd name="T16" fmla="*/ 33 w 38"/>
                <a:gd name="T17" fmla="*/ 5 h 44"/>
                <a:gd name="T18" fmla="*/ 28 w 38"/>
                <a:gd name="T19" fmla="*/ 33 h 44"/>
                <a:gd name="T20" fmla="*/ 31 w 38"/>
                <a:gd name="T21" fmla="*/ 21 h 44"/>
                <a:gd name="T22" fmla="*/ 29 w 38"/>
                <a:gd name="T23" fmla="*/ 12 h 44"/>
                <a:gd name="T24" fmla="*/ 19 w 38"/>
                <a:gd name="T25" fmla="*/ 6 h 44"/>
                <a:gd name="T26" fmla="*/ 10 w 38"/>
                <a:gd name="T27" fmla="*/ 11 h 44"/>
                <a:gd name="T28" fmla="*/ 7 w 38"/>
                <a:gd name="T29" fmla="*/ 23 h 44"/>
                <a:gd name="T30" fmla="*/ 10 w 38"/>
                <a:gd name="T31" fmla="*/ 34 h 44"/>
                <a:gd name="T32" fmla="*/ 19 w 38"/>
                <a:gd name="T33" fmla="*/ 38 h 44"/>
                <a:gd name="T34" fmla="*/ 28 w 38"/>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7" name="Rectangle 76"/>
            <p:cNvSpPr>
              <a:spLocks noChangeArrowheads="1"/>
            </p:cNvSpPr>
            <p:nvPr/>
          </p:nvSpPr>
          <p:spPr bwMode="auto">
            <a:xfrm>
              <a:off x="15114591" y="2822576"/>
              <a:ext cx="22225" cy="182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8" name="Freeform 22"/>
            <p:cNvSpPr>
              <a:spLocks noEditPoints="1"/>
            </p:cNvSpPr>
            <p:nvPr/>
          </p:nvSpPr>
          <p:spPr bwMode="auto">
            <a:xfrm>
              <a:off x="15162216" y="2867026"/>
              <a:ext cx="123825" cy="141288"/>
            </a:xfrm>
            <a:custGeom>
              <a:avLst/>
              <a:gdLst>
                <a:gd name="T0" fmla="*/ 33 w 39"/>
                <a:gd name="T1" fmla="*/ 5 h 44"/>
                <a:gd name="T2" fmla="*/ 39 w 39"/>
                <a:gd name="T3" fmla="*/ 21 h 44"/>
                <a:gd name="T4" fmla="*/ 34 w 39"/>
                <a:gd name="T5" fmla="*/ 38 h 44"/>
                <a:gd name="T6" fmla="*/ 19 w 39"/>
                <a:gd name="T7" fmla="*/ 44 h 44"/>
                <a:gd name="T8" fmla="*/ 5 w 39"/>
                <a:gd name="T9" fmla="*/ 39 h 44"/>
                <a:gd name="T10" fmla="*/ 0 w 39"/>
                <a:gd name="T11" fmla="*/ 23 h 44"/>
                <a:gd name="T12" fmla="*/ 6 w 39"/>
                <a:gd name="T13" fmla="*/ 6 h 44"/>
                <a:gd name="T14" fmla="*/ 20 w 39"/>
                <a:gd name="T15" fmla="*/ 0 h 44"/>
                <a:gd name="T16" fmla="*/ 33 w 39"/>
                <a:gd name="T17" fmla="*/ 5 h 44"/>
                <a:gd name="T18" fmla="*/ 29 w 39"/>
                <a:gd name="T19" fmla="*/ 33 h 44"/>
                <a:gd name="T20" fmla="*/ 31 w 39"/>
                <a:gd name="T21" fmla="*/ 21 h 44"/>
                <a:gd name="T22" fmla="*/ 30 w 39"/>
                <a:gd name="T23" fmla="*/ 12 h 44"/>
                <a:gd name="T24" fmla="*/ 20 w 39"/>
                <a:gd name="T25" fmla="*/ 6 h 44"/>
                <a:gd name="T26" fmla="*/ 10 w 39"/>
                <a:gd name="T27" fmla="*/ 11 h 44"/>
                <a:gd name="T28" fmla="*/ 7 w 39"/>
                <a:gd name="T29" fmla="*/ 23 h 44"/>
                <a:gd name="T30" fmla="*/ 10 w 39"/>
                <a:gd name="T31" fmla="*/ 34 h 44"/>
                <a:gd name="T32" fmla="*/ 20 w 39"/>
                <a:gd name="T33" fmla="*/ 38 h 44"/>
                <a:gd name="T34" fmla="*/ 29 w 39"/>
                <a:gd name="T35"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79" name="Freeform 23"/>
            <p:cNvSpPr>
              <a:spLocks noEditPoints="1"/>
            </p:cNvSpPr>
            <p:nvPr/>
          </p:nvSpPr>
          <p:spPr bwMode="auto">
            <a:xfrm>
              <a:off x="15305091" y="2870201"/>
              <a:ext cx="117475" cy="188913"/>
            </a:xfrm>
            <a:custGeom>
              <a:avLst/>
              <a:gdLst>
                <a:gd name="T0" fmla="*/ 26 w 37"/>
                <a:gd name="T1" fmla="*/ 2 h 59"/>
                <a:gd name="T2" fmla="*/ 30 w 37"/>
                <a:gd name="T3" fmla="*/ 6 h 59"/>
                <a:gd name="T4" fmla="*/ 30 w 37"/>
                <a:gd name="T5" fmla="*/ 1 h 59"/>
                <a:gd name="T6" fmla="*/ 37 w 37"/>
                <a:gd name="T7" fmla="*/ 1 h 59"/>
                <a:gd name="T8" fmla="*/ 37 w 37"/>
                <a:gd name="T9" fmla="*/ 38 h 59"/>
                <a:gd name="T10" fmla="*/ 34 w 37"/>
                <a:gd name="T11" fmla="*/ 51 h 59"/>
                <a:gd name="T12" fmla="*/ 18 w 37"/>
                <a:gd name="T13" fmla="*/ 59 h 59"/>
                <a:gd name="T14" fmla="*/ 7 w 37"/>
                <a:gd name="T15" fmla="*/ 56 h 59"/>
                <a:gd name="T16" fmla="*/ 2 w 37"/>
                <a:gd name="T17" fmla="*/ 47 h 59"/>
                <a:gd name="T18" fmla="*/ 9 w 37"/>
                <a:gd name="T19" fmla="*/ 47 h 59"/>
                <a:gd name="T20" fmla="*/ 11 w 37"/>
                <a:gd name="T21" fmla="*/ 51 h 59"/>
                <a:gd name="T22" fmla="*/ 18 w 37"/>
                <a:gd name="T23" fmla="*/ 54 h 59"/>
                <a:gd name="T24" fmla="*/ 29 w 37"/>
                <a:gd name="T25" fmla="*/ 48 h 59"/>
                <a:gd name="T26" fmla="*/ 30 w 37"/>
                <a:gd name="T27" fmla="*/ 36 h 59"/>
                <a:gd name="T28" fmla="*/ 25 w 37"/>
                <a:gd name="T29" fmla="*/ 41 h 59"/>
                <a:gd name="T30" fmla="*/ 17 w 37"/>
                <a:gd name="T31" fmla="*/ 42 h 59"/>
                <a:gd name="T32" fmla="*/ 5 w 37"/>
                <a:gd name="T33" fmla="*/ 38 h 59"/>
                <a:gd name="T34" fmla="*/ 0 w 37"/>
                <a:gd name="T35" fmla="*/ 22 h 59"/>
                <a:gd name="T36" fmla="*/ 5 w 37"/>
                <a:gd name="T37" fmla="*/ 5 h 59"/>
                <a:gd name="T38" fmla="*/ 18 w 37"/>
                <a:gd name="T39" fmla="*/ 0 h 59"/>
                <a:gd name="T40" fmla="*/ 26 w 37"/>
                <a:gd name="T41" fmla="*/ 2 h 59"/>
                <a:gd name="T42" fmla="*/ 27 w 37"/>
                <a:gd name="T43" fmla="*/ 9 h 59"/>
                <a:gd name="T44" fmla="*/ 19 w 37"/>
                <a:gd name="T45" fmla="*/ 6 h 59"/>
                <a:gd name="T46" fmla="*/ 9 w 37"/>
                <a:gd name="T47" fmla="*/ 13 h 59"/>
                <a:gd name="T48" fmla="*/ 8 w 37"/>
                <a:gd name="T49" fmla="*/ 22 h 59"/>
                <a:gd name="T50" fmla="*/ 10 w 37"/>
                <a:gd name="T51" fmla="*/ 33 h 59"/>
                <a:gd name="T52" fmla="*/ 18 w 37"/>
                <a:gd name="T53" fmla="*/ 37 h 59"/>
                <a:gd name="T54" fmla="*/ 29 w 37"/>
                <a:gd name="T55" fmla="*/ 30 h 59"/>
                <a:gd name="T56" fmla="*/ 30 w 37"/>
                <a:gd name="T57" fmla="*/ 21 h 59"/>
                <a:gd name="T58" fmla="*/ 27 w 37"/>
                <a:gd name="T5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0" name="Freeform 24"/>
            <p:cNvSpPr>
              <a:spLocks/>
            </p:cNvSpPr>
            <p:nvPr/>
          </p:nvSpPr>
          <p:spPr bwMode="auto">
            <a:xfrm>
              <a:off x="15444791" y="2870201"/>
              <a:ext cx="120650" cy="188913"/>
            </a:xfrm>
            <a:custGeom>
              <a:avLst/>
              <a:gdLst>
                <a:gd name="T0" fmla="*/ 30 w 38"/>
                <a:gd name="T1" fmla="*/ 0 h 59"/>
                <a:gd name="T2" fmla="*/ 38 w 38"/>
                <a:gd name="T3" fmla="*/ 0 h 59"/>
                <a:gd name="T4" fmla="*/ 31 w 38"/>
                <a:gd name="T5" fmla="*/ 19 h 59"/>
                <a:gd name="T6" fmla="*/ 25 w 38"/>
                <a:gd name="T7" fmla="*/ 36 h 59"/>
                <a:gd name="T8" fmla="*/ 16 w 38"/>
                <a:gd name="T9" fmla="*/ 55 h 59"/>
                <a:gd name="T10" fmla="*/ 8 w 38"/>
                <a:gd name="T11" fmla="*/ 59 h 59"/>
                <a:gd name="T12" fmla="*/ 6 w 38"/>
                <a:gd name="T13" fmla="*/ 59 h 59"/>
                <a:gd name="T14" fmla="*/ 4 w 38"/>
                <a:gd name="T15" fmla="*/ 58 h 59"/>
                <a:gd name="T16" fmla="*/ 4 w 38"/>
                <a:gd name="T17" fmla="*/ 52 h 59"/>
                <a:gd name="T18" fmla="*/ 6 w 38"/>
                <a:gd name="T19" fmla="*/ 53 h 59"/>
                <a:gd name="T20" fmla="*/ 8 w 38"/>
                <a:gd name="T21" fmla="*/ 53 h 59"/>
                <a:gd name="T22" fmla="*/ 11 w 38"/>
                <a:gd name="T23" fmla="*/ 52 h 59"/>
                <a:gd name="T24" fmla="*/ 12 w 38"/>
                <a:gd name="T25" fmla="*/ 51 h 59"/>
                <a:gd name="T26" fmla="*/ 13 w 38"/>
                <a:gd name="T27" fmla="*/ 47 h 59"/>
                <a:gd name="T28" fmla="*/ 15 w 38"/>
                <a:gd name="T29" fmla="*/ 43 h 59"/>
                <a:gd name="T30" fmla="*/ 0 w 38"/>
                <a:gd name="T31" fmla="*/ 0 h 59"/>
                <a:gd name="T32" fmla="*/ 8 w 38"/>
                <a:gd name="T33" fmla="*/ 0 h 59"/>
                <a:gd name="T34" fmla="*/ 19 w 38"/>
                <a:gd name="T35" fmla="*/ 34 h 59"/>
                <a:gd name="T36" fmla="*/ 30 w 38"/>
                <a:gd name="T3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1" name="Freeform 25"/>
            <p:cNvSpPr>
              <a:spLocks/>
            </p:cNvSpPr>
            <p:nvPr/>
          </p:nvSpPr>
          <p:spPr bwMode="auto">
            <a:xfrm>
              <a:off x="15655929" y="2816226"/>
              <a:ext cx="142875" cy="195263"/>
            </a:xfrm>
            <a:custGeom>
              <a:avLst/>
              <a:gdLst>
                <a:gd name="T0" fmla="*/ 8 w 45"/>
                <a:gd name="T1" fmla="*/ 40 h 61"/>
                <a:gd name="T2" fmla="*/ 10 w 45"/>
                <a:gd name="T3" fmla="*/ 48 h 61"/>
                <a:gd name="T4" fmla="*/ 23 w 45"/>
                <a:gd name="T5" fmla="*/ 54 h 61"/>
                <a:gd name="T6" fmla="*/ 30 w 45"/>
                <a:gd name="T7" fmla="*/ 53 h 61"/>
                <a:gd name="T8" fmla="*/ 37 w 45"/>
                <a:gd name="T9" fmla="*/ 44 h 61"/>
                <a:gd name="T10" fmla="*/ 34 w 45"/>
                <a:gd name="T11" fmla="*/ 37 h 61"/>
                <a:gd name="T12" fmla="*/ 25 w 45"/>
                <a:gd name="T13" fmla="*/ 34 h 61"/>
                <a:gd name="T14" fmla="*/ 18 w 45"/>
                <a:gd name="T15" fmla="*/ 32 h 61"/>
                <a:gd name="T16" fmla="*/ 7 w 45"/>
                <a:gd name="T17" fmla="*/ 29 h 61"/>
                <a:gd name="T18" fmla="*/ 2 w 45"/>
                <a:gd name="T19" fmla="*/ 18 h 61"/>
                <a:gd name="T20" fmla="*/ 7 w 45"/>
                <a:gd name="T21" fmla="*/ 5 h 61"/>
                <a:gd name="T22" fmla="*/ 22 w 45"/>
                <a:gd name="T23" fmla="*/ 0 h 61"/>
                <a:gd name="T24" fmla="*/ 37 w 45"/>
                <a:gd name="T25" fmla="*/ 5 h 61"/>
                <a:gd name="T26" fmla="*/ 43 w 45"/>
                <a:gd name="T27" fmla="*/ 19 h 61"/>
                <a:gd name="T28" fmla="*/ 36 w 45"/>
                <a:gd name="T29" fmla="*/ 19 h 61"/>
                <a:gd name="T30" fmla="*/ 33 w 45"/>
                <a:gd name="T31" fmla="*/ 12 h 61"/>
                <a:gd name="T32" fmla="*/ 22 w 45"/>
                <a:gd name="T33" fmla="*/ 7 h 61"/>
                <a:gd name="T34" fmla="*/ 12 w 45"/>
                <a:gd name="T35" fmla="*/ 10 h 61"/>
                <a:gd name="T36" fmla="*/ 10 w 45"/>
                <a:gd name="T37" fmla="*/ 17 h 61"/>
                <a:gd name="T38" fmla="*/ 13 w 45"/>
                <a:gd name="T39" fmla="*/ 23 h 61"/>
                <a:gd name="T40" fmla="*/ 23 w 45"/>
                <a:gd name="T41" fmla="*/ 26 h 61"/>
                <a:gd name="T42" fmla="*/ 31 w 45"/>
                <a:gd name="T43" fmla="*/ 28 h 61"/>
                <a:gd name="T44" fmla="*/ 39 w 45"/>
                <a:gd name="T45" fmla="*/ 31 h 61"/>
                <a:gd name="T46" fmla="*/ 45 w 45"/>
                <a:gd name="T47" fmla="*/ 43 h 61"/>
                <a:gd name="T48" fmla="*/ 38 w 45"/>
                <a:gd name="T49" fmla="*/ 56 h 61"/>
                <a:gd name="T50" fmla="*/ 22 w 45"/>
                <a:gd name="T51" fmla="*/ 61 h 61"/>
                <a:gd name="T52" fmla="*/ 6 w 45"/>
                <a:gd name="T53" fmla="*/ 55 h 61"/>
                <a:gd name="T54" fmla="*/ 0 w 45"/>
                <a:gd name="T55" fmla="*/ 40 h 61"/>
                <a:gd name="T56" fmla="*/ 8 w 45"/>
                <a:gd name="T57"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2" name="Freeform 26"/>
            <p:cNvSpPr>
              <a:spLocks noEditPoints="1"/>
            </p:cNvSpPr>
            <p:nvPr/>
          </p:nvSpPr>
          <p:spPr bwMode="auto">
            <a:xfrm>
              <a:off x="15824204" y="2867026"/>
              <a:ext cx="120650" cy="141288"/>
            </a:xfrm>
            <a:custGeom>
              <a:avLst/>
              <a:gdLst>
                <a:gd name="T0" fmla="*/ 28 w 38"/>
                <a:gd name="T1" fmla="*/ 2 h 44"/>
                <a:gd name="T2" fmla="*/ 34 w 38"/>
                <a:gd name="T3" fmla="*/ 8 h 44"/>
                <a:gd name="T4" fmla="*/ 37 w 38"/>
                <a:gd name="T5" fmla="*/ 15 h 44"/>
                <a:gd name="T6" fmla="*/ 38 w 38"/>
                <a:gd name="T7" fmla="*/ 24 h 44"/>
                <a:gd name="T8" fmla="*/ 8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20 w 38"/>
                <a:gd name="T35" fmla="*/ 0 h 44"/>
                <a:gd name="T36" fmla="*/ 28 w 38"/>
                <a:gd name="T37" fmla="*/ 2 h 44"/>
                <a:gd name="T38" fmla="*/ 31 w 38"/>
                <a:gd name="T39" fmla="*/ 19 h 44"/>
                <a:gd name="T40" fmla="*/ 29 w 38"/>
                <a:gd name="T41" fmla="*/ 11 h 44"/>
                <a:gd name="T42" fmla="*/ 19 w 38"/>
                <a:gd name="T43" fmla="*/ 6 h 44"/>
                <a:gd name="T44" fmla="*/ 11 w 38"/>
                <a:gd name="T45" fmla="*/ 10 h 44"/>
                <a:gd name="T46" fmla="*/ 8 w 38"/>
                <a:gd name="T47" fmla="*/ 19 h 44"/>
                <a:gd name="T48" fmla="*/ 31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3" name="Freeform 27"/>
            <p:cNvSpPr>
              <a:spLocks/>
            </p:cNvSpPr>
            <p:nvPr/>
          </p:nvSpPr>
          <p:spPr bwMode="auto">
            <a:xfrm>
              <a:off x="15976604" y="2867026"/>
              <a:ext cx="63500" cy="138113"/>
            </a:xfrm>
            <a:custGeom>
              <a:avLst/>
              <a:gdLst>
                <a:gd name="T0" fmla="*/ 0 w 20"/>
                <a:gd name="T1" fmla="*/ 1 h 43"/>
                <a:gd name="T2" fmla="*/ 6 w 20"/>
                <a:gd name="T3" fmla="*/ 1 h 43"/>
                <a:gd name="T4" fmla="*/ 6 w 20"/>
                <a:gd name="T5" fmla="*/ 8 h 43"/>
                <a:gd name="T6" fmla="*/ 10 w 20"/>
                <a:gd name="T7" fmla="*/ 3 h 43"/>
                <a:gd name="T8" fmla="*/ 18 w 20"/>
                <a:gd name="T9" fmla="*/ 0 h 43"/>
                <a:gd name="T10" fmla="*/ 18 w 20"/>
                <a:gd name="T11" fmla="*/ 0 h 43"/>
                <a:gd name="T12" fmla="*/ 20 w 20"/>
                <a:gd name="T13" fmla="*/ 1 h 43"/>
                <a:gd name="T14" fmla="*/ 20 w 20"/>
                <a:gd name="T15" fmla="*/ 8 h 43"/>
                <a:gd name="T16" fmla="*/ 19 w 20"/>
                <a:gd name="T17" fmla="*/ 8 h 43"/>
                <a:gd name="T18" fmla="*/ 18 w 20"/>
                <a:gd name="T19" fmla="*/ 8 h 43"/>
                <a:gd name="T20" fmla="*/ 9 w 20"/>
                <a:gd name="T21" fmla="*/ 11 h 43"/>
                <a:gd name="T22" fmla="*/ 7 w 20"/>
                <a:gd name="T23" fmla="*/ 19 h 43"/>
                <a:gd name="T24" fmla="*/ 7 w 20"/>
                <a:gd name="T25" fmla="*/ 43 h 43"/>
                <a:gd name="T26" fmla="*/ 0 w 20"/>
                <a:gd name="T27" fmla="*/ 43 h 43"/>
                <a:gd name="T28" fmla="*/ 0 w 20"/>
                <a:gd name="T2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4" name="Freeform 28"/>
            <p:cNvSpPr>
              <a:spLocks/>
            </p:cNvSpPr>
            <p:nvPr/>
          </p:nvSpPr>
          <p:spPr bwMode="auto">
            <a:xfrm>
              <a:off x="16046454" y="2870201"/>
              <a:ext cx="120650" cy="134938"/>
            </a:xfrm>
            <a:custGeom>
              <a:avLst/>
              <a:gdLst>
                <a:gd name="T0" fmla="*/ 16 w 76"/>
                <a:gd name="T1" fmla="*/ 0 h 85"/>
                <a:gd name="T2" fmla="*/ 38 w 76"/>
                <a:gd name="T3" fmla="*/ 69 h 85"/>
                <a:gd name="T4" fmla="*/ 62 w 76"/>
                <a:gd name="T5" fmla="*/ 0 h 85"/>
                <a:gd name="T6" fmla="*/ 76 w 76"/>
                <a:gd name="T7" fmla="*/ 0 h 85"/>
                <a:gd name="T8" fmla="*/ 46 w 76"/>
                <a:gd name="T9" fmla="*/ 85 h 85"/>
                <a:gd name="T10" fmla="*/ 30 w 76"/>
                <a:gd name="T11" fmla="*/ 85 h 85"/>
                <a:gd name="T12" fmla="*/ 0 w 76"/>
                <a:gd name="T13" fmla="*/ 0 h 85"/>
                <a:gd name="T14" fmla="*/ 16 w 76"/>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5">
                  <a:moveTo>
                    <a:pt x="16" y="0"/>
                  </a:moveTo>
                  <a:lnTo>
                    <a:pt x="38" y="69"/>
                  </a:lnTo>
                  <a:lnTo>
                    <a:pt x="62" y="0"/>
                  </a:lnTo>
                  <a:lnTo>
                    <a:pt x="76" y="0"/>
                  </a:lnTo>
                  <a:lnTo>
                    <a:pt x="46" y="85"/>
                  </a:lnTo>
                  <a:lnTo>
                    <a:pt x="30" y="85"/>
                  </a:lnTo>
                  <a:lnTo>
                    <a:pt x="0"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5" name="Freeform 29"/>
            <p:cNvSpPr>
              <a:spLocks noEditPoints="1"/>
            </p:cNvSpPr>
            <p:nvPr/>
          </p:nvSpPr>
          <p:spPr bwMode="auto">
            <a:xfrm>
              <a:off x="16189329" y="2822576"/>
              <a:ext cx="22225" cy="182563"/>
            </a:xfrm>
            <a:custGeom>
              <a:avLst/>
              <a:gdLst>
                <a:gd name="T0" fmla="*/ 0 w 14"/>
                <a:gd name="T1" fmla="*/ 0 h 115"/>
                <a:gd name="T2" fmla="*/ 14 w 14"/>
                <a:gd name="T3" fmla="*/ 0 h 115"/>
                <a:gd name="T4" fmla="*/ 14 w 14"/>
                <a:gd name="T5" fmla="*/ 16 h 115"/>
                <a:gd name="T6" fmla="*/ 0 w 14"/>
                <a:gd name="T7" fmla="*/ 16 h 115"/>
                <a:gd name="T8" fmla="*/ 0 w 14"/>
                <a:gd name="T9" fmla="*/ 0 h 115"/>
                <a:gd name="T10" fmla="*/ 0 w 14"/>
                <a:gd name="T11" fmla="*/ 30 h 115"/>
                <a:gd name="T12" fmla="*/ 14 w 14"/>
                <a:gd name="T13" fmla="*/ 30 h 115"/>
                <a:gd name="T14" fmla="*/ 14 w 14"/>
                <a:gd name="T15" fmla="*/ 115 h 115"/>
                <a:gd name="T16" fmla="*/ 0 w 14"/>
                <a:gd name="T17" fmla="*/ 115 h 115"/>
                <a:gd name="T18" fmla="*/ 0 w 14"/>
                <a:gd name="T19" fmla="*/ 3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6" name="Freeform 30"/>
            <p:cNvSpPr>
              <a:spLocks/>
            </p:cNvSpPr>
            <p:nvPr/>
          </p:nvSpPr>
          <p:spPr bwMode="auto">
            <a:xfrm>
              <a:off x="16240129" y="2867026"/>
              <a:ext cx="112713" cy="141288"/>
            </a:xfrm>
            <a:custGeom>
              <a:avLst/>
              <a:gdLst>
                <a:gd name="T0" fmla="*/ 30 w 35"/>
                <a:gd name="T1" fmla="*/ 3 h 44"/>
                <a:gd name="T2" fmla="*/ 35 w 35"/>
                <a:gd name="T3" fmla="*/ 15 h 44"/>
                <a:gd name="T4" fmla="*/ 29 w 35"/>
                <a:gd name="T5" fmla="*/ 15 h 44"/>
                <a:gd name="T6" fmla="*/ 26 w 35"/>
                <a:gd name="T7" fmla="*/ 9 h 44"/>
                <a:gd name="T8" fmla="*/ 19 w 35"/>
                <a:gd name="T9" fmla="*/ 6 h 44"/>
                <a:gd name="T10" fmla="*/ 9 w 35"/>
                <a:gd name="T11" fmla="*/ 13 h 44"/>
                <a:gd name="T12" fmla="*/ 7 w 35"/>
                <a:gd name="T13" fmla="*/ 23 h 44"/>
                <a:gd name="T14" fmla="*/ 10 w 35"/>
                <a:gd name="T15" fmla="*/ 34 h 44"/>
                <a:gd name="T16" fmla="*/ 18 w 35"/>
                <a:gd name="T17" fmla="*/ 38 h 44"/>
                <a:gd name="T18" fmla="*/ 25 w 35"/>
                <a:gd name="T19" fmla="*/ 35 h 44"/>
                <a:gd name="T20" fmla="*/ 29 w 35"/>
                <a:gd name="T21" fmla="*/ 28 h 44"/>
                <a:gd name="T22" fmla="*/ 35 w 35"/>
                <a:gd name="T23" fmla="*/ 28 h 44"/>
                <a:gd name="T24" fmla="*/ 30 w 35"/>
                <a:gd name="T25" fmla="*/ 40 h 44"/>
                <a:gd name="T26" fmla="*/ 18 w 35"/>
                <a:gd name="T27" fmla="*/ 44 h 44"/>
                <a:gd name="T28" fmla="*/ 5 w 35"/>
                <a:gd name="T29" fmla="*/ 38 h 44"/>
                <a:gd name="T30" fmla="*/ 0 w 35"/>
                <a:gd name="T31" fmla="*/ 23 h 44"/>
                <a:gd name="T32" fmla="*/ 5 w 35"/>
                <a:gd name="T33" fmla="*/ 6 h 44"/>
                <a:gd name="T34" fmla="*/ 19 w 35"/>
                <a:gd name="T35" fmla="*/ 0 h 44"/>
                <a:gd name="T36" fmla="*/ 30 w 35"/>
                <a:gd name="T3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7" name="Freeform 31"/>
            <p:cNvSpPr>
              <a:spLocks noEditPoints="1"/>
            </p:cNvSpPr>
            <p:nvPr/>
          </p:nvSpPr>
          <p:spPr bwMode="auto">
            <a:xfrm>
              <a:off x="16371892" y="2867026"/>
              <a:ext cx="120650" cy="141288"/>
            </a:xfrm>
            <a:custGeom>
              <a:avLst/>
              <a:gdLst>
                <a:gd name="T0" fmla="*/ 28 w 38"/>
                <a:gd name="T1" fmla="*/ 2 h 44"/>
                <a:gd name="T2" fmla="*/ 34 w 38"/>
                <a:gd name="T3" fmla="*/ 8 h 44"/>
                <a:gd name="T4" fmla="*/ 37 w 38"/>
                <a:gd name="T5" fmla="*/ 15 h 44"/>
                <a:gd name="T6" fmla="*/ 38 w 38"/>
                <a:gd name="T7" fmla="*/ 24 h 44"/>
                <a:gd name="T8" fmla="*/ 7 w 38"/>
                <a:gd name="T9" fmla="*/ 24 h 44"/>
                <a:gd name="T10" fmla="*/ 10 w 38"/>
                <a:gd name="T11" fmla="*/ 34 h 44"/>
                <a:gd name="T12" fmla="*/ 19 w 38"/>
                <a:gd name="T13" fmla="*/ 38 h 44"/>
                <a:gd name="T14" fmla="*/ 28 w 38"/>
                <a:gd name="T15" fmla="*/ 35 h 44"/>
                <a:gd name="T16" fmla="*/ 30 w 38"/>
                <a:gd name="T17" fmla="*/ 30 h 44"/>
                <a:gd name="T18" fmla="*/ 37 w 38"/>
                <a:gd name="T19" fmla="*/ 30 h 44"/>
                <a:gd name="T20" fmla="*/ 35 w 38"/>
                <a:gd name="T21" fmla="*/ 35 h 44"/>
                <a:gd name="T22" fmla="*/ 32 w 38"/>
                <a:gd name="T23" fmla="*/ 39 h 44"/>
                <a:gd name="T24" fmla="*/ 24 w 38"/>
                <a:gd name="T25" fmla="*/ 44 h 44"/>
                <a:gd name="T26" fmla="*/ 18 w 38"/>
                <a:gd name="T27" fmla="*/ 44 h 44"/>
                <a:gd name="T28" fmla="*/ 5 w 38"/>
                <a:gd name="T29" fmla="*/ 39 h 44"/>
                <a:gd name="T30" fmla="*/ 0 w 38"/>
                <a:gd name="T31" fmla="*/ 23 h 44"/>
                <a:gd name="T32" fmla="*/ 5 w 38"/>
                <a:gd name="T33" fmla="*/ 7 h 44"/>
                <a:gd name="T34" fmla="*/ 19 w 38"/>
                <a:gd name="T35" fmla="*/ 0 h 44"/>
                <a:gd name="T36" fmla="*/ 28 w 38"/>
                <a:gd name="T37" fmla="*/ 2 h 44"/>
                <a:gd name="T38" fmla="*/ 30 w 38"/>
                <a:gd name="T39" fmla="*/ 19 h 44"/>
                <a:gd name="T40" fmla="*/ 28 w 38"/>
                <a:gd name="T41" fmla="*/ 11 h 44"/>
                <a:gd name="T42" fmla="*/ 19 w 38"/>
                <a:gd name="T43" fmla="*/ 6 h 44"/>
                <a:gd name="T44" fmla="*/ 11 w 38"/>
                <a:gd name="T45" fmla="*/ 10 h 44"/>
                <a:gd name="T46" fmla="*/ 8 w 38"/>
                <a:gd name="T47" fmla="*/ 19 h 44"/>
                <a:gd name="T48" fmla="*/ 30 w 38"/>
                <a:gd name="T4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sp>
          <p:nvSpPr>
            <p:cNvPr id="88" name="Freeform 32"/>
            <p:cNvSpPr>
              <a:spLocks/>
            </p:cNvSpPr>
            <p:nvPr/>
          </p:nvSpPr>
          <p:spPr bwMode="auto">
            <a:xfrm>
              <a:off x="16514767" y="2867026"/>
              <a:ext cx="107950" cy="141288"/>
            </a:xfrm>
            <a:custGeom>
              <a:avLst/>
              <a:gdLst>
                <a:gd name="T0" fmla="*/ 6 w 34"/>
                <a:gd name="T1" fmla="*/ 30 h 44"/>
                <a:gd name="T2" fmla="*/ 8 w 34"/>
                <a:gd name="T3" fmla="*/ 35 h 44"/>
                <a:gd name="T4" fmla="*/ 18 w 34"/>
                <a:gd name="T5" fmla="*/ 39 h 44"/>
                <a:gd name="T6" fmla="*/ 24 w 34"/>
                <a:gd name="T7" fmla="*/ 37 h 44"/>
                <a:gd name="T8" fmla="*/ 28 w 34"/>
                <a:gd name="T9" fmla="*/ 32 h 44"/>
                <a:gd name="T10" fmla="*/ 25 w 34"/>
                <a:gd name="T11" fmla="*/ 28 h 44"/>
                <a:gd name="T12" fmla="*/ 19 w 34"/>
                <a:gd name="T13" fmla="*/ 26 h 44"/>
                <a:gd name="T14" fmla="*/ 13 w 34"/>
                <a:gd name="T15" fmla="*/ 24 h 44"/>
                <a:gd name="T16" fmla="*/ 5 w 34"/>
                <a:gd name="T17" fmla="*/ 21 h 44"/>
                <a:gd name="T18" fmla="*/ 1 w 34"/>
                <a:gd name="T19" fmla="*/ 13 h 44"/>
                <a:gd name="T20" fmla="*/ 5 w 34"/>
                <a:gd name="T21" fmla="*/ 4 h 44"/>
                <a:gd name="T22" fmla="*/ 17 w 34"/>
                <a:gd name="T23" fmla="*/ 0 h 44"/>
                <a:gd name="T24" fmla="*/ 30 w 34"/>
                <a:gd name="T25" fmla="*/ 6 h 44"/>
                <a:gd name="T26" fmla="*/ 33 w 34"/>
                <a:gd name="T27" fmla="*/ 13 h 44"/>
                <a:gd name="T28" fmla="*/ 26 w 34"/>
                <a:gd name="T29" fmla="*/ 13 h 44"/>
                <a:gd name="T30" fmla="*/ 25 w 34"/>
                <a:gd name="T31" fmla="*/ 9 h 44"/>
                <a:gd name="T32" fmla="*/ 16 w 34"/>
                <a:gd name="T33" fmla="*/ 6 h 44"/>
                <a:gd name="T34" fmla="*/ 10 w 34"/>
                <a:gd name="T35" fmla="*/ 8 h 44"/>
                <a:gd name="T36" fmla="*/ 8 w 34"/>
                <a:gd name="T37" fmla="*/ 12 h 44"/>
                <a:gd name="T38" fmla="*/ 11 w 34"/>
                <a:gd name="T39" fmla="*/ 16 h 44"/>
                <a:gd name="T40" fmla="*/ 15 w 34"/>
                <a:gd name="T41" fmla="*/ 18 h 44"/>
                <a:gd name="T42" fmla="*/ 20 w 34"/>
                <a:gd name="T43" fmla="*/ 19 h 44"/>
                <a:gd name="T44" fmla="*/ 30 w 34"/>
                <a:gd name="T45" fmla="*/ 22 h 44"/>
                <a:gd name="T46" fmla="*/ 34 w 34"/>
                <a:gd name="T47" fmla="*/ 31 h 44"/>
                <a:gd name="T48" fmla="*/ 30 w 34"/>
                <a:gd name="T49" fmla="*/ 40 h 44"/>
                <a:gd name="T50" fmla="*/ 17 w 34"/>
                <a:gd name="T51" fmla="*/ 44 h 44"/>
                <a:gd name="T52" fmla="*/ 4 w 34"/>
                <a:gd name="T53" fmla="*/ 40 h 44"/>
                <a:gd name="T54" fmla="*/ 0 w 34"/>
                <a:gd name="T55" fmla="*/ 30 h 44"/>
                <a:gd name="T56" fmla="*/ 6 w 34"/>
                <a:gd name="T57" fmla="*/ 3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nl-NL"/>
            </a:p>
          </p:txBody>
        </p:sp>
      </p:grpSp>
      <p:grpSp>
        <p:nvGrpSpPr>
          <p:cNvPr id="99" name="Group 98"/>
          <p:cNvGrpSpPr/>
          <p:nvPr userDrawn="1"/>
        </p:nvGrpSpPr>
        <p:grpSpPr>
          <a:xfrm>
            <a:off x="12263438" y="0"/>
            <a:ext cx="3681702" cy="3436620"/>
            <a:chOff x="12263438" y="0"/>
            <a:chExt cx="3681702" cy="3436620"/>
          </a:xfrm>
        </p:grpSpPr>
        <p:sp>
          <p:nvSpPr>
            <p:cNvPr id="100"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1"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02"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3"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4"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6"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7"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08"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9"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10"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1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20" name="Rectangle 11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21" name="Rectangle 12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2" name="Rectangle 12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23" name="Rectangle 12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4" name="Rectangle 12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9" name="Rectangle 12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30" name="Rectangle 12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3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89" name="Freeform 137"/>
          <p:cNvSpPr>
            <a:spLocks noEditPoints="1"/>
          </p:cNvSpPr>
          <p:nvPr userDrawn="1"/>
        </p:nvSpPr>
        <p:spPr bwMode="auto">
          <a:xfrm>
            <a:off x="1016313" y="6038855"/>
            <a:ext cx="237459" cy="238258"/>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100 w 291"/>
              <a:gd name="T19" fmla="*/ 226 h 291"/>
              <a:gd name="T20" fmla="*/ 67 w 291"/>
              <a:gd name="T21" fmla="*/ 226 h 291"/>
              <a:gd name="T22" fmla="*/ 67 w 291"/>
              <a:gd name="T23" fmla="*/ 118 h 291"/>
              <a:gd name="T24" fmla="*/ 100 w 291"/>
              <a:gd name="T25" fmla="*/ 118 h 291"/>
              <a:gd name="T26" fmla="*/ 100 w 291"/>
              <a:gd name="T27" fmla="*/ 226 h 291"/>
              <a:gd name="T28" fmla="*/ 83 w 291"/>
              <a:gd name="T29" fmla="*/ 103 h 291"/>
              <a:gd name="T30" fmla="*/ 64 w 291"/>
              <a:gd name="T31" fmla="*/ 83 h 291"/>
              <a:gd name="T32" fmla="*/ 83 w 291"/>
              <a:gd name="T33" fmla="*/ 64 h 291"/>
              <a:gd name="T34" fmla="*/ 103 w 291"/>
              <a:gd name="T35" fmla="*/ 83 h 291"/>
              <a:gd name="T36" fmla="*/ 83 w 291"/>
              <a:gd name="T37" fmla="*/ 103 h 291"/>
              <a:gd name="T38" fmla="*/ 227 w 291"/>
              <a:gd name="T39" fmla="*/ 226 h 291"/>
              <a:gd name="T40" fmla="*/ 193 w 291"/>
              <a:gd name="T41" fmla="*/ 226 h 291"/>
              <a:gd name="T42" fmla="*/ 193 w 291"/>
              <a:gd name="T43" fmla="*/ 174 h 291"/>
              <a:gd name="T44" fmla="*/ 175 w 291"/>
              <a:gd name="T45" fmla="*/ 145 h 291"/>
              <a:gd name="T46" fmla="*/ 155 w 291"/>
              <a:gd name="T47" fmla="*/ 173 h 291"/>
              <a:gd name="T48" fmla="*/ 155 w 291"/>
              <a:gd name="T49" fmla="*/ 226 h 291"/>
              <a:gd name="T50" fmla="*/ 121 w 291"/>
              <a:gd name="T51" fmla="*/ 226 h 291"/>
              <a:gd name="T52" fmla="*/ 121 w 291"/>
              <a:gd name="T53" fmla="*/ 118 h 291"/>
              <a:gd name="T54" fmla="*/ 154 w 291"/>
              <a:gd name="T55" fmla="*/ 118 h 291"/>
              <a:gd name="T56" fmla="*/ 154 w 291"/>
              <a:gd name="T57" fmla="*/ 133 h 291"/>
              <a:gd name="T58" fmla="*/ 154 w 291"/>
              <a:gd name="T59" fmla="*/ 133 h 291"/>
              <a:gd name="T60" fmla="*/ 186 w 291"/>
              <a:gd name="T61" fmla="*/ 115 h 291"/>
              <a:gd name="T62" fmla="*/ 227 w 291"/>
              <a:gd name="T63" fmla="*/ 167 h 291"/>
              <a:gd name="T64" fmla="*/ 227 w 291"/>
              <a:gd name="T65" fmla="*/ 22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6"/>
                  <a:pt x="26" y="291"/>
                  <a:pt x="57" y="291"/>
                </a:cubicBezTo>
                <a:cubicBezTo>
                  <a:pt x="235" y="291"/>
                  <a:pt x="235" y="291"/>
                  <a:pt x="235" y="291"/>
                </a:cubicBezTo>
                <a:cubicBezTo>
                  <a:pt x="266" y="291"/>
                  <a:pt x="291" y="266"/>
                  <a:pt x="291" y="234"/>
                </a:cubicBezTo>
                <a:cubicBezTo>
                  <a:pt x="291" y="57"/>
                  <a:pt x="291" y="57"/>
                  <a:pt x="291" y="57"/>
                </a:cubicBezTo>
                <a:cubicBezTo>
                  <a:pt x="291" y="26"/>
                  <a:pt x="266" y="0"/>
                  <a:pt x="235" y="0"/>
                </a:cubicBezTo>
                <a:close/>
                <a:moveTo>
                  <a:pt x="100" y="226"/>
                </a:moveTo>
                <a:cubicBezTo>
                  <a:pt x="67" y="226"/>
                  <a:pt x="67" y="226"/>
                  <a:pt x="67" y="226"/>
                </a:cubicBezTo>
                <a:cubicBezTo>
                  <a:pt x="67" y="118"/>
                  <a:pt x="67" y="118"/>
                  <a:pt x="67" y="118"/>
                </a:cubicBezTo>
                <a:cubicBezTo>
                  <a:pt x="100" y="118"/>
                  <a:pt x="100" y="118"/>
                  <a:pt x="100" y="118"/>
                </a:cubicBezTo>
                <a:lnTo>
                  <a:pt x="100" y="226"/>
                </a:lnTo>
                <a:close/>
                <a:moveTo>
                  <a:pt x="83" y="103"/>
                </a:moveTo>
                <a:cubicBezTo>
                  <a:pt x="73" y="103"/>
                  <a:pt x="64" y="94"/>
                  <a:pt x="64" y="83"/>
                </a:cubicBezTo>
                <a:cubicBezTo>
                  <a:pt x="64" y="73"/>
                  <a:pt x="73" y="64"/>
                  <a:pt x="83" y="64"/>
                </a:cubicBezTo>
                <a:cubicBezTo>
                  <a:pt x="94" y="64"/>
                  <a:pt x="103" y="73"/>
                  <a:pt x="103" y="83"/>
                </a:cubicBezTo>
                <a:cubicBezTo>
                  <a:pt x="103" y="94"/>
                  <a:pt x="94" y="103"/>
                  <a:pt x="83" y="103"/>
                </a:cubicBezTo>
                <a:close/>
                <a:moveTo>
                  <a:pt x="227" y="226"/>
                </a:moveTo>
                <a:cubicBezTo>
                  <a:pt x="193" y="226"/>
                  <a:pt x="193" y="226"/>
                  <a:pt x="193" y="226"/>
                </a:cubicBezTo>
                <a:cubicBezTo>
                  <a:pt x="193" y="174"/>
                  <a:pt x="193" y="174"/>
                  <a:pt x="193" y="174"/>
                </a:cubicBezTo>
                <a:cubicBezTo>
                  <a:pt x="193" y="161"/>
                  <a:pt x="193" y="145"/>
                  <a:pt x="175" y="145"/>
                </a:cubicBezTo>
                <a:cubicBezTo>
                  <a:pt x="158" y="145"/>
                  <a:pt x="155" y="159"/>
                  <a:pt x="155" y="173"/>
                </a:cubicBezTo>
                <a:cubicBezTo>
                  <a:pt x="155" y="226"/>
                  <a:pt x="155" y="226"/>
                  <a:pt x="155" y="226"/>
                </a:cubicBezTo>
                <a:cubicBezTo>
                  <a:pt x="121" y="226"/>
                  <a:pt x="121" y="226"/>
                  <a:pt x="121" y="226"/>
                </a:cubicBezTo>
                <a:cubicBezTo>
                  <a:pt x="121" y="118"/>
                  <a:pt x="121" y="118"/>
                  <a:pt x="121" y="118"/>
                </a:cubicBezTo>
                <a:cubicBezTo>
                  <a:pt x="154" y="118"/>
                  <a:pt x="154" y="118"/>
                  <a:pt x="154" y="118"/>
                </a:cubicBezTo>
                <a:cubicBezTo>
                  <a:pt x="154" y="133"/>
                  <a:pt x="154" y="133"/>
                  <a:pt x="154" y="133"/>
                </a:cubicBezTo>
                <a:cubicBezTo>
                  <a:pt x="154" y="133"/>
                  <a:pt x="154" y="133"/>
                  <a:pt x="154" y="133"/>
                </a:cubicBezTo>
                <a:cubicBezTo>
                  <a:pt x="159" y="124"/>
                  <a:pt x="170" y="115"/>
                  <a:pt x="186" y="115"/>
                </a:cubicBezTo>
                <a:cubicBezTo>
                  <a:pt x="220" y="115"/>
                  <a:pt x="227" y="138"/>
                  <a:pt x="227" y="167"/>
                </a:cubicBezTo>
                <a:lnTo>
                  <a:pt x="227" y="22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dirty="0"/>
          </a:p>
        </p:txBody>
      </p:sp>
      <p:sp>
        <p:nvSpPr>
          <p:cNvPr id="90" name="Freeform 160"/>
          <p:cNvSpPr>
            <a:spLocks/>
          </p:cNvSpPr>
          <p:nvPr userDrawn="1"/>
        </p:nvSpPr>
        <p:spPr bwMode="auto">
          <a:xfrm>
            <a:off x="665086" y="6038855"/>
            <a:ext cx="237859" cy="238258"/>
          </a:xfrm>
          <a:custGeom>
            <a:avLst/>
            <a:gdLst>
              <a:gd name="T0" fmla="*/ 234 w 291"/>
              <a:gd name="T1" fmla="*/ 0 h 291"/>
              <a:gd name="T2" fmla="*/ 57 w 291"/>
              <a:gd name="T3" fmla="*/ 0 h 291"/>
              <a:gd name="T4" fmla="*/ 0 w 291"/>
              <a:gd name="T5" fmla="*/ 57 h 291"/>
              <a:gd name="T6" fmla="*/ 0 w 291"/>
              <a:gd name="T7" fmla="*/ 234 h 291"/>
              <a:gd name="T8" fmla="*/ 57 w 291"/>
              <a:gd name="T9" fmla="*/ 291 h 291"/>
              <a:gd name="T10" fmla="*/ 141 w 291"/>
              <a:gd name="T11" fmla="*/ 291 h 291"/>
              <a:gd name="T12" fmla="*/ 141 w 291"/>
              <a:gd name="T13" fmla="*/ 183 h 291"/>
              <a:gd name="T14" fmla="*/ 98 w 291"/>
              <a:gd name="T15" fmla="*/ 183 h 291"/>
              <a:gd name="T16" fmla="*/ 98 w 291"/>
              <a:gd name="T17" fmla="*/ 133 h 291"/>
              <a:gd name="T18" fmla="*/ 141 w 291"/>
              <a:gd name="T19" fmla="*/ 133 h 291"/>
              <a:gd name="T20" fmla="*/ 141 w 291"/>
              <a:gd name="T21" fmla="*/ 97 h 291"/>
              <a:gd name="T22" fmla="*/ 204 w 291"/>
              <a:gd name="T23" fmla="*/ 32 h 291"/>
              <a:gd name="T24" fmla="*/ 242 w 291"/>
              <a:gd name="T25" fmla="*/ 34 h 291"/>
              <a:gd name="T26" fmla="*/ 242 w 291"/>
              <a:gd name="T27" fmla="*/ 78 h 291"/>
              <a:gd name="T28" fmla="*/ 216 w 291"/>
              <a:gd name="T29" fmla="*/ 78 h 291"/>
              <a:gd name="T30" fmla="*/ 191 w 291"/>
              <a:gd name="T31" fmla="*/ 102 h 291"/>
              <a:gd name="T32" fmla="*/ 191 w 291"/>
              <a:gd name="T33" fmla="*/ 133 h 291"/>
              <a:gd name="T34" fmla="*/ 240 w 291"/>
              <a:gd name="T35" fmla="*/ 133 h 291"/>
              <a:gd name="T36" fmla="*/ 234 w 291"/>
              <a:gd name="T37" fmla="*/ 183 h 291"/>
              <a:gd name="T38" fmla="*/ 191 w 291"/>
              <a:gd name="T39" fmla="*/ 183 h 291"/>
              <a:gd name="T40" fmla="*/ 191 w 291"/>
              <a:gd name="T41" fmla="*/ 291 h 291"/>
              <a:gd name="T42" fmla="*/ 234 w 291"/>
              <a:gd name="T43" fmla="*/ 291 h 291"/>
              <a:gd name="T44" fmla="*/ 291 w 291"/>
              <a:gd name="T45" fmla="*/ 234 h 291"/>
              <a:gd name="T46" fmla="*/ 291 w 291"/>
              <a:gd name="T47" fmla="*/ 57 h 291"/>
              <a:gd name="T48" fmla="*/ 234 w 291"/>
              <a:gd name="T4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1" h="291">
                <a:moveTo>
                  <a:pt x="234" y="0"/>
                </a:moveTo>
                <a:cubicBezTo>
                  <a:pt x="57" y="0"/>
                  <a:pt x="57" y="0"/>
                  <a:pt x="57" y="0"/>
                </a:cubicBezTo>
                <a:cubicBezTo>
                  <a:pt x="26" y="0"/>
                  <a:pt x="0" y="26"/>
                  <a:pt x="0" y="57"/>
                </a:cubicBezTo>
                <a:cubicBezTo>
                  <a:pt x="0" y="234"/>
                  <a:pt x="0" y="234"/>
                  <a:pt x="0" y="234"/>
                </a:cubicBezTo>
                <a:cubicBezTo>
                  <a:pt x="0" y="266"/>
                  <a:pt x="26" y="291"/>
                  <a:pt x="57" y="291"/>
                </a:cubicBezTo>
                <a:cubicBezTo>
                  <a:pt x="141" y="291"/>
                  <a:pt x="141" y="291"/>
                  <a:pt x="141" y="291"/>
                </a:cubicBezTo>
                <a:cubicBezTo>
                  <a:pt x="141" y="183"/>
                  <a:pt x="141" y="183"/>
                  <a:pt x="141" y="183"/>
                </a:cubicBezTo>
                <a:cubicBezTo>
                  <a:pt x="98" y="183"/>
                  <a:pt x="98" y="183"/>
                  <a:pt x="98" y="183"/>
                </a:cubicBezTo>
                <a:cubicBezTo>
                  <a:pt x="98" y="133"/>
                  <a:pt x="98" y="133"/>
                  <a:pt x="98" y="133"/>
                </a:cubicBezTo>
                <a:cubicBezTo>
                  <a:pt x="141" y="133"/>
                  <a:pt x="141" y="133"/>
                  <a:pt x="141" y="133"/>
                </a:cubicBezTo>
                <a:cubicBezTo>
                  <a:pt x="141" y="97"/>
                  <a:pt x="141" y="97"/>
                  <a:pt x="141" y="97"/>
                </a:cubicBezTo>
                <a:cubicBezTo>
                  <a:pt x="141" y="55"/>
                  <a:pt x="166" y="32"/>
                  <a:pt x="204" y="32"/>
                </a:cubicBezTo>
                <a:cubicBezTo>
                  <a:pt x="222" y="32"/>
                  <a:pt x="237" y="33"/>
                  <a:pt x="242" y="34"/>
                </a:cubicBezTo>
                <a:cubicBezTo>
                  <a:pt x="242" y="78"/>
                  <a:pt x="242" y="78"/>
                  <a:pt x="242" y="78"/>
                </a:cubicBezTo>
                <a:cubicBezTo>
                  <a:pt x="216" y="78"/>
                  <a:pt x="216" y="78"/>
                  <a:pt x="216" y="78"/>
                </a:cubicBezTo>
                <a:cubicBezTo>
                  <a:pt x="195" y="78"/>
                  <a:pt x="191" y="88"/>
                  <a:pt x="191" y="102"/>
                </a:cubicBezTo>
                <a:cubicBezTo>
                  <a:pt x="191" y="133"/>
                  <a:pt x="191" y="133"/>
                  <a:pt x="191" y="133"/>
                </a:cubicBezTo>
                <a:cubicBezTo>
                  <a:pt x="240" y="133"/>
                  <a:pt x="240" y="133"/>
                  <a:pt x="240" y="133"/>
                </a:cubicBezTo>
                <a:cubicBezTo>
                  <a:pt x="234" y="183"/>
                  <a:pt x="234" y="183"/>
                  <a:pt x="234" y="183"/>
                </a:cubicBezTo>
                <a:cubicBezTo>
                  <a:pt x="191" y="183"/>
                  <a:pt x="191" y="183"/>
                  <a:pt x="191" y="183"/>
                </a:cubicBezTo>
                <a:cubicBezTo>
                  <a:pt x="191" y="291"/>
                  <a:pt x="191" y="291"/>
                  <a:pt x="191" y="291"/>
                </a:cubicBezTo>
                <a:cubicBezTo>
                  <a:pt x="234" y="291"/>
                  <a:pt x="234" y="291"/>
                  <a:pt x="234" y="291"/>
                </a:cubicBezTo>
                <a:cubicBezTo>
                  <a:pt x="265" y="291"/>
                  <a:pt x="291" y="266"/>
                  <a:pt x="291" y="234"/>
                </a:cubicBezTo>
                <a:cubicBezTo>
                  <a:pt x="291" y="57"/>
                  <a:pt x="291" y="57"/>
                  <a:pt x="291" y="57"/>
                </a:cubicBezTo>
                <a:cubicBezTo>
                  <a:pt x="291" y="26"/>
                  <a:pt x="265" y="0"/>
                  <a:pt x="234"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sp>
        <p:nvSpPr>
          <p:cNvPr id="98" name="Freeform 153"/>
          <p:cNvSpPr>
            <a:spLocks noEditPoints="1"/>
          </p:cNvSpPr>
          <p:nvPr userDrawn="1"/>
        </p:nvSpPr>
        <p:spPr bwMode="auto">
          <a:xfrm>
            <a:off x="1367140" y="6036546"/>
            <a:ext cx="242062" cy="242877"/>
          </a:xfrm>
          <a:custGeom>
            <a:avLst/>
            <a:gdLst>
              <a:gd name="T0" fmla="*/ 235 w 291"/>
              <a:gd name="T1" fmla="*/ 0 h 291"/>
              <a:gd name="T2" fmla="*/ 57 w 291"/>
              <a:gd name="T3" fmla="*/ 0 h 291"/>
              <a:gd name="T4" fmla="*/ 0 w 291"/>
              <a:gd name="T5" fmla="*/ 57 h 291"/>
              <a:gd name="T6" fmla="*/ 0 w 291"/>
              <a:gd name="T7" fmla="*/ 234 h 291"/>
              <a:gd name="T8" fmla="*/ 57 w 291"/>
              <a:gd name="T9" fmla="*/ 291 h 291"/>
              <a:gd name="T10" fmla="*/ 235 w 291"/>
              <a:gd name="T11" fmla="*/ 291 h 291"/>
              <a:gd name="T12" fmla="*/ 291 w 291"/>
              <a:gd name="T13" fmla="*/ 234 h 291"/>
              <a:gd name="T14" fmla="*/ 291 w 291"/>
              <a:gd name="T15" fmla="*/ 57 h 291"/>
              <a:gd name="T16" fmla="*/ 235 w 291"/>
              <a:gd name="T17" fmla="*/ 0 h 291"/>
              <a:gd name="T18" fmla="*/ 211 w 291"/>
              <a:gd name="T19" fmla="*/ 112 h 291"/>
              <a:gd name="T20" fmla="*/ 211 w 291"/>
              <a:gd name="T21" fmla="*/ 117 h 291"/>
              <a:gd name="T22" fmla="*/ 116 w 291"/>
              <a:gd name="T23" fmla="*/ 212 h 291"/>
              <a:gd name="T24" fmla="*/ 64 w 291"/>
              <a:gd name="T25" fmla="*/ 197 h 291"/>
              <a:gd name="T26" fmla="*/ 72 w 291"/>
              <a:gd name="T27" fmla="*/ 197 h 291"/>
              <a:gd name="T28" fmla="*/ 114 w 291"/>
              <a:gd name="T29" fmla="*/ 183 h 291"/>
              <a:gd name="T30" fmla="*/ 83 w 291"/>
              <a:gd name="T31" fmla="*/ 160 h 291"/>
              <a:gd name="T32" fmla="*/ 89 w 291"/>
              <a:gd name="T33" fmla="*/ 160 h 291"/>
              <a:gd name="T34" fmla="*/ 98 w 291"/>
              <a:gd name="T35" fmla="*/ 159 h 291"/>
              <a:gd name="T36" fmla="*/ 71 w 291"/>
              <a:gd name="T37" fmla="*/ 126 h 291"/>
              <a:gd name="T38" fmla="*/ 71 w 291"/>
              <a:gd name="T39" fmla="*/ 126 h 291"/>
              <a:gd name="T40" fmla="*/ 86 w 291"/>
              <a:gd name="T41" fmla="*/ 130 h 291"/>
              <a:gd name="T42" fmla="*/ 71 w 291"/>
              <a:gd name="T43" fmla="*/ 102 h 291"/>
              <a:gd name="T44" fmla="*/ 76 w 291"/>
              <a:gd name="T45" fmla="*/ 86 h 291"/>
              <a:gd name="T46" fmla="*/ 145 w 291"/>
              <a:gd name="T47" fmla="*/ 120 h 291"/>
              <a:gd name="T48" fmla="*/ 144 w 291"/>
              <a:gd name="T49" fmla="*/ 113 h 291"/>
              <a:gd name="T50" fmla="*/ 177 w 291"/>
              <a:gd name="T51" fmla="*/ 79 h 291"/>
              <a:gd name="T52" fmla="*/ 202 w 291"/>
              <a:gd name="T53" fmla="*/ 90 h 291"/>
              <a:gd name="T54" fmla="*/ 223 w 291"/>
              <a:gd name="T55" fmla="*/ 82 h 291"/>
              <a:gd name="T56" fmla="*/ 208 w 291"/>
              <a:gd name="T57" fmla="*/ 100 h 291"/>
              <a:gd name="T58" fmla="*/ 227 w 291"/>
              <a:gd name="T59" fmla="*/ 95 h 291"/>
              <a:gd name="T60" fmla="*/ 211 w 291"/>
              <a:gd name="T61" fmla="*/ 11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1" h="291">
                <a:moveTo>
                  <a:pt x="235" y="0"/>
                </a:moveTo>
                <a:cubicBezTo>
                  <a:pt x="57" y="0"/>
                  <a:pt x="57" y="0"/>
                  <a:pt x="57" y="0"/>
                </a:cubicBezTo>
                <a:cubicBezTo>
                  <a:pt x="26" y="0"/>
                  <a:pt x="0" y="26"/>
                  <a:pt x="0" y="57"/>
                </a:cubicBezTo>
                <a:cubicBezTo>
                  <a:pt x="0" y="234"/>
                  <a:pt x="0" y="234"/>
                  <a:pt x="0" y="234"/>
                </a:cubicBezTo>
                <a:cubicBezTo>
                  <a:pt x="0" y="265"/>
                  <a:pt x="26" y="291"/>
                  <a:pt x="57" y="291"/>
                </a:cubicBezTo>
                <a:cubicBezTo>
                  <a:pt x="235" y="291"/>
                  <a:pt x="235" y="291"/>
                  <a:pt x="235" y="291"/>
                </a:cubicBezTo>
                <a:cubicBezTo>
                  <a:pt x="266" y="291"/>
                  <a:pt x="291" y="265"/>
                  <a:pt x="291" y="234"/>
                </a:cubicBezTo>
                <a:cubicBezTo>
                  <a:pt x="291" y="57"/>
                  <a:pt x="291" y="57"/>
                  <a:pt x="291" y="57"/>
                </a:cubicBezTo>
                <a:cubicBezTo>
                  <a:pt x="291" y="26"/>
                  <a:pt x="266" y="0"/>
                  <a:pt x="235" y="0"/>
                </a:cubicBezTo>
                <a:close/>
                <a:moveTo>
                  <a:pt x="211" y="112"/>
                </a:moveTo>
                <a:cubicBezTo>
                  <a:pt x="211" y="114"/>
                  <a:pt x="211" y="115"/>
                  <a:pt x="211" y="117"/>
                </a:cubicBezTo>
                <a:cubicBezTo>
                  <a:pt x="211" y="161"/>
                  <a:pt x="177" y="212"/>
                  <a:pt x="116" y="212"/>
                </a:cubicBezTo>
                <a:cubicBezTo>
                  <a:pt x="97" y="212"/>
                  <a:pt x="79" y="206"/>
                  <a:pt x="64" y="197"/>
                </a:cubicBezTo>
                <a:cubicBezTo>
                  <a:pt x="67" y="197"/>
                  <a:pt x="70" y="197"/>
                  <a:pt x="72" y="197"/>
                </a:cubicBezTo>
                <a:cubicBezTo>
                  <a:pt x="88" y="197"/>
                  <a:pt x="102" y="192"/>
                  <a:pt x="114" y="183"/>
                </a:cubicBezTo>
                <a:cubicBezTo>
                  <a:pt x="99" y="183"/>
                  <a:pt x="87" y="173"/>
                  <a:pt x="83" y="160"/>
                </a:cubicBezTo>
                <a:cubicBezTo>
                  <a:pt x="85" y="160"/>
                  <a:pt x="87" y="160"/>
                  <a:pt x="89" y="160"/>
                </a:cubicBezTo>
                <a:cubicBezTo>
                  <a:pt x="92" y="160"/>
                  <a:pt x="95" y="160"/>
                  <a:pt x="98" y="159"/>
                </a:cubicBezTo>
                <a:cubicBezTo>
                  <a:pt x="82" y="156"/>
                  <a:pt x="71" y="143"/>
                  <a:pt x="71" y="126"/>
                </a:cubicBezTo>
                <a:cubicBezTo>
                  <a:pt x="71" y="126"/>
                  <a:pt x="71" y="126"/>
                  <a:pt x="71" y="126"/>
                </a:cubicBezTo>
                <a:cubicBezTo>
                  <a:pt x="75" y="128"/>
                  <a:pt x="81" y="130"/>
                  <a:pt x="86" y="130"/>
                </a:cubicBezTo>
                <a:cubicBezTo>
                  <a:pt x="77" y="124"/>
                  <a:pt x="71" y="114"/>
                  <a:pt x="71" y="102"/>
                </a:cubicBezTo>
                <a:cubicBezTo>
                  <a:pt x="71" y="96"/>
                  <a:pt x="73" y="90"/>
                  <a:pt x="76" y="86"/>
                </a:cubicBezTo>
                <a:cubicBezTo>
                  <a:pt x="92" y="106"/>
                  <a:pt x="117" y="119"/>
                  <a:pt x="145" y="120"/>
                </a:cubicBezTo>
                <a:cubicBezTo>
                  <a:pt x="144" y="118"/>
                  <a:pt x="144" y="115"/>
                  <a:pt x="144" y="113"/>
                </a:cubicBezTo>
                <a:cubicBezTo>
                  <a:pt x="144" y="94"/>
                  <a:pt x="159" y="79"/>
                  <a:pt x="177" y="79"/>
                </a:cubicBezTo>
                <a:cubicBezTo>
                  <a:pt x="187" y="79"/>
                  <a:pt x="195" y="83"/>
                  <a:pt x="202" y="90"/>
                </a:cubicBezTo>
                <a:cubicBezTo>
                  <a:pt x="209" y="88"/>
                  <a:pt x="216" y="86"/>
                  <a:pt x="223" y="82"/>
                </a:cubicBezTo>
                <a:cubicBezTo>
                  <a:pt x="220" y="90"/>
                  <a:pt x="215" y="96"/>
                  <a:pt x="208" y="100"/>
                </a:cubicBezTo>
                <a:cubicBezTo>
                  <a:pt x="215" y="100"/>
                  <a:pt x="221" y="98"/>
                  <a:pt x="227" y="95"/>
                </a:cubicBezTo>
                <a:cubicBezTo>
                  <a:pt x="223" y="102"/>
                  <a:pt x="217" y="108"/>
                  <a:pt x="211" y="1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nl-NL"/>
          </a:p>
        </p:txBody>
      </p:sp>
      <p:grpSp>
        <p:nvGrpSpPr>
          <p:cNvPr id="141" name="Group 140"/>
          <p:cNvGrpSpPr/>
          <p:nvPr userDrawn="1"/>
        </p:nvGrpSpPr>
        <p:grpSpPr>
          <a:xfrm>
            <a:off x="1722570" y="6036546"/>
            <a:ext cx="241247" cy="242877"/>
            <a:chOff x="12560303" y="3738458"/>
            <a:chExt cx="939801" cy="946150"/>
          </a:xfrm>
          <a:solidFill>
            <a:schemeClr val="tx2"/>
          </a:solidFill>
        </p:grpSpPr>
        <p:sp>
          <p:nvSpPr>
            <p:cNvPr id="142" name="Freeform 158"/>
            <p:cNvSpPr>
              <a:spLocks noEditPoints="1"/>
            </p:cNvSpPr>
            <p:nvPr/>
          </p:nvSpPr>
          <p:spPr bwMode="auto">
            <a:xfrm>
              <a:off x="12560303" y="3738458"/>
              <a:ext cx="939801" cy="946150"/>
            </a:xfrm>
            <a:custGeom>
              <a:avLst/>
              <a:gdLst>
                <a:gd name="T0" fmla="*/ 234 w 290"/>
                <a:gd name="T1" fmla="*/ 0 h 291"/>
                <a:gd name="T2" fmla="*/ 56 w 290"/>
                <a:gd name="T3" fmla="*/ 0 h 291"/>
                <a:gd name="T4" fmla="*/ 0 w 290"/>
                <a:gd name="T5" fmla="*/ 57 h 291"/>
                <a:gd name="T6" fmla="*/ 0 w 290"/>
                <a:gd name="T7" fmla="*/ 234 h 291"/>
                <a:gd name="T8" fmla="*/ 56 w 290"/>
                <a:gd name="T9" fmla="*/ 291 h 291"/>
                <a:gd name="T10" fmla="*/ 234 w 290"/>
                <a:gd name="T11" fmla="*/ 291 h 291"/>
                <a:gd name="T12" fmla="*/ 290 w 290"/>
                <a:gd name="T13" fmla="*/ 234 h 291"/>
                <a:gd name="T14" fmla="*/ 290 w 290"/>
                <a:gd name="T15" fmla="*/ 57 h 291"/>
                <a:gd name="T16" fmla="*/ 234 w 290"/>
                <a:gd name="T17" fmla="*/ 0 h 291"/>
                <a:gd name="T18" fmla="*/ 226 w 290"/>
                <a:gd name="T19" fmla="*/ 178 h 291"/>
                <a:gd name="T20" fmla="*/ 203 w 290"/>
                <a:gd name="T21" fmla="*/ 201 h 291"/>
                <a:gd name="T22" fmla="*/ 87 w 290"/>
                <a:gd name="T23" fmla="*/ 201 h 291"/>
                <a:gd name="T24" fmla="*/ 64 w 290"/>
                <a:gd name="T25" fmla="*/ 178 h 291"/>
                <a:gd name="T26" fmla="*/ 64 w 290"/>
                <a:gd name="T27" fmla="*/ 113 h 291"/>
                <a:gd name="T28" fmla="*/ 87 w 290"/>
                <a:gd name="T29" fmla="*/ 90 h 291"/>
                <a:gd name="T30" fmla="*/ 203 w 290"/>
                <a:gd name="T31" fmla="*/ 90 h 291"/>
                <a:gd name="T32" fmla="*/ 226 w 290"/>
                <a:gd name="T33" fmla="*/ 113 h 291"/>
                <a:gd name="T34" fmla="*/ 226 w 290"/>
                <a:gd name="T35" fmla="*/ 178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291">
                  <a:moveTo>
                    <a:pt x="234" y="0"/>
                  </a:moveTo>
                  <a:cubicBezTo>
                    <a:pt x="56" y="0"/>
                    <a:pt x="56" y="0"/>
                    <a:pt x="56" y="0"/>
                  </a:cubicBezTo>
                  <a:cubicBezTo>
                    <a:pt x="25" y="0"/>
                    <a:pt x="0" y="26"/>
                    <a:pt x="0" y="57"/>
                  </a:cubicBezTo>
                  <a:cubicBezTo>
                    <a:pt x="0" y="234"/>
                    <a:pt x="0" y="234"/>
                    <a:pt x="0" y="234"/>
                  </a:cubicBezTo>
                  <a:cubicBezTo>
                    <a:pt x="0" y="265"/>
                    <a:pt x="25" y="291"/>
                    <a:pt x="56" y="291"/>
                  </a:cubicBezTo>
                  <a:cubicBezTo>
                    <a:pt x="234" y="291"/>
                    <a:pt x="234" y="291"/>
                    <a:pt x="234" y="291"/>
                  </a:cubicBezTo>
                  <a:cubicBezTo>
                    <a:pt x="265" y="291"/>
                    <a:pt x="290" y="265"/>
                    <a:pt x="290" y="234"/>
                  </a:cubicBezTo>
                  <a:cubicBezTo>
                    <a:pt x="290" y="57"/>
                    <a:pt x="290" y="57"/>
                    <a:pt x="290" y="57"/>
                  </a:cubicBezTo>
                  <a:cubicBezTo>
                    <a:pt x="290" y="26"/>
                    <a:pt x="265" y="0"/>
                    <a:pt x="234" y="0"/>
                  </a:cubicBezTo>
                  <a:close/>
                  <a:moveTo>
                    <a:pt x="226" y="178"/>
                  </a:moveTo>
                  <a:cubicBezTo>
                    <a:pt x="226" y="191"/>
                    <a:pt x="216" y="201"/>
                    <a:pt x="203" y="201"/>
                  </a:cubicBezTo>
                  <a:cubicBezTo>
                    <a:pt x="87" y="201"/>
                    <a:pt x="87" y="201"/>
                    <a:pt x="87" y="201"/>
                  </a:cubicBezTo>
                  <a:cubicBezTo>
                    <a:pt x="74" y="201"/>
                    <a:pt x="64" y="191"/>
                    <a:pt x="64" y="178"/>
                  </a:cubicBezTo>
                  <a:cubicBezTo>
                    <a:pt x="64" y="113"/>
                    <a:pt x="64" y="113"/>
                    <a:pt x="64" y="113"/>
                  </a:cubicBezTo>
                  <a:cubicBezTo>
                    <a:pt x="64" y="100"/>
                    <a:pt x="74" y="90"/>
                    <a:pt x="87" y="90"/>
                  </a:cubicBezTo>
                  <a:cubicBezTo>
                    <a:pt x="203" y="90"/>
                    <a:pt x="203" y="90"/>
                    <a:pt x="203" y="90"/>
                  </a:cubicBezTo>
                  <a:cubicBezTo>
                    <a:pt x="216" y="90"/>
                    <a:pt x="226" y="100"/>
                    <a:pt x="226" y="113"/>
                  </a:cubicBezTo>
                  <a:lnTo>
                    <a:pt x="22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dirty="0"/>
            </a:p>
          </p:txBody>
        </p:sp>
        <p:sp>
          <p:nvSpPr>
            <p:cNvPr id="143" name="Freeform 159"/>
            <p:cNvSpPr>
              <a:spLocks/>
            </p:cNvSpPr>
            <p:nvPr/>
          </p:nvSpPr>
          <p:spPr bwMode="auto">
            <a:xfrm>
              <a:off x="12974641" y="4128983"/>
              <a:ext cx="142875" cy="149225"/>
            </a:xfrm>
            <a:custGeom>
              <a:avLst/>
              <a:gdLst>
                <a:gd name="T0" fmla="*/ 0 w 90"/>
                <a:gd name="T1" fmla="*/ 94 h 94"/>
                <a:gd name="T2" fmla="*/ 90 w 90"/>
                <a:gd name="T3" fmla="*/ 47 h 94"/>
                <a:gd name="T4" fmla="*/ 0 w 90"/>
                <a:gd name="T5" fmla="*/ 0 h 94"/>
                <a:gd name="T6" fmla="*/ 0 w 90"/>
                <a:gd name="T7" fmla="*/ 94 h 94"/>
              </a:gdLst>
              <a:ahLst/>
              <a:cxnLst>
                <a:cxn ang="0">
                  <a:pos x="T0" y="T1"/>
                </a:cxn>
                <a:cxn ang="0">
                  <a:pos x="T2" y="T3"/>
                </a:cxn>
                <a:cxn ang="0">
                  <a:pos x="T4" y="T5"/>
                </a:cxn>
                <a:cxn ang="0">
                  <a:pos x="T6" y="T7"/>
                </a:cxn>
              </a:cxnLst>
              <a:rect l="0" t="0" r="r" b="b"/>
              <a:pathLst>
                <a:path w="90" h="94">
                  <a:moveTo>
                    <a:pt x="0" y="94"/>
                  </a:moveTo>
                  <a:lnTo>
                    <a:pt x="90" y="47"/>
                  </a:lnTo>
                  <a:lnTo>
                    <a:pt x="0" y="0"/>
                  </a:lnTo>
                  <a:lnTo>
                    <a:pt x="0"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144" name="Text Placeholder 6"/>
          <p:cNvSpPr>
            <a:spLocks noGrp="1"/>
          </p:cNvSpPr>
          <p:nvPr>
            <p:ph type="body" sz="quarter" idx="11" hasCustomPrompt="1"/>
          </p:nvPr>
        </p:nvSpPr>
        <p:spPr bwMode="gray">
          <a:xfrm>
            <a:off x="658812" y="3035186"/>
            <a:ext cx="4398963" cy="729450"/>
          </a:xfrm>
        </p:spPr>
        <p:txBody>
          <a:bodyPr>
            <a:noAutofit/>
          </a:bodyPr>
          <a:lstStyle>
            <a:lvl1pPr algn="l">
              <a:lnSpc>
                <a:spcPts val="2300"/>
              </a:lnSpc>
              <a:defRPr sz="2500">
                <a:solidFill>
                  <a:schemeClr val="tx2"/>
                </a:solidFill>
              </a:defRPr>
            </a:lvl1pPr>
          </a:lstStyle>
          <a:p>
            <a:pPr lvl="0"/>
            <a:r>
              <a:rPr lang="en-GB" noProof="0" dirty="0"/>
              <a:t>Click to edit Name or Subtitle</a:t>
            </a:r>
          </a:p>
        </p:txBody>
      </p:sp>
      <p:sp>
        <p:nvSpPr>
          <p:cNvPr id="145" name="Rectangle 104"/>
          <p:cNvSpPr>
            <a:spLocks noChangeArrowheads="1"/>
          </p:cNvSpPr>
          <p:nvPr userDrawn="1"/>
        </p:nvSpPr>
        <p:spPr bwMode="gray">
          <a:xfrm flipH="1">
            <a:off x="-3101348" y="3022486"/>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NAME OR SUBTITLE HERE</a:t>
            </a:r>
          </a:p>
        </p:txBody>
      </p:sp>
      <p:sp>
        <p:nvSpPr>
          <p:cNvPr id="146" name="Rectangle 104"/>
          <p:cNvSpPr>
            <a:spLocks noChangeArrowheads="1"/>
          </p:cNvSpPr>
          <p:nvPr userDrawn="1"/>
        </p:nvSpPr>
        <p:spPr bwMode="gray">
          <a:xfrm flipH="1">
            <a:off x="-3101353" y="1071320"/>
            <a:ext cx="3018791" cy="168592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END TITLE (TANK YOU)</a:t>
            </a:r>
          </a:p>
        </p:txBody>
      </p:sp>
      <p:grpSp>
        <p:nvGrpSpPr>
          <p:cNvPr id="147" name="Group 146"/>
          <p:cNvGrpSpPr/>
          <p:nvPr userDrawn="1"/>
        </p:nvGrpSpPr>
        <p:grpSpPr>
          <a:xfrm>
            <a:off x="-3101342" y="1071321"/>
            <a:ext cx="3018791" cy="1685926"/>
            <a:chOff x="-460208" y="81446"/>
            <a:chExt cx="377657" cy="1685926"/>
          </a:xfrm>
        </p:grpSpPr>
        <p:cxnSp>
          <p:nvCxnSpPr>
            <p:cNvPr id="148" name="Straight Connector 147"/>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149" name="Straight Connector 148"/>
            <p:cNvCxnSpPr/>
            <p:nvPr userDrawn="1"/>
          </p:nvCxnSpPr>
          <p:spPr bwMode="gray">
            <a:xfrm flipH="1">
              <a:off x="-460208" y="81446"/>
              <a:ext cx="377657" cy="0"/>
            </a:xfrm>
            <a:prstGeom prst="line">
              <a:avLst/>
            </a:prstGeom>
            <a:noFill/>
            <a:ln w="6350" cap="flat" cmpd="sng" algn="ctr">
              <a:solidFill>
                <a:srgbClr val="FF0000"/>
              </a:solidFill>
              <a:prstDash val="dash"/>
              <a:miter lim="800000"/>
            </a:ln>
            <a:effectLst/>
          </p:spPr>
        </p:cxnSp>
      </p:grpSp>
      <p:grpSp>
        <p:nvGrpSpPr>
          <p:cNvPr id="150" name="Group 149"/>
          <p:cNvGrpSpPr/>
          <p:nvPr userDrawn="1"/>
        </p:nvGrpSpPr>
        <p:grpSpPr>
          <a:xfrm>
            <a:off x="-3101342" y="3022486"/>
            <a:ext cx="3018791" cy="726649"/>
            <a:chOff x="-460208" y="479536"/>
            <a:chExt cx="377657" cy="726649"/>
          </a:xfrm>
        </p:grpSpPr>
        <p:cxnSp>
          <p:nvCxnSpPr>
            <p:cNvPr id="151" name="Straight Connector 150"/>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152" name="Straight Connector 151"/>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sp>
        <p:nvSpPr>
          <p:cNvPr id="153" name="Text Placeholder 6"/>
          <p:cNvSpPr>
            <a:spLocks noGrp="1"/>
          </p:cNvSpPr>
          <p:nvPr>
            <p:ph type="body" sz="quarter" idx="12" hasCustomPrompt="1"/>
          </p:nvPr>
        </p:nvSpPr>
        <p:spPr bwMode="gray">
          <a:xfrm>
            <a:off x="658812" y="4615543"/>
            <a:ext cx="4398963" cy="1149832"/>
          </a:xfrm>
        </p:spPr>
        <p:txBody>
          <a:bodyPr>
            <a:noAutofit/>
          </a:bodyPr>
          <a:lstStyle>
            <a:lvl1pPr algn="l">
              <a:lnSpc>
                <a:spcPct val="80000"/>
              </a:lnSpc>
              <a:defRPr sz="1500">
                <a:solidFill>
                  <a:schemeClr val="tx2"/>
                </a:solidFill>
                <a:latin typeface="+mn-lt"/>
              </a:defRPr>
            </a:lvl1pPr>
          </a:lstStyle>
          <a:p>
            <a:pPr lvl="0"/>
            <a:r>
              <a:rPr lang="en-GB" noProof="0" dirty="0"/>
              <a:t>Address</a:t>
            </a:r>
          </a:p>
        </p:txBody>
      </p:sp>
      <p:sp>
        <p:nvSpPr>
          <p:cNvPr id="154" name="Rectangle 104"/>
          <p:cNvSpPr>
            <a:spLocks noChangeArrowheads="1"/>
          </p:cNvSpPr>
          <p:nvPr userDrawn="1"/>
        </p:nvSpPr>
        <p:spPr bwMode="gray">
          <a:xfrm flipH="1">
            <a:off x="-3101352" y="4615543"/>
            <a:ext cx="3018793" cy="1149831"/>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INSERT ADDRESS HERE </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THE REFERENCE PRESENATATION HAS ALL LOCATIONS PRESET FOR YOU TO COPY AND USE FOR YOUR OWN PRESENTATION </a:t>
            </a:r>
          </a:p>
        </p:txBody>
      </p:sp>
      <p:grpSp>
        <p:nvGrpSpPr>
          <p:cNvPr id="155" name="Group 154"/>
          <p:cNvGrpSpPr/>
          <p:nvPr userDrawn="1"/>
        </p:nvGrpSpPr>
        <p:grpSpPr>
          <a:xfrm>
            <a:off x="-3101342" y="4588626"/>
            <a:ext cx="3018791" cy="1176748"/>
            <a:chOff x="-460208" y="610462"/>
            <a:chExt cx="377657" cy="1176748"/>
          </a:xfrm>
        </p:grpSpPr>
        <p:cxnSp>
          <p:nvCxnSpPr>
            <p:cNvPr id="156" name="Straight Connector 155"/>
            <p:cNvCxnSpPr/>
            <p:nvPr userDrawn="1"/>
          </p:nvCxnSpPr>
          <p:spPr bwMode="gray">
            <a:xfrm flipH="1">
              <a:off x="-460208" y="1787210"/>
              <a:ext cx="377657" cy="0"/>
            </a:xfrm>
            <a:prstGeom prst="line">
              <a:avLst/>
            </a:prstGeom>
            <a:noFill/>
            <a:ln w="6350" cap="flat" cmpd="sng" algn="ctr">
              <a:solidFill>
                <a:srgbClr val="FF0000"/>
              </a:solidFill>
              <a:prstDash val="dash"/>
              <a:miter lim="800000"/>
            </a:ln>
            <a:effectLst/>
          </p:spPr>
        </p:cxnSp>
        <p:cxnSp>
          <p:nvCxnSpPr>
            <p:cNvPr id="157" name="Straight Connector 156"/>
            <p:cNvCxnSpPr/>
            <p:nvPr userDrawn="1"/>
          </p:nvCxnSpPr>
          <p:spPr bwMode="gray">
            <a:xfrm flipH="1">
              <a:off x="-460208" y="610462"/>
              <a:ext cx="377657" cy="0"/>
            </a:xfrm>
            <a:prstGeom prst="line">
              <a:avLst/>
            </a:prstGeom>
            <a:noFill/>
            <a:ln w="6350" cap="flat" cmpd="sng" algn="ctr">
              <a:solidFill>
                <a:srgbClr val="FF0000"/>
              </a:solidFill>
              <a:prstDash val="dash"/>
              <a:miter lim="800000"/>
            </a:ln>
            <a:effectLst/>
          </p:spPr>
        </p:cxnSp>
      </p:grpSp>
      <p:cxnSp>
        <p:nvCxnSpPr>
          <p:cNvPr id="158" name="Straight Connector 157"/>
          <p:cNvCxnSpPr/>
          <p:nvPr userDrawn="1"/>
        </p:nvCxnSpPr>
        <p:spPr bwMode="gray">
          <a:xfrm flipH="1">
            <a:off x="-3101342" y="4190790"/>
            <a:ext cx="3018791" cy="0"/>
          </a:xfrm>
          <a:prstGeom prst="line">
            <a:avLst/>
          </a:prstGeom>
          <a:noFill/>
          <a:ln w="6350" cap="flat" cmpd="sng" algn="ctr">
            <a:solidFill>
              <a:srgbClr val="FF0000"/>
            </a:solidFill>
            <a:prstDash val="dash"/>
            <a:miter lim="800000"/>
          </a:ln>
          <a:effectLst/>
        </p:spPr>
      </p:cxnSp>
      <p:sp>
        <p:nvSpPr>
          <p:cNvPr id="159" name="Rectangle 104"/>
          <p:cNvSpPr>
            <a:spLocks noChangeArrowheads="1"/>
          </p:cNvSpPr>
          <p:nvPr userDrawn="1"/>
        </p:nvSpPr>
        <p:spPr bwMode="gray">
          <a:xfrm flipH="1">
            <a:off x="-3101357" y="4215512"/>
            <a:ext cx="3068635" cy="34619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LOCATION</a:t>
            </a:r>
          </a:p>
        </p:txBody>
      </p:sp>
      <p:sp>
        <p:nvSpPr>
          <p:cNvPr id="160" name="Text Placeholder 6"/>
          <p:cNvSpPr>
            <a:spLocks noGrp="1"/>
          </p:cNvSpPr>
          <p:nvPr>
            <p:ph type="body" sz="quarter" idx="13" hasCustomPrompt="1"/>
          </p:nvPr>
        </p:nvSpPr>
        <p:spPr bwMode="gray">
          <a:xfrm>
            <a:off x="652167" y="4219206"/>
            <a:ext cx="4398963" cy="302127"/>
          </a:xfrm>
        </p:spPr>
        <p:txBody>
          <a:bodyPr>
            <a:noAutofit/>
          </a:bodyPr>
          <a:lstStyle>
            <a:lvl1pPr algn="l">
              <a:lnSpc>
                <a:spcPct val="80000"/>
              </a:lnSpc>
              <a:defRPr sz="1800" b="1" cap="all" baseline="0">
                <a:solidFill>
                  <a:schemeClr val="tx2"/>
                </a:solidFill>
                <a:latin typeface="+mj-lt"/>
              </a:defRPr>
            </a:lvl1pPr>
          </a:lstStyle>
          <a:p>
            <a:pPr lvl="0"/>
            <a:r>
              <a:rPr lang="en-GB" noProof="0" dirty="0"/>
              <a:t>Location</a:t>
            </a:r>
          </a:p>
        </p:txBody>
      </p:sp>
    </p:spTree>
    <p:extLst>
      <p:ext uri="{BB962C8B-B14F-4D97-AF65-F5344CB8AC3E}">
        <p14:creationId xmlns:p14="http://schemas.microsoft.com/office/powerpoint/2010/main" val="2390786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White">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bg1"/>
                </a:solidFill>
              </a:defRPr>
            </a:lvl1pPr>
          </a:lstStyle>
          <a:p>
            <a:r>
              <a:rPr lang="en-US" noProof="0"/>
              <a:t>Click to edit Master title style</a:t>
            </a:r>
            <a:endParaRPr lang="en-GB" noProof="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chemeClr val="accent4"/>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chemeClr val="accent4"/>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chemeClr val="accent4"/>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chemeClr val="accent4"/>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chemeClr val="accent4"/>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bg2"/>
                </a:solidFill>
              </a:defRPr>
            </a:lvl1pPr>
            <a:lvl2pPr>
              <a:defRPr>
                <a:solidFill>
                  <a:schemeClr val="bg2"/>
                </a:solidFill>
              </a:defRPr>
            </a:lvl2pPr>
          </a:lstStyle>
          <a:p>
            <a:pPr lvl="0"/>
            <a:r>
              <a:rPr lang="en-US" noProof="0"/>
              <a:t>Click to edit Master text styles</a:t>
            </a:r>
          </a:p>
          <a:p>
            <a:pPr lvl="1"/>
            <a:r>
              <a:rPr lang="en-US" noProof="0"/>
              <a:t>Second level</a:t>
            </a:r>
          </a:p>
        </p:txBody>
      </p:sp>
      <p:sp>
        <p:nvSpPr>
          <p:cNvPr id="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sp>
        <p:nvSpPr>
          <p:cNvPr id="75" name="Rectangle 104"/>
          <p:cNvSpPr>
            <a:spLocks noChangeArrowheads="1"/>
          </p:cNvSpPr>
          <p:nvPr userDrawn="1"/>
        </p:nvSpPr>
        <p:spPr bwMode="gray">
          <a:xfrm flipH="1">
            <a:off x="-3101346" y="1385889"/>
            <a:ext cx="3018792" cy="115368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ENTER CHAPTER NUMBER IN THE SQUARES WITH THE BLUE TEXT</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INSERT YOUR CHAPTER TITLE AND SUBTITLES IN THE RECTANGLES WITH WHITE TEXT</a:t>
            </a:r>
            <a:endParaRPr kumimoji="0" lang="en-GB" altLang="en-US" sz="1200" b="1" i="0" u="none" strike="noStrike" kern="0" cap="none" spc="0" normalizeH="0" baseline="0" noProof="0" dirty="0">
              <a:ln>
                <a:noFill/>
              </a:ln>
              <a:solidFill>
                <a:schemeClr val="tx1"/>
              </a:solidFill>
              <a:effectLst/>
              <a:uLnTx/>
              <a:uFillTx/>
              <a:latin typeface="+mj-lt"/>
            </a:endParaRPr>
          </a:p>
        </p:txBody>
      </p:sp>
      <p:grpSp>
        <p:nvGrpSpPr>
          <p:cNvPr id="80" name="Group 79"/>
          <p:cNvGrpSpPr/>
          <p:nvPr userDrawn="1"/>
        </p:nvGrpSpPr>
        <p:grpSpPr>
          <a:xfrm>
            <a:off x="-3101342" y="1385888"/>
            <a:ext cx="3018791" cy="1170120"/>
            <a:chOff x="-460208" y="32235"/>
            <a:chExt cx="377657" cy="1170120"/>
          </a:xfrm>
        </p:grpSpPr>
        <p:cxnSp>
          <p:nvCxnSpPr>
            <p:cNvPr id="81" name="Straight Connector 80"/>
            <p:cNvCxnSpPr/>
            <p:nvPr userDrawn="1"/>
          </p:nvCxnSpPr>
          <p:spPr bwMode="gray">
            <a:xfrm flipH="1">
              <a:off x="-460208" y="1202355"/>
              <a:ext cx="377657" cy="0"/>
            </a:xfrm>
            <a:prstGeom prst="line">
              <a:avLst/>
            </a:prstGeom>
            <a:noFill/>
            <a:ln w="6350" cap="flat" cmpd="sng" algn="ctr">
              <a:solidFill>
                <a:srgbClr val="FF0000"/>
              </a:solidFill>
              <a:prstDash val="dash"/>
              <a:miter lim="800000"/>
            </a:ln>
            <a:effectLst/>
          </p:spPr>
        </p:cxnSp>
        <p:cxnSp>
          <p:nvCxnSpPr>
            <p:cNvPr id="82" name="Straight Connector 81"/>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sp>
        <p:nvSpPr>
          <p:cNvPr id="94" name="Rectangle 104"/>
          <p:cNvSpPr>
            <a:spLocks noChangeArrowheads="1"/>
          </p:cNvSpPr>
          <p:nvPr userDrawn="1"/>
        </p:nvSpPr>
        <p:spPr bwMode="gray">
          <a:xfrm flipH="1">
            <a:off x="-3101346" y="601407"/>
            <a:ext cx="3018791" cy="57926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1 LINE OF TEXT</a:t>
            </a:r>
          </a:p>
        </p:txBody>
      </p:sp>
      <p:grpSp>
        <p:nvGrpSpPr>
          <p:cNvPr id="95" name="Group 94"/>
          <p:cNvGrpSpPr/>
          <p:nvPr userDrawn="1"/>
        </p:nvGrpSpPr>
        <p:grpSpPr>
          <a:xfrm>
            <a:off x="-3101342" y="584244"/>
            <a:ext cx="3018791" cy="604792"/>
            <a:chOff x="-460208" y="283104"/>
            <a:chExt cx="377657" cy="604792"/>
          </a:xfrm>
        </p:grpSpPr>
        <p:cxnSp>
          <p:nvCxnSpPr>
            <p:cNvPr id="96" name="Straight Connector 95"/>
            <p:cNvCxnSpPr/>
            <p:nvPr userDrawn="1"/>
          </p:nvCxnSpPr>
          <p:spPr bwMode="gray">
            <a:xfrm flipH="1">
              <a:off x="-460208" y="887896"/>
              <a:ext cx="377657" cy="0"/>
            </a:xfrm>
            <a:prstGeom prst="line">
              <a:avLst/>
            </a:prstGeom>
            <a:noFill/>
            <a:ln w="6350" cap="flat" cmpd="sng" algn="ctr">
              <a:solidFill>
                <a:srgbClr val="FF0000"/>
              </a:solidFill>
              <a:prstDash val="dash"/>
              <a:miter lim="800000"/>
            </a:ln>
            <a:effectLst/>
          </p:spPr>
        </p:cxnSp>
        <p:cxnSp>
          <p:nvCxnSpPr>
            <p:cNvPr id="97" name="Straight Connector 96"/>
            <p:cNvCxnSpPr/>
            <p:nvPr userDrawn="1"/>
          </p:nvCxnSpPr>
          <p:spPr bwMode="gray">
            <a:xfrm flipH="1">
              <a:off x="-460208" y="283104"/>
              <a:ext cx="377657" cy="0"/>
            </a:xfrm>
            <a:prstGeom prst="line">
              <a:avLst/>
            </a:prstGeom>
            <a:noFill/>
            <a:ln w="6350" cap="flat" cmpd="sng" algn="ctr">
              <a:solidFill>
                <a:srgbClr val="FF0000"/>
              </a:solidFill>
              <a:prstDash val="dash"/>
              <a:miter lim="800000"/>
            </a:ln>
            <a:effectLst/>
          </p:spPr>
        </p:cxnSp>
      </p:grpSp>
      <p:grpSp>
        <p:nvGrpSpPr>
          <p:cNvPr id="98" name="Group 97"/>
          <p:cNvGrpSpPr/>
          <p:nvPr userDrawn="1"/>
        </p:nvGrpSpPr>
        <p:grpSpPr>
          <a:xfrm>
            <a:off x="12263438" y="0"/>
            <a:ext cx="3681702" cy="3436620"/>
            <a:chOff x="12263438" y="0"/>
            <a:chExt cx="3681702" cy="3436620"/>
          </a:xfrm>
        </p:grpSpPr>
        <p:sp>
          <p:nvSpPr>
            <p:cNvPr id="99"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100"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101"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102"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103"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104"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105"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106"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107"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8"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09"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10"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11"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12"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13"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14"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15"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16"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17"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8"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9" name="Rectangle 118"/>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20" name="Rectangle 119"/>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21" name="Rectangle 120"/>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22" name="Rectangle 121"/>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23" name="Rectangle 122"/>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24"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25"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26"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27"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8" name="Rectangle 127"/>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29" name="Rectangle 128"/>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30"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31"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Tree>
    <p:extLst>
      <p:ext uri="{BB962C8B-B14F-4D97-AF65-F5344CB8AC3E}">
        <p14:creationId xmlns:p14="http://schemas.microsoft.com/office/powerpoint/2010/main" val="170194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Grey">
    <p:spTree>
      <p:nvGrpSpPr>
        <p:cNvPr id="1" name=""/>
        <p:cNvGrpSpPr/>
        <p:nvPr/>
      </p:nvGrpSpPr>
      <p:grpSpPr>
        <a:xfrm>
          <a:off x="0" y="0"/>
          <a:ext cx="0" cy="0"/>
          <a:chOff x="0" y="0"/>
          <a:chExt cx="0" cy="0"/>
        </a:xfrm>
      </p:grpSpPr>
      <p:sp>
        <p:nvSpPr>
          <p:cNvPr id="21"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41" name="Rectangle 40"/>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39" name="Title Placeholder 1"/>
          <p:cNvSpPr>
            <a:spLocks noGrp="1"/>
          </p:cNvSpPr>
          <p:nvPr>
            <p:ph type="title"/>
          </p:nvPr>
        </p:nvSpPr>
        <p:spPr bwMode="auto">
          <a:xfrm>
            <a:off x="658813" y="334961"/>
            <a:ext cx="10863261" cy="854075"/>
          </a:xfrm>
          <a:prstGeom prst="rect">
            <a:avLst/>
          </a:prstGeom>
        </p:spPr>
        <p:txBody>
          <a:bodyPr vert="horz" lIns="0" tIns="0" rIns="0" bIns="0" rtlCol="0" anchor="b">
            <a:noAutofit/>
          </a:bodyPr>
          <a:lstStyle>
            <a:lvl1pPr>
              <a:defRPr>
                <a:solidFill>
                  <a:schemeClr val="tx2"/>
                </a:solidFill>
              </a:defRPr>
            </a:lvl1pPr>
          </a:lstStyle>
          <a:p>
            <a:r>
              <a:rPr lang="en-US" noProof="0"/>
              <a:t>Click to edit Master title style</a:t>
            </a:r>
            <a:endParaRPr lang="en-GB" noProof="0" dirty="0"/>
          </a:p>
        </p:txBody>
      </p:sp>
      <p:sp>
        <p:nvSpPr>
          <p:cNvPr id="42" name="Text Placeholder 5"/>
          <p:cNvSpPr>
            <a:spLocks noGrp="1"/>
          </p:cNvSpPr>
          <p:nvPr>
            <p:ph type="body" sz="quarter" idx="12" hasCustomPrompt="1"/>
          </p:nvPr>
        </p:nvSpPr>
        <p:spPr>
          <a:xfrm>
            <a:off x="658813" y="1385888"/>
            <a:ext cx="1150937" cy="957261"/>
          </a:xfrm>
        </p:spPr>
        <p:txBody>
          <a:bodyPr/>
          <a:lstStyle>
            <a:lvl1pPr>
              <a:lnSpc>
                <a:spcPts val="7600"/>
              </a:lnSpc>
              <a:defRPr sz="7200">
                <a:solidFill>
                  <a:srgbClr val="D4D2D2"/>
                </a:solidFill>
              </a:defRPr>
            </a:lvl1pPr>
          </a:lstStyle>
          <a:p>
            <a:pPr lvl="0"/>
            <a:r>
              <a:rPr lang="en-GB" noProof="0"/>
              <a:t>00</a:t>
            </a:r>
          </a:p>
        </p:txBody>
      </p:sp>
      <p:sp>
        <p:nvSpPr>
          <p:cNvPr id="43" name="Text Placeholder 5"/>
          <p:cNvSpPr>
            <a:spLocks noGrp="1"/>
          </p:cNvSpPr>
          <p:nvPr>
            <p:ph type="body" sz="quarter" idx="13"/>
          </p:nvPr>
        </p:nvSpPr>
        <p:spPr>
          <a:xfrm>
            <a:off x="1234280"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4" name="Text Placeholder 5"/>
          <p:cNvSpPr>
            <a:spLocks noGrp="1"/>
          </p:cNvSpPr>
          <p:nvPr>
            <p:ph type="body" sz="quarter" idx="14" hasCustomPrompt="1"/>
          </p:nvPr>
        </p:nvSpPr>
        <p:spPr>
          <a:xfrm>
            <a:off x="658813" y="2556008"/>
            <a:ext cx="1150937" cy="957261"/>
          </a:xfrm>
        </p:spPr>
        <p:txBody>
          <a:bodyPr/>
          <a:lstStyle>
            <a:lvl1pPr>
              <a:lnSpc>
                <a:spcPts val="7600"/>
              </a:lnSpc>
              <a:defRPr sz="7200">
                <a:solidFill>
                  <a:srgbClr val="D4D2D2"/>
                </a:solidFill>
              </a:defRPr>
            </a:lvl1pPr>
          </a:lstStyle>
          <a:p>
            <a:pPr lvl="0"/>
            <a:r>
              <a:rPr lang="en-GB" noProof="0"/>
              <a:t>00</a:t>
            </a:r>
          </a:p>
        </p:txBody>
      </p:sp>
      <p:sp>
        <p:nvSpPr>
          <p:cNvPr id="45" name="Text Placeholder 5"/>
          <p:cNvSpPr>
            <a:spLocks noGrp="1"/>
          </p:cNvSpPr>
          <p:nvPr>
            <p:ph type="body" sz="quarter" idx="15"/>
          </p:nvPr>
        </p:nvSpPr>
        <p:spPr>
          <a:xfrm>
            <a:off x="1234280"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6" name="Text Placeholder 5"/>
          <p:cNvSpPr>
            <a:spLocks noGrp="1"/>
          </p:cNvSpPr>
          <p:nvPr>
            <p:ph type="body" sz="quarter" idx="16" hasCustomPrompt="1"/>
          </p:nvPr>
        </p:nvSpPr>
        <p:spPr>
          <a:xfrm>
            <a:off x="658813" y="3726128"/>
            <a:ext cx="1150937" cy="957261"/>
          </a:xfrm>
        </p:spPr>
        <p:txBody>
          <a:bodyPr/>
          <a:lstStyle>
            <a:lvl1pPr>
              <a:lnSpc>
                <a:spcPts val="7600"/>
              </a:lnSpc>
              <a:defRPr sz="7200">
                <a:solidFill>
                  <a:srgbClr val="D4D2D2"/>
                </a:solidFill>
              </a:defRPr>
            </a:lvl1pPr>
          </a:lstStyle>
          <a:p>
            <a:pPr lvl="0"/>
            <a:r>
              <a:rPr lang="en-GB" noProof="0" dirty="0"/>
              <a:t>00</a:t>
            </a:r>
          </a:p>
        </p:txBody>
      </p:sp>
      <p:sp>
        <p:nvSpPr>
          <p:cNvPr id="47" name="Text Placeholder 5"/>
          <p:cNvSpPr>
            <a:spLocks noGrp="1"/>
          </p:cNvSpPr>
          <p:nvPr>
            <p:ph type="body" sz="quarter" idx="17"/>
          </p:nvPr>
        </p:nvSpPr>
        <p:spPr>
          <a:xfrm>
            <a:off x="1234280"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48" name="Text Placeholder 5"/>
          <p:cNvSpPr>
            <a:spLocks noGrp="1"/>
          </p:cNvSpPr>
          <p:nvPr>
            <p:ph type="body" sz="quarter" idx="18" hasCustomPrompt="1"/>
          </p:nvPr>
        </p:nvSpPr>
        <p:spPr>
          <a:xfrm>
            <a:off x="658813" y="4896248"/>
            <a:ext cx="1150937" cy="957261"/>
          </a:xfrm>
        </p:spPr>
        <p:txBody>
          <a:bodyPr/>
          <a:lstStyle>
            <a:lvl1pPr>
              <a:lnSpc>
                <a:spcPts val="7600"/>
              </a:lnSpc>
              <a:defRPr sz="7200">
                <a:solidFill>
                  <a:srgbClr val="D4D2D2"/>
                </a:solidFill>
              </a:defRPr>
            </a:lvl1pPr>
          </a:lstStyle>
          <a:p>
            <a:pPr lvl="0"/>
            <a:r>
              <a:rPr lang="en-GB" noProof="0"/>
              <a:t>00</a:t>
            </a:r>
          </a:p>
        </p:txBody>
      </p:sp>
      <p:sp>
        <p:nvSpPr>
          <p:cNvPr id="49" name="Text Placeholder 5"/>
          <p:cNvSpPr>
            <a:spLocks noGrp="1"/>
          </p:cNvSpPr>
          <p:nvPr>
            <p:ph type="body" sz="quarter" idx="19"/>
          </p:nvPr>
        </p:nvSpPr>
        <p:spPr>
          <a:xfrm>
            <a:off x="1234280"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0" name="Text Placeholder 5"/>
          <p:cNvSpPr>
            <a:spLocks noGrp="1"/>
          </p:cNvSpPr>
          <p:nvPr>
            <p:ph type="body" sz="quarter" idx="20" hasCustomPrompt="1"/>
          </p:nvPr>
        </p:nvSpPr>
        <p:spPr>
          <a:xfrm>
            <a:off x="6501857" y="1385888"/>
            <a:ext cx="1150937" cy="957261"/>
          </a:xfrm>
        </p:spPr>
        <p:txBody>
          <a:bodyPr/>
          <a:lstStyle>
            <a:lvl1pPr>
              <a:lnSpc>
                <a:spcPts val="7600"/>
              </a:lnSpc>
              <a:defRPr sz="7200">
                <a:solidFill>
                  <a:srgbClr val="D4D2D2"/>
                </a:solidFill>
              </a:defRPr>
            </a:lvl1pPr>
          </a:lstStyle>
          <a:p>
            <a:pPr lvl="0"/>
            <a:r>
              <a:rPr lang="en-GB" noProof="0"/>
              <a:t>00</a:t>
            </a:r>
          </a:p>
        </p:txBody>
      </p:sp>
      <p:sp>
        <p:nvSpPr>
          <p:cNvPr id="51" name="Text Placeholder 5"/>
          <p:cNvSpPr>
            <a:spLocks noGrp="1"/>
          </p:cNvSpPr>
          <p:nvPr>
            <p:ph type="body" sz="quarter" idx="21"/>
          </p:nvPr>
        </p:nvSpPr>
        <p:spPr>
          <a:xfrm>
            <a:off x="7077324" y="1854993"/>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2" name="Text Placeholder 5"/>
          <p:cNvSpPr>
            <a:spLocks noGrp="1"/>
          </p:cNvSpPr>
          <p:nvPr>
            <p:ph type="body" sz="quarter" idx="22" hasCustomPrompt="1"/>
          </p:nvPr>
        </p:nvSpPr>
        <p:spPr>
          <a:xfrm>
            <a:off x="6501857" y="2556008"/>
            <a:ext cx="1150937" cy="957261"/>
          </a:xfrm>
        </p:spPr>
        <p:txBody>
          <a:bodyPr/>
          <a:lstStyle>
            <a:lvl1pPr>
              <a:lnSpc>
                <a:spcPts val="7600"/>
              </a:lnSpc>
              <a:defRPr sz="7200">
                <a:solidFill>
                  <a:srgbClr val="D4D2D2"/>
                </a:solidFill>
              </a:defRPr>
            </a:lvl1pPr>
          </a:lstStyle>
          <a:p>
            <a:pPr lvl="0"/>
            <a:r>
              <a:rPr lang="en-GB" noProof="0"/>
              <a:t>00</a:t>
            </a:r>
          </a:p>
        </p:txBody>
      </p:sp>
      <p:sp>
        <p:nvSpPr>
          <p:cNvPr id="53" name="Text Placeholder 5"/>
          <p:cNvSpPr>
            <a:spLocks noGrp="1"/>
          </p:cNvSpPr>
          <p:nvPr>
            <p:ph type="body" sz="quarter" idx="23"/>
          </p:nvPr>
        </p:nvSpPr>
        <p:spPr>
          <a:xfrm>
            <a:off x="7077324" y="3028817"/>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4" name="Text Placeholder 5"/>
          <p:cNvSpPr>
            <a:spLocks noGrp="1"/>
          </p:cNvSpPr>
          <p:nvPr>
            <p:ph type="body" sz="quarter" idx="24" hasCustomPrompt="1"/>
          </p:nvPr>
        </p:nvSpPr>
        <p:spPr>
          <a:xfrm>
            <a:off x="6501857" y="3726128"/>
            <a:ext cx="1150937" cy="957261"/>
          </a:xfrm>
        </p:spPr>
        <p:txBody>
          <a:bodyPr/>
          <a:lstStyle>
            <a:lvl1pPr>
              <a:lnSpc>
                <a:spcPts val="7600"/>
              </a:lnSpc>
              <a:defRPr sz="7200">
                <a:solidFill>
                  <a:srgbClr val="D4D2D2"/>
                </a:solidFill>
              </a:defRPr>
            </a:lvl1pPr>
          </a:lstStyle>
          <a:p>
            <a:pPr lvl="0"/>
            <a:r>
              <a:rPr lang="en-GB" noProof="0"/>
              <a:t>00</a:t>
            </a:r>
          </a:p>
        </p:txBody>
      </p:sp>
      <p:sp>
        <p:nvSpPr>
          <p:cNvPr id="55" name="Text Placeholder 5"/>
          <p:cNvSpPr>
            <a:spLocks noGrp="1"/>
          </p:cNvSpPr>
          <p:nvPr>
            <p:ph type="body" sz="quarter" idx="25"/>
          </p:nvPr>
        </p:nvSpPr>
        <p:spPr>
          <a:xfrm>
            <a:off x="7077324" y="4202641"/>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56" name="Text Placeholder 5"/>
          <p:cNvSpPr>
            <a:spLocks noGrp="1"/>
          </p:cNvSpPr>
          <p:nvPr>
            <p:ph type="body" sz="quarter" idx="26" hasCustomPrompt="1"/>
          </p:nvPr>
        </p:nvSpPr>
        <p:spPr>
          <a:xfrm>
            <a:off x="6501857" y="4896247"/>
            <a:ext cx="1150937" cy="957261"/>
          </a:xfrm>
        </p:spPr>
        <p:txBody>
          <a:bodyPr/>
          <a:lstStyle>
            <a:lvl1pPr>
              <a:lnSpc>
                <a:spcPts val="7600"/>
              </a:lnSpc>
              <a:defRPr sz="7200">
                <a:solidFill>
                  <a:srgbClr val="D4D2D2"/>
                </a:solidFill>
              </a:defRPr>
            </a:lvl1pPr>
          </a:lstStyle>
          <a:p>
            <a:pPr lvl="0"/>
            <a:r>
              <a:rPr lang="en-GB" noProof="0"/>
              <a:t>00</a:t>
            </a:r>
          </a:p>
        </p:txBody>
      </p:sp>
      <p:sp>
        <p:nvSpPr>
          <p:cNvPr id="57" name="Text Placeholder 5"/>
          <p:cNvSpPr>
            <a:spLocks noGrp="1"/>
          </p:cNvSpPr>
          <p:nvPr>
            <p:ph type="body" sz="quarter" idx="27"/>
          </p:nvPr>
        </p:nvSpPr>
        <p:spPr>
          <a:xfrm>
            <a:off x="7077324" y="5376465"/>
            <a:ext cx="4671219" cy="665958"/>
          </a:xfrm>
        </p:spPr>
        <p:txBody>
          <a:bodyPr/>
          <a:lstStyle>
            <a:lvl1pPr>
              <a:defRPr>
                <a:solidFill>
                  <a:schemeClr val="tx2"/>
                </a:solidFill>
              </a:defRPr>
            </a:lvl1pPr>
            <a:lvl2pPr>
              <a:defRPr>
                <a:solidFill>
                  <a:schemeClr val="tx2"/>
                </a:solidFill>
              </a:defRPr>
            </a:lvl2pPr>
          </a:lstStyle>
          <a:p>
            <a:pPr lvl="0"/>
            <a:r>
              <a:rPr lang="en-US" noProof="0"/>
              <a:t>Click to edit Master text styles</a:t>
            </a:r>
          </a:p>
          <a:p>
            <a:pPr lvl="1"/>
            <a:r>
              <a:rPr lang="en-US" noProof="0"/>
              <a:t>Second level</a:t>
            </a:r>
          </a:p>
        </p:txBody>
      </p:sp>
      <p:sp>
        <p:nvSpPr>
          <p:cNvPr id="76" name="Rectangle 104"/>
          <p:cNvSpPr>
            <a:spLocks noChangeArrowheads="1"/>
          </p:cNvSpPr>
          <p:nvPr userDrawn="1"/>
        </p:nvSpPr>
        <p:spPr bwMode="gray">
          <a:xfrm flipH="1">
            <a:off x="-3101346" y="601407"/>
            <a:ext cx="3018791" cy="57926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1 LINE OF TEXT</a:t>
            </a:r>
          </a:p>
        </p:txBody>
      </p:sp>
      <p:grpSp>
        <p:nvGrpSpPr>
          <p:cNvPr id="77" name="Group 76"/>
          <p:cNvGrpSpPr/>
          <p:nvPr userDrawn="1"/>
        </p:nvGrpSpPr>
        <p:grpSpPr>
          <a:xfrm>
            <a:off x="-3101342" y="584244"/>
            <a:ext cx="3018791" cy="604792"/>
            <a:chOff x="-460208" y="283104"/>
            <a:chExt cx="377657" cy="604792"/>
          </a:xfrm>
        </p:grpSpPr>
        <p:cxnSp>
          <p:nvCxnSpPr>
            <p:cNvPr id="78" name="Straight Connector 77"/>
            <p:cNvCxnSpPr/>
            <p:nvPr userDrawn="1"/>
          </p:nvCxnSpPr>
          <p:spPr bwMode="gray">
            <a:xfrm flipH="1">
              <a:off x="-460208" y="887896"/>
              <a:ext cx="377657" cy="0"/>
            </a:xfrm>
            <a:prstGeom prst="line">
              <a:avLst/>
            </a:prstGeom>
            <a:noFill/>
            <a:ln w="6350" cap="flat" cmpd="sng" algn="ctr">
              <a:solidFill>
                <a:srgbClr val="FF0000"/>
              </a:solidFill>
              <a:prstDash val="dash"/>
              <a:miter lim="800000"/>
            </a:ln>
            <a:effectLst/>
          </p:spPr>
        </p:cxnSp>
        <p:cxnSp>
          <p:nvCxnSpPr>
            <p:cNvPr id="79" name="Straight Connector 78"/>
            <p:cNvCxnSpPr/>
            <p:nvPr userDrawn="1"/>
          </p:nvCxnSpPr>
          <p:spPr bwMode="gray">
            <a:xfrm flipH="1">
              <a:off x="-460208" y="283104"/>
              <a:ext cx="377657" cy="0"/>
            </a:xfrm>
            <a:prstGeom prst="line">
              <a:avLst/>
            </a:prstGeom>
            <a:noFill/>
            <a:ln w="6350" cap="flat" cmpd="sng" algn="ctr">
              <a:solidFill>
                <a:srgbClr val="FF0000"/>
              </a:solidFill>
              <a:prstDash val="dash"/>
              <a:miter lim="800000"/>
            </a:ln>
            <a:effectLst/>
          </p:spPr>
        </p:cxnSp>
      </p:grpSp>
      <p:sp>
        <p:nvSpPr>
          <p:cNvPr id="86" name="Rectangle 104"/>
          <p:cNvSpPr>
            <a:spLocks noChangeArrowheads="1"/>
          </p:cNvSpPr>
          <p:nvPr userDrawn="1"/>
        </p:nvSpPr>
        <p:spPr bwMode="gray">
          <a:xfrm flipH="1">
            <a:off x="-3101346" y="1385889"/>
            <a:ext cx="3018792" cy="115368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ENTER CHAPTER NUMBER IN THE SQUARES WITH THE GREY TEXT</a:t>
            </a:r>
          </a:p>
          <a:p>
            <a:pPr marL="0" marR="0" lvl="0" indent="0" defTabSz="914400" eaLnBrk="1" fontAlgn="auto" latinLnBrk="0" hangingPunct="1">
              <a:lnSpc>
                <a:spcPct val="90000"/>
              </a:lnSpc>
              <a:spcBef>
                <a:spcPct val="20000"/>
              </a:spcBef>
              <a:spcAft>
                <a:spcPct val="20000"/>
              </a:spcAft>
              <a:buClrTx/>
              <a:buSzTx/>
              <a:buFontTx/>
              <a:buNone/>
              <a:tabLst/>
              <a:defRPr/>
            </a:pPr>
            <a:r>
              <a:rPr kumimoji="0" lang="en-US" altLang="en-US" sz="1200" b="1" i="0" u="none" strike="noStrike" kern="0" cap="none" spc="0" normalizeH="0" baseline="0" noProof="0" dirty="0">
                <a:ln>
                  <a:noFill/>
                </a:ln>
                <a:solidFill>
                  <a:schemeClr val="tx1"/>
                </a:solidFill>
                <a:effectLst/>
                <a:uLnTx/>
                <a:uFillTx/>
                <a:latin typeface="+mj-lt"/>
              </a:rPr>
              <a:t>INSERT YOUR CHAPTER TITLE AND SUBTITLES IN THE RECTANGLES WITH WHITE TEXT</a:t>
            </a:r>
            <a:endParaRPr kumimoji="0" lang="en-GB" altLang="en-US" sz="1200" b="1" i="0" u="none" strike="noStrike" kern="0" cap="none" spc="0" normalizeH="0" baseline="0" noProof="0" dirty="0">
              <a:ln>
                <a:noFill/>
              </a:ln>
              <a:solidFill>
                <a:schemeClr val="tx1"/>
              </a:solidFill>
              <a:effectLst/>
              <a:uLnTx/>
              <a:uFillTx/>
              <a:latin typeface="+mj-lt"/>
            </a:endParaRPr>
          </a:p>
        </p:txBody>
      </p:sp>
      <p:grpSp>
        <p:nvGrpSpPr>
          <p:cNvPr id="87" name="Group 86"/>
          <p:cNvGrpSpPr/>
          <p:nvPr userDrawn="1"/>
        </p:nvGrpSpPr>
        <p:grpSpPr>
          <a:xfrm>
            <a:off x="-3101342" y="1385888"/>
            <a:ext cx="3018791" cy="1170120"/>
            <a:chOff x="-460208" y="32235"/>
            <a:chExt cx="377657" cy="1170120"/>
          </a:xfrm>
        </p:grpSpPr>
        <p:cxnSp>
          <p:nvCxnSpPr>
            <p:cNvPr id="88" name="Straight Connector 87"/>
            <p:cNvCxnSpPr/>
            <p:nvPr userDrawn="1"/>
          </p:nvCxnSpPr>
          <p:spPr bwMode="gray">
            <a:xfrm flipH="1">
              <a:off x="-460208" y="1202355"/>
              <a:ext cx="377657" cy="0"/>
            </a:xfrm>
            <a:prstGeom prst="line">
              <a:avLst/>
            </a:prstGeom>
            <a:noFill/>
            <a:ln w="6350" cap="flat" cmpd="sng" algn="ctr">
              <a:solidFill>
                <a:srgbClr val="FF0000"/>
              </a:solidFill>
              <a:prstDash val="dash"/>
              <a:miter lim="800000"/>
            </a:ln>
            <a:effectLst/>
          </p:spPr>
        </p:cxnSp>
        <p:cxnSp>
          <p:nvCxnSpPr>
            <p:cNvPr id="89" name="Straight Connector 88"/>
            <p:cNvCxnSpPr/>
            <p:nvPr userDrawn="1"/>
          </p:nvCxnSpPr>
          <p:spPr bwMode="gray">
            <a:xfrm flipH="1">
              <a:off x="-460208" y="32235"/>
              <a:ext cx="377657" cy="0"/>
            </a:xfrm>
            <a:prstGeom prst="line">
              <a:avLst/>
            </a:prstGeom>
            <a:noFill/>
            <a:ln w="6350" cap="flat" cmpd="sng" algn="ctr">
              <a:solidFill>
                <a:srgbClr val="FF0000"/>
              </a:solidFill>
              <a:prstDash val="dash"/>
              <a:miter lim="800000"/>
            </a:ln>
            <a:effectLst/>
          </p:spPr>
        </p:cxnSp>
      </p:grpSp>
      <p:grpSp>
        <p:nvGrpSpPr>
          <p:cNvPr id="90" name="Group 89"/>
          <p:cNvGrpSpPr/>
          <p:nvPr userDrawn="1"/>
        </p:nvGrpSpPr>
        <p:grpSpPr>
          <a:xfrm>
            <a:off x="12263438" y="0"/>
            <a:ext cx="3681702" cy="3436620"/>
            <a:chOff x="12263438" y="0"/>
            <a:chExt cx="3681702" cy="3436620"/>
          </a:xfrm>
        </p:grpSpPr>
        <p:sp>
          <p:nvSpPr>
            <p:cNvPr id="9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9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9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9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9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9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9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9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9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10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10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10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10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10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10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10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10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10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10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11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1" name="Rectangle 11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12" name="Rectangle 11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13" name="Rectangle 11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14" name="Rectangle 11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15" name="Rectangle 11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1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1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1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1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20" name="Rectangle 11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21" name="Rectangle 12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2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2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64"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Tree>
    <p:extLst>
      <p:ext uri="{BB962C8B-B14F-4D97-AF65-F5344CB8AC3E}">
        <p14:creationId xmlns:p14="http://schemas.microsoft.com/office/powerpoint/2010/main" val="364838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bg1"/>
                </a:solidFill>
              </a:defRPr>
            </a:lvl1pPr>
          </a:lstStyle>
          <a:p>
            <a:r>
              <a:rPr lang="en-GB" noProof="0" dirty="0"/>
              <a:t>Click to edit </a:t>
            </a:r>
            <a:br>
              <a:rPr lang="en-GB" noProof="0" dirty="0"/>
            </a:br>
            <a:r>
              <a:rPr lang="en-GB" noProof="0" dirty="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bg1"/>
                </a:solidFill>
              </a:defRPr>
            </a:lvl1pPr>
          </a:lstStyle>
          <a:p>
            <a:pPr lvl="0"/>
            <a:r>
              <a:rPr lang="en-GB" noProof="0" dirty="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bg1"/>
                </a:solidFill>
              </a:defRPr>
            </a:lvl1pPr>
          </a:lstStyle>
          <a:p>
            <a:pPr lvl="0"/>
            <a:r>
              <a:rPr lang="en-GB" noProof="0" dirty="0"/>
              <a:t>00</a:t>
            </a:r>
          </a:p>
        </p:txBody>
      </p:sp>
      <p:sp>
        <p:nvSpPr>
          <p:cNvPr id="48" name="Rectangle 104"/>
          <p:cNvSpPr>
            <a:spLocks noChangeArrowheads="1"/>
          </p:cNvSpPr>
          <p:nvPr userDrawn="1"/>
        </p:nvSpPr>
        <p:spPr bwMode="gray">
          <a:xfrm flipH="1">
            <a:off x="-3101348" y="5445277"/>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SUBTITLE HERE</a:t>
            </a:r>
          </a:p>
        </p:txBody>
      </p:sp>
      <p:sp>
        <p:nvSpPr>
          <p:cNvPr id="49" name="Rectangle 104"/>
          <p:cNvSpPr>
            <a:spLocks noChangeArrowheads="1"/>
          </p:cNvSpPr>
          <p:nvPr userDrawn="1"/>
        </p:nvSpPr>
        <p:spPr bwMode="gray">
          <a:xfrm flipH="1">
            <a:off x="-3101350" y="3436620"/>
            <a:ext cx="3018792" cy="1880712"/>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NUMBER HERE</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436620"/>
            <a:ext cx="3018791" cy="1880713"/>
            <a:chOff x="-460208" y="-849145"/>
            <a:chExt cx="377657" cy="1876865"/>
          </a:xfrm>
        </p:grpSpPr>
        <p:cxnSp>
          <p:nvCxnSpPr>
            <p:cNvPr id="55" name="Straight Connector 54"/>
            <p:cNvCxnSpPr/>
            <p:nvPr userDrawn="1"/>
          </p:nvCxnSpPr>
          <p:spPr bwMode="gray">
            <a:xfrm flipH="1">
              <a:off x="-460208" y="1027720"/>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849145"/>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3101342" y="5445277"/>
            <a:ext cx="3018791" cy="726649"/>
            <a:chOff x="-460208" y="479536"/>
            <a:chExt cx="377657" cy="726649"/>
          </a:xfrm>
        </p:grpSpPr>
        <p:cxnSp>
          <p:nvCxnSpPr>
            <p:cNvPr id="58" name="Straight Connector 5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9" name="Straight Connector 5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0" name="Group 59"/>
          <p:cNvGrpSpPr/>
          <p:nvPr userDrawn="1"/>
        </p:nvGrpSpPr>
        <p:grpSpPr>
          <a:xfrm>
            <a:off x="12263438" y="0"/>
            <a:ext cx="3681702" cy="3436620"/>
            <a:chOff x="12263438" y="0"/>
            <a:chExt cx="3681702" cy="3436620"/>
          </a:xfrm>
        </p:grpSpPr>
        <p:sp>
          <p:nvSpPr>
            <p:cNvPr id="6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1" name="Rectangle 8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3" name="Rectangle 8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4" name="Rectangle 8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5" name="Rectangle 8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0" name="Rectangle 8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1" name="Rectangle 9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1"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bg1"/>
                </a:solidFill>
                <a:latin typeface="+mj-lt"/>
              </a:defRPr>
            </a:lvl1pPr>
          </a:lstStyle>
          <a:p>
            <a:fld id="{DDD2A080-DA64-4F5C-9131-47EB793B4410}" type="slidenum">
              <a:rPr lang="en-GB" smtClean="0"/>
              <a:pPr/>
              <a:t>‹#›</a:t>
            </a:fld>
            <a:endParaRPr lang="en-GB" dirty="0"/>
          </a:p>
        </p:txBody>
      </p:sp>
      <p:grpSp>
        <p:nvGrpSpPr>
          <p:cNvPr id="94" name="Group 93"/>
          <p:cNvGrpSpPr/>
          <p:nvPr userDrawn="1"/>
        </p:nvGrpSpPr>
        <p:grpSpPr>
          <a:xfrm>
            <a:off x="12263437" y="3542534"/>
            <a:ext cx="3681703" cy="2424674"/>
            <a:chOff x="12263437" y="3542534"/>
            <a:chExt cx="3681703" cy="2424674"/>
          </a:xfrm>
        </p:grpSpPr>
        <p:sp>
          <p:nvSpPr>
            <p:cNvPr id="9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6" name="Rectangle 9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7" name="Picture 9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1" name="Group 100"/>
            <p:cNvGrpSpPr/>
            <p:nvPr userDrawn="1"/>
          </p:nvGrpSpPr>
          <p:grpSpPr>
            <a:xfrm>
              <a:off x="14367592" y="4149392"/>
              <a:ext cx="511967" cy="758182"/>
              <a:chOff x="14093278" y="4121452"/>
              <a:chExt cx="511967" cy="758182"/>
            </a:xfrm>
          </p:grpSpPr>
          <p:pic>
            <p:nvPicPr>
              <p:cNvPr id="105" name="Picture 10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6" name="Rectangle 10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02" name="Straight Arrow Connector 10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212414481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y Chapter Slide">
    <p:spTree>
      <p:nvGrpSpPr>
        <p:cNvPr id="1" name=""/>
        <p:cNvGrpSpPr/>
        <p:nvPr/>
      </p:nvGrpSpPr>
      <p:grpSpPr>
        <a:xfrm>
          <a:off x="0" y="0"/>
          <a:ext cx="0" cy="0"/>
          <a:chOff x="0" y="0"/>
          <a:chExt cx="0" cy="0"/>
        </a:xfrm>
      </p:grpSpPr>
      <p:sp>
        <p:nvSpPr>
          <p:cNvPr id="8" name="Rectangle 104"/>
          <p:cNvSpPr>
            <a:spLocks noChangeArrowheads="1"/>
          </p:cNvSpPr>
          <p:nvPr userDrawn="1"/>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18" name="Rectangle 17"/>
          <p:cNvSpPr/>
          <p:nvPr userDrawn="1"/>
        </p:nvSpPr>
        <p:spPr>
          <a:xfrm>
            <a:off x="334962" y="333375"/>
            <a:ext cx="11522076" cy="619125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noProof="0" dirty="0">
              <a:solidFill>
                <a:schemeClr val="tx1"/>
              </a:solidFill>
            </a:endParaRPr>
          </a:p>
        </p:txBody>
      </p:sp>
      <p:sp>
        <p:nvSpPr>
          <p:cNvPr id="19" name="Picture Placeholder 10"/>
          <p:cNvSpPr>
            <a:spLocks noGrp="1"/>
          </p:cNvSpPr>
          <p:nvPr>
            <p:ph type="pic" sz="quarter" idx="19" hasCustomPrompt="1"/>
          </p:nvPr>
        </p:nvSpPr>
        <p:spPr bwMode="auto">
          <a:xfrm>
            <a:off x="7454900" y="333375"/>
            <a:ext cx="4402138" cy="6191250"/>
          </a:xfrm>
          <a:custGeom>
            <a:avLst/>
            <a:gdLst>
              <a:gd name="connsiteX0" fmla="*/ 0 w 6105525"/>
              <a:gd name="connsiteY0" fmla="*/ 0 h 6858000"/>
              <a:gd name="connsiteX1" fmla="*/ 6105525 w 6105525"/>
              <a:gd name="connsiteY1" fmla="*/ 0 h 6858000"/>
              <a:gd name="connsiteX2" fmla="*/ 6105525 w 6105525"/>
              <a:gd name="connsiteY2" fmla="*/ 6858000 h 6858000"/>
              <a:gd name="connsiteX3" fmla="*/ 0 w 61055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05525" h="6858000">
                <a:moveTo>
                  <a:pt x="0" y="0"/>
                </a:moveTo>
                <a:lnTo>
                  <a:pt x="6105525" y="0"/>
                </a:lnTo>
                <a:lnTo>
                  <a:pt x="6105525" y="6858000"/>
                </a:lnTo>
                <a:lnTo>
                  <a:pt x="0" y="6858000"/>
                </a:lnTo>
                <a:close/>
              </a:path>
            </a:pathLst>
          </a:custGeom>
          <a:solidFill>
            <a:schemeClr val="bg2"/>
          </a:solidFill>
        </p:spPr>
        <p:txBody>
          <a:bodyPr wrap="square" lIns="180000" tIns="180000" rIns="648000" bIns="180000" anchor="ctr">
            <a:noAutofit/>
          </a:bodyPr>
          <a:lstStyle>
            <a:lvl1pPr algn="r">
              <a:defRPr/>
            </a:lvl1pPr>
          </a:lstStyle>
          <a:p>
            <a:r>
              <a:rPr lang="en-GB" dirty="0"/>
              <a:t>Click on icon left </a:t>
            </a:r>
            <a:br>
              <a:rPr lang="en-GB" dirty="0"/>
            </a:br>
            <a:r>
              <a:rPr lang="en-GB" dirty="0"/>
              <a:t>to insert picture </a:t>
            </a:r>
            <a:endParaRPr lang="nl-NL" dirty="0"/>
          </a:p>
        </p:txBody>
      </p:sp>
      <p:sp>
        <p:nvSpPr>
          <p:cNvPr id="43" name="Title 1"/>
          <p:cNvSpPr>
            <a:spLocks noGrp="1"/>
          </p:cNvSpPr>
          <p:nvPr>
            <p:ph type="ctrTitle" hasCustomPrompt="1"/>
          </p:nvPr>
        </p:nvSpPr>
        <p:spPr bwMode="gray">
          <a:xfrm>
            <a:off x="995363" y="3419476"/>
            <a:ext cx="5427662" cy="1902261"/>
          </a:xfrm>
        </p:spPr>
        <p:txBody>
          <a:bodyPr anchor="b" anchorCtr="0">
            <a:noAutofit/>
          </a:bodyPr>
          <a:lstStyle>
            <a:lvl1pPr algn="l">
              <a:lnSpc>
                <a:spcPts val="4100"/>
              </a:lnSpc>
              <a:defRPr sz="5100" b="1">
                <a:solidFill>
                  <a:schemeClr val="tx2"/>
                </a:solidFill>
              </a:defRPr>
            </a:lvl1pPr>
          </a:lstStyle>
          <a:p>
            <a:r>
              <a:rPr lang="en-GB" noProof="0" dirty="0"/>
              <a:t>Click to edit </a:t>
            </a:r>
            <a:br>
              <a:rPr lang="en-GB" noProof="0" dirty="0"/>
            </a:br>
            <a:r>
              <a:rPr lang="en-GB" noProof="0" dirty="0"/>
              <a:t>Master title style</a:t>
            </a:r>
          </a:p>
        </p:txBody>
      </p:sp>
      <p:sp>
        <p:nvSpPr>
          <p:cNvPr id="44" name="Text Placeholder 6"/>
          <p:cNvSpPr>
            <a:spLocks noGrp="1"/>
          </p:cNvSpPr>
          <p:nvPr>
            <p:ph type="body" sz="quarter" idx="11" hasCustomPrompt="1"/>
          </p:nvPr>
        </p:nvSpPr>
        <p:spPr bwMode="gray">
          <a:xfrm>
            <a:off x="995363" y="5445277"/>
            <a:ext cx="4951412" cy="729450"/>
          </a:xfrm>
        </p:spPr>
        <p:txBody>
          <a:bodyPr>
            <a:noAutofit/>
          </a:bodyPr>
          <a:lstStyle>
            <a:lvl1pPr>
              <a:lnSpc>
                <a:spcPts val="2300"/>
              </a:lnSpc>
              <a:defRPr sz="2500">
                <a:solidFill>
                  <a:schemeClr val="tx2"/>
                </a:solidFill>
              </a:defRPr>
            </a:lvl1pPr>
          </a:lstStyle>
          <a:p>
            <a:pPr lvl="0"/>
            <a:r>
              <a:rPr lang="en-GB" noProof="0" dirty="0"/>
              <a:t>Click to edit Subtitle text styles</a:t>
            </a:r>
          </a:p>
        </p:txBody>
      </p:sp>
      <p:sp>
        <p:nvSpPr>
          <p:cNvPr id="46" name="Text Placeholder 5"/>
          <p:cNvSpPr>
            <a:spLocks noGrp="1"/>
          </p:cNvSpPr>
          <p:nvPr>
            <p:ph type="body" sz="quarter" idx="12" hasCustomPrompt="1"/>
          </p:nvPr>
        </p:nvSpPr>
        <p:spPr>
          <a:xfrm>
            <a:off x="995363" y="1666876"/>
            <a:ext cx="2189162" cy="1752600"/>
          </a:xfrm>
        </p:spPr>
        <p:txBody>
          <a:bodyPr/>
          <a:lstStyle>
            <a:lvl1pPr>
              <a:lnSpc>
                <a:spcPts val="13800"/>
              </a:lnSpc>
              <a:defRPr sz="12000">
                <a:solidFill>
                  <a:schemeClr val="tx2"/>
                </a:solidFill>
              </a:defRPr>
            </a:lvl1pPr>
          </a:lstStyle>
          <a:p>
            <a:pPr lvl="0"/>
            <a:r>
              <a:rPr lang="en-GB" noProof="0" dirty="0"/>
              <a:t>00</a:t>
            </a:r>
          </a:p>
        </p:txBody>
      </p:sp>
      <p:sp>
        <p:nvSpPr>
          <p:cNvPr id="48" name="Rectangle 104"/>
          <p:cNvSpPr>
            <a:spLocks noChangeArrowheads="1"/>
          </p:cNvSpPr>
          <p:nvPr userDrawn="1"/>
        </p:nvSpPr>
        <p:spPr bwMode="gray">
          <a:xfrm flipH="1">
            <a:off x="-3101348" y="5445277"/>
            <a:ext cx="3018793" cy="726649"/>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SUBTITLE HERE</a:t>
            </a:r>
          </a:p>
        </p:txBody>
      </p:sp>
      <p:sp>
        <p:nvSpPr>
          <p:cNvPr id="49" name="Rectangle 104"/>
          <p:cNvSpPr>
            <a:spLocks noChangeArrowheads="1"/>
          </p:cNvSpPr>
          <p:nvPr userDrawn="1"/>
        </p:nvSpPr>
        <p:spPr bwMode="gray">
          <a:xfrm flipH="1">
            <a:off x="-3101350" y="3436620"/>
            <a:ext cx="3018792" cy="1880712"/>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TITLE HERE</a:t>
            </a:r>
          </a:p>
        </p:txBody>
      </p:sp>
      <p:sp>
        <p:nvSpPr>
          <p:cNvPr id="50" name="Rectangle 104"/>
          <p:cNvSpPr>
            <a:spLocks noChangeArrowheads="1"/>
          </p:cNvSpPr>
          <p:nvPr userDrawn="1"/>
        </p:nvSpPr>
        <p:spPr bwMode="gray">
          <a:xfrm flipH="1">
            <a:off x="-3101352" y="1892635"/>
            <a:ext cx="3018791" cy="126047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YOUR CHAPTER NUMBER HERE</a:t>
            </a:r>
          </a:p>
        </p:txBody>
      </p:sp>
      <p:grpSp>
        <p:nvGrpSpPr>
          <p:cNvPr id="51" name="Group 50"/>
          <p:cNvGrpSpPr/>
          <p:nvPr userDrawn="1"/>
        </p:nvGrpSpPr>
        <p:grpSpPr>
          <a:xfrm>
            <a:off x="-3101342" y="1892636"/>
            <a:ext cx="3018791" cy="1260476"/>
            <a:chOff x="-460208" y="506896"/>
            <a:chExt cx="377657" cy="1260476"/>
          </a:xfrm>
        </p:grpSpPr>
        <p:cxnSp>
          <p:nvCxnSpPr>
            <p:cNvPr id="52" name="Straight Connector 51"/>
            <p:cNvCxnSpPr/>
            <p:nvPr userDrawn="1"/>
          </p:nvCxnSpPr>
          <p:spPr bwMode="gray">
            <a:xfrm flipH="1">
              <a:off x="-460208" y="1767372"/>
              <a:ext cx="377657" cy="0"/>
            </a:xfrm>
            <a:prstGeom prst="line">
              <a:avLst/>
            </a:prstGeom>
            <a:noFill/>
            <a:ln w="6350" cap="flat" cmpd="sng" algn="ctr">
              <a:solidFill>
                <a:srgbClr val="FF0000"/>
              </a:solidFill>
              <a:prstDash val="dash"/>
              <a:miter lim="800000"/>
            </a:ln>
            <a:effectLst/>
          </p:spPr>
        </p:cxnSp>
        <p:cxnSp>
          <p:nvCxnSpPr>
            <p:cNvPr id="53" name="Straight Connector 52"/>
            <p:cNvCxnSpPr/>
            <p:nvPr userDrawn="1"/>
          </p:nvCxnSpPr>
          <p:spPr bwMode="gray">
            <a:xfrm flipH="1">
              <a:off x="-460208" y="506896"/>
              <a:ext cx="377657" cy="0"/>
            </a:xfrm>
            <a:prstGeom prst="line">
              <a:avLst/>
            </a:prstGeom>
            <a:noFill/>
            <a:ln w="6350" cap="flat" cmpd="sng" algn="ctr">
              <a:solidFill>
                <a:srgbClr val="FF0000"/>
              </a:solidFill>
              <a:prstDash val="dash"/>
              <a:miter lim="800000"/>
            </a:ln>
            <a:effectLst/>
          </p:spPr>
        </p:cxnSp>
      </p:grpSp>
      <p:grpSp>
        <p:nvGrpSpPr>
          <p:cNvPr id="54" name="Group 53"/>
          <p:cNvGrpSpPr/>
          <p:nvPr userDrawn="1"/>
        </p:nvGrpSpPr>
        <p:grpSpPr>
          <a:xfrm>
            <a:off x="-3101342" y="3436620"/>
            <a:ext cx="3018791" cy="1880713"/>
            <a:chOff x="-460208" y="-849145"/>
            <a:chExt cx="377657" cy="1876865"/>
          </a:xfrm>
        </p:grpSpPr>
        <p:cxnSp>
          <p:nvCxnSpPr>
            <p:cNvPr id="55" name="Straight Connector 54"/>
            <p:cNvCxnSpPr/>
            <p:nvPr userDrawn="1"/>
          </p:nvCxnSpPr>
          <p:spPr bwMode="gray">
            <a:xfrm flipH="1">
              <a:off x="-460208" y="1027720"/>
              <a:ext cx="377657" cy="0"/>
            </a:xfrm>
            <a:prstGeom prst="line">
              <a:avLst/>
            </a:prstGeom>
            <a:noFill/>
            <a:ln w="6350" cap="flat" cmpd="sng" algn="ctr">
              <a:solidFill>
                <a:srgbClr val="FF0000"/>
              </a:solidFill>
              <a:prstDash val="dash"/>
              <a:miter lim="800000"/>
            </a:ln>
            <a:effectLst/>
          </p:spPr>
        </p:cxnSp>
        <p:cxnSp>
          <p:nvCxnSpPr>
            <p:cNvPr id="56" name="Straight Connector 55"/>
            <p:cNvCxnSpPr/>
            <p:nvPr userDrawn="1"/>
          </p:nvCxnSpPr>
          <p:spPr bwMode="gray">
            <a:xfrm flipH="1">
              <a:off x="-460208" y="-849145"/>
              <a:ext cx="377657" cy="0"/>
            </a:xfrm>
            <a:prstGeom prst="line">
              <a:avLst/>
            </a:prstGeom>
            <a:noFill/>
            <a:ln w="6350" cap="flat" cmpd="sng" algn="ctr">
              <a:solidFill>
                <a:srgbClr val="FF0000"/>
              </a:solidFill>
              <a:prstDash val="dash"/>
              <a:miter lim="800000"/>
            </a:ln>
            <a:effectLst/>
          </p:spPr>
        </p:cxnSp>
      </p:grpSp>
      <p:grpSp>
        <p:nvGrpSpPr>
          <p:cNvPr id="57" name="Group 56"/>
          <p:cNvGrpSpPr/>
          <p:nvPr userDrawn="1"/>
        </p:nvGrpSpPr>
        <p:grpSpPr>
          <a:xfrm>
            <a:off x="-3101342" y="5445277"/>
            <a:ext cx="3018791" cy="726649"/>
            <a:chOff x="-460208" y="479536"/>
            <a:chExt cx="377657" cy="726649"/>
          </a:xfrm>
        </p:grpSpPr>
        <p:cxnSp>
          <p:nvCxnSpPr>
            <p:cNvPr id="58" name="Straight Connector 57"/>
            <p:cNvCxnSpPr/>
            <p:nvPr userDrawn="1"/>
          </p:nvCxnSpPr>
          <p:spPr bwMode="gray">
            <a:xfrm flipH="1">
              <a:off x="-460208" y="1206185"/>
              <a:ext cx="377657" cy="0"/>
            </a:xfrm>
            <a:prstGeom prst="line">
              <a:avLst/>
            </a:prstGeom>
            <a:noFill/>
            <a:ln w="6350" cap="flat" cmpd="sng" algn="ctr">
              <a:solidFill>
                <a:srgbClr val="FF0000"/>
              </a:solidFill>
              <a:prstDash val="dash"/>
              <a:miter lim="800000"/>
            </a:ln>
            <a:effectLst/>
          </p:spPr>
        </p:cxnSp>
        <p:cxnSp>
          <p:nvCxnSpPr>
            <p:cNvPr id="59" name="Straight Connector 58"/>
            <p:cNvCxnSpPr/>
            <p:nvPr userDrawn="1"/>
          </p:nvCxnSpPr>
          <p:spPr bwMode="gray">
            <a:xfrm flipH="1">
              <a:off x="-460208" y="479536"/>
              <a:ext cx="377657" cy="0"/>
            </a:xfrm>
            <a:prstGeom prst="line">
              <a:avLst/>
            </a:prstGeom>
            <a:noFill/>
            <a:ln w="6350" cap="flat" cmpd="sng" algn="ctr">
              <a:solidFill>
                <a:srgbClr val="FF0000"/>
              </a:solidFill>
              <a:prstDash val="dash"/>
              <a:miter lim="800000"/>
            </a:ln>
            <a:effectLst/>
          </p:spPr>
        </p:cxnSp>
      </p:grpSp>
      <p:grpSp>
        <p:nvGrpSpPr>
          <p:cNvPr id="60" name="Group 59"/>
          <p:cNvGrpSpPr/>
          <p:nvPr userDrawn="1"/>
        </p:nvGrpSpPr>
        <p:grpSpPr>
          <a:xfrm>
            <a:off x="12263438" y="0"/>
            <a:ext cx="3681702" cy="3436620"/>
            <a:chOff x="12263438" y="0"/>
            <a:chExt cx="3681702" cy="3436620"/>
          </a:xfrm>
        </p:grpSpPr>
        <p:sp>
          <p:nvSpPr>
            <p:cNvPr id="61"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62"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63"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64"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5"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6"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67"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68"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69"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0"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7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72"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73"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74"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75"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76"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77"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78"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79"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0"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81" name="Rectangle 80"/>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82" name="Rectangle 81"/>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83" name="Rectangle 82"/>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84" name="Rectangle 83"/>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85" name="Rectangle 84"/>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86"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87"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88"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89"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90" name="Rectangle 89"/>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91" name="Rectangle 90"/>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92"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93"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sp>
        <p:nvSpPr>
          <p:cNvPr id="120" name="Slide Number Placeholder 5"/>
          <p:cNvSpPr>
            <a:spLocks noGrp="1"/>
          </p:cNvSpPr>
          <p:nvPr>
            <p:ph type="sldNum" sz="quarter" idx="4"/>
          </p:nvPr>
        </p:nvSpPr>
        <p:spPr bwMode="gray">
          <a:xfrm>
            <a:off x="658813" y="5992145"/>
            <a:ext cx="250381" cy="347662"/>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grpSp>
        <p:nvGrpSpPr>
          <p:cNvPr id="94" name="Group 93"/>
          <p:cNvGrpSpPr/>
          <p:nvPr userDrawn="1"/>
        </p:nvGrpSpPr>
        <p:grpSpPr>
          <a:xfrm>
            <a:off x="12263437" y="3542534"/>
            <a:ext cx="3681703" cy="2424674"/>
            <a:chOff x="12263437" y="3542534"/>
            <a:chExt cx="3681703" cy="2424674"/>
          </a:xfrm>
        </p:grpSpPr>
        <p:sp>
          <p:nvSpPr>
            <p:cNvPr id="95" name="Rectangle 104"/>
            <p:cNvSpPr>
              <a:spLocks noChangeArrowheads="1"/>
            </p:cNvSpPr>
            <p:nvPr userDrawn="1"/>
          </p:nvSpPr>
          <p:spPr bwMode="gray">
            <a:xfrm>
              <a:off x="12263438" y="3542535"/>
              <a:ext cx="3681702" cy="2424673"/>
            </a:xfrm>
            <a:prstGeom prst="rect">
              <a:avLst/>
            </a:prstGeom>
            <a:solidFill>
              <a:srgbClr val="E6E6E6"/>
            </a:solidFill>
            <a:ln>
              <a:noFill/>
            </a:ln>
            <a:effectLst/>
          </p:spPr>
          <p:txBody>
            <a:bodyPr wrap="square" lIns="180000" tIns="180000" rIns="180000" bIns="180000" anchor="ctr">
              <a:noAutofit/>
            </a:bodyPr>
            <a:lstStyle/>
            <a:p>
              <a:endParaRPr lang="en-GB" sz="1000" noProof="0" dirty="0"/>
            </a:p>
          </p:txBody>
        </p:sp>
        <p:sp>
          <p:nvSpPr>
            <p:cNvPr id="96" name="Rectangle 95"/>
            <p:cNvSpPr/>
            <p:nvPr/>
          </p:nvSpPr>
          <p:spPr bwMode="gray">
            <a:xfrm>
              <a:off x="12263437" y="3542534"/>
              <a:ext cx="2008240" cy="224866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36000" rIns="36000" bIns="36000" rtlCol="0" anchor="t" anchorCtr="0">
              <a:noAutofit/>
            </a:bodyPr>
            <a:lstStyle/>
            <a:p>
              <a:pPr algn="l"/>
              <a:r>
                <a:rPr lang="en-GB" sz="1200" b="1" i="0" noProof="0" dirty="0">
                  <a:solidFill>
                    <a:schemeClr val="tx1"/>
                  </a:solidFill>
                  <a:latin typeface="+mj-lt"/>
                </a:rPr>
                <a:t>CROP PICTURE</a:t>
              </a:r>
            </a:p>
            <a:p>
              <a:pPr algn="l"/>
              <a:r>
                <a:rPr lang="en-GB" sz="1000" b="0" i="0" noProof="0" dirty="0">
                  <a:solidFill>
                    <a:schemeClr val="tx1"/>
                  </a:solidFill>
                </a:rPr>
                <a:t>Select picture &gt; click</a:t>
              </a:r>
              <a:r>
                <a:rPr lang="en-GB" sz="1000" b="0" i="0" baseline="0" noProof="0" dirty="0">
                  <a:solidFill>
                    <a:schemeClr val="tx1"/>
                  </a:solidFill>
                </a:rPr>
                <a:t> on tab </a:t>
              </a:r>
              <a:r>
                <a:rPr lang="en-GB" sz="1000" b="1" i="0" baseline="0" noProof="0" dirty="0">
                  <a:solidFill>
                    <a:schemeClr val="tx1"/>
                  </a:solidFill>
                </a:rPr>
                <a:t>“Picture Tools”</a:t>
              </a:r>
              <a:r>
                <a:rPr lang="en-GB" sz="1000" b="0" i="0" baseline="0" noProof="0" dirty="0">
                  <a:solidFill>
                    <a:schemeClr val="tx1"/>
                  </a:solidFill>
                </a:rPr>
                <a:t> &gt; </a:t>
              </a:r>
              <a:r>
                <a:rPr lang="en-GB" sz="1000" b="1" i="0" baseline="0" noProof="0" dirty="0">
                  <a:solidFill>
                    <a:schemeClr val="tx1"/>
                  </a:solidFill>
                </a:rPr>
                <a:t>“Format”</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noProof="0" dirty="0">
                  <a:solidFill>
                    <a:schemeClr val="tx1"/>
                  </a:solidFill>
                </a:rPr>
                <a:t>Click</a:t>
              </a:r>
              <a:r>
                <a:rPr lang="en-GB" sz="1000" b="0" i="0" baseline="0" noProof="0" dirty="0">
                  <a:solidFill>
                    <a:schemeClr val="tx1"/>
                  </a:solidFill>
                </a:rPr>
                <a:t> on the icon above </a:t>
              </a:r>
              <a:r>
                <a:rPr lang="en-GB" sz="1000" b="1" i="0" baseline="0" noProof="0" dirty="0">
                  <a:solidFill>
                    <a:schemeClr val="tx1"/>
                  </a:solidFill>
                </a:rPr>
                <a:t>“Crop”</a:t>
              </a:r>
            </a:p>
            <a:p>
              <a:pPr algn="l"/>
              <a:endParaRPr lang="en-GB" sz="1000" b="0" i="0" baseline="0" noProof="0" dirty="0">
                <a:solidFill>
                  <a:schemeClr val="tx1"/>
                </a:solidFill>
              </a:endParaRPr>
            </a:p>
            <a:p>
              <a:pPr algn="l"/>
              <a:endParaRPr lang="en-GB" sz="1000" b="0" i="0" baseline="0" noProof="0" dirty="0">
                <a:solidFill>
                  <a:schemeClr val="tx1"/>
                </a:solidFill>
              </a:endParaRPr>
            </a:p>
            <a:p>
              <a:pPr algn="l"/>
              <a:r>
                <a:rPr lang="en-GB" sz="1000" b="0" i="0" baseline="0" noProof="0" dirty="0">
                  <a:solidFill>
                    <a:schemeClr val="tx1"/>
                  </a:solidFill>
                </a:rPr>
                <a:t>You will see crop and scale markers on the corners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0" i="0" noProof="0" dirty="0">
                  <a:solidFill>
                    <a:schemeClr val="tx1"/>
                  </a:solidFill>
                </a:rPr>
                <a:t>Use the </a:t>
              </a:r>
              <a:r>
                <a:rPr lang="en-GB" sz="1000" b="1" i="0" noProof="0" dirty="0">
                  <a:solidFill>
                    <a:schemeClr val="tx1"/>
                  </a:solidFill>
                </a:rPr>
                <a:t>“circular scale icon” </a:t>
              </a:r>
              <a:r>
                <a:rPr lang="en-GB" sz="1000" b="0" i="0" noProof="0" dirty="0">
                  <a:solidFill>
                    <a:schemeClr val="tx1"/>
                  </a:solidFill>
                </a:rPr>
                <a:t>to scale your picture within the cropped region.</a:t>
              </a:r>
            </a:p>
            <a:p>
              <a:pPr algn="l"/>
              <a:endParaRPr lang="en-GB" sz="1000" b="0" i="0" noProof="0" dirty="0">
                <a:solidFill>
                  <a:schemeClr val="tx1"/>
                </a:solidFill>
              </a:endParaRPr>
            </a:p>
            <a:p>
              <a:pPr algn="l"/>
              <a:endParaRPr lang="en-GB" sz="1000" b="0" i="0" noProof="0" dirty="0">
                <a:solidFill>
                  <a:schemeClr val="tx1"/>
                </a:solidFill>
              </a:endParaRPr>
            </a:p>
          </p:txBody>
        </p:sp>
        <p:pic>
          <p:nvPicPr>
            <p:cNvPr id="97" name="Picture 96"/>
            <p:cNvPicPr>
              <a:picLocks noChangeAspect="1"/>
            </p:cNvPicPr>
            <p:nvPr/>
          </p:nvPicPr>
          <p:blipFill>
            <a:blip r:embed="rId2">
              <a:extLst>
                <a:ext uri="{28A0092B-C50C-407E-A947-70E740481C1C}">
                  <a14:useLocalDpi xmlns:a14="http://schemas.microsoft.com/office/drawing/2010/main"/>
                </a:ext>
              </a:extLst>
            </a:blip>
            <a:stretch>
              <a:fillRect/>
            </a:stretch>
          </p:blipFill>
          <p:spPr bwMode="gray">
            <a:xfrm>
              <a:off x="14887153" y="5028163"/>
              <a:ext cx="352425" cy="352425"/>
            </a:xfrm>
            <a:prstGeom prst="rect">
              <a:avLst/>
            </a:prstGeom>
          </p:spPr>
        </p:pic>
        <p:pic>
          <p:nvPicPr>
            <p:cNvPr id="98" name="Picture 97"/>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4360822" y="3611888"/>
              <a:ext cx="1405088" cy="524792"/>
            </a:xfrm>
            <a:prstGeom prst="rect">
              <a:avLst/>
            </a:prstGeom>
          </p:spPr>
        </p:pic>
        <p:pic>
          <p:nvPicPr>
            <p:cNvPr id="99" name="Picture 98"/>
            <p:cNvPicPr>
              <a:picLocks noChangeAspect="1"/>
            </p:cNvPicPr>
            <p:nvPr/>
          </p:nvPicPr>
          <p:blipFill>
            <a:blip r:embed="rId4">
              <a:extLst>
                <a:ext uri="{28A0092B-C50C-407E-A947-70E740481C1C}">
                  <a14:useLocalDpi xmlns:a14="http://schemas.microsoft.com/office/drawing/2010/main"/>
                </a:ext>
              </a:extLst>
            </a:blip>
            <a:stretch>
              <a:fillRect/>
            </a:stretch>
          </p:blipFill>
          <p:spPr bwMode="gray">
            <a:xfrm>
              <a:off x="14360822" y="5028164"/>
              <a:ext cx="352425" cy="352425"/>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a:ext>
              </a:extLst>
            </a:blip>
            <a:stretch>
              <a:fillRect/>
            </a:stretch>
          </p:blipFill>
          <p:spPr bwMode="gray">
            <a:xfrm>
              <a:off x="15413485" y="5028164"/>
              <a:ext cx="352425" cy="352425"/>
            </a:xfrm>
            <a:prstGeom prst="rect">
              <a:avLst/>
            </a:prstGeom>
          </p:spPr>
        </p:pic>
        <p:grpSp>
          <p:nvGrpSpPr>
            <p:cNvPr id="101" name="Group 100"/>
            <p:cNvGrpSpPr/>
            <p:nvPr userDrawn="1"/>
          </p:nvGrpSpPr>
          <p:grpSpPr>
            <a:xfrm>
              <a:off x="14367592" y="4149392"/>
              <a:ext cx="511967" cy="758182"/>
              <a:chOff x="14093278" y="4121452"/>
              <a:chExt cx="511967" cy="758182"/>
            </a:xfrm>
          </p:grpSpPr>
          <p:pic>
            <p:nvPicPr>
              <p:cNvPr id="105" name="Picture 104"/>
              <p:cNvPicPr>
                <a:picLocks noChangeAspect="1"/>
              </p:cNvPicPr>
              <p:nvPr/>
            </p:nvPicPr>
            <p:blipFill rotWithShape="1">
              <a:blip r:embed="rId6" cstate="screen">
                <a:extLst>
                  <a:ext uri="{28A0092B-C50C-407E-A947-70E740481C1C}">
                    <a14:useLocalDpi xmlns:a14="http://schemas.microsoft.com/office/drawing/2010/main"/>
                  </a:ext>
                </a:extLst>
              </a:blip>
              <a:srcRect l="38920" b="13479"/>
              <a:stretch/>
            </p:blipFill>
            <p:spPr bwMode="gray">
              <a:xfrm>
                <a:off x="14093278" y="4121452"/>
                <a:ext cx="511967" cy="758182"/>
              </a:xfrm>
              <a:prstGeom prst="rect">
                <a:avLst/>
              </a:prstGeom>
            </p:spPr>
          </p:pic>
          <p:sp>
            <p:nvSpPr>
              <p:cNvPr id="106" name="Rectangle 105"/>
              <p:cNvSpPr/>
              <p:nvPr/>
            </p:nvSpPr>
            <p:spPr bwMode="gray">
              <a:xfrm>
                <a:off x="14122400" y="4229100"/>
                <a:ext cx="393700" cy="368300"/>
              </a:xfrm>
              <a:prstGeom prst="rect">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cxnSp>
          <p:nvCxnSpPr>
            <p:cNvPr id="102" name="Straight Arrow Connector 101"/>
            <p:cNvCxnSpPr/>
            <p:nvPr/>
          </p:nvCxnSpPr>
          <p:spPr bwMode="gray">
            <a:xfrm flipV="1">
              <a:off x="14537035"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bwMode="gray">
            <a:xfrm flipV="1">
              <a:off x="15641086" y="5400695"/>
              <a:ext cx="0" cy="1800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bwMode="gray">
            <a:xfrm>
              <a:off x="15517444" y="5108869"/>
              <a:ext cx="233362" cy="233362"/>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US" dirty="0" err="1"/>
            </a:p>
          </p:txBody>
        </p:sp>
      </p:grpSp>
    </p:spTree>
    <p:extLst>
      <p:ext uri="{BB962C8B-B14F-4D97-AF65-F5344CB8AC3E}">
        <p14:creationId xmlns:p14="http://schemas.microsoft.com/office/powerpoint/2010/main" val="5388660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Text Slide">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658814" y="1544638"/>
            <a:ext cx="8966200" cy="4475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a:xfrm>
            <a:off x="658813" y="515833"/>
            <a:ext cx="8966201" cy="854075"/>
          </a:xfrm>
        </p:spPr>
        <p:txBody>
          <a:bodyPr/>
          <a:lstStyle/>
          <a:p>
            <a:r>
              <a:rPr lang="en-US" noProof="0"/>
              <a:t>Click to edit Master title style</a:t>
            </a:r>
            <a:endParaRPr lang="en-GB" noProof="0"/>
          </a:p>
        </p:txBody>
      </p:sp>
      <p:sp>
        <p:nvSpPr>
          <p:cNvPr id="7"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smtClean="0"/>
              <a:pPr/>
              <a:t>‹#›</a:t>
            </a:fld>
            <a:endParaRPr lang="en-GB" dirty="0"/>
          </a:p>
        </p:txBody>
      </p:sp>
      <p:sp>
        <p:nvSpPr>
          <p:cNvPr id="9"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GB" noProof="0"/>
              <a:t>Title of this presentation (Footer Text)</a:t>
            </a:r>
          </a:p>
        </p:txBody>
      </p:sp>
    </p:spTree>
    <p:extLst>
      <p:ext uri="{BB962C8B-B14F-4D97-AF65-F5344CB8AC3E}">
        <p14:creationId xmlns:p14="http://schemas.microsoft.com/office/powerpoint/2010/main" val="1777056863"/>
      </p:ext>
    </p:extLst>
  </p:cSld>
  <p:clrMapOvr>
    <a:masterClrMapping/>
  </p:clrMapOvr>
  <p:extLst>
    <p:ext uri="{DCECCB84-F9BA-43D5-87BE-67443E8EF086}">
      <p15:sldGuideLst xmlns:p15="http://schemas.microsoft.com/office/powerpoint/2012/main">
        <p15:guide id="1" pos="6063"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jpe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63" name="Rectangle 104"/>
          <p:cNvSpPr>
            <a:spLocks noChangeArrowheads="1"/>
          </p:cNvSpPr>
          <p:nvPr/>
        </p:nvSpPr>
        <p:spPr bwMode="gray">
          <a:xfrm flipH="1">
            <a:off x="-3687885" y="0"/>
            <a:ext cx="19633024" cy="6854207"/>
          </a:xfrm>
          <a:prstGeom prst="rect">
            <a:avLst/>
          </a:prstGeom>
          <a:noFill/>
          <a:ln>
            <a:noFill/>
          </a:ln>
          <a:effectLst/>
        </p:spPr>
        <p:txBody>
          <a:bodyPr wrap="square" lIns="72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endParaRPr kumimoji="0" lang="en-GB" altLang="en-US" sz="1200" b="1" i="0" u="none" strike="noStrike" kern="0" cap="none" spc="0" normalizeH="0" baseline="0" noProof="0" dirty="0">
              <a:ln>
                <a:noFill/>
              </a:ln>
              <a:solidFill>
                <a:srgbClr val="FDFDFD"/>
              </a:solidFill>
              <a:effectLst/>
              <a:uLnTx/>
              <a:uFillTx/>
              <a:latin typeface="+mn-lt"/>
            </a:endParaRPr>
          </a:p>
        </p:txBody>
      </p:sp>
      <p:sp>
        <p:nvSpPr>
          <p:cNvPr id="5" name="Rectangle 4"/>
          <p:cNvSpPr/>
          <p:nvPr/>
        </p:nvSpPr>
        <p:spPr>
          <a:xfrm>
            <a:off x="0" y="6019799"/>
            <a:ext cx="12187070" cy="84296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dirty="0" err="1">
              <a:solidFill>
                <a:schemeClr val="tx1"/>
              </a:solidFill>
            </a:endParaRPr>
          </a:p>
        </p:txBody>
      </p:sp>
      <p:sp>
        <p:nvSpPr>
          <p:cNvPr id="2" name="Title Placeholder 1"/>
          <p:cNvSpPr>
            <a:spLocks noGrp="1"/>
          </p:cNvSpPr>
          <p:nvPr>
            <p:ph type="title"/>
          </p:nvPr>
        </p:nvSpPr>
        <p:spPr bwMode="auto">
          <a:xfrm>
            <a:off x="658813" y="515833"/>
            <a:ext cx="10863261" cy="854075"/>
          </a:xfrm>
          <a:prstGeom prst="rect">
            <a:avLst/>
          </a:prstGeom>
        </p:spPr>
        <p:txBody>
          <a:bodyPr vert="horz" lIns="0" tIns="0" rIns="0" bIns="0" rtlCol="0" anchor="ctr">
            <a:noAutofit/>
          </a:bodyPr>
          <a:lstStyle/>
          <a:p>
            <a:r>
              <a:rPr lang="en-GB" noProof="0" dirty="0"/>
              <a:t>Click to edit title style</a:t>
            </a:r>
          </a:p>
        </p:txBody>
      </p:sp>
      <p:sp>
        <p:nvSpPr>
          <p:cNvPr id="3" name="Text Placeholder 2"/>
          <p:cNvSpPr>
            <a:spLocks noGrp="1"/>
          </p:cNvSpPr>
          <p:nvPr>
            <p:ph type="body" idx="1"/>
          </p:nvPr>
        </p:nvSpPr>
        <p:spPr bwMode="auto">
          <a:xfrm>
            <a:off x="658813" y="1544638"/>
            <a:ext cx="10863261" cy="4475162"/>
          </a:xfrm>
          <a:prstGeom prst="rect">
            <a:avLst/>
          </a:prstGeom>
        </p:spPr>
        <p:txBody>
          <a:bodyPr vert="horz" lIns="0" tIns="0" rIns="0" bIns="0" rtlCol="0">
            <a:noAutofit/>
          </a:bodyPr>
          <a:lstStyle/>
          <a:p>
            <a:pPr lvl="0"/>
            <a:r>
              <a:rPr lang="en-GB" noProof="0"/>
              <a:t>Click to edit text styles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Sixth Level</a:t>
            </a:r>
          </a:p>
        </p:txBody>
      </p:sp>
      <p:sp>
        <p:nvSpPr>
          <p:cNvPr id="21" name="Slide Number Placeholder 5"/>
          <p:cNvSpPr>
            <a:spLocks noGrp="1"/>
          </p:cNvSpPr>
          <p:nvPr>
            <p:ph type="sldNum" sz="quarter" idx="4"/>
          </p:nvPr>
        </p:nvSpPr>
        <p:spPr bwMode="gray">
          <a:xfrm>
            <a:off x="351371" y="6372229"/>
            <a:ext cx="272256" cy="188119"/>
          </a:xfrm>
          <a:prstGeom prst="rect">
            <a:avLst/>
          </a:prstGeom>
        </p:spPr>
        <p:txBody>
          <a:bodyPr vert="horz" lIns="0" tIns="0" rIns="0" bIns="0" rtlCol="0" anchor="ctr"/>
          <a:lstStyle>
            <a:lvl1pPr algn="l">
              <a:defRPr sz="1200" b="1">
                <a:solidFill>
                  <a:schemeClr val="tx2"/>
                </a:solidFill>
                <a:latin typeface="+mj-lt"/>
              </a:defRPr>
            </a:lvl1pPr>
          </a:lstStyle>
          <a:p>
            <a:fld id="{DDD2A080-DA64-4F5C-9131-47EB793B4410}" type="slidenum">
              <a:rPr lang="en-GB" noProof="0" smtClean="0"/>
              <a:pPr/>
              <a:t>‹#›</a:t>
            </a:fld>
            <a:endParaRPr lang="en-GB" noProof="0" dirty="0"/>
          </a:p>
        </p:txBody>
      </p:sp>
      <p:sp>
        <p:nvSpPr>
          <p:cNvPr id="47" name="Rectangle 104"/>
          <p:cNvSpPr>
            <a:spLocks noChangeArrowheads="1"/>
          </p:cNvSpPr>
          <p:nvPr/>
        </p:nvSpPr>
        <p:spPr bwMode="gray">
          <a:xfrm>
            <a:off x="12263437" y="6019797"/>
            <a:ext cx="3681702" cy="842966"/>
          </a:xfrm>
          <a:prstGeom prst="rect">
            <a:avLst/>
          </a:prstGeom>
          <a:solidFill>
            <a:srgbClr val="E6E6E6"/>
          </a:solidFill>
          <a:ln>
            <a:noFill/>
          </a:ln>
          <a:effectLst/>
        </p:spPr>
        <p:txBody>
          <a:bodyPr wrap="square" lIns="180000" tIns="180000" rIns="72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NO CONTENT BETWEEN THESE RED LINES</a:t>
            </a:r>
          </a:p>
        </p:txBody>
      </p:sp>
      <p:grpSp>
        <p:nvGrpSpPr>
          <p:cNvPr id="6" name="Group 5"/>
          <p:cNvGrpSpPr/>
          <p:nvPr/>
        </p:nvGrpSpPr>
        <p:grpSpPr>
          <a:xfrm>
            <a:off x="12263438" y="0"/>
            <a:ext cx="3681702" cy="3436620"/>
            <a:chOff x="12263438" y="0"/>
            <a:chExt cx="3681702" cy="3436620"/>
          </a:xfrm>
        </p:grpSpPr>
        <p:sp>
          <p:nvSpPr>
            <p:cNvPr id="44" name="Rectangle 104"/>
            <p:cNvSpPr>
              <a:spLocks noChangeArrowheads="1"/>
            </p:cNvSpPr>
            <p:nvPr userDrawn="1"/>
          </p:nvSpPr>
          <p:spPr bwMode="gray">
            <a:xfrm>
              <a:off x="12263438" y="0"/>
              <a:ext cx="3681702" cy="3436620"/>
            </a:xfrm>
            <a:prstGeom prst="rect">
              <a:avLst/>
            </a:prstGeom>
            <a:solidFill>
              <a:srgbClr val="E6E6E6"/>
            </a:solidFill>
            <a:ln>
              <a:noFill/>
            </a:ln>
            <a:effectLst/>
          </p:spPr>
          <p:txBody>
            <a:bodyPr wrap="square" lIns="180000" tIns="180000" rIns="180000" bIns="180000" anchor="ctr">
              <a:noAutofit/>
            </a:bodyPr>
            <a:lstStyle/>
            <a:p>
              <a:endParaRPr lang="en-GB" sz="1000" noProof="0" dirty="0">
                <a:solidFill>
                  <a:schemeClr val="tx1"/>
                </a:solidFill>
              </a:endParaRPr>
            </a:p>
          </p:txBody>
        </p:sp>
        <p:sp>
          <p:nvSpPr>
            <p:cNvPr id="57" name="Rectangle 105"/>
            <p:cNvSpPr>
              <a:spLocks noChangeArrowheads="1"/>
            </p:cNvSpPr>
            <p:nvPr userDrawn="1"/>
          </p:nvSpPr>
          <p:spPr bwMode="gray">
            <a:xfrm>
              <a:off x="14195425" y="601407"/>
              <a:ext cx="215900" cy="215228"/>
            </a:xfrm>
            <a:prstGeom prst="rect">
              <a:avLst/>
            </a:prstGeom>
            <a:solidFill>
              <a:schemeClr val="bg2"/>
            </a:solidFill>
            <a:ln>
              <a:noFill/>
            </a:ln>
            <a:effectLst/>
          </p:spPr>
          <p:txBody>
            <a:bodyPr wrap="square" anchor="ctr">
              <a:noAutofit/>
            </a:bodyPr>
            <a:lstStyle/>
            <a:p>
              <a:endParaRPr lang="en-GB" sz="1000">
                <a:solidFill>
                  <a:schemeClr val="tx1"/>
                </a:solidFill>
              </a:endParaRPr>
            </a:p>
          </p:txBody>
        </p:sp>
        <p:sp>
          <p:nvSpPr>
            <p:cNvPr id="58" name="Rectangle 106"/>
            <p:cNvSpPr>
              <a:spLocks noChangeArrowheads="1"/>
            </p:cNvSpPr>
            <p:nvPr userDrawn="1"/>
          </p:nvSpPr>
          <p:spPr bwMode="gray">
            <a:xfrm>
              <a:off x="1448593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Grey </a:t>
              </a:r>
            </a:p>
            <a:p>
              <a:pPr>
                <a:lnSpc>
                  <a:spcPct val="50000"/>
                </a:lnSpc>
                <a:spcBef>
                  <a:spcPct val="20000"/>
                </a:spcBef>
                <a:spcAft>
                  <a:spcPct val="20000"/>
                </a:spcAft>
              </a:pPr>
              <a:r>
                <a:rPr lang="en-GB" altLang="en-US" sz="1000" dirty="0">
                  <a:solidFill>
                    <a:schemeClr val="tx1"/>
                  </a:solidFill>
                </a:rPr>
                <a:t>RGB = 244, 244, 244</a:t>
              </a:r>
            </a:p>
          </p:txBody>
        </p:sp>
        <p:sp>
          <p:nvSpPr>
            <p:cNvPr id="59" name="Rectangle 107"/>
            <p:cNvSpPr>
              <a:spLocks noChangeArrowheads="1"/>
            </p:cNvSpPr>
            <p:nvPr userDrawn="1"/>
          </p:nvSpPr>
          <p:spPr bwMode="gray">
            <a:xfrm>
              <a:off x="14195425" y="922551"/>
              <a:ext cx="215900" cy="215228"/>
            </a:xfrm>
            <a:prstGeom prst="rect">
              <a:avLst/>
            </a:prstGeom>
            <a:solidFill>
              <a:schemeClr val="tx1"/>
            </a:solidFill>
            <a:ln>
              <a:noFill/>
            </a:ln>
            <a:effectLst/>
          </p:spPr>
          <p:txBody>
            <a:bodyPr wrap="square" anchor="ctr">
              <a:noAutofit/>
            </a:bodyPr>
            <a:lstStyle/>
            <a:p>
              <a:endParaRPr lang="en-GB" sz="1000">
                <a:solidFill>
                  <a:schemeClr val="tx1"/>
                </a:solidFill>
              </a:endParaRPr>
            </a:p>
          </p:txBody>
        </p:sp>
        <p:sp>
          <p:nvSpPr>
            <p:cNvPr id="60" name="Rectangle 108"/>
            <p:cNvSpPr>
              <a:spLocks noChangeArrowheads="1"/>
            </p:cNvSpPr>
            <p:nvPr userDrawn="1"/>
          </p:nvSpPr>
          <p:spPr bwMode="gray">
            <a:xfrm>
              <a:off x="1448593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Text Colour</a:t>
              </a:r>
            </a:p>
            <a:p>
              <a:pPr>
                <a:lnSpc>
                  <a:spcPct val="50000"/>
                </a:lnSpc>
                <a:spcBef>
                  <a:spcPct val="20000"/>
                </a:spcBef>
                <a:spcAft>
                  <a:spcPct val="20000"/>
                </a:spcAft>
              </a:pPr>
              <a:r>
                <a:rPr lang="en-GB" altLang="en-US" sz="1000" dirty="0">
                  <a:solidFill>
                    <a:schemeClr val="tx1"/>
                  </a:solidFill>
                </a:rPr>
                <a:t>RGB = 112, 111, 111</a:t>
              </a:r>
            </a:p>
          </p:txBody>
        </p:sp>
        <p:sp>
          <p:nvSpPr>
            <p:cNvPr id="65" name="Rectangle 113"/>
            <p:cNvSpPr>
              <a:spLocks noChangeArrowheads="1"/>
            </p:cNvSpPr>
            <p:nvPr userDrawn="1"/>
          </p:nvSpPr>
          <p:spPr bwMode="gray">
            <a:xfrm>
              <a:off x="12427995" y="15075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200" b="1" dirty="0">
                  <a:solidFill>
                    <a:schemeClr val="tx1"/>
                  </a:solidFill>
                  <a:latin typeface="+mj-lt"/>
                </a:rPr>
                <a:t>COLOUR GUIDELINES</a:t>
              </a:r>
            </a:p>
          </p:txBody>
        </p:sp>
        <p:sp>
          <p:nvSpPr>
            <p:cNvPr id="72" name="Rectangle 109"/>
            <p:cNvSpPr>
              <a:spLocks noChangeArrowheads="1"/>
            </p:cNvSpPr>
            <p:nvPr/>
          </p:nvSpPr>
          <p:spPr bwMode="gray">
            <a:xfrm>
              <a:off x="14195425" y="1466973"/>
              <a:ext cx="215900" cy="215228"/>
            </a:xfrm>
            <a:prstGeom prst="rect">
              <a:avLst/>
            </a:prstGeom>
            <a:solidFill>
              <a:schemeClr val="accent4"/>
            </a:solidFill>
            <a:ln>
              <a:noFill/>
            </a:ln>
            <a:effectLst/>
          </p:spPr>
          <p:txBody>
            <a:bodyPr wrap="square" anchor="ctr">
              <a:noAutofit/>
            </a:bodyPr>
            <a:lstStyle/>
            <a:p>
              <a:endParaRPr lang="en-GB" sz="1000">
                <a:solidFill>
                  <a:schemeClr val="tx1"/>
                </a:solidFill>
              </a:endParaRPr>
            </a:p>
          </p:txBody>
        </p:sp>
        <p:sp>
          <p:nvSpPr>
            <p:cNvPr id="73" name="Rectangle 110"/>
            <p:cNvSpPr>
              <a:spLocks noChangeArrowheads="1"/>
            </p:cNvSpPr>
            <p:nvPr/>
          </p:nvSpPr>
          <p:spPr bwMode="gray">
            <a:xfrm>
              <a:off x="1448593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2</a:t>
              </a:r>
            </a:p>
            <a:p>
              <a:pPr>
                <a:lnSpc>
                  <a:spcPct val="50000"/>
                </a:lnSpc>
                <a:spcBef>
                  <a:spcPct val="20000"/>
                </a:spcBef>
                <a:spcAft>
                  <a:spcPct val="20000"/>
                </a:spcAft>
              </a:pPr>
              <a:r>
                <a:rPr lang="en-GB" altLang="en-US" sz="1000" dirty="0">
                  <a:solidFill>
                    <a:schemeClr val="tx1"/>
                  </a:solidFill>
                </a:rPr>
                <a:t>RGB = 0, 105, 180</a:t>
              </a:r>
            </a:p>
          </p:txBody>
        </p:sp>
        <p:sp>
          <p:nvSpPr>
            <p:cNvPr id="74" name="Rectangle 111"/>
            <p:cNvSpPr>
              <a:spLocks noChangeArrowheads="1"/>
            </p:cNvSpPr>
            <p:nvPr/>
          </p:nvSpPr>
          <p:spPr bwMode="gray">
            <a:xfrm>
              <a:off x="14195425" y="1785022"/>
              <a:ext cx="215900" cy="215228"/>
            </a:xfrm>
            <a:prstGeom prst="rect">
              <a:avLst/>
            </a:prstGeom>
            <a:solidFill>
              <a:schemeClr val="accent6"/>
            </a:solidFill>
            <a:ln>
              <a:noFill/>
            </a:ln>
            <a:effectLst/>
          </p:spPr>
          <p:txBody>
            <a:bodyPr wrap="square" anchor="ctr">
              <a:noAutofit/>
            </a:bodyPr>
            <a:lstStyle/>
            <a:p>
              <a:endParaRPr lang="en-GB" sz="1000">
                <a:solidFill>
                  <a:schemeClr val="tx1"/>
                </a:solidFill>
              </a:endParaRPr>
            </a:p>
          </p:txBody>
        </p:sp>
        <p:sp>
          <p:nvSpPr>
            <p:cNvPr id="75" name="Rectangle 112"/>
            <p:cNvSpPr>
              <a:spLocks noChangeArrowheads="1"/>
            </p:cNvSpPr>
            <p:nvPr/>
          </p:nvSpPr>
          <p:spPr bwMode="gray">
            <a:xfrm>
              <a:off x="1448593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4</a:t>
              </a:r>
            </a:p>
            <a:p>
              <a:pPr>
                <a:lnSpc>
                  <a:spcPct val="50000"/>
                </a:lnSpc>
                <a:spcBef>
                  <a:spcPct val="20000"/>
                </a:spcBef>
                <a:spcAft>
                  <a:spcPct val="20000"/>
                </a:spcAft>
              </a:pPr>
              <a:r>
                <a:rPr lang="en-GB" altLang="en-US" sz="1000" dirty="0">
                  <a:solidFill>
                    <a:schemeClr val="tx1"/>
                  </a:solidFill>
                </a:rPr>
                <a:t>RGB = 0, 149, 219 </a:t>
              </a:r>
            </a:p>
          </p:txBody>
        </p:sp>
        <p:sp>
          <p:nvSpPr>
            <p:cNvPr id="81" name="Rectangle 113"/>
            <p:cNvSpPr>
              <a:spLocks noChangeArrowheads="1"/>
            </p:cNvSpPr>
            <p:nvPr userDrawn="1"/>
          </p:nvSpPr>
          <p:spPr bwMode="gray">
            <a:xfrm>
              <a:off x="12427995" y="12599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SECONDARY COLOURS (SC)</a:t>
              </a:r>
            </a:p>
          </p:txBody>
        </p:sp>
        <p:sp>
          <p:nvSpPr>
            <p:cNvPr id="51" name="Rectangle 105"/>
            <p:cNvSpPr>
              <a:spLocks noChangeArrowheads="1"/>
            </p:cNvSpPr>
            <p:nvPr userDrawn="1"/>
          </p:nvSpPr>
          <p:spPr bwMode="gray">
            <a:xfrm>
              <a:off x="12427995" y="601407"/>
              <a:ext cx="215900" cy="215228"/>
            </a:xfrm>
            <a:prstGeom prst="rect">
              <a:avLst/>
            </a:prstGeom>
            <a:solidFill>
              <a:schemeClr val="tx2"/>
            </a:solidFill>
            <a:ln>
              <a:noFill/>
            </a:ln>
            <a:effectLst/>
          </p:spPr>
          <p:txBody>
            <a:bodyPr wrap="square" anchor="ctr">
              <a:noAutofit/>
            </a:bodyPr>
            <a:lstStyle/>
            <a:p>
              <a:endParaRPr lang="en-GB" sz="1000">
                <a:solidFill>
                  <a:schemeClr val="tx1"/>
                </a:solidFill>
              </a:endParaRPr>
            </a:p>
          </p:txBody>
        </p:sp>
        <p:sp>
          <p:nvSpPr>
            <p:cNvPr id="52" name="Rectangle 106"/>
            <p:cNvSpPr>
              <a:spLocks noChangeArrowheads="1"/>
            </p:cNvSpPr>
            <p:nvPr userDrawn="1"/>
          </p:nvSpPr>
          <p:spPr bwMode="gray">
            <a:xfrm>
              <a:off x="12718508" y="601407"/>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Levi 9 Blue </a:t>
              </a:r>
            </a:p>
            <a:p>
              <a:pPr>
                <a:lnSpc>
                  <a:spcPct val="50000"/>
                </a:lnSpc>
                <a:spcBef>
                  <a:spcPct val="20000"/>
                </a:spcBef>
                <a:spcAft>
                  <a:spcPct val="20000"/>
                </a:spcAft>
              </a:pPr>
              <a:r>
                <a:rPr lang="en-GB" altLang="en-US" sz="1000" dirty="0">
                  <a:solidFill>
                    <a:schemeClr val="tx1"/>
                  </a:solidFill>
                </a:rPr>
                <a:t>RGB =20, 52, 160</a:t>
              </a:r>
            </a:p>
          </p:txBody>
        </p:sp>
        <p:sp>
          <p:nvSpPr>
            <p:cNvPr id="53" name="Rectangle 107"/>
            <p:cNvSpPr>
              <a:spLocks noChangeArrowheads="1"/>
            </p:cNvSpPr>
            <p:nvPr userDrawn="1"/>
          </p:nvSpPr>
          <p:spPr bwMode="gray">
            <a:xfrm>
              <a:off x="12427995" y="922551"/>
              <a:ext cx="215900" cy="215228"/>
            </a:xfrm>
            <a:prstGeom prst="rect">
              <a:avLst/>
            </a:prstGeom>
            <a:solidFill>
              <a:schemeClr val="bg1"/>
            </a:solidFill>
            <a:ln>
              <a:noFill/>
            </a:ln>
            <a:effectLst/>
          </p:spPr>
          <p:txBody>
            <a:bodyPr wrap="square" anchor="ctr">
              <a:noAutofit/>
            </a:bodyPr>
            <a:lstStyle/>
            <a:p>
              <a:endParaRPr lang="en-GB" sz="1000">
                <a:solidFill>
                  <a:schemeClr val="tx1"/>
                </a:solidFill>
              </a:endParaRPr>
            </a:p>
          </p:txBody>
        </p:sp>
        <p:sp>
          <p:nvSpPr>
            <p:cNvPr id="84" name="Rectangle 108"/>
            <p:cNvSpPr>
              <a:spLocks noChangeArrowheads="1"/>
            </p:cNvSpPr>
            <p:nvPr userDrawn="1"/>
          </p:nvSpPr>
          <p:spPr bwMode="gray">
            <a:xfrm>
              <a:off x="12718508" y="922551"/>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White </a:t>
              </a:r>
            </a:p>
            <a:p>
              <a:pPr>
                <a:lnSpc>
                  <a:spcPct val="50000"/>
                </a:lnSpc>
                <a:spcBef>
                  <a:spcPct val="20000"/>
                </a:spcBef>
                <a:spcAft>
                  <a:spcPct val="20000"/>
                </a:spcAft>
              </a:pPr>
              <a:r>
                <a:rPr lang="en-GB" altLang="en-US" sz="1000" dirty="0">
                  <a:solidFill>
                    <a:schemeClr val="tx1"/>
                  </a:solidFill>
                </a:rPr>
                <a:t>RGB = 255, 255, 255</a:t>
              </a:r>
            </a:p>
          </p:txBody>
        </p:sp>
        <p:sp>
          <p:nvSpPr>
            <p:cNvPr id="85" name="Rectangle 109"/>
            <p:cNvSpPr>
              <a:spLocks noChangeArrowheads="1"/>
            </p:cNvSpPr>
            <p:nvPr userDrawn="1"/>
          </p:nvSpPr>
          <p:spPr bwMode="gray">
            <a:xfrm>
              <a:off x="12427995" y="1466973"/>
              <a:ext cx="215900" cy="215228"/>
            </a:xfrm>
            <a:prstGeom prst="rect">
              <a:avLst/>
            </a:prstGeom>
            <a:solidFill>
              <a:schemeClr val="accent3"/>
            </a:solidFill>
            <a:ln>
              <a:noFill/>
            </a:ln>
            <a:effectLst/>
          </p:spPr>
          <p:txBody>
            <a:bodyPr wrap="square" anchor="ctr">
              <a:noAutofit/>
            </a:bodyPr>
            <a:lstStyle/>
            <a:p>
              <a:endParaRPr lang="en-GB" sz="1000">
                <a:solidFill>
                  <a:schemeClr val="tx1"/>
                </a:solidFill>
              </a:endParaRPr>
            </a:p>
          </p:txBody>
        </p:sp>
        <p:sp>
          <p:nvSpPr>
            <p:cNvPr id="86" name="Rectangle 110"/>
            <p:cNvSpPr>
              <a:spLocks noChangeArrowheads="1"/>
            </p:cNvSpPr>
            <p:nvPr userDrawn="1"/>
          </p:nvSpPr>
          <p:spPr bwMode="gray">
            <a:xfrm>
              <a:off x="12718508" y="14669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1 </a:t>
              </a:r>
            </a:p>
            <a:p>
              <a:pPr>
                <a:lnSpc>
                  <a:spcPct val="50000"/>
                </a:lnSpc>
                <a:spcBef>
                  <a:spcPct val="20000"/>
                </a:spcBef>
                <a:spcAft>
                  <a:spcPct val="20000"/>
                </a:spcAft>
              </a:pPr>
              <a:r>
                <a:rPr lang="en-GB" altLang="en-US" sz="1000" dirty="0">
                  <a:solidFill>
                    <a:schemeClr val="tx1"/>
                  </a:solidFill>
                </a:rPr>
                <a:t>RGB = 0, 79, 159</a:t>
              </a:r>
            </a:p>
          </p:txBody>
        </p:sp>
        <p:sp>
          <p:nvSpPr>
            <p:cNvPr id="87" name="Rectangle 111"/>
            <p:cNvSpPr>
              <a:spLocks noChangeArrowheads="1"/>
            </p:cNvSpPr>
            <p:nvPr userDrawn="1"/>
          </p:nvSpPr>
          <p:spPr bwMode="gray">
            <a:xfrm>
              <a:off x="12427995" y="1785022"/>
              <a:ext cx="215900" cy="215228"/>
            </a:xfrm>
            <a:prstGeom prst="rect">
              <a:avLst/>
            </a:prstGeom>
            <a:solidFill>
              <a:schemeClr val="accent5"/>
            </a:solidFill>
            <a:ln>
              <a:noFill/>
            </a:ln>
            <a:effectLst/>
          </p:spPr>
          <p:txBody>
            <a:bodyPr wrap="square" anchor="ctr">
              <a:noAutofit/>
            </a:bodyPr>
            <a:lstStyle/>
            <a:p>
              <a:endParaRPr lang="en-GB" sz="1000">
                <a:solidFill>
                  <a:schemeClr val="tx1"/>
                </a:solidFill>
              </a:endParaRPr>
            </a:p>
          </p:txBody>
        </p:sp>
        <p:sp>
          <p:nvSpPr>
            <p:cNvPr id="88" name="Rectangle 112"/>
            <p:cNvSpPr>
              <a:spLocks noChangeArrowheads="1"/>
            </p:cNvSpPr>
            <p:nvPr userDrawn="1"/>
          </p:nvSpPr>
          <p:spPr bwMode="gray">
            <a:xfrm>
              <a:off x="12718508" y="17850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Blue Tint 3 </a:t>
              </a:r>
            </a:p>
            <a:p>
              <a:pPr>
                <a:lnSpc>
                  <a:spcPct val="50000"/>
                </a:lnSpc>
                <a:spcBef>
                  <a:spcPct val="20000"/>
                </a:spcBef>
                <a:spcAft>
                  <a:spcPct val="20000"/>
                </a:spcAft>
              </a:pPr>
              <a:r>
                <a:rPr lang="en-GB" altLang="en-US" sz="1000" dirty="0">
                  <a:solidFill>
                    <a:schemeClr val="tx1"/>
                  </a:solidFill>
                </a:rPr>
                <a:t>RGB = 0, 128, 201</a:t>
              </a:r>
            </a:p>
          </p:txBody>
        </p:sp>
        <p:sp>
          <p:nvSpPr>
            <p:cNvPr id="89" name="Rectangle 113"/>
            <p:cNvSpPr>
              <a:spLocks noChangeArrowheads="1"/>
            </p:cNvSpPr>
            <p:nvPr userDrawn="1"/>
          </p:nvSpPr>
          <p:spPr bwMode="gray">
            <a:xfrm>
              <a:off x="12427995" y="40653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PRIMARY COLOURS (PC)</a:t>
              </a:r>
            </a:p>
          </p:txBody>
        </p:sp>
        <p:sp>
          <p:nvSpPr>
            <p:cNvPr id="110" name="Rectangle 109"/>
            <p:cNvSpPr>
              <a:spLocks noChangeArrowheads="1"/>
            </p:cNvSpPr>
            <p:nvPr userDrawn="1"/>
          </p:nvSpPr>
          <p:spPr bwMode="gray">
            <a:xfrm>
              <a:off x="14195425" y="2381373"/>
              <a:ext cx="215900" cy="215228"/>
            </a:xfrm>
            <a:prstGeom prst="rect">
              <a:avLst/>
            </a:prstGeom>
            <a:solidFill>
              <a:srgbClr val="FFD203"/>
            </a:solidFill>
            <a:ln>
              <a:noFill/>
            </a:ln>
            <a:effectLst/>
          </p:spPr>
          <p:txBody>
            <a:bodyPr wrap="square" anchor="ctr">
              <a:noAutofit/>
            </a:bodyPr>
            <a:lstStyle/>
            <a:p>
              <a:endParaRPr lang="en-GB" sz="1000">
                <a:solidFill>
                  <a:schemeClr val="tx1"/>
                </a:solidFill>
              </a:endParaRPr>
            </a:p>
          </p:txBody>
        </p:sp>
        <p:sp>
          <p:nvSpPr>
            <p:cNvPr id="111" name="Rectangle 110"/>
            <p:cNvSpPr>
              <a:spLocks noChangeArrowheads="1"/>
            </p:cNvSpPr>
            <p:nvPr userDrawn="1"/>
          </p:nvSpPr>
          <p:spPr bwMode="gray">
            <a:xfrm>
              <a:off x="1448593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Pale</a:t>
              </a:r>
            </a:p>
            <a:p>
              <a:pPr>
                <a:lnSpc>
                  <a:spcPct val="50000"/>
                </a:lnSpc>
                <a:spcBef>
                  <a:spcPct val="20000"/>
                </a:spcBef>
                <a:spcAft>
                  <a:spcPct val="20000"/>
                </a:spcAft>
              </a:pPr>
              <a:r>
                <a:rPr lang="en-GB" altLang="en-US" sz="1000" dirty="0">
                  <a:solidFill>
                    <a:schemeClr val="tx1"/>
                  </a:solidFill>
                </a:rPr>
                <a:t>RGB = 255, 210, 3</a:t>
              </a:r>
            </a:p>
          </p:txBody>
        </p:sp>
        <p:sp>
          <p:nvSpPr>
            <p:cNvPr id="112" name="Rectangle 111"/>
            <p:cNvSpPr>
              <a:spLocks noChangeArrowheads="1"/>
            </p:cNvSpPr>
            <p:nvPr userDrawn="1"/>
          </p:nvSpPr>
          <p:spPr bwMode="gray">
            <a:xfrm>
              <a:off x="14195425" y="2699422"/>
              <a:ext cx="215900" cy="215228"/>
            </a:xfrm>
            <a:prstGeom prst="rect">
              <a:avLst/>
            </a:prstGeom>
            <a:solidFill>
              <a:srgbClr val="FF7D77"/>
            </a:solidFill>
            <a:ln>
              <a:noFill/>
            </a:ln>
            <a:effectLst/>
          </p:spPr>
          <p:txBody>
            <a:bodyPr wrap="square" anchor="ctr">
              <a:noAutofit/>
            </a:bodyPr>
            <a:lstStyle/>
            <a:p>
              <a:endParaRPr lang="en-GB" sz="1000">
                <a:solidFill>
                  <a:schemeClr val="tx1"/>
                </a:solidFill>
              </a:endParaRPr>
            </a:p>
          </p:txBody>
        </p:sp>
        <p:sp>
          <p:nvSpPr>
            <p:cNvPr id="113" name="Rectangle 112"/>
            <p:cNvSpPr>
              <a:spLocks noChangeArrowheads="1"/>
            </p:cNvSpPr>
            <p:nvPr userDrawn="1"/>
          </p:nvSpPr>
          <p:spPr bwMode="gray">
            <a:xfrm>
              <a:off x="1448593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Pink</a:t>
              </a:r>
            </a:p>
            <a:p>
              <a:pPr>
                <a:lnSpc>
                  <a:spcPct val="50000"/>
                </a:lnSpc>
                <a:spcBef>
                  <a:spcPct val="20000"/>
                </a:spcBef>
                <a:spcAft>
                  <a:spcPct val="20000"/>
                </a:spcAft>
              </a:pPr>
              <a:r>
                <a:rPr lang="en-GB" altLang="en-US" sz="1000" dirty="0">
                  <a:solidFill>
                    <a:schemeClr val="tx1"/>
                  </a:solidFill>
                </a:rPr>
                <a:t>RGB = 255, 125, 119 </a:t>
              </a:r>
            </a:p>
          </p:txBody>
        </p:sp>
        <p:sp>
          <p:nvSpPr>
            <p:cNvPr id="114" name="Rectangle 113"/>
            <p:cNvSpPr>
              <a:spLocks noChangeArrowheads="1"/>
            </p:cNvSpPr>
            <p:nvPr userDrawn="1"/>
          </p:nvSpPr>
          <p:spPr bwMode="gray">
            <a:xfrm>
              <a:off x="12427995" y="2174370"/>
              <a:ext cx="1692000" cy="149139"/>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90000"/>
                </a:lnSpc>
                <a:spcBef>
                  <a:spcPct val="20000"/>
                </a:spcBef>
                <a:spcAft>
                  <a:spcPct val="20000"/>
                </a:spcAft>
              </a:pPr>
              <a:r>
                <a:rPr lang="en-GB" altLang="en-US" sz="1000" b="1" dirty="0">
                  <a:solidFill>
                    <a:schemeClr val="tx1"/>
                  </a:solidFill>
                  <a:latin typeface="+mj-lt"/>
                </a:rPr>
                <a:t>TERTIARY COLOURS (TC)</a:t>
              </a:r>
            </a:p>
          </p:txBody>
        </p:sp>
        <p:sp>
          <p:nvSpPr>
            <p:cNvPr id="115" name="Rectangle 109"/>
            <p:cNvSpPr>
              <a:spLocks noChangeArrowheads="1"/>
            </p:cNvSpPr>
            <p:nvPr userDrawn="1"/>
          </p:nvSpPr>
          <p:spPr bwMode="gray">
            <a:xfrm>
              <a:off x="12427995" y="2381373"/>
              <a:ext cx="215900" cy="215228"/>
            </a:xfrm>
            <a:prstGeom prst="rect">
              <a:avLst/>
            </a:prstGeom>
            <a:solidFill>
              <a:srgbClr val="F6FF00"/>
            </a:solidFill>
            <a:ln>
              <a:noFill/>
            </a:ln>
            <a:effectLst/>
          </p:spPr>
          <p:txBody>
            <a:bodyPr wrap="square" anchor="ctr">
              <a:noAutofit/>
            </a:bodyPr>
            <a:lstStyle/>
            <a:p>
              <a:endParaRPr lang="en-GB" sz="1000">
                <a:solidFill>
                  <a:schemeClr val="tx1"/>
                </a:solidFill>
              </a:endParaRPr>
            </a:p>
          </p:txBody>
        </p:sp>
        <p:sp>
          <p:nvSpPr>
            <p:cNvPr id="116" name="Rectangle 110"/>
            <p:cNvSpPr>
              <a:spLocks noChangeArrowheads="1"/>
            </p:cNvSpPr>
            <p:nvPr userDrawn="1"/>
          </p:nvSpPr>
          <p:spPr bwMode="gray">
            <a:xfrm>
              <a:off x="12718508" y="2381373"/>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Yellow</a:t>
              </a:r>
            </a:p>
            <a:p>
              <a:pPr>
                <a:lnSpc>
                  <a:spcPct val="50000"/>
                </a:lnSpc>
                <a:spcBef>
                  <a:spcPct val="20000"/>
                </a:spcBef>
                <a:spcAft>
                  <a:spcPct val="20000"/>
                </a:spcAft>
              </a:pPr>
              <a:r>
                <a:rPr lang="en-GB" altLang="en-US" sz="1000" dirty="0">
                  <a:solidFill>
                    <a:schemeClr val="tx1"/>
                  </a:solidFill>
                </a:rPr>
                <a:t>RGB = 246, 255, 0</a:t>
              </a:r>
            </a:p>
          </p:txBody>
        </p:sp>
        <p:sp>
          <p:nvSpPr>
            <p:cNvPr id="117" name="Rectangle 111"/>
            <p:cNvSpPr>
              <a:spLocks noChangeArrowheads="1"/>
            </p:cNvSpPr>
            <p:nvPr userDrawn="1"/>
          </p:nvSpPr>
          <p:spPr bwMode="gray">
            <a:xfrm>
              <a:off x="12427995" y="2699422"/>
              <a:ext cx="215900" cy="215228"/>
            </a:xfrm>
            <a:prstGeom prst="rect">
              <a:avLst/>
            </a:prstGeom>
            <a:solidFill>
              <a:srgbClr val="FF6608"/>
            </a:solidFill>
            <a:ln>
              <a:noFill/>
            </a:ln>
            <a:effectLst/>
          </p:spPr>
          <p:txBody>
            <a:bodyPr wrap="square" anchor="ctr">
              <a:noAutofit/>
            </a:bodyPr>
            <a:lstStyle/>
            <a:p>
              <a:endParaRPr lang="en-GB" sz="1000">
                <a:solidFill>
                  <a:schemeClr val="tx1"/>
                </a:solidFill>
              </a:endParaRPr>
            </a:p>
          </p:txBody>
        </p:sp>
        <p:sp>
          <p:nvSpPr>
            <p:cNvPr id="118" name="Rectangle 112"/>
            <p:cNvSpPr>
              <a:spLocks noChangeArrowheads="1"/>
            </p:cNvSpPr>
            <p:nvPr userDrawn="1"/>
          </p:nvSpPr>
          <p:spPr bwMode="gray">
            <a:xfrm>
              <a:off x="12718508" y="26994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Orange</a:t>
              </a:r>
            </a:p>
            <a:p>
              <a:pPr>
                <a:lnSpc>
                  <a:spcPct val="50000"/>
                </a:lnSpc>
                <a:spcBef>
                  <a:spcPct val="20000"/>
                </a:spcBef>
                <a:spcAft>
                  <a:spcPct val="20000"/>
                </a:spcAft>
              </a:pPr>
              <a:r>
                <a:rPr lang="en-GB" altLang="en-US" sz="1000" dirty="0">
                  <a:solidFill>
                    <a:schemeClr val="tx1"/>
                  </a:solidFill>
                </a:rPr>
                <a:t>RGB = 255, 102, 8</a:t>
              </a:r>
            </a:p>
          </p:txBody>
        </p:sp>
        <p:sp>
          <p:nvSpPr>
            <p:cNvPr id="119" name="Rectangle 118"/>
            <p:cNvSpPr>
              <a:spLocks noChangeArrowheads="1"/>
            </p:cNvSpPr>
            <p:nvPr userDrawn="1"/>
          </p:nvSpPr>
          <p:spPr bwMode="gray">
            <a:xfrm>
              <a:off x="14195425" y="3042322"/>
              <a:ext cx="215900" cy="215228"/>
            </a:xfrm>
            <a:prstGeom prst="rect">
              <a:avLst/>
            </a:prstGeom>
            <a:solidFill>
              <a:srgbClr val="009892"/>
            </a:solidFill>
            <a:ln>
              <a:noFill/>
            </a:ln>
            <a:effectLst/>
          </p:spPr>
          <p:txBody>
            <a:bodyPr wrap="square" anchor="ctr">
              <a:noAutofit/>
            </a:bodyPr>
            <a:lstStyle/>
            <a:p>
              <a:endParaRPr lang="en-GB" sz="1000">
                <a:solidFill>
                  <a:schemeClr val="tx1"/>
                </a:solidFill>
              </a:endParaRPr>
            </a:p>
          </p:txBody>
        </p:sp>
        <p:sp>
          <p:nvSpPr>
            <p:cNvPr id="120" name="Rectangle 119"/>
            <p:cNvSpPr>
              <a:spLocks noChangeArrowheads="1"/>
            </p:cNvSpPr>
            <p:nvPr userDrawn="1"/>
          </p:nvSpPr>
          <p:spPr bwMode="gray">
            <a:xfrm>
              <a:off x="1448593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Teal</a:t>
              </a:r>
            </a:p>
            <a:p>
              <a:pPr>
                <a:lnSpc>
                  <a:spcPct val="50000"/>
                </a:lnSpc>
                <a:spcBef>
                  <a:spcPct val="20000"/>
                </a:spcBef>
                <a:spcAft>
                  <a:spcPct val="20000"/>
                </a:spcAft>
              </a:pPr>
              <a:r>
                <a:rPr lang="en-GB" altLang="en-US" sz="1000" dirty="0">
                  <a:solidFill>
                    <a:schemeClr val="tx1"/>
                  </a:solidFill>
                </a:rPr>
                <a:t>RGB = 0, 152, 146</a:t>
              </a:r>
            </a:p>
          </p:txBody>
        </p:sp>
        <p:sp>
          <p:nvSpPr>
            <p:cNvPr id="121" name="Rectangle 111"/>
            <p:cNvSpPr>
              <a:spLocks noChangeArrowheads="1"/>
            </p:cNvSpPr>
            <p:nvPr userDrawn="1"/>
          </p:nvSpPr>
          <p:spPr bwMode="gray">
            <a:xfrm>
              <a:off x="12427995" y="3042322"/>
              <a:ext cx="215900" cy="215228"/>
            </a:xfrm>
            <a:prstGeom prst="rect">
              <a:avLst/>
            </a:prstGeom>
            <a:solidFill>
              <a:srgbClr val="00A13A"/>
            </a:solidFill>
            <a:ln>
              <a:noFill/>
            </a:ln>
            <a:effectLst/>
          </p:spPr>
          <p:txBody>
            <a:bodyPr wrap="square" anchor="ctr">
              <a:noAutofit/>
            </a:bodyPr>
            <a:lstStyle/>
            <a:p>
              <a:endParaRPr lang="en-GB" sz="1000">
                <a:solidFill>
                  <a:schemeClr val="tx1"/>
                </a:solidFill>
              </a:endParaRPr>
            </a:p>
          </p:txBody>
        </p:sp>
        <p:sp>
          <p:nvSpPr>
            <p:cNvPr id="122" name="Rectangle 112"/>
            <p:cNvSpPr>
              <a:spLocks noChangeArrowheads="1"/>
            </p:cNvSpPr>
            <p:nvPr userDrawn="1"/>
          </p:nvSpPr>
          <p:spPr bwMode="gray">
            <a:xfrm>
              <a:off x="12718508" y="3042322"/>
              <a:ext cx="1368000" cy="258125"/>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oAutofit/>
            </a:bodyPr>
            <a:lstStyle/>
            <a:p>
              <a:pPr>
                <a:lnSpc>
                  <a:spcPct val="50000"/>
                </a:lnSpc>
                <a:spcBef>
                  <a:spcPct val="20000"/>
                </a:spcBef>
                <a:spcAft>
                  <a:spcPct val="20000"/>
                </a:spcAft>
              </a:pPr>
              <a:r>
                <a:rPr lang="en-GB" altLang="en-US" sz="1000" dirty="0">
                  <a:solidFill>
                    <a:schemeClr val="tx1"/>
                  </a:solidFill>
                </a:rPr>
                <a:t>Green</a:t>
              </a:r>
            </a:p>
            <a:p>
              <a:pPr>
                <a:lnSpc>
                  <a:spcPct val="50000"/>
                </a:lnSpc>
                <a:spcBef>
                  <a:spcPct val="20000"/>
                </a:spcBef>
                <a:spcAft>
                  <a:spcPct val="20000"/>
                </a:spcAft>
              </a:pPr>
              <a:r>
                <a:rPr lang="en-GB" altLang="en-US" sz="1000" dirty="0">
                  <a:solidFill>
                    <a:schemeClr val="tx1"/>
                  </a:solidFill>
                </a:rPr>
                <a:t>RGB = 0, 161, 58 </a:t>
              </a:r>
            </a:p>
          </p:txBody>
        </p:sp>
      </p:grpSp>
      <p:grpSp>
        <p:nvGrpSpPr>
          <p:cNvPr id="4" name="Group 3"/>
          <p:cNvGrpSpPr/>
          <p:nvPr/>
        </p:nvGrpSpPr>
        <p:grpSpPr>
          <a:xfrm>
            <a:off x="11231550" y="6250328"/>
            <a:ext cx="301637" cy="363217"/>
            <a:chOff x="10789528" y="6237520"/>
            <a:chExt cx="312274" cy="376026"/>
          </a:xfrm>
        </p:grpSpPr>
        <p:sp>
          <p:nvSpPr>
            <p:cNvPr id="10" name="Freeform 5"/>
            <p:cNvSpPr>
              <a:spLocks/>
            </p:cNvSpPr>
            <p:nvPr userDrawn="1"/>
          </p:nvSpPr>
          <p:spPr bwMode="auto">
            <a:xfrm>
              <a:off x="10789528" y="6237520"/>
              <a:ext cx="312274" cy="376026"/>
            </a:xfrm>
            <a:custGeom>
              <a:avLst/>
              <a:gdLst>
                <a:gd name="T0" fmla="*/ 358 w 424"/>
                <a:gd name="T1" fmla="*/ 55 h 509"/>
                <a:gd name="T2" fmla="*/ 209 w 424"/>
                <a:gd name="T3" fmla="*/ 0 h 509"/>
                <a:gd name="T4" fmla="*/ 62 w 424"/>
                <a:gd name="T5" fmla="*/ 61 h 509"/>
                <a:gd name="T6" fmla="*/ 0 w 424"/>
                <a:gd name="T7" fmla="*/ 206 h 509"/>
                <a:gd name="T8" fmla="*/ 141 w 424"/>
                <a:gd name="T9" fmla="*/ 398 h 509"/>
                <a:gd name="T10" fmla="*/ 184 w 424"/>
                <a:gd name="T11" fmla="*/ 330 h 509"/>
                <a:gd name="T12" fmla="*/ 80 w 424"/>
                <a:gd name="T13" fmla="*/ 205 h 509"/>
                <a:gd name="T14" fmla="*/ 211 w 424"/>
                <a:gd name="T15" fmla="*/ 76 h 509"/>
                <a:gd name="T16" fmla="*/ 345 w 424"/>
                <a:gd name="T17" fmla="*/ 202 h 509"/>
                <a:gd name="T18" fmla="*/ 311 w 424"/>
                <a:gd name="T19" fmla="*/ 299 h 509"/>
                <a:gd name="T20" fmla="*/ 310 w 424"/>
                <a:gd name="T21" fmla="*/ 299 h 509"/>
                <a:gd name="T22" fmla="*/ 310 w 424"/>
                <a:gd name="T23" fmla="*/ 300 h 509"/>
                <a:gd name="T24" fmla="*/ 169 w 424"/>
                <a:gd name="T25" fmla="*/ 509 h 509"/>
                <a:gd name="T26" fmla="*/ 242 w 424"/>
                <a:gd name="T27" fmla="*/ 509 h 509"/>
                <a:gd name="T28" fmla="*/ 275 w 424"/>
                <a:gd name="T29" fmla="*/ 491 h 509"/>
                <a:gd name="T30" fmla="*/ 352 w 424"/>
                <a:gd name="T31" fmla="*/ 366 h 509"/>
                <a:gd name="T32" fmla="*/ 367 w 424"/>
                <a:gd name="T33" fmla="*/ 343 h 509"/>
                <a:gd name="T34" fmla="*/ 424 w 424"/>
                <a:gd name="T35" fmla="*/ 200 h 509"/>
                <a:gd name="T36" fmla="*/ 358 w 424"/>
                <a:gd name="T37" fmla="*/ 55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1" name="Oval 6"/>
            <p:cNvSpPr>
              <a:spLocks noChangeArrowheads="1"/>
            </p:cNvSpPr>
            <p:nvPr userDrawn="1"/>
          </p:nvSpPr>
          <p:spPr bwMode="auto">
            <a:xfrm>
              <a:off x="10905145" y="6343773"/>
              <a:ext cx="81760" cy="82121"/>
            </a:xfrm>
            <a:prstGeom prst="ellipse">
              <a:avLst/>
            </a:prstGeom>
            <a:solidFill>
              <a:srgbClr val="143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sp>
        <p:nvSpPr>
          <p:cNvPr id="35" name="Footer Placeholder 34"/>
          <p:cNvSpPr>
            <a:spLocks noGrp="1"/>
          </p:cNvSpPr>
          <p:nvPr>
            <p:ph type="ftr" sz="quarter" idx="3"/>
          </p:nvPr>
        </p:nvSpPr>
        <p:spPr>
          <a:xfrm>
            <a:off x="673690" y="6370641"/>
            <a:ext cx="8912269" cy="189708"/>
          </a:xfrm>
          <a:prstGeom prst="rect">
            <a:avLst/>
          </a:prstGeom>
        </p:spPr>
        <p:txBody>
          <a:bodyPr vert="horz" lIns="0" tIns="0" rIns="0" bIns="0" rtlCol="0" anchor="b"/>
          <a:lstStyle>
            <a:lvl1pPr algn="l">
              <a:defRPr sz="1200">
                <a:solidFill>
                  <a:schemeClr val="tx1"/>
                </a:solidFill>
              </a:defRPr>
            </a:lvl1pPr>
          </a:lstStyle>
          <a:p>
            <a:r>
              <a:rPr lang="en-US" dirty="0"/>
              <a:t>Title of this </a:t>
            </a:r>
            <a:r>
              <a:rPr lang="en-GB" noProof="0" dirty="0"/>
              <a:t>presentation</a:t>
            </a:r>
            <a:r>
              <a:rPr lang="en-US" dirty="0"/>
              <a:t> (Footer Text)</a:t>
            </a:r>
            <a:endParaRPr lang="nl-NL" dirty="0"/>
          </a:p>
        </p:txBody>
      </p:sp>
      <p:sp>
        <p:nvSpPr>
          <p:cNvPr id="55" name="Rectangle 104"/>
          <p:cNvSpPr>
            <a:spLocks noChangeArrowheads="1"/>
          </p:cNvSpPr>
          <p:nvPr/>
        </p:nvSpPr>
        <p:spPr bwMode="gray">
          <a:xfrm flipH="1">
            <a:off x="-3101342" y="503263"/>
            <a:ext cx="3018787" cy="756707"/>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TITLE HERE NOT MORE THAN 2 LINES OF TEXT</a:t>
            </a:r>
          </a:p>
        </p:txBody>
      </p:sp>
      <p:grpSp>
        <p:nvGrpSpPr>
          <p:cNvPr id="8" name="Group 7"/>
          <p:cNvGrpSpPr/>
          <p:nvPr/>
        </p:nvGrpSpPr>
        <p:grpSpPr>
          <a:xfrm>
            <a:off x="-3101340" y="515833"/>
            <a:ext cx="3018790" cy="744137"/>
            <a:chOff x="-460208" y="515833"/>
            <a:chExt cx="377657" cy="744137"/>
          </a:xfrm>
        </p:grpSpPr>
        <p:cxnSp>
          <p:nvCxnSpPr>
            <p:cNvPr id="61" name="Straight Connector 60"/>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62" name="Straight Connector 61"/>
            <p:cNvCxnSpPr/>
            <p:nvPr userDrawn="1"/>
          </p:nvCxnSpPr>
          <p:spPr bwMode="gray">
            <a:xfrm flipH="1">
              <a:off x="-460208" y="515833"/>
              <a:ext cx="377657" cy="0"/>
            </a:xfrm>
            <a:prstGeom prst="line">
              <a:avLst/>
            </a:prstGeom>
            <a:noFill/>
            <a:ln w="6350" cap="flat" cmpd="sng" algn="ctr">
              <a:solidFill>
                <a:srgbClr val="FF0000"/>
              </a:solidFill>
              <a:prstDash val="dash"/>
              <a:miter lim="800000"/>
            </a:ln>
            <a:effectLst/>
          </p:spPr>
        </p:cxnSp>
      </p:grpSp>
      <p:sp>
        <p:nvSpPr>
          <p:cNvPr id="66" name="Rectangle 65"/>
          <p:cNvSpPr/>
          <p:nvPr/>
        </p:nvSpPr>
        <p:spPr bwMode="gray">
          <a:xfrm>
            <a:off x="-3101340" y="1544635"/>
            <a:ext cx="3018790" cy="43796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08000" rIns="180000" bIns="108000" rtlCol="0" anchor="t" anchorCtr="0">
            <a:noAutofit/>
          </a:bodyPr>
          <a:lstStyle/>
          <a:p>
            <a:pPr algn="l"/>
            <a:r>
              <a:rPr lang="en-GB" sz="1200" b="1" noProof="0" dirty="0">
                <a:solidFill>
                  <a:schemeClr val="tx1"/>
                </a:solidFill>
                <a:latin typeface="+mj-lt"/>
              </a:rPr>
              <a:t>TEXT LEVELS AND BULLETS</a:t>
            </a:r>
          </a:p>
          <a:p>
            <a:pPr algn="l"/>
            <a:r>
              <a:rPr lang="en-GB" sz="1000" b="0" noProof="0" dirty="0">
                <a:solidFill>
                  <a:schemeClr val="tx1"/>
                </a:solidFill>
              </a:rPr>
              <a:t>Only use the </a:t>
            </a:r>
            <a:r>
              <a:rPr lang="en-GB" sz="1000" b="0" u="sng" noProof="0" dirty="0">
                <a:solidFill>
                  <a:schemeClr val="tx1"/>
                </a:solidFill>
              </a:rPr>
              <a:t>List Level buttons</a:t>
            </a:r>
            <a:r>
              <a:rPr lang="en-GB" sz="1000" b="0" noProof="0" dirty="0">
                <a:solidFill>
                  <a:schemeClr val="tx1"/>
                </a:solidFill>
              </a:rPr>
              <a:t> to apply the</a:t>
            </a:r>
            <a:r>
              <a:rPr lang="en-GB" sz="1000" b="0" baseline="0" noProof="0" dirty="0">
                <a:solidFill>
                  <a:schemeClr val="tx1"/>
                </a:solidFill>
              </a:rPr>
              <a:t> </a:t>
            </a:r>
            <a:r>
              <a:rPr lang="en-GB" sz="1000" b="0" i="0" u="none" baseline="0" noProof="0" dirty="0">
                <a:solidFill>
                  <a:schemeClr val="tx1"/>
                </a:solidFill>
              </a:rPr>
              <a:t>correct text levels and Levi Nine coloured bullets. </a:t>
            </a:r>
          </a:p>
          <a:p>
            <a:pPr algn="l"/>
            <a:r>
              <a:rPr lang="en-GB" sz="1000" b="0" i="0" u="none" baseline="0" noProof="0" dirty="0">
                <a:solidFill>
                  <a:schemeClr val="tx1"/>
                </a:solidFill>
              </a:rPr>
              <a:t>Select your text and click on </a:t>
            </a:r>
            <a:r>
              <a:rPr lang="en-GB" sz="1000" b="1" i="0" u="none" baseline="0" noProof="0" dirty="0">
                <a:solidFill>
                  <a:schemeClr val="tx1"/>
                </a:solidFill>
              </a:rPr>
              <a:t>“Increase- or Decrease List Level”</a:t>
            </a: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1000" b="0" i="0" u="none" baseline="0" noProof="0" dirty="0">
              <a:solidFill>
                <a:schemeClr val="tx1"/>
              </a:solidFill>
            </a:endParaRPr>
          </a:p>
          <a:p>
            <a:pPr algn="l"/>
            <a:endParaRPr lang="en-GB" sz="900" b="0" i="0" u="none" baseline="0" noProof="0" dirty="0">
              <a:solidFill>
                <a:schemeClr val="tx1"/>
              </a:solidFill>
            </a:endParaRPr>
          </a:p>
          <a:p>
            <a:pPr algn="l"/>
            <a:r>
              <a:rPr lang="en-GB" sz="1200" b="1" kern="1200" noProof="0" dirty="0">
                <a:solidFill>
                  <a:schemeClr val="tx1"/>
                </a:solidFill>
                <a:latin typeface="+mj-lt"/>
                <a:ea typeface="+mn-ea"/>
                <a:cs typeface="+mn-cs"/>
              </a:rPr>
              <a:t>LIST LEVELS</a:t>
            </a:r>
          </a:p>
          <a:p>
            <a:pPr algn="l"/>
            <a:r>
              <a:rPr lang="en-GB" sz="2800" b="0" kern="1200" baseline="0" noProof="0" dirty="0">
                <a:solidFill>
                  <a:schemeClr val="tx2"/>
                </a:solidFill>
                <a:latin typeface="+mj-lt"/>
                <a:ea typeface="+mn-ea"/>
                <a:cs typeface="ING Me" pitchFamily="2" charset="0"/>
              </a:rPr>
              <a:t>Text Level 1</a:t>
            </a:r>
          </a:p>
          <a:p>
            <a:pPr algn="l"/>
            <a:r>
              <a:rPr lang="en-GB" sz="2000" b="0" kern="1200" baseline="0" noProof="0" dirty="0">
                <a:solidFill>
                  <a:schemeClr val="tx1"/>
                </a:solidFill>
                <a:latin typeface="+mn-lt"/>
                <a:ea typeface="+mn-ea"/>
                <a:cs typeface="ING Me" pitchFamily="2" charset="0"/>
              </a:rPr>
              <a:t>Text Level 2</a:t>
            </a:r>
          </a:p>
          <a:p>
            <a:pPr marL="180975" lvl="2"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pPr>
            <a:r>
              <a:rPr lang="en-GB" sz="2000" kern="1200" baseline="0" noProof="0" dirty="0">
                <a:solidFill>
                  <a:schemeClr val="tx1"/>
                </a:solidFill>
                <a:latin typeface="+mn-lt"/>
                <a:ea typeface="+mn-ea"/>
                <a:cs typeface="ING Me" pitchFamily="2" charset="0"/>
              </a:rPr>
              <a:t>Text Level 3</a:t>
            </a:r>
          </a:p>
          <a:p>
            <a:pPr marL="361950" lvl="3"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pPr>
            <a:r>
              <a:rPr lang="en-GB" sz="2000" kern="1200" baseline="0" noProof="0" dirty="0">
                <a:solidFill>
                  <a:schemeClr val="tx1"/>
                </a:solidFill>
                <a:latin typeface="+mn-lt"/>
                <a:ea typeface="+mn-ea"/>
                <a:cs typeface="ING Me" pitchFamily="2" charset="0"/>
              </a:rPr>
              <a:t>Text Level 4</a:t>
            </a:r>
          </a:p>
          <a:p>
            <a:pPr marL="542925" lvl="4"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pPr>
            <a:r>
              <a:rPr lang="en-GB" sz="2000" kern="1200" baseline="0" noProof="0" dirty="0">
                <a:solidFill>
                  <a:schemeClr val="tx1"/>
                </a:solidFill>
                <a:latin typeface="+mn-lt"/>
                <a:ea typeface="+mn-ea"/>
                <a:cs typeface="ING Me" pitchFamily="2" charset="0"/>
              </a:rPr>
              <a:t>Text Level 5</a:t>
            </a:r>
          </a:p>
          <a:p>
            <a:pPr marL="714375" lvl="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pPr>
            <a:r>
              <a:rPr lang="en-GB" sz="2000" kern="1200" noProof="0" dirty="0">
                <a:solidFill>
                  <a:schemeClr val="tx1"/>
                </a:solidFill>
                <a:latin typeface="+mn-lt"/>
                <a:ea typeface="+mn-ea"/>
                <a:cs typeface="+mn-cs"/>
              </a:rPr>
              <a:t>Text Level 6</a:t>
            </a:r>
          </a:p>
        </p:txBody>
      </p:sp>
      <p:grpSp>
        <p:nvGrpSpPr>
          <p:cNvPr id="67" name="Group 66"/>
          <p:cNvGrpSpPr/>
          <p:nvPr/>
        </p:nvGrpSpPr>
        <p:grpSpPr bwMode="gray">
          <a:xfrm>
            <a:off x="-2924343" y="2561529"/>
            <a:ext cx="1594078" cy="949180"/>
            <a:chOff x="-1573454" y="1531453"/>
            <a:chExt cx="1335187" cy="795026"/>
          </a:xfrm>
        </p:grpSpPr>
        <p:pic>
          <p:nvPicPr>
            <p:cNvPr id="68" name="Picture 67"/>
            <p:cNvPicPr>
              <a:picLocks noChangeAspect="1"/>
            </p:cNvPicPr>
            <p:nvPr/>
          </p:nvPicPr>
          <p:blipFill>
            <a:blip r:embed="rId46" cstate="screen">
              <a:extLst>
                <a:ext uri="{28A0092B-C50C-407E-A947-70E740481C1C}">
                  <a14:useLocalDpi xmlns:a14="http://schemas.microsoft.com/office/drawing/2010/main"/>
                </a:ext>
              </a:extLst>
            </a:blip>
            <a:srcRect/>
            <a:stretch>
              <a:fillRect/>
            </a:stretch>
          </p:blipFill>
          <p:spPr bwMode="gray">
            <a:xfrm>
              <a:off x="-1573454" y="1531453"/>
              <a:ext cx="1335187" cy="795026"/>
            </a:xfrm>
            <a:custGeom>
              <a:avLst/>
              <a:gdLst>
                <a:gd name="connsiteX0" fmla="*/ 0 w 2840306"/>
                <a:gd name="connsiteY0" fmla="*/ 0 h 1691236"/>
                <a:gd name="connsiteX1" fmla="*/ 2840306 w 2840306"/>
                <a:gd name="connsiteY1" fmla="*/ 0 h 1691236"/>
                <a:gd name="connsiteX2" fmla="*/ 2840306 w 2840306"/>
                <a:gd name="connsiteY2" fmla="*/ 1691236 h 1691236"/>
                <a:gd name="connsiteX3" fmla="*/ 0 w 2840306"/>
                <a:gd name="connsiteY3" fmla="*/ 1691236 h 1691236"/>
              </a:gdLst>
              <a:ahLst/>
              <a:cxnLst>
                <a:cxn ang="0">
                  <a:pos x="connsiteX0" y="connsiteY0"/>
                </a:cxn>
                <a:cxn ang="0">
                  <a:pos x="connsiteX1" y="connsiteY1"/>
                </a:cxn>
                <a:cxn ang="0">
                  <a:pos x="connsiteX2" y="connsiteY2"/>
                </a:cxn>
                <a:cxn ang="0">
                  <a:pos x="connsiteX3" y="connsiteY3"/>
                </a:cxn>
              </a:cxnLst>
              <a:rect l="l" t="t" r="r" b="b"/>
              <a:pathLst>
                <a:path w="2840306" h="1691236">
                  <a:moveTo>
                    <a:pt x="0" y="0"/>
                  </a:moveTo>
                  <a:lnTo>
                    <a:pt x="2840306" y="0"/>
                  </a:lnTo>
                  <a:lnTo>
                    <a:pt x="2840306" y="1691236"/>
                  </a:lnTo>
                  <a:lnTo>
                    <a:pt x="0" y="1691236"/>
                  </a:lnTo>
                  <a:close/>
                </a:path>
              </a:pathLst>
            </a:custGeom>
          </p:spPr>
        </p:pic>
        <p:sp>
          <p:nvSpPr>
            <p:cNvPr id="69" name="Multiply 30"/>
            <p:cNvSpPr/>
            <p:nvPr/>
          </p:nvSpPr>
          <p:spPr bwMode="gray">
            <a:xfrm>
              <a:off x="-1571627" y="1551174"/>
              <a:ext cx="245272" cy="245272"/>
            </a:xfrm>
            <a:prstGeom prst="mathMultiply">
              <a:avLst>
                <a:gd name="adj1" fmla="val 83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endParaRPr lang="en-GB" dirty="0" err="1"/>
            </a:p>
          </p:txBody>
        </p:sp>
      </p:grpSp>
      <p:grpSp>
        <p:nvGrpSpPr>
          <p:cNvPr id="82" name="Group 81"/>
          <p:cNvGrpSpPr/>
          <p:nvPr/>
        </p:nvGrpSpPr>
        <p:grpSpPr>
          <a:xfrm>
            <a:off x="12266222" y="6019797"/>
            <a:ext cx="3678917" cy="834408"/>
            <a:chOff x="-460208" y="425562"/>
            <a:chExt cx="377657" cy="834408"/>
          </a:xfrm>
        </p:grpSpPr>
        <p:cxnSp>
          <p:nvCxnSpPr>
            <p:cNvPr id="83" name="Straight Connector 82"/>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0" name="Straight Connector 89"/>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cxnSp>
        <p:nvCxnSpPr>
          <p:cNvPr id="92" name="Straight Connector 91"/>
          <p:cNvCxnSpPr/>
          <p:nvPr/>
        </p:nvCxnSpPr>
        <p:spPr bwMode="gray">
          <a:xfrm flipH="1">
            <a:off x="-3101345" y="1544638"/>
            <a:ext cx="3018791" cy="0"/>
          </a:xfrm>
          <a:prstGeom prst="line">
            <a:avLst/>
          </a:prstGeom>
          <a:noFill/>
          <a:ln w="6350" cap="flat" cmpd="sng" algn="ctr">
            <a:solidFill>
              <a:srgbClr val="FF0000"/>
            </a:solidFill>
            <a:prstDash val="dash"/>
            <a:miter lim="800000"/>
          </a:ln>
          <a:effectLst/>
        </p:spPr>
      </p:cxnSp>
      <p:sp>
        <p:nvSpPr>
          <p:cNvPr id="91" name="Rectangle 104"/>
          <p:cNvSpPr>
            <a:spLocks noChangeArrowheads="1"/>
          </p:cNvSpPr>
          <p:nvPr/>
        </p:nvSpPr>
        <p:spPr bwMode="gray">
          <a:xfrm flipH="1">
            <a:off x="-3101341" y="6019801"/>
            <a:ext cx="3018787" cy="843206"/>
          </a:xfrm>
          <a:prstGeom prst="rect">
            <a:avLst/>
          </a:prstGeom>
          <a:solidFill>
            <a:srgbClr val="E6E6E6"/>
          </a:solidFill>
          <a:ln>
            <a:noFill/>
          </a:ln>
          <a:effectLst/>
        </p:spPr>
        <p:txBody>
          <a:bodyPr wrap="square" lIns="180000" tIns="180000" rIns="180000" bIns="180000" anchor="ctr">
            <a:noAutofit/>
          </a:bodyPr>
          <a:lstStyle/>
          <a:p>
            <a:pPr marL="0" marR="0" lvl="0" indent="0" defTabSz="914400" eaLnBrk="1" fontAlgn="auto" latinLnBrk="0" hangingPunct="1">
              <a:lnSpc>
                <a:spcPct val="90000"/>
              </a:lnSpc>
              <a:spcBef>
                <a:spcPct val="20000"/>
              </a:spcBef>
              <a:spcAft>
                <a:spcPct val="20000"/>
              </a:spcAft>
              <a:buClrTx/>
              <a:buSzTx/>
              <a:buFontTx/>
              <a:buNone/>
              <a:tabLst/>
              <a:defRPr/>
            </a:pPr>
            <a:r>
              <a:rPr kumimoji="0" lang="en-GB" altLang="en-US" sz="1200" b="1" i="0" u="none" strike="noStrike" kern="0" cap="none" spc="0" normalizeH="0" baseline="0" noProof="0" dirty="0">
                <a:ln>
                  <a:noFill/>
                </a:ln>
                <a:solidFill>
                  <a:schemeClr val="tx1"/>
                </a:solidFill>
                <a:effectLst/>
                <a:uLnTx/>
                <a:uFillTx/>
                <a:latin typeface="+mj-lt"/>
              </a:rPr>
              <a:t>INSERT FOOTER </a:t>
            </a:r>
            <a:br>
              <a:rPr kumimoji="0" lang="en-GB" altLang="en-US" sz="1200" b="1" i="0" u="none" strike="noStrike" kern="0" cap="none" spc="0" normalizeH="0" baseline="0" noProof="0" dirty="0">
                <a:ln>
                  <a:noFill/>
                </a:ln>
                <a:solidFill>
                  <a:schemeClr val="tx1"/>
                </a:solidFill>
                <a:effectLst/>
                <a:uLnTx/>
                <a:uFillTx/>
                <a:latin typeface="+mj-lt"/>
              </a:rPr>
            </a:br>
            <a:r>
              <a:rPr kumimoji="0" lang="en-GB" altLang="en-US" sz="1050" b="0" i="0" u="none" strike="noStrike" kern="0" cap="none" spc="0" normalizeH="0" baseline="0" noProof="0" dirty="0">
                <a:ln>
                  <a:noFill/>
                </a:ln>
                <a:solidFill>
                  <a:schemeClr val="tx1"/>
                </a:solidFill>
                <a:effectLst/>
                <a:uLnTx/>
                <a:uFillTx/>
                <a:latin typeface="+mn-lt"/>
              </a:rPr>
              <a:t>- Go to tab </a:t>
            </a:r>
            <a:r>
              <a:rPr kumimoji="0" lang="en-GB" altLang="en-US" sz="1050" b="1" i="0" u="none" strike="noStrike" kern="0" cap="none" spc="0" normalizeH="0" baseline="0" noProof="0" dirty="0">
                <a:ln>
                  <a:noFill/>
                </a:ln>
                <a:solidFill>
                  <a:schemeClr val="tx1"/>
                </a:solidFill>
                <a:effectLst/>
                <a:uLnTx/>
                <a:uFillTx/>
                <a:latin typeface="+mn-lt"/>
              </a:rPr>
              <a:t>“insert”</a:t>
            </a:r>
            <a:r>
              <a:rPr kumimoji="0" lang="en-GB" altLang="en-US" sz="1050" b="0" i="0" u="none" strike="noStrike" kern="0" cap="none" spc="0" normalizeH="0" baseline="0" noProof="0" dirty="0">
                <a:ln>
                  <a:noFill/>
                </a:ln>
                <a:solidFill>
                  <a:schemeClr val="tx1"/>
                </a:solidFill>
                <a:effectLst/>
                <a:uLnTx/>
                <a:uFillTx/>
                <a:latin typeface="+mn-lt"/>
              </a:rPr>
              <a:t> </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Select </a:t>
            </a:r>
            <a:r>
              <a:rPr kumimoji="0" lang="en-GB" altLang="en-US" sz="1050" b="1" i="0" u="none" strike="noStrike" kern="0" cap="none" spc="0" normalizeH="0" baseline="0" noProof="0" dirty="0">
                <a:ln>
                  <a:noFill/>
                </a:ln>
                <a:solidFill>
                  <a:schemeClr val="tx1"/>
                </a:solidFill>
                <a:effectLst/>
                <a:uLnTx/>
                <a:uFillTx/>
                <a:latin typeface="+mn-lt"/>
              </a:rPr>
              <a:t>“header &amp; footer”</a:t>
            </a:r>
            <a:br>
              <a:rPr kumimoji="0" lang="en-GB" altLang="en-US" sz="1050" b="0" i="0" u="none" strike="noStrike" kern="0" cap="none" spc="0" normalizeH="0" baseline="0" noProof="0" dirty="0">
                <a:ln>
                  <a:noFill/>
                </a:ln>
                <a:solidFill>
                  <a:schemeClr val="tx1"/>
                </a:solidFill>
                <a:effectLst/>
                <a:uLnTx/>
                <a:uFillTx/>
                <a:latin typeface="+mn-lt"/>
              </a:rPr>
            </a:br>
            <a:r>
              <a:rPr kumimoji="0" lang="en-GB" altLang="en-US" sz="1050" b="0" i="0" u="none" strike="noStrike" kern="0" cap="none" spc="0" normalizeH="0" baseline="0" noProof="0" dirty="0">
                <a:ln>
                  <a:noFill/>
                </a:ln>
                <a:solidFill>
                  <a:schemeClr val="tx1"/>
                </a:solidFill>
                <a:effectLst/>
                <a:uLnTx/>
                <a:uFillTx/>
                <a:latin typeface="+mn-lt"/>
              </a:rPr>
              <a:t>- Insert your text and click </a:t>
            </a:r>
            <a:r>
              <a:rPr kumimoji="0" lang="en-GB" altLang="en-US" sz="1050" b="1" i="0" u="none" strike="noStrike" kern="0" cap="none" spc="0" normalizeH="0" baseline="0" noProof="0" dirty="0">
                <a:ln>
                  <a:noFill/>
                </a:ln>
                <a:solidFill>
                  <a:schemeClr val="tx1"/>
                </a:solidFill>
                <a:effectLst/>
                <a:uLnTx/>
                <a:uFillTx/>
                <a:latin typeface="+mn-lt"/>
              </a:rPr>
              <a:t>‘Apply to all’</a:t>
            </a:r>
            <a:endParaRPr kumimoji="0" lang="en-GB" altLang="en-US" sz="1200" b="1" i="0" u="none" strike="noStrike" kern="0" cap="none" spc="0" normalizeH="0" baseline="0" noProof="0" dirty="0">
              <a:ln>
                <a:noFill/>
              </a:ln>
              <a:solidFill>
                <a:schemeClr val="tx1"/>
              </a:solidFill>
              <a:effectLst/>
              <a:uLnTx/>
              <a:uFillTx/>
              <a:latin typeface="+mn-lt"/>
            </a:endParaRPr>
          </a:p>
        </p:txBody>
      </p:sp>
      <p:grpSp>
        <p:nvGrpSpPr>
          <p:cNvPr id="93" name="Group 92"/>
          <p:cNvGrpSpPr/>
          <p:nvPr/>
        </p:nvGrpSpPr>
        <p:grpSpPr>
          <a:xfrm>
            <a:off x="-3101342" y="6019797"/>
            <a:ext cx="3018791" cy="834408"/>
            <a:chOff x="-460208" y="425562"/>
            <a:chExt cx="377657" cy="834408"/>
          </a:xfrm>
        </p:grpSpPr>
        <p:cxnSp>
          <p:nvCxnSpPr>
            <p:cNvPr id="94" name="Straight Connector 93"/>
            <p:cNvCxnSpPr/>
            <p:nvPr userDrawn="1"/>
          </p:nvCxnSpPr>
          <p:spPr bwMode="gray">
            <a:xfrm flipH="1">
              <a:off x="-460208" y="1259970"/>
              <a:ext cx="377657" cy="0"/>
            </a:xfrm>
            <a:prstGeom prst="line">
              <a:avLst/>
            </a:prstGeom>
            <a:noFill/>
            <a:ln w="6350" cap="flat" cmpd="sng" algn="ctr">
              <a:solidFill>
                <a:srgbClr val="FF0000"/>
              </a:solidFill>
              <a:prstDash val="dash"/>
              <a:miter lim="800000"/>
            </a:ln>
            <a:effectLst/>
          </p:spPr>
        </p:cxnSp>
        <p:cxnSp>
          <p:nvCxnSpPr>
            <p:cNvPr id="95" name="Straight Connector 94"/>
            <p:cNvCxnSpPr/>
            <p:nvPr userDrawn="1"/>
          </p:nvCxnSpPr>
          <p:spPr bwMode="gray">
            <a:xfrm flipH="1">
              <a:off x="-460208" y="425562"/>
              <a:ext cx="377657"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4239967618"/>
      </p:ext>
    </p:extLst>
  </p:cSld>
  <p:clrMap bg1="lt1" tx1="dk1" bg2="lt2" tx2="dk2" accent1="accent1" accent2="accent2" accent3="accent3" accent4="accent4" accent5="accent5" accent6="accent6" hlink="hlink" folHlink="folHlink"/>
  <p:sldLayoutIdLst>
    <p:sldLayoutId id="2147483744" r:id="rId1"/>
    <p:sldLayoutId id="2147483763" r:id="rId2"/>
    <p:sldLayoutId id="2147483745" r:id="rId3"/>
    <p:sldLayoutId id="2147483764" r:id="rId4"/>
    <p:sldLayoutId id="2147483751" r:id="rId5"/>
    <p:sldLayoutId id="2147483765" r:id="rId6"/>
    <p:sldLayoutId id="2147483752" r:id="rId7"/>
    <p:sldLayoutId id="2147483766" r:id="rId8"/>
    <p:sldLayoutId id="2147483747" r:id="rId9"/>
    <p:sldLayoutId id="2147483685" r:id="rId10"/>
    <p:sldLayoutId id="2147483748" r:id="rId11"/>
    <p:sldLayoutId id="2147483696" r:id="rId12"/>
    <p:sldLayoutId id="2147483750" r:id="rId13"/>
    <p:sldLayoutId id="2147483731" r:id="rId14"/>
    <p:sldLayoutId id="2147483749" r:id="rId15"/>
    <p:sldLayoutId id="2147483697" r:id="rId16"/>
    <p:sldLayoutId id="2147483774" r:id="rId17"/>
    <p:sldLayoutId id="2147483775" r:id="rId18"/>
    <p:sldLayoutId id="2147483776" r:id="rId19"/>
    <p:sldLayoutId id="2147483777" r:id="rId20"/>
    <p:sldLayoutId id="2147483756" r:id="rId21"/>
    <p:sldLayoutId id="2147483778" r:id="rId22"/>
    <p:sldLayoutId id="2147483757" r:id="rId23"/>
    <p:sldLayoutId id="2147483779" r:id="rId24"/>
    <p:sldLayoutId id="2147483780" r:id="rId25"/>
    <p:sldLayoutId id="2147483700" r:id="rId26"/>
    <p:sldLayoutId id="2147483781" r:id="rId27"/>
    <p:sldLayoutId id="2147483743" r:id="rId28"/>
    <p:sldLayoutId id="2147483758" r:id="rId29"/>
    <p:sldLayoutId id="2147483759" r:id="rId30"/>
    <p:sldLayoutId id="2147483782" r:id="rId31"/>
    <p:sldLayoutId id="2147483702" r:id="rId32"/>
    <p:sldLayoutId id="2147483706" r:id="rId33"/>
    <p:sldLayoutId id="2147483721" r:id="rId34"/>
    <p:sldLayoutId id="2147483787" r:id="rId35"/>
    <p:sldLayoutId id="2147483790" r:id="rId36"/>
    <p:sldLayoutId id="2147483788" r:id="rId37"/>
    <p:sldLayoutId id="2147483789" r:id="rId38"/>
    <p:sldLayoutId id="2147483783" r:id="rId39"/>
    <p:sldLayoutId id="2147483784" r:id="rId40"/>
    <p:sldLayoutId id="2147483785" r:id="rId41"/>
    <p:sldLayoutId id="2147483786" r:id="rId42"/>
    <p:sldLayoutId id="2147483761" r:id="rId43"/>
    <p:sldLayoutId id="2147483762" r:id="rId44"/>
  </p:sldLayoutIdLst>
  <p:hf hdr="0" dt="0"/>
  <p:txStyles>
    <p:titleStyle>
      <a:lvl1pPr algn="l" defTabSz="914400" rtl="0" eaLnBrk="1" latinLnBrk="0" hangingPunct="1">
        <a:lnSpc>
          <a:spcPct val="70000"/>
        </a:lnSpc>
        <a:spcBef>
          <a:spcPct val="0"/>
        </a:spcBef>
        <a:buNone/>
        <a:defRPr sz="4000" b="1" kern="1200" cap="all" baseline="0">
          <a:solidFill>
            <a:schemeClr val="tx2"/>
          </a:solidFill>
          <a:latin typeface="+mj-lt"/>
          <a:ea typeface="+mj-ea"/>
          <a:cs typeface="ING Me" pitchFamily="2" charset="0"/>
        </a:defRPr>
      </a:lvl1pPr>
    </p:titleStyle>
    <p:body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orient="horz" pos="2376" userDrawn="1">
          <p15:clr>
            <a:srgbClr val="F26B43"/>
          </p15:clr>
        </p15:guide>
        <p15:guide id="23" pos="3840" userDrawn="1">
          <p15:clr>
            <a:srgbClr val="F26B43"/>
          </p15:clr>
        </p15:guide>
        <p15:guide id="24" orient="horz" pos="4005" userDrawn="1">
          <p15:clr>
            <a:srgbClr val="F26B43"/>
          </p15:clr>
        </p15:guide>
        <p15:guide id="25" pos="211" userDrawn="1">
          <p15:clr>
            <a:srgbClr val="F26B43"/>
          </p15:clr>
        </p15:guide>
        <p15:guide id="26" pos="414" userDrawn="1">
          <p15:clr>
            <a:srgbClr val="F26B43"/>
          </p15:clr>
        </p15:guide>
        <p15:guide id="27" orient="horz" pos="380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js/default.asp" TargetMode="External"/><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hyperlink" Target="https://developer.mozilla.org/en-US/docs/Web/JavaScript/Guide/Introduc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hyperlink" Target="http://earlbarr.com/publications/typestudy.pdf"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AngularJS"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s://angular.io/guide/animations" TargetMode="External"/><Relationship Id="rId2" Type="http://schemas.openxmlformats.org/officeDocument/2006/relationships/hyperlink" Target="https://www.w3.org/TR/css-transitions-1/" TargetMode="External"/><Relationship Id="rId1" Type="http://schemas.openxmlformats.org/officeDocument/2006/relationships/slideLayout" Target="../slideLayouts/slideLayout9.xml"/><Relationship Id="rId4" Type="http://schemas.openxmlformats.org/officeDocument/2006/relationships/hyperlink" Target="https://angular.io/guide/attribute-directive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hyperlink" Target="https://www.npmjs.com/package/survey-angular" TargetMode="External"/><Relationship Id="rId2" Type="http://schemas.openxmlformats.org/officeDocument/2006/relationships/hyperlink" Target="https://surveyjs.io/Documentation/Library/?id=Add-Survey-into-your-Web-Page" TargetMode="External"/><Relationship Id="rId1" Type="http://schemas.openxmlformats.org/officeDocument/2006/relationships/slideLayout" Target="../slideLayouts/slideLayout9.xml"/><Relationship Id="rId4" Type="http://schemas.openxmlformats.org/officeDocument/2006/relationships/hyperlink" Target="https://surveyjs.io/Documentation/Library?id=LibraryOverview"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8" Type="http://schemas.openxmlformats.org/officeDocument/2006/relationships/hyperlink" Target="https://angular-2-training-book.rangle.io/" TargetMode="External"/><Relationship Id="rId3" Type="http://schemas.openxmlformats.org/officeDocument/2006/relationships/hyperlink" Target="https://www.typescriptlang.org/docs/handbook/intro.html" TargetMode="External"/><Relationship Id="rId7" Type="http://schemas.openxmlformats.org/officeDocument/2006/relationships/hyperlink" Target="https://coursetro.com/posts/code/174/Angular-8-Tutorial-&amp;-Crash-Course" TargetMode="External"/><Relationship Id="rId2" Type="http://schemas.openxmlformats.org/officeDocument/2006/relationships/hyperlink" Target="https://dev.to/shane__lonergan/typescript-in-a-weekend-a-crash-course-2171#null-and-undefined" TargetMode="External"/><Relationship Id="rId1" Type="http://schemas.openxmlformats.org/officeDocument/2006/relationships/slideLayout" Target="../slideLayouts/slideLayout9.xml"/><Relationship Id="rId6" Type="http://schemas.openxmlformats.org/officeDocument/2006/relationships/hyperlink" Target="https://angular.io/docs" TargetMode="External"/><Relationship Id="rId5" Type="http://schemas.openxmlformats.org/officeDocument/2006/relationships/hyperlink" Target="https://gabrieltanner.org/blog/typescript-crash-course" TargetMode="External"/><Relationship Id="rId4" Type="http://schemas.openxmlformats.org/officeDocument/2006/relationships/hyperlink" Target="https://basarat.gitbook.io/typescript/"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JavaScript/Guide/Expressions_and_Operators"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hyperlink" Target="https://www.w3schools.com/js/js_es6.asp"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a:t>Code9</a:t>
            </a:r>
            <a:r>
              <a:rPr lang="en-GB" dirty="0"/>
              <a:t> </a:t>
            </a:r>
            <a:r>
              <a:rPr lang="sr-Latn-RS" dirty="0"/>
              <a:t>Web app</a:t>
            </a:r>
            <a:r>
              <a:rPr lang="en-GB" dirty="0"/>
              <a:t> workshop</a:t>
            </a:r>
            <a:endParaRPr lang="nl-NL" dirty="0"/>
          </a:p>
        </p:txBody>
      </p:sp>
      <p:sp>
        <p:nvSpPr>
          <p:cNvPr id="8" name="Text Placeholder 7"/>
          <p:cNvSpPr>
            <a:spLocks noGrp="1"/>
          </p:cNvSpPr>
          <p:nvPr>
            <p:ph type="body" sz="quarter" idx="11"/>
          </p:nvPr>
        </p:nvSpPr>
        <p:spPr/>
        <p:txBody>
          <a:bodyPr/>
          <a:lstStyle/>
          <a:p>
            <a:r>
              <a:rPr lang="en-GB" dirty="0"/>
              <a:t>JavaScript and </a:t>
            </a:r>
            <a:r>
              <a:rPr lang="sr-Latn-RS" dirty="0"/>
              <a:t>Angular</a:t>
            </a:r>
            <a:endParaRPr lang="nl-NL" dirty="0"/>
          </a:p>
        </p:txBody>
      </p:sp>
      <p:sp>
        <p:nvSpPr>
          <p:cNvPr id="9" name="Text Placeholder 8"/>
          <p:cNvSpPr>
            <a:spLocks noGrp="1"/>
          </p:cNvSpPr>
          <p:nvPr>
            <p:ph type="body" sz="quarter" idx="14"/>
          </p:nvPr>
        </p:nvSpPr>
        <p:spPr/>
        <p:txBody>
          <a:bodyPr/>
          <a:lstStyle/>
          <a:p>
            <a:r>
              <a:rPr lang="en-GB" dirty="0"/>
              <a:t>Novi Sad, 24-05-2021</a:t>
            </a:r>
            <a:endParaRPr lang="nl-NL" dirty="0"/>
          </a:p>
        </p:txBody>
      </p:sp>
      <p:sp>
        <p:nvSpPr>
          <p:cNvPr id="41" name="Text Placeholder 40"/>
          <p:cNvSpPr>
            <a:spLocks noGrp="1"/>
          </p:cNvSpPr>
          <p:nvPr>
            <p:ph type="body" sz="quarter" idx="15"/>
          </p:nvPr>
        </p:nvSpPr>
        <p:spPr/>
        <p:txBody>
          <a:bodyPr/>
          <a:lstStyle/>
          <a:p>
            <a:r>
              <a:rPr lang="en-GB" dirty="0"/>
              <a:t>Teodor </a:t>
            </a:r>
            <a:r>
              <a:rPr lang="en-GB" dirty="0" err="1"/>
              <a:t>Vasi</a:t>
            </a:r>
            <a:r>
              <a:rPr lang="sr-Latn-RS" dirty="0"/>
              <a:t>ć</a:t>
            </a:r>
            <a:r>
              <a:rPr lang="en-US" dirty="0"/>
              <a:t>, </a:t>
            </a:r>
            <a:r>
              <a:rPr lang="sr-Latn-RS" dirty="0"/>
              <a:t>Aleksandar Mišljenović Microsoft</a:t>
            </a:r>
            <a:r>
              <a:rPr lang="en-US" dirty="0"/>
              <a:t>-1  </a:t>
            </a:r>
            <a:r>
              <a:rPr lang="sr-Latn-RS" dirty="0"/>
              <a:t>TnT</a:t>
            </a:r>
            <a:endParaRPr lang="en-GB" dirty="0"/>
          </a:p>
        </p:txBody>
      </p:sp>
    </p:spTree>
    <p:extLst>
      <p:ext uri="{BB962C8B-B14F-4D97-AF65-F5344CB8AC3E}">
        <p14:creationId xmlns:p14="http://schemas.microsoft.com/office/powerpoint/2010/main" val="2588802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10</a:t>
            </a:fld>
            <a:endParaRPr lang="en-GB" noProof="0" dirty="0"/>
          </a:p>
        </p:txBody>
      </p:sp>
      <p:sp>
        <p:nvSpPr>
          <p:cNvPr id="4" name="Content Placeholder 3"/>
          <p:cNvSpPr>
            <a:spLocks noGrp="1"/>
          </p:cNvSpPr>
          <p:nvPr>
            <p:ph type="body" sz="quarter" idx="12"/>
          </p:nvPr>
        </p:nvSpPr>
        <p:spPr>
          <a:xfrm>
            <a:off x="658814" y="1544638"/>
            <a:ext cx="10974386" cy="1368425"/>
          </a:xfrm>
        </p:spPr>
        <p:txBody>
          <a:bodyPr/>
          <a:lstStyle/>
          <a:p>
            <a:pPr marL="0" lvl="2" indent="0">
              <a:buNone/>
            </a:pPr>
            <a:r>
              <a:rPr lang="en-US" dirty="0"/>
              <a:t>JavaScript support conditionals and loops like most of other programming languages (if, while, do, for).</a:t>
            </a:r>
          </a:p>
          <a:p>
            <a:pPr lvl="2"/>
            <a:r>
              <a:rPr lang="en-US" dirty="0"/>
              <a:t>Use the if statement to specify a block of JavaScript code to be executed if a condition is true, use the else statement to specify a block of code to be executed if the condition is false and use the else if statement to specify a new condition if the first condition is false.</a:t>
            </a:r>
            <a:br>
              <a:rPr lang="en-US" dirty="0"/>
            </a:br>
            <a:endParaRPr lang="en-US" dirty="0"/>
          </a:p>
        </p:txBody>
      </p:sp>
      <p:sp>
        <p:nvSpPr>
          <p:cNvPr id="2" name="Title 1"/>
          <p:cNvSpPr>
            <a:spLocks noGrp="1"/>
          </p:cNvSpPr>
          <p:nvPr>
            <p:ph type="title"/>
          </p:nvPr>
        </p:nvSpPr>
        <p:spPr>
          <a:xfrm>
            <a:off x="658813" y="515833"/>
            <a:ext cx="10567987" cy="854075"/>
          </a:xfrm>
        </p:spPr>
        <p:txBody>
          <a:bodyPr/>
          <a:lstStyle/>
          <a:p>
            <a:r>
              <a:rPr lang="en-GB" dirty="0"/>
              <a:t>Conditionals and loops in Java script</a:t>
            </a: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3103563"/>
            <a:ext cx="67627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3"/>
          <p:cNvSpPr txBox="1">
            <a:spLocks/>
          </p:cNvSpPr>
          <p:nvPr/>
        </p:nvSpPr>
        <p:spPr bwMode="auto">
          <a:xfrm>
            <a:off x="811214" y="4927600"/>
            <a:ext cx="10974386" cy="1044575"/>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dirty="0"/>
              <a:t>Use the switch statement to select one of many code blocks to be executed.</a:t>
            </a:r>
            <a:br>
              <a:rPr lang="en-US" dirty="0"/>
            </a:br>
            <a:endParaRPr lang="en-US" dirty="0"/>
          </a:p>
        </p:txBody>
      </p:sp>
    </p:spTree>
    <p:extLst>
      <p:ext uri="{BB962C8B-B14F-4D97-AF65-F5344CB8AC3E}">
        <p14:creationId xmlns:p14="http://schemas.microsoft.com/office/powerpoint/2010/main" val="961020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11</a:t>
            </a:fld>
            <a:endParaRPr lang="en-GB" noProof="0" dirty="0"/>
          </a:p>
        </p:txBody>
      </p:sp>
      <p:sp>
        <p:nvSpPr>
          <p:cNvPr id="4" name="Content Placeholder 3"/>
          <p:cNvSpPr>
            <a:spLocks noGrp="1"/>
          </p:cNvSpPr>
          <p:nvPr>
            <p:ph type="body" sz="quarter" idx="12"/>
          </p:nvPr>
        </p:nvSpPr>
        <p:spPr>
          <a:xfrm>
            <a:off x="658814" y="2479674"/>
            <a:ext cx="10974386" cy="522289"/>
          </a:xfrm>
        </p:spPr>
        <p:txBody>
          <a:bodyPr/>
          <a:lstStyle/>
          <a:p>
            <a:pPr lvl="2"/>
            <a:r>
              <a:rPr lang="nl-NL" dirty="0"/>
              <a:t>The </a:t>
            </a:r>
            <a:r>
              <a:rPr lang="nl-NL" b="1" dirty="0"/>
              <a:t>while</a:t>
            </a:r>
            <a:r>
              <a:rPr lang="nl-NL" dirty="0"/>
              <a:t> loop loops </a:t>
            </a:r>
            <a:r>
              <a:rPr lang="en-US" dirty="0"/>
              <a:t>through a block of code as long as a specified condition is true.</a:t>
            </a: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4962" y="403225"/>
            <a:ext cx="17430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149" y="3001963"/>
            <a:ext cx="25527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3"/>
          <p:cNvSpPr txBox="1">
            <a:spLocks/>
          </p:cNvSpPr>
          <p:nvPr/>
        </p:nvSpPr>
        <p:spPr bwMode="auto">
          <a:xfrm>
            <a:off x="653256" y="3906838"/>
            <a:ext cx="10974386" cy="754062"/>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nl-NL" dirty="0"/>
              <a:t>The </a:t>
            </a:r>
            <a:r>
              <a:rPr lang="en-US" b="1" dirty="0"/>
              <a:t>do/while </a:t>
            </a:r>
            <a:r>
              <a:rPr lang="en-US" dirty="0"/>
              <a:t>loop is a variant of the while loop. This loop will execute the code block once, before checking if the condition is true, then it will repeat the loop as long as the condition is true.</a:t>
            </a:r>
            <a:endParaRPr lang="nl-NL" dirty="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3011" y="4838700"/>
            <a:ext cx="24669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52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12</a:t>
            </a:fld>
            <a:endParaRPr lang="en-GB" noProof="0" dirty="0"/>
          </a:p>
        </p:txBody>
      </p:sp>
      <p:sp>
        <p:nvSpPr>
          <p:cNvPr id="4" name="Content Placeholder 3"/>
          <p:cNvSpPr>
            <a:spLocks noGrp="1"/>
          </p:cNvSpPr>
          <p:nvPr>
            <p:ph type="body" sz="quarter" idx="12"/>
          </p:nvPr>
        </p:nvSpPr>
        <p:spPr>
          <a:xfrm>
            <a:off x="658814" y="355600"/>
            <a:ext cx="10974386" cy="508000"/>
          </a:xfrm>
        </p:spPr>
        <p:txBody>
          <a:bodyPr/>
          <a:lstStyle/>
          <a:p>
            <a:pPr lvl="2"/>
            <a:r>
              <a:rPr lang="nl-NL" dirty="0"/>
              <a:t>The </a:t>
            </a:r>
            <a:r>
              <a:rPr lang="nl-NL" b="1" dirty="0"/>
              <a:t>for </a:t>
            </a:r>
            <a:r>
              <a:rPr lang="nl-NL" dirty="0"/>
              <a:t>loop </a:t>
            </a:r>
            <a:r>
              <a:rPr lang="sr-Latn-RS" dirty="0"/>
              <a:t>has the following syntax:</a:t>
            </a: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925" y="863600"/>
            <a:ext cx="38671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3"/>
          <p:cNvSpPr txBox="1">
            <a:spLocks/>
          </p:cNvSpPr>
          <p:nvPr/>
        </p:nvSpPr>
        <p:spPr bwMode="auto">
          <a:xfrm>
            <a:off x="658814" y="1574800"/>
            <a:ext cx="10974386" cy="2019300"/>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nl-NL" b="1" dirty="0"/>
              <a:t>Statement </a:t>
            </a:r>
            <a:r>
              <a:rPr lang="en-US" b="1" dirty="0"/>
              <a:t>1</a:t>
            </a:r>
            <a:r>
              <a:rPr lang="en-US" dirty="0"/>
              <a:t> is executed (one time) before the execution of the code block.</a:t>
            </a:r>
          </a:p>
          <a:p>
            <a:pPr marL="0" lvl="2" indent="0">
              <a:buNone/>
            </a:pPr>
            <a:r>
              <a:rPr lang="en-US" b="1" dirty="0"/>
              <a:t>Statement 2 </a:t>
            </a:r>
            <a:r>
              <a:rPr lang="en-US" dirty="0"/>
              <a:t>defines the condition for executing the code block.</a:t>
            </a:r>
          </a:p>
          <a:p>
            <a:pPr marL="0" lvl="2" indent="0">
              <a:buNone/>
            </a:pPr>
            <a:r>
              <a:rPr lang="en-US" b="1" dirty="0"/>
              <a:t>Statement 3 </a:t>
            </a:r>
            <a:r>
              <a:rPr lang="en-US" dirty="0"/>
              <a:t>is executed (every time) after the code block has been executed.</a:t>
            </a:r>
          </a:p>
          <a:p>
            <a:pPr marL="0" lvl="2" indent="0">
              <a:buNone/>
            </a:pPr>
            <a:endParaRPr lang="en-US" dirty="0"/>
          </a:p>
          <a:p>
            <a:pPr lvl="2"/>
            <a:r>
              <a:rPr lang="en-US" dirty="0"/>
              <a:t>The </a:t>
            </a:r>
            <a:r>
              <a:rPr lang="en-US" b="1" dirty="0"/>
              <a:t>break </a:t>
            </a:r>
            <a:r>
              <a:rPr lang="en-US" dirty="0"/>
              <a:t>statement "jumps out" of a loop.</a:t>
            </a:r>
          </a:p>
          <a:p>
            <a:pPr lvl="2"/>
            <a:r>
              <a:rPr lang="nl-NL" dirty="0"/>
              <a:t>The </a:t>
            </a:r>
            <a:r>
              <a:rPr lang="nl-NL" b="1" dirty="0"/>
              <a:t>continue </a:t>
            </a:r>
            <a:r>
              <a:rPr lang="nl-NL" dirty="0"/>
              <a:t>statement </a:t>
            </a:r>
            <a:r>
              <a:rPr lang="en-US" dirty="0"/>
              <a:t>"jumps over" one iteration in the loop.</a:t>
            </a:r>
            <a:endParaRPr lang="nl-NL" dirty="0"/>
          </a:p>
        </p:txBody>
      </p:sp>
    </p:spTree>
    <p:extLst>
      <p:ext uri="{BB962C8B-B14F-4D97-AF65-F5344CB8AC3E}">
        <p14:creationId xmlns:p14="http://schemas.microsoft.com/office/powerpoint/2010/main" val="227417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13</a:t>
            </a:fld>
            <a:endParaRPr lang="en-GB" noProof="0" dirty="0"/>
          </a:p>
        </p:txBody>
      </p:sp>
      <p:sp>
        <p:nvSpPr>
          <p:cNvPr id="4" name="Content Placeholder 3"/>
          <p:cNvSpPr>
            <a:spLocks noGrp="1"/>
          </p:cNvSpPr>
          <p:nvPr>
            <p:ph type="body" sz="quarter" idx="12"/>
          </p:nvPr>
        </p:nvSpPr>
        <p:spPr>
          <a:xfrm>
            <a:off x="658814" y="1544639"/>
            <a:ext cx="10974386" cy="423862"/>
          </a:xfrm>
        </p:spPr>
        <p:txBody>
          <a:bodyPr/>
          <a:lstStyle/>
          <a:p>
            <a:pPr marL="0" lvl="2" indent="0">
              <a:buNone/>
            </a:pPr>
            <a:r>
              <a:rPr lang="en-US" dirty="0"/>
              <a:t>An </a:t>
            </a:r>
            <a:r>
              <a:rPr lang="en-US" b="1" dirty="0"/>
              <a:t>object</a:t>
            </a:r>
            <a:r>
              <a:rPr lang="en-US" dirty="0"/>
              <a:t> is collection of key-value pairs, without any particular ordering. Objects are created like this:</a:t>
            </a:r>
            <a:br>
              <a:rPr lang="en-US" dirty="0"/>
            </a:br>
            <a:endParaRPr lang="en-US" dirty="0"/>
          </a:p>
        </p:txBody>
      </p:sp>
      <p:sp>
        <p:nvSpPr>
          <p:cNvPr id="2" name="Title 1"/>
          <p:cNvSpPr>
            <a:spLocks noGrp="1"/>
          </p:cNvSpPr>
          <p:nvPr>
            <p:ph type="title"/>
          </p:nvPr>
        </p:nvSpPr>
        <p:spPr>
          <a:xfrm>
            <a:off x="658813" y="515833"/>
            <a:ext cx="10567987" cy="854075"/>
          </a:xfrm>
        </p:spPr>
        <p:txBody>
          <a:bodyPr/>
          <a:lstStyle/>
          <a:p>
            <a:r>
              <a:rPr lang="en-GB" dirty="0"/>
              <a:t>Objects and functions</a:t>
            </a: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675" y="2025650"/>
            <a:ext cx="32956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3"/>
          <p:cNvSpPr txBox="1">
            <a:spLocks/>
          </p:cNvSpPr>
          <p:nvPr/>
        </p:nvSpPr>
        <p:spPr bwMode="auto">
          <a:xfrm>
            <a:off x="620714" y="2540792"/>
            <a:ext cx="10974386" cy="2196308"/>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en-US" b="1" dirty="0"/>
              <a:t>Object</a:t>
            </a:r>
            <a:r>
              <a:rPr lang="en-US" dirty="0"/>
              <a:t> is a collection of related data and/or functionality (which usually consists of several variables and functions — which are called properties and methods when they are inside objects.)</a:t>
            </a:r>
          </a:p>
          <a:p>
            <a:pPr marL="0" lvl="2" indent="0">
              <a:buNone/>
            </a:pPr>
            <a:r>
              <a:rPr lang="en-US" dirty="0"/>
              <a:t>A JavaScript </a:t>
            </a:r>
            <a:r>
              <a:rPr lang="en-US" b="1" dirty="0" err="1"/>
              <a:t>funciton</a:t>
            </a:r>
            <a:r>
              <a:rPr lang="en-US" dirty="0"/>
              <a:t> is defined with the </a:t>
            </a:r>
            <a:r>
              <a:rPr lang="en-US" b="1" i="1" dirty="0"/>
              <a:t>function</a:t>
            </a:r>
            <a:r>
              <a:rPr lang="en-US" dirty="0"/>
              <a:t> keyword, followed by a </a:t>
            </a:r>
            <a:r>
              <a:rPr lang="en-US" b="1" dirty="0"/>
              <a:t>name</a:t>
            </a:r>
            <a:r>
              <a:rPr lang="en-US" dirty="0"/>
              <a:t>, followed by parentheses </a:t>
            </a:r>
            <a:r>
              <a:rPr lang="en-US" b="1" dirty="0"/>
              <a:t>()</a:t>
            </a:r>
            <a:r>
              <a:rPr lang="en-US" dirty="0"/>
              <a:t>.</a:t>
            </a:r>
          </a:p>
          <a:p>
            <a:pPr marL="0" lvl="2" indent="0">
              <a:buNone/>
            </a:pPr>
            <a:r>
              <a:rPr lang="en-US" dirty="0"/>
              <a:t>Function names can contain letters, digits, underscores, and dollar signs (same rules as variables).</a:t>
            </a:r>
          </a:p>
          <a:p>
            <a:pPr marL="0" lvl="2" indent="0">
              <a:buNone/>
            </a:pPr>
            <a:r>
              <a:rPr lang="en-US" dirty="0"/>
              <a:t>The parentheses may include parameter names separated by commas:</a:t>
            </a:r>
            <a:br>
              <a:rPr lang="en-US" dirty="0"/>
            </a:br>
            <a:r>
              <a:rPr lang="en-US" b="1" dirty="0"/>
              <a:t>(</a:t>
            </a:r>
            <a:r>
              <a:rPr lang="en-US" b="1" i="1" dirty="0"/>
              <a:t>parameter1, parameter2, ...</a:t>
            </a:r>
            <a:r>
              <a:rPr lang="en-US" b="1" dirty="0"/>
              <a:t>)</a:t>
            </a:r>
          </a:p>
          <a:p>
            <a:pPr marL="0" lvl="2" indent="0">
              <a:buNone/>
            </a:pPr>
            <a:r>
              <a:rPr lang="en-US" dirty="0"/>
              <a:t>The code to be executed, by the function, is placed inside curly brackets: </a:t>
            </a:r>
            <a:r>
              <a:rPr lang="en-US" b="1" dirty="0"/>
              <a:t>{}</a:t>
            </a:r>
            <a:endParaRPr lang="en-US" dirty="0"/>
          </a:p>
          <a:p>
            <a:pPr marL="0" lvl="2" indent="0">
              <a:buNone/>
            </a:pPr>
            <a:endParaRPr lang="en-US"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5744" y="4737100"/>
            <a:ext cx="412432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3"/>
          <p:cNvSpPr txBox="1">
            <a:spLocks/>
          </p:cNvSpPr>
          <p:nvPr/>
        </p:nvSpPr>
        <p:spPr bwMode="auto">
          <a:xfrm>
            <a:off x="620713" y="5454651"/>
            <a:ext cx="10974386" cy="423862"/>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en-US" b="1" dirty="0"/>
              <a:t>Function arguments</a:t>
            </a:r>
            <a:r>
              <a:rPr lang="en-US" dirty="0"/>
              <a:t> are the </a:t>
            </a:r>
            <a:r>
              <a:rPr lang="en-US" b="1" dirty="0"/>
              <a:t>values</a:t>
            </a:r>
            <a:r>
              <a:rPr lang="en-US" dirty="0"/>
              <a:t> received by the function when it is invoked.</a:t>
            </a:r>
            <a:br>
              <a:rPr lang="en-US" dirty="0"/>
            </a:br>
            <a:endParaRPr lang="en-US" dirty="0"/>
          </a:p>
        </p:txBody>
      </p:sp>
    </p:spTree>
    <p:extLst>
      <p:ext uri="{BB962C8B-B14F-4D97-AF65-F5344CB8AC3E}">
        <p14:creationId xmlns:p14="http://schemas.microsoft.com/office/powerpoint/2010/main" val="353109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14</a:t>
            </a:fld>
            <a:endParaRPr lang="en-GB" noProof="0" dirty="0"/>
          </a:p>
        </p:txBody>
      </p:sp>
      <p:sp>
        <p:nvSpPr>
          <p:cNvPr id="4" name="Content Placeholder 3"/>
          <p:cNvSpPr>
            <a:spLocks noGrp="1"/>
          </p:cNvSpPr>
          <p:nvPr>
            <p:ph type="body" sz="quarter" idx="12"/>
          </p:nvPr>
        </p:nvSpPr>
        <p:spPr>
          <a:xfrm>
            <a:off x="658814" y="355600"/>
            <a:ext cx="10974386" cy="457201"/>
          </a:xfrm>
        </p:spPr>
        <p:txBody>
          <a:bodyPr/>
          <a:lstStyle/>
          <a:p>
            <a:pPr marL="0" lvl="2" indent="0">
              <a:buNone/>
            </a:pPr>
            <a:r>
              <a:rPr lang="nl-NL" b="1" dirty="0"/>
              <a:t>Arrow functions </a:t>
            </a:r>
            <a:r>
              <a:rPr lang="sr-Latn-RS" dirty="0"/>
              <a:t>were introduced in ES6.</a:t>
            </a:r>
            <a:r>
              <a:rPr lang="en-US" dirty="0"/>
              <a:t> They allow us to write shorter function syntax:</a:t>
            </a:r>
            <a:endParaRPr lang="nl-NL" b="1"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316" y="812801"/>
            <a:ext cx="3493984" cy="159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3"/>
          <p:cNvSpPr txBox="1">
            <a:spLocks/>
          </p:cNvSpPr>
          <p:nvPr/>
        </p:nvSpPr>
        <p:spPr bwMode="auto">
          <a:xfrm>
            <a:off x="608014" y="2540000"/>
            <a:ext cx="10974386" cy="3505200"/>
          </a:xfrm>
          <a:prstGeom prst="rect">
            <a:avLst/>
          </a:prstGeom>
        </p:spPr>
        <p:txBody>
          <a:bodyPr vert="horz" lIns="0" tIns="0" rIns="0" bIns="0" rtlCol="0">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en-US" dirty="0"/>
              <a:t>The handling of </a:t>
            </a:r>
            <a:r>
              <a:rPr lang="en-US" b="1" dirty="0"/>
              <a:t>this</a:t>
            </a:r>
            <a:r>
              <a:rPr lang="en-US" dirty="0"/>
              <a:t> is also different in arrow functions compared to regular functions. In short, with </a:t>
            </a:r>
            <a:r>
              <a:rPr lang="en-US" b="1" dirty="0"/>
              <a:t>arrow</a:t>
            </a:r>
            <a:r>
              <a:rPr lang="en-US" dirty="0"/>
              <a:t> </a:t>
            </a:r>
            <a:r>
              <a:rPr lang="en-US" b="1" dirty="0"/>
              <a:t>functions</a:t>
            </a:r>
            <a:r>
              <a:rPr lang="en-US" dirty="0"/>
              <a:t> there are no binding of </a:t>
            </a:r>
            <a:r>
              <a:rPr lang="en-US" b="1" dirty="0"/>
              <a:t>this</a:t>
            </a:r>
            <a:r>
              <a:rPr lang="en-US" dirty="0"/>
              <a:t>. In regular functions the </a:t>
            </a:r>
            <a:r>
              <a:rPr lang="en-US" b="1" dirty="0"/>
              <a:t>this</a:t>
            </a:r>
            <a:r>
              <a:rPr lang="en-US" dirty="0"/>
              <a:t> keyword represented the object that called the function, which could be the window, the document, a button or whatever. With arrow functions the </a:t>
            </a:r>
            <a:r>
              <a:rPr lang="en-US" b="1" dirty="0"/>
              <a:t>this</a:t>
            </a:r>
            <a:r>
              <a:rPr lang="en-US" dirty="0"/>
              <a:t> keyword </a:t>
            </a:r>
            <a:r>
              <a:rPr lang="en-US" b="1" i="1" dirty="0"/>
              <a:t>always</a:t>
            </a:r>
            <a:r>
              <a:rPr lang="en-US" dirty="0"/>
              <a:t> represents the object that </a:t>
            </a:r>
            <a:r>
              <a:rPr lang="en-US" b="1" dirty="0"/>
              <a:t>defined</a:t>
            </a:r>
            <a:r>
              <a:rPr lang="en-US" dirty="0"/>
              <a:t> the </a:t>
            </a:r>
            <a:r>
              <a:rPr lang="en-US" b="1" dirty="0"/>
              <a:t>arrow function</a:t>
            </a:r>
            <a:r>
              <a:rPr lang="en-US" dirty="0"/>
              <a:t>.</a:t>
            </a:r>
          </a:p>
          <a:p>
            <a:pPr marL="0" lvl="2" indent="0">
              <a:buNone/>
            </a:pPr>
            <a:endParaRPr lang="en-US" dirty="0"/>
          </a:p>
          <a:p>
            <a:pPr marL="0" lvl="2" indent="0">
              <a:buNone/>
            </a:pPr>
            <a:r>
              <a:rPr lang="nl-NL" dirty="0"/>
              <a:t>A </a:t>
            </a:r>
            <a:r>
              <a:rPr lang="en-US" b="1" dirty="0"/>
              <a:t>Promise</a:t>
            </a:r>
            <a:r>
              <a:rPr lang="en-US" dirty="0"/>
              <a:t> is a proxy for a value not necessarily known when the promise is created. It allows you to associate handlers with an asynchronous action's eventual success value or failure reason. This lets asynchronous methods return values like synchronous methods: instead of immediately returning the final value, the asynchronous method returns a </a:t>
            </a:r>
            <a:r>
              <a:rPr lang="en-US" i="1" dirty="0"/>
              <a:t>promise</a:t>
            </a:r>
            <a:r>
              <a:rPr lang="en-US" dirty="0"/>
              <a:t> to supply the value at some point in the future.</a:t>
            </a:r>
          </a:p>
          <a:p>
            <a:pPr marL="0" lvl="2" indent="0">
              <a:buNone/>
            </a:pPr>
            <a:r>
              <a:rPr lang="nl-NL" dirty="0"/>
              <a:t>For more infomration check:</a:t>
            </a:r>
          </a:p>
          <a:p>
            <a:pPr marL="0" lvl="2" indent="0">
              <a:buNone/>
            </a:pPr>
            <a:r>
              <a:rPr lang="en-US" dirty="0">
                <a:hlinkClick r:id="rId3"/>
              </a:rPr>
              <a:t>w3schools</a:t>
            </a:r>
            <a:r>
              <a:rPr lang="en-US" dirty="0"/>
              <a:t> and </a:t>
            </a:r>
            <a:r>
              <a:rPr lang="en-US" dirty="0">
                <a:hlinkClick r:id="rId4"/>
              </a:rPr>
              <a:t>MDN web docs</a:t>
            </a:r>
            <a:endParaRPr lang="en-US" dirty="0"/>
          </a:p>
        </p:txBody>
      </p:sp>
    </p:spTree>
    <p:extLst>
      <p:ext uri="{BB962C8B-B14F-4D97-AF65-F5344CB8AC3E}">
        <p14:creationId xmlns:p14="http://schemas.microsoft.com/office/powerpoint/2010/main" val="186051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a:t>Questions</a:t>
            </a:r>
            <a:endParaRPr lang="nl-NL" dirty="0"/>
          </a:p>
        </p:txBody>
      </p:sp>
      <p:sp>
        <p:nvSpPr>
          <p:cNvPr id="3" name="Slide Number Placeholder 2"/>
          <p:cNvSpPr>
            <a:spLocks noGrp="1"/>
          </p:cNvSpPr>
          <p:nvPr>
            <p:ph type="sldNum" sz="quarter" idx="4"/>
          </p:nvPr>
        </p:nvSpPr>
        <p:spPr/>
        <p:txBody>
          <a:bodyPr/>
          <a:lstStyle/>
          <a:p>
            <a:fld id="{DDD2A080-DA64-4F5C-9131-47EB793B4410}" type="slidenum">
              <a:rPr lang="en-GB" smtClean="0"/>
              <a:pPr/>
              <a:t>15</a:t>
            </a:fld>
            <a:endParaRPr lang="en-GB" dirty="0"/>
          </a:p>
        </p:txBody>
      </p:sp>
    </p:spTree>
    <p:extLst>
      <p:ext uri="{BB962C8B-B14F-4D97-AF65-F5344CB8AC3E}">
        <p14:creationId xmlns:p14="http://schemas.microsoft.com/office/powerpoint/2010/main" val="176373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20"/>
          </p:nvPr>
        </p:nvSpPr>
        <p:spPr/>
        <p:txBody>
          <a:bodyPr/>
          <a:lstStyle/>
          <a:p>
            <a:r>
              <a:rPr lang="en-GB" dirty="0"/>
              <a:t>TypeScript intro</a:t>
            </a:r>
          </a:p>
          <a:p>
            <a:pPr lvl="2"/>
            <a:r>
              <a:rPr lang="en-GB" dirty="0"/>
              <a:t>About TypeScript</a:t>
            </a:r>
            <a:endParaRPr lang="sr-Latn-RS" dirty="0"/>
          </a:p>
        </p:txBody>
      </p:sp>
      <p:sp>
        <p:nvSpPr>
          <p:cNvPr id="4" name="Slide Number Placeholder 3"/>
          <p:cNvSpPr>
            <a:spLocks noGrp="1"/>
          </p:cNvSpPr>
          <p:nvPr>
            <p:ph type="sldNum" sz="quarter" idx="4"/>
          </p:nvPr>
        </p:nvSpPr>
        <p:spPr>
          <a:xfrm>
            <a:off x="351371" y="6372229"/>
            <a:ext cx="272256" cy="188119"/>
          </a:xfrm>
        </p:spPr>
        <p:txBody>
          <a:bodyPr/>
          <a:lstStyle/>
          <a:p>
            <a:fld id="{DDD2A080-DA64-4F5C-9131-47EB793B4410}" type="slidenum">
              <a:rPr lang="en-GB" noProof="0" smtClean="0"/>
              <a:pPr/>
              <a:t>16</a:t>
            </a:fld>
            <a:endParaRPr lang="en-GB" noProof="0" dirty="0"/>
          </a:p>
        </p:txBody>
      </p:sp>
      <p:sp>
        <p:nvSpPr>
          <p:cNvPr id="56" name="Content Placeholder 55"/>
          <p:cNvSpPr>
            <a:spLocks noGrp="1"/>
          </p:cNvSpPr>
          <p:nvPr>
            <p:ph sz="quarter" idx="22"/>
          </p:nvPr>
        </p:nvSpPr>
        <p:spPr>
          <a:xfrm>
            <a:off x="8078788" y="1544638"/>
            <a:ext cx="3454400" cy="2189162"/>
          </a:xfrm>
        </p:spPr>
        <p:txBody>
          <a:bodyPr/>
          <a:lstStyle/>
          <a:p>
            <a:r>
              <a:rPr lang="en-US" dirty="0"/>
              <a:t>TypeScript Crash Course</a:t>
            </a:r>
            <a:endParaRPr lang="en-GB" dirty="0"/>
          </a:p>
          <a:p>
            <a:pPr lvl="2"/>
            <a:r>
              <a:rPr lang="en-US" dirty="0"/>
              <a:t>Intro into Types</a:t>
            </a:r>
          </a:p>
          <a:p>
            <a:pPr lvl="2"/>
            <a:r>
              <a:rPr lang="en-US" dirty="0"/>
              <a:t>Core Types</a:t>
            </a:r>
            <a:endParaRPr lang="sr-Latn-RS" dirty="0"/>
          </a:p>
          <a:p>
            <a:pPr lvl="2"/>
            <a:r>
              <a:rPr lang="en-GB" dirty="0"/>
              <a:t>Generics</a:t>
            </a:r>
          </a:p>
          <a:p>
            <a:pPr lvl="2"/>
            <a:r>
              <a:rPr lang="en-GB" dirty="0"/>
              <a:t>Classes</a:t>
            </a:r>
          </a:p>
          <a:p>
            <a:pPr lvl="2"/>
            <a:r>
              <a:rPr lang="en-GB" dirty="0"/>
              <a:t>Access Modifiers</a:t>
            </a:r>
          </a:p>
        </p:txBody>
      </p:sp>
      <p:sp>
        <p:nvSpPr>
          <p:cNvPr id="58" name="Content Placeholder 57"/>
          <p:cNvSpPr>
            <a:spLocks noGrp="1"/>
          </p:cNvSpPr>
          <p:nvPr>
            <p:ph sz="quarter" idx="24"/>
          </p:nvPr>
        </p:nvSpPr>
        <p:spPr/>
        <p:txBody>
          <a:bodyPr/>
          <a:lstStyle/>
          <a:p>
            <a:r>
              <a:rPr lang="en-GB" dirty="0"/>
              <a:t>Getting started with TypeScript</a:t>
            </a:r>
          </a:p>
          <a:p>
            <a:pPr lvl="2"/>
            <a:r>
              <a:rPr lang="en-US" dirty="0"/>
              <a:t>TypeScript and JavaScript</a:t>
            </a:r>
            <a:endParaRPr lang="sr-Latn-RS" dirty="0"/>
          </a:p>
          <a:p>
            <a:pPr lvl="2"/>
            <a:endParaRPr lang="nl-NL" dirty="0"/>
          </a:p>
        </p:txBody>
      </p:sp>
      <p:sp>
        <p:nvSpPr>
          <p:cNvPr id="6" name="Title 5"/>
          <p:cNvSpPr>
            <a:spLocks noGrp="1"/>
          </p:cNvSpPr>
          <p:nvPr>
            <p:ph type="title"/>
          </p:nvPr>
        </p:nvSpPr>
        <p:spPr>
          <a:xfrm>
            <a:off x="658813" y="515833"/>
            <a:ext cx="10863261" cy="854075"/>
          </a:xfrm>
        </p:spPr>
        <p:txBody>
          <a:bodyPr/>
          <a:lstStyle/>
          <a:p>
            <a:r>
              <a:rPr lang="en-GB" dirty="0"/>
              <a:t>03. TYPESCRIPT basics</a:t>
            </a:r>
            <a:endParaRPr lang="nl-NL" dirty="0"/>
          </a:p>
        </p:txBody>
      </p:sp>
      <p:sp>
        <p:nvSpPr>
          <p:cNvPr id="2" name="Footer Placeholder 1"/>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3214354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17</a:t>
            </a:fld>
            <a:endParaRPr lang="en-GB" noProof="0" dirty="0"/>
          </a:p>
        </p:txBody>
      </p:sp>
      <p:sp>
        <p:nvSpPr>
          <p:cNvPr id="4" name="Content Placeholder 3"/>
          <p:cNvSpPr>
            <a:spLocks noGrp="1"/>
          </p:cNvSpPr>
          <p:nvPr>
            <p:ph type="body" sz="quarter" idx="12"/>
          </p:nvPr>
        </p:nvSpPr>
        <p:spPr>
          <a:xfrm>
            <a:off x="658814" y="1544638"/>
            <a:ext cx="10974386" cy="4551361"/>
          </a:xfrm>
        </p:spPr>
        <p:txBody>
          <a:bodyPr/>
          <a:lstStyle/>
          <a:p>
            <a:pPr lvl="2"/>
            <a:r>
              <a:rPr lang="en-US" b="1" dirty="0"/>
              <a:t>TypeScript</a:t>
            </a:r>
            <a:r>
              <a:rPr lang="en-US" dirty="0"/>
              <a:t> is a programming language developed and maintained by </a:t>
            </a:r>
            <a:r>
              <a:rPr lang="en-US" b="1" dirty="0"/>
              <a:t>Microsoft</a:t>
            </a:r>
            <a:r>
              <a:rPr lang="en-US" dirty="0"/>
              <a:t>. It is a strict syntactical </a:t>
            </a:r>
            <a:r>
              <a:rPr lang="en-US" b="1" dirty="0"/>
              <a:t>superset</a:t>
            </a:r>
            <a:r>
              <a:rPr lang="en-US" dirty="0"/>
              <a:t> of </a:t>
            </a:r>
            <a:r>
              <a:rPr lang="en-US" b="1" dirty="0"/>
              <a:t>JavaScript</a:t>
            </a:r>
            <a:r>
              <a:rPr lang="en-US" dirty="0"/>
              <a:t> and adds optional static typing to the language. TypeScript is designed for the development of large applications and </a:t>
            </a:r>
            <a:r>
              <a:rPr lang="en-US" dirty="0" err="1"/>
              <a:t>transcompiles</a:t>
            </a:r>
            <a:r>
              <a:rPr lang="en-US" dirty="0"/>
              <a:t> to JavaScript.</a:t>
            </a:r>
          </a:p>
          <a:p>
            <a:pPr lvl="2"/>
            <a:r>
              <a:rPr lang="en-US" dirty="0"/>
              <a:t>TypeScript may be used to develop JavaScript applications for both </a:t>
            </a:r>
            <a:r>
              <a:rPr lang="en-US" b="1" dirty="0"/>
              <a:t>client-side</a:t>
            </a:r>
            <a:r>
              <a:rPr lang="en-US" dirty="0"/>
              <a:t> and </a:t>
            </a:r>
            <a:r>
              <a:rPr lang="en-US" b="1" dirty="0"/>
              <a:t>server-side</a:t>
            </a:r>
            <a:r>
              <a:rPr lang="en-US" dirty="0"/>
              <a:t> execution (as with Node.js or </a:t>
            </a:r>
            <a:r>
              <a:rPr lang="en-US" dirty="0" err="1"/>
              <a:t>Deno</a:t>
            </a:r>
            <a:r>
              <a:rPr lang="en-US" dirty="0"/>
              <a:t>) and there are multiple options available for </a:t>
            </a:r>
            <a:r>
              <a:rPr lang="en-US" dirty="0" err="1"/>
              <a:t>transcompilation</a:t>
            </a:r>
            <a:r>
              <a:rPr lang="en-US" dirty="0"/>
              <a:t>. </a:t>
            </a:r>
          </a:p>
          <a:p>
            <a:pPr lvl="2"/>
            <a:r>
              <a:rPr lang="en-US" b="1" dirty="0"/>
              <a:t>TypeScript</a:t>
            </a:r>
            <a:r>
              <a:rPr lang="en-US" dirty="0"/>
              <a:t> was first made public in October 2012 (at version 0.8), after two years of internal development at </a:t>
            </a:r>
            <a:r>
              <a:rPr lang="en-US" b="1" dirty="0"/>
              <a:t>Microsoft</a:t>
            </a:r>
            <a:r>
              <a:rPr lang="en-US" dirty="0"/>
              <a:t>. </a:t>
            </a:r>
          </a:p>
          <a:p>
            <a:pPr lvl="2"/>
            <a:r>
              <a:rPr lang="en-US" b="1" dirty="0"/>
              <a:t>TypeScript 4.2 </a:t>
            </a:r>
            <a:r>
              <a:rPr lang="en-US" dirty="0"/>
              <a:t>was released on 25th, February 2021. </a:t>
            </a:r>
          </a:p>
          <a:p>
            <a:pPr lvl="2"/>
            <a:r>
              <a:rPr lang="en-US" dirty="0"/>
              <a:t> </a:t>
            </a:r>
            <a:r>
              <a:rPr lang="en-US" dirty="0">
                <a:hlinkClick r:id="rId2"/>
              </a:rPr>
              <a:t>A study</a:t>
            </a:r>
            <a:r>
              <a:rPr lang="en-US" dirty="0"/>
              <a:t> shows that 15% of all JavaScript </a:t>
            </a:r>
            <a:r>
              <a:rPr lang="en-US" b="1" dirty="0"/>
              <a:t>bugs</a:t>
            </a:r>
            <a:r>
              <a:rPr lang="en-US" dirty="0"/>
              <a:t> can be </a:t>
            </a:r>
            <a:r>
              <a:rPr lang="en-US" b="1" dirty="0"/>
              <a:t>detected</a:t>
            </a:r>
            <a:r>
              <a:rPr lang="en-US" dirty="0"/>
              <a:t> by </a:t>
            </a:r>
            <a:r>
              <a:rPr lang="en-US" b="1" dirty="0"/>
              <a:t>TypeScript</a:t>
            </a:r>
            <a:r>
              <a:rPr lang="en-US" dirty="0"/>
              <a:t>.</a:t>
            </a:r>
          </a:p>
          <a:p>
            <a:pPr lvl="2"/>
            <a:r>
              <a:rPr lang="en-US" dirty="0"/>
              <a:t>Other companies that use TypeScript are Slack, Stack, medium.com…</a:t>
            </a:r>
          </a:p>
          <a:p>
            <a:pPr lvl="2"/>
            <a:r>
              <a:rPr lang="en-US" dirty="0"/>
              <a:t>Reasons why we should use TypeScript are: </a:t>
            </a:r>
            <a:r>
              <a:rPr lang="en-US" i="1" dirty="0"/>
              <a:t>it is more reliable, it is more explicit, JavaScript is practically interchangeable with it so why not…</a:t>
            </a:r>
            <a:endParaRPr lang="en-US" dirty="0"/>
          </a:p>
        </p:txBody>
      </p:sp>
      <p:sp>
        <p:nvSpPr>
          <p:cNvPr id="2" name="Title 1"/>
          <p:cNvSpPr>
            <a:spLocks noGrp="1"/>
          </p:cNvSpPr>
          <p:nvPr>
            <p:ph type="title"/>
          </p:nvPr>
        </p:nvSpPr>
        <p:spPr>
          <a:xfrm>
            <a:off x="658813" y="515833"/>
            <a:ext cx="10567987" cy="854075"/>
          </a:xfrm>
        </p:spPr>
        <p:txBody>
          <a:bodyPr/>
          <a:lstStyle/>
          <a:p>
            <a:r>
              <a:rPr lang="en-GB" dirty="0"/>
              <a:t>TypeScript intro</a:t>
            </a: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238103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18</a:t>
            </a:fld>
            <a:endParaRPr lang="en-GB" noProof="0" dirty="0"/>
          </a:p>
        </p:txBody>
      </p:sp>
      <p:sp>
        <p:nvSpPr>
          <p:cNvPr id="4" name="Content Placeholder 3"/>
          <p:cNvSpPr>
            <a:spLocks noGrp="1"/>
          </p:cNvSpPr>
          <p:nvPr>
            <p:ph type="body" sz="quarter" idx="12"/>
          </p:nvPr>
        </p:nvSpPr>
        <p:spPr>
          <a:xfrm>
            <a:off x="658814" y="1473200"/>
            <a:ext cx="10974386" cy="4622799"/>
          </a:xfrm>
        </p:spPr>
        <p:txBody>
          <a:bodyPr vert="horz" lIns="0" tIns="0" rIns="0" bIns="0" rtlCol="0" anchor="t">
            <a:noAutofit/>
          </a:bodyPr>
          <a:lstStyle/>
          <a:p>
            <a:pPr marL="0" lvl="2" indent="0">
              <a:buNone/>
            </a:pPr>
            <a:r>
              <a:rPr lang="en-US" b="1" dirty="0"/>
              <a:t>TypeScript</a:t>
            </a:r>
            <a:r>
              <a:rPr lang="en-US" dirty="0"/>
              <a:t> stands in an unusual relationship to </a:t>
            </a:r>
            <a:r>
              <a:rPr lang="en-US" b="1" dirty="0"/>
              <a:t>JavaScript</a:t>
            </a:r>
            <a:r>
              <a:rPr lang="en-US" dirty="0"/>
              <a:t>. </a:t>
            </a:r>
            <a:r>
              <a:rPr lang="en-US" b="1" dirty="0"/>
              <a:t>TypeScript offers all of JavaScript’s features, and an additional layer on top of these: TypeScript’s type system.</a:t>
            </a:r>
          </a:p>
          <a:p>
            <a:pPr marL="0" lvl="2" indent="0">
              <a:buNone/>
            </a:pPr>
            <a:endParaRPr lang="en-US" b="1" dirty="0"/>
          </a:p>
          <a:p>
            <a:pPr marL="0" lvl="2" indent="0">
              <a:buNone/>
            </a:pPr>
            <a:r>
              <a:rPr lang="en-US" dirty="0"/>
              <a:t>For example, </a:t>
            </a:r>
            <a:r>
              <a:rPr lang="en-US" b="1" dirty="0"/>
              <a:t>JavaScript</a:t>
            </a:r>
            <a:r>
              <a:rPr lang="en-US" dirty="0"/>
              <a:t> provides language primitives like </a:t>
            </a:r>
            <a:r>
              <a:rPr lang="en-US" b="1" dirty="0"/>
              <a:t>string</a:t>
            </a:r>
            <a:r>
              <a:rPr lang="en-US" dirty="0"/>
              <a:t> and </a:t>
            </a:r>
            <a:r>
              <a:rPr lang="en-US" b="1" dirty="0"/>
              <a:t>number</a:t>
            </a:r>
            <a:r>
              <a:rPr lang="en-US" dirty="0"/>
              <a:t>, but it </a:t>
            </a:r>
            <a:r>
              <a:rPr lang="en-US" b="1" dirty="0"/>
              <a:t>doesn’t check </a:t>
            </a:r>
            <a:r>
              <a:rPr lang="en-US" dirty="0"/>
              <a:t>that you’ve consistently assigned these. </a:t>
            </a:r>
            <a:r>
              <a:rPr lang="en-US" b="1" dirty="0"/>
              <a:t>TypeScript does</a:t>
            </a:r>
            <a:r>
              <a:rPr lang="en-US" dirty="0"/>
              <a:t>.</a:t>
            </a:r>
          </a:p>
          <a:p>
            <a:pPr marL="0" lvl="2" indent="0">
              <a:buNone/>
            </a:pPr>
            <a:endParaRPr lang="en-US" dirty="0"/>
          </a:p>
          <a:p>
            <a:pPr marL="0" lvl="2" indent="0">
              <a:buNone/>
            </a:pPr>
            <a:r>
              <a:rPr lang="en-US" dirty="0"/>
              <a:t>This means that your </a:t>
            </a:r>
            <a:r>
              <a:rPr lang="en-US" b="1" dirty="0"/>
              <a:t>existing working JavaScript code is also TypeScript code</a:t>
            </a:r>
            <a:r>
              <a:rPr lang="en-US" dirty="0"/>
              <a:t>. The </a:t>
            </a:r>
            <a:r>
              <a:rPr lang="en-US" b="1" dirty="0"/>
              <a:t>main</a:t>
            </a:r>
            <a:r>
              <a:rPr lang="en-US" dirty="0"/>
              <a:t> </a:t>
            </a:r>
            <a:r>
              <a:rPr lang="en-US" b="1" dirty="0"/>
              <a:t>benefit</a:t>
            </a:r>
            <a:r>
              <a:rPr lang="en-US" dirty="0"/>
              <a:t> of TypeScript is that </a:t>
            </a:r>
            <a:r>
              <a:rPr lang="en-US" b="1" dirty="0"/>
              <a:t>it can highlight unexpected behavior in your code</a:t>
            </a:r>
            <a:r>
              <a:rPr lang="en-US" dirty="0"/>
              <a:t>, lowering the chance of bugs.</a:t>
            </a:r>
          </a:p>
          <a:p>
            <a:pPr marL="0" lvl="2" indent="0">
              <a:buNone/>
            </a:pPr>
            <a:endParaRPr lang="en-US" dirty="0"/>
          </a:p>
        </p:txBody>
      </p:sp>
      <p:sp>
        <p:nvSpPr>
          <p:cNvPr id="2" name="Title 1"/>
          <p:cNvSpPr>
            <a:spLocks noGrp="1"/>
          </p:cNvSpPr>
          <p:nvPr>
            <p:ph type="title"/>
          </p:nvPr>
        </p:nvSpPr>
        <p:spPr>
          <a:xfrm>
            <a:off x="658813" y="515833"/>
            <a:ext cx="10567987" cy="854075"/>
          </a:xfrm>
        </p:spPr>
        <p:txBody>
          <a:bodyPr/>
          <a:lstStyle/>
          <a:p>
            <a:r>
              <a:rPr lang="nl-NL" dirty="0"/>
              <a:t>Getting started with Typescript</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71329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19</a:t>
            </a:fld>
            <a:endParaRPr lang="en-GB" noProof="0" dirty="0"/>
          </a:p>
        </p:txBody>
      </p:sp>
      <p:sp>
        <p:nvSpPr>
          <p:cNvPr id="4" name="Content Placeholder 3"/>
          <p:cNvSpPr>
            <a:spLocks noGrp="1"/>
          </p:cNvSpPr>
          <p:nvPr>
            <p:ph type="body" sz="quarter" idx="12"/>
          </p:nvPr>
        </p:nvSpPr>
        <p:spPr>
          <a:xfrm>
            <a:off x="658814" y="1473200"/>
            <a:ext cx="10974386" cy="4622799"/>
          </a:xfrm>
        </p:spPr>
        <p:txBody>
          <a:bodyPr vert="horz" lIns="0" tIns="0" rIns="0" bIns="0" rtlCol="0" anchor="t">
            <a:noAutofit/>
          </a:bodyPr>
          <a:lstStyle/>
          <a:p>
            <a:pPr marL="0" lvl="2" indent="0">
              <a:buNone/>
            </a:pPr>
            <a:r>
              <a:rPr lang="en-US" b="1" dirty="0"/>
              <a:t>TypeScript</a:t>
            </a:r>
            <a:r>
              <a:rPr lang="en-US" dirty="0"/>
              <a:t> helps you avoid unwanted runtime errors by </a:t>
            </a:r>
            <a:r>
              <a:rPr lang="en-US" b="1" dirty="0"/>
              <a:t>type-checking</a:t>
            </a:r>
            <a:r>
              <a:rPr lang="en-US" dirty="0"/>
              <a:t> during development. </a:t>
            </a:r>
            <a:r>
              <a:rPr lang="en-US" b="1" dirty="0"/>
              <a:t>TypeScript</a:t>
            </a:r>
            <a:r>
              <a:rPr lang="en-US" dirty="0"/>
              <a:t> files are </a:t>
            </a:r>
            <a:r>
              <a:rPr lang="en-US" b="1" dirty="0"/>
              <a:t>compiled</a:t>
            </a:r>
            <a:r>
              <a:rPr lang="en-US" dirty="0"/>
              <a:t> into </a:t>
            </a:r>
            <a:r>
              <a:rPr lang="en-US" b="1" dirty="0"/>
              <a:t>JavaScript</a:t>
            </a:r>
            <a:r>
              <a:rPr lang="en-US" dirty="0"/>
              <a:t> files which can then be run in the browser or Node. </a:t>
            </a:r>
          </a:p>
          <a:p>
            <a:pPr marL="0" lvl="2" indent="0">
              <a:buNone/>
            </a:pPr>
            <a:r>
              <a:rPr lang="en-US" dirty="0"/>
              <a:t>The </a:t>
            </a:r>
            <a:r>
              <a:rPr lang="en-US" b="1" dirty="0"/>
              <a:t>compiler catches bugs in advance</a:t>
            </a:r>
            <a:r>
              <a:rPr lang="en-US" dirty="0"/>
              <a:t>, saving time and frustration during debugging down the line.</a:t>
            </a:r>
          </a:p>
          <a:p>
            <a:pPr marL="0" lvl="2" indent="0">
              <a:buNone/>
            </a:pPr>
            <a:endParaRPr lang="en-US" dirty="0"/>
          </a:p>
          <a:p>
            <a:pPr marL="0" lvl="2" indent="0">
              <a:buNone/>
            </a:pPr>
            <a:r>
              <a:rPr lang="en-US" b="1" dirty="0"/>
              <a:t>TypeScript</a:t>
            </a:r>
            <a:r>
              <a:rPr lang="en-US" dirty="0"/>
              <a:t> </a:t>
            </a:r>
            <a:r>
              <a:rPr lang="en-US" b="1" dirty="0"/>
              <a:t>improves</a:t>
            </a:r>
            <a:r>
              <a:rPr lang="en-US" dirty="0"/>
              <a:t> </a:t>
            </a:r>
            <a:r>
              <a:rPr lang="en-US" b="1" dirty="0"/>
              <a:t>code</a:t>
            </a:r>
            <a:r>
              <a:rPr lang="en-US" dirty="0"/>
              <a:t> </a:t>
            </a:r>
            <a:r>
              <a:rPr lang="en-US" b="1" dirty="0"/>
              <a:t>clarity</a:t>
            </a:r>
            <a:r>
              <a:rPr lang="en-US" dirty="0"/>
              <a:t> by explicitly defining the types of variables, function parameters, and function outputs. This allows you to tell at a glance exactly what your code should be taking and returning, and the compiler will throw an error if you accidentally pass something to a function that you shouldn't be.</a:t>
            </a:r>
            <a:br>
              <a:rPr lang="en-US" dirty="0">
                <a:ea typeface="+mn-lt"/>
                <a:cs typeface="+mn-lt"/>
              </a:rPr>
            </a:br>
            <a:endParaRPr lang="en-US" dirty="0"/>
          </a:p>
          <a:p>
            <a:pPr marL="0" lvl="2" indent="0">
              <a:buNone/>
            </a:pPr>
            <a:r>
              <a:rPr lang="en-US" b="1" dirty="0"/>
              <a:t>The</a:t>
            </a:r>
            <a:r>
              <a:rPr lang="en-US" dirty="0"/>
              <a:t> </a:t>
            </a:r>
            <a:r>
              <a:rPr lang="en-US" b="1" dirty="0"/>
              <a:t>TypeScript</a:t>
            </a:r>
            <a:r>
              <a:rPr lang="en-US" dirty="0"/>
              <a:t> </a:t>
            </a:r>
            <a:r>
              <a:rPr lang="en-US" b="1" dirty="0"/>
              <a:t>compiler</a:t>
            </a:r>
            <a:r>
              <a:rPr lang="en-US" dirty="0"/>
              <a:t> also allows you to customize what </a:t>
            </a:r>
            <a:r>
              <a:rPr lang="en-US" b="1" dirty="0"/>
              <a:t>version of JavaScript your TS files compile to</a:t>
            </a:r>
            <a:r>
              <a:rPr lang="en-US" dirty="0"/>
              <a:t>. This allows the developers to utilize many </a:t>
            </a:r>
            <a:r>
              <a:rPr lang="en-US" b="1" dirty="0"/>
              <a:t>newer features of JavaScript </a:t>
            </a:r>
            <a:r>
              <a:rPr lang="en-US" dirty="0"/>
              <a:t>without worrying about browser compatibility. Because of this, </a:t>
            </a:r>
            <a:r>
              <a:rPr lang="en-US" b="1" dirty="0"/>
              <a:t>TypeScript</a:t>
            </a:r>
            <a:r>
              <a:rPr lang="en-US" dirty="0"/>
              <a:t> can also offer features such as generics, </a:t>
            </a:r>
            <a:r>
              <a:rPr lang="en-US" dirty="0" err="1"/>
              <a:t>enums</a:t>
            </a:r>
            <a:r>
              <a:rPr lang="en-US" dirty="0"/>
              <a:t>, and interfaces which are not available in JavaScript. </a:t>
            </a:r>
          </a:p>
          <a:p>
            <a:pPr marL="0" lvl="2" indent="0">
              <a:buNone/>
            </a:pPr>
            <a:endParaRPr lang="en-US" dirty="0"/>
          </a:p>
          <a:p>
            <a:pPr marL="0" lvl="2" indent="0">
              <a:buNone/>
            </a:pPr>
            <a:r>
              <a:rPr lang="en-US" dirty="0"/>
              <a:t>Additionally, </a:t>
            </a:r>
            <a:r>
              <a:rPr lang="en-US" b="1" dirty="0"/>
              <a:t>TypeScript</a:t>
            </a:r>
            <a:r>
              <a:rPr lang="en-US" dirty="0"/>
              <a:t> offers fantastic tooling in modern IDE's such as VS Code that can catch errors while the code as being written, saving even more time debugging</a:t>
            </a:r>
          </a:p>
        </p:txBody>
      </p:sp>
      <p:sp>
        <p:nvSpPr>
          <p:cNvPr id="2" name="Title 1"/>
          <p:cNvSpPr>
            <a:spLocks noGrp="1"/>
          </p:cNvSpPr>
          <p:nvPr>
            <p:ph type="title"/>
          </p:nvPr>
        </p:nvSpPr>
        <p:spPr>
          <a:xfrm>
            <a:off x="658813" y="515833"/>
            <a:ext cx="10567987" cy="854075"/>
          </a:xfrm>
        </p:spPr>
        <p:txBody>
          <a:bodyPr/>
          <a:lstStyle/>
          <a:p>
            <a:r>
              <a:rPr lang="nl-NL" dirty="0"/>
              <a:t>TYPESCRIPT crash course</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148958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Agenda Slide</a:t>
            </a:r>
            <a:endParaRPr lang="nl-NL" dirty="0"/>
          </a:p>
        </p:txBody>
      </p:sp>
      <p:sp>
        <p:nvSpPr>
          <p:cNvPr id="5" name="Text Placeholder 4"/>
          <p:cNvSpPr>
            <a:spLocks noGrp="1"/>
          </p:cNvSpPr>
          <p:nvPr>
            <p:ph type="body" sz="quarter" idx="12"/>
          </p:nvPr>
        </p:nvSpPr>
        <p:spPr/>
        <p:txBody>
          <a:bodyPr/>
          <a:lstStyle/>
          <a:p>
            <a:r>
              <a:rPr lang="en-GB"/>
              <a:t>01</a:t>
            </a:r>
            <a:endParaRPr lang="nl-NL" dirty="0"/>
          </a:p>
        </p:txBody>
      </p:sp>
      <p:sp>
        <p:nvSpPr>
          <p:cNvPr id="6" name="Text Placeholder 5"/>
          <p:cNvSpPr>
            <a:spLocks noGrp="1"/>
          </p:cNvSpPr>
          <p:nvPr>
            <p:ph type="body" sz="quarter" idx="13"/>
          </p:nvPr>
        </p:nvSpPr>
        <p:spPr/>
        <p:txBody>
          <a:bodyPr/>
          <a:lstStyle/>
          <a:p>
            <a:r>
              <a:rPr lang="en-US" dirty="0"/>
              <a:t>About </a:t>
            </a:r>
            <a:r>
              <a:rPr lang="sr-Latn-RS" dirty="0"/>
              <a:t>Lecturers</a:t>
            </a:r>
            <a:endParaRPr lang="nl-NL" dirty="0"/>
          </a:p>
        </p:txBody>
      </p:sp>
      <p:sp>
        <p:nvSpPr>
          <p:cNvPr id="7" name="Text Placeholder 6"/>
          <p:cNvSpPr>
            <a:spLocks noGrp="1"/>
          </p:cNvSpPr>
          <p:nvPr>
            <p:ph type="body" sz="quarter" idx="14"/>
          </p:nvPr>
        </p:nvSpPr>
        <p:spPr/>
        <p:txBody>
          <a:bodyPr/>
          <a:lstStyle/>
          <a:p>
            <a:r>
              <a:rPr lang="en-GB"/>
              <a:t>02</a:t>
            </a:r>
            <a:endParaRPr lang="nl-NL" dirty="0"/>
          </a:p>
        </p:txBody>
      </p:sp>
      <p:sp>
        <p:nvSpPr>
          <p:cNvPr id="8" name="Text Placeholder 7"/>
          <p:cNvSpPr>
            <a:spLocks noGrp="1"/>
          </p:cNvSpPr>
          <p:nvPr>
            <p:ph type="body" sz="quarter" idx="15"/>
          </p:nvPr>
        </p:nvSpPr>
        <p:spPr/>
        <p:txBody>
          <a:bodyPr/>
          <a:lstStyle/>
          <a:p>
            <a:r>
              <a:rPr lang="en-GB" dirty="0"/>
              <a:t>JavaScript Basics</a:t>
            </a:r>
            <a:endParaRPr lang="nl-NL" dirty="0"/>
          </a:p>
        </p:txBody>
      </p:sp>
      <p:sp>
        <p:nvSpPr>
          <p:cNvPr id="9" name="Text Placeholder 8"/>
          <p:cNvSpPr>
            <a:spLocks noGrp="1"/>
          </p:cNvSpPr>
          <p:nvPr>
            <p:ph type="body" sz="quarter" idx="16"/>
          </p:nvPr>
        </p:nvSpPr>
        <p:spPr/>
        <p:txBody>
          <a:bodyPr/>
          <a:lstStyle/>
          <a:p>
            <a:r>
              <a:rPr lang="en-GB"/>
              <a:t>03</a:t>
            </a:r>
            <a:endParaRPr lang="nl-NL" dirty="0"/>
          </a:p>
        </p:txBody>
      </p:sp>
      <p:sp>
        <p:nvSpPr>
          <p:cNvPr id="10" name="Text Placeholder 9"/>
          <p:cNvSpPr>
            <a:spLocks noGrp="1"/>
          </p:cNvSpPr>
          <p:nvPr>
            <p:ph type="body" sz="quarter" idx="17"/>
          </p:nvPr>
        </p:nvSpPr>
        <p:spPr/>
        <p:txBody>
          <a:bodyPr/>
          <a:lstStyle/>
          <a:p>
            <a:r>
              <a:rPr lang="en-GB" dirty="0"/>
              <a:t>TypeScript Basics</a:t>
            </a:r>
            <a:endParaRPr lang="nl-NL" dirty="0"/>
          </a:p>
        </p:txBody>
      </p:sp>
      <p:sp>
        <p:nvSpPr>
          <p:cNvPr id="11" name="Text Placeholder 10"/>
          <p:cNvSpPr>
            <a:spLocks noGrp="1"/>
          </p:cNvSpPr>
          <p:nvPr>
            <p:ph type="body" sz="quarter" idx="18"/>
          </p:nvPr>
        </p:nvSpPr>
        <p:spPr/>
        <p:txBody>
          <a:bodyPr/>
          <a:lstStyle/>
          <a:p>
            <a:r>
              <a:rPr lang="en-GB" dirty="0"/>
              <a:t>04</a:t>
            </a:r>
            <a:endParaRPr lang="nl-NL" dirty="0"/>
          </a:p>
        </p:txBody>
      </p:sp>
      <p:sp>
        <p:nvSpPr>
          <p:cNvPr id="12" name="Text Placeholder 11"/>
          <p:cNvSpPr>
            <a:spLocks noGrp="1"/>
          </p:cNvSpPr>
          <p:nvPr>
            <p:ph type="body" sz="quarter" idx="19"/>
          </p:nvPr>
        </p:nvSpPr>
        <p:spPr/>
        <p:txBody>
          <a:bodyPr/>
          <a:lstStyle/>
          <a:p>
            <a:r>
              <a:rPr lang="nl-NL" dirty="0"/>
              <a:t>Angular </a:t>
            </a:r>
            <a:r>
              <a:rPr lang="en-GB" dirty="0"/>
              <a:t>Basics</a:t>
            </a:r>
            <a:endParaRPr lang="nl-NL" dirty="0"/>
          </a:p>
        </p:txBody>
      </p:sp>
      <p:sp>
        <p:nvSpPr>
          <p:cNvPr id="13" name="Text Placeholder 12"/>
          <p:cNvSpPr>
            <a:spLocks noGrp="1"/>
          </p:cNvSpPr>
          <p:nvPr>
            <p:ph type="body" sz="quarter" idx="20"/>
          </p:nvPr>
        </p:nvSpPr>
        <p:spPr/>
        <p:txBody>
          <a:bodyPr/>
          <a:lstStyle/>
          <a:p>
            <a:r>
              <a:rPr lang="en-GB" dirty="0"/>
              <a:t>05</a:t>
            </a:r>
            <a:endParaRPr lang="nl-NL" dirty="0"/>
          </a:p>
        </p:txBody>
      </p:sp>
      <p:sp>
        <p:nvSpPr>
          <p:cNvPr id="14" name="Text Placeholder 13"/>
          <p:cNvSpPr>
            <a:spLocks noGrp="1"/>
          </p:cNvSpPr>
          <p:nvPr>
            <p:ph type="body" sz="quarter" idx="21"/>
          </p:nvPr>
        </p:nvSpPr>
        <p:spPr/>
        <p:txBody>
          <a:bodyPr/>
          <a:lstStyle/>
          <a:p>
            <a:r>
              <a:rPr lang="nl-NL" dirty="0"/>
              <a:t>Questions and end slides</a:t>
            </a:r>
          </a:p>
        </p:txBody>
      </p:sp>
      <p:sp>
        <p:nvSpPr>
          <p:cNvPr id="36" name="Slide Number Placeholder 35"/>
          <p:cNvSpPr>
            <a:spLocks noGrp="1"/>
          </p:cNvSpPr>
          <p:nvPr>
            <p:ph type="sldNum" sz="quarter" idx="4"/>
          </p:nvPr>
        </p:nvSpPr>
        <p:spPr/>
        <p:txBody>
          <a:bodyPr/>
          <a:lstStyle/>
          <a:p>
            <a:fld id="{DDD2A080-DA64-4F5C-9131-47EB793B4410}" type="slidenum">
              <a:rPr lang="en-GB" smtClean="0"/>
              <a:pPr/>
              <a:t>2</a:t>
            </a:fld>
            <a:endParaRPr lang="en-GB" dirty="0"/>
          </a:p>
        </p:txBody>
      </p:sp>
    </p:spTree>
    <p:extLst>
      <p:ext uri="{BB962C8B-B14F-4D97-AF65-F5344CB8AC3E}">
        <p14:creationId xmlns:p14="http://schemas.microsoft.com/office/powerpoint/2010/main" val="3933529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20</a:t>
            </a:fld>
            <a:endParaRPr lang="en-GB" noProof="0" dirty="0"/>
          </a:p>
        </p:txBody>
      </p:sp>
      <p:sp>
        <p:nvSpPr>
          <p:cNvPr id="4" name="Content Placeholder 3"/>
          <p:cNvSpPr>
            <a:spLocks noGrp="1"/>
          </p:cNvSpPr>
          <p:nvPr>
            <p:ph type="body" sz="quarter" idx="12"/>
          </p:nvPr>
        </p:nvSpPr>
        <p:spPr>
          <a:xfrm>
            <a:off x="658814" y="355600"/>
            <a:ext cx="10974386" cy="5670948"/>
          </a:xfrm>
        </p:spPr>
        <p:txBody>
          <a:bodyPr vert="horz" lIns="0" tIns="0" rIns="0" bIns="0" rtlCol="0" anchor="t">
            <a:noAutofit/>
          </a:bodyPr>
          <a:lstStyle/>
          <a:p>
            <a:pPr marL="0" lvl="2" indent="0">
              <a:buNone/>
            </a:pPr>
            <a:r>
              <a:rPr lang="nl-NL" b="1" dirty="0">
                <a:ea typeface="+mn-lt"/>
                <a:cs typeface="+mn-lt"/>
              </a:rPr>
              <a:t>Intro into Types</a:t>
            </a:r>
          </a:p>
          <a:p>
            <a:pPr lvl="2"/>
            <a:r>
              <a:rPr lang="nl-NL" sz="1800" b="1" dirty="0">
                <a:ea typeface="+mn-lt"/>
                <a:cs typeface="+mn-lt"/>
              </a:rPr>
              <a:t>Implicit Types</a:t>
            </a:r>
            <a:br>
              <a:rPr lang="nl-NL" b="1" dirty="0">
                <a:ea typeface="+mn-lt"/>
                <a:cs typeface="+mn-lt"/>
              </a:rPr>
            </a:br>
            <a:r>
              <a:rPr lang="en-US" sz="1600" dirty="0"/>
              <a:t>TypeScript will try to infer as much of the type information as it can in order to give you type safety with minimal cost of productivity during code development. For example, in the following example TypeScript will know that foo is of type </a:t>
            </a:r>
            <a:r>
              <a:rPr lang="en-US" sz="1600" i="1" dirty="0"/>
              <a:t>number </a:t>
            </a:r>
            <a:r>
              <a:rPr lang="en-US" sz="1600" dirty="0"/>
              <a:t>below and will give an error on the second line as shown:</a:t>
            </a:r>
            <a:br>
              <a:rPr lang="en-US" sz="1600" dirty="0"/>
            </a:br>
            <a:br>
              <a:rPr lang="en-US" sz="1600" dirty="0"/>
            </a:br>
            <a:br>
              <a:rPr lang="en-US" sz="1600" dirty="0"/>
            </a:br>
            <a:br>
              <a:rPr lang="en-US" sz="1600" dirty="0"/>
            </a:br>
            <a:r>
              <a:rPr lang="en-US" sz="1600" dirty="0"/>
              <a:t>This type inference is well motivated. If you do stuff like shown in this example, then, in the rest of your code, you cannot be certain that </a:t>
            </a:r>
            <a:r>
              <a:rPr lang="en-US" sz="1600" i="1" dirty="0"/>
              <a:t>“foo” </a:t>
            </a:r>
            <a:r>
              <a:rPr lang="en-US" sz="1600" dirty="0"/>
              <a:t> is a </a:t>
            </a:r>
            <a:r>
              <a:rPr lang="en-US" sz="1600" i="1" dirty="0"/>
              <a:t>number </a:t>
            </a:r>
            <a:r>
              <a:rPr lang="en-US" sz="1600" dirty="0"/>
              <a:t>or a </a:t>
            </a:r>
            <a:r>
              <a:rPr lang="en-US" sz="1600" i="1" dirty="0"/>
              <a:t>string.</a:t>
            </a:r>
            <a:r>
              <a:rPr lang="en-US" sz="1600" dirty="0"/>
              <a:t> Such issues turn up often in large multi-file code bases.</a:t>
            </a:r>
          </a:p>
          <a:p>
            <a:pPr lvl="2"/>
            <a:r>
              <a:rPr lang="en-US" sz="1800" b="1" dirty="0"/>
              <a:t>Explicit Types</a:t>
            </a:r>
            <a:br>
              <a:rPr lang="en-US" b="1" dirty="0"/>
            </a:br>
            <a:r>
              <a:rPr lang="en-US" sz="1600" dirty="0"/>
              <a:t>TypeScript uses postfix type annotations popular in other </a:t>
            </a:r>
            <a:r>
              <a:rPr lang="en-US" sz="1600" i="1" dirty="0"/>
              <a:t>optionally</a:t>
            </a:r>
            <a:r>
              <a:rPr lang="en-US" sz="1600" dirty="0"/>
              <a:t> annotated languages (e.g. </a:t>
            </a:r>
            <a:r>
              <a:rPr lang="en-US" sz="1600" i="1" dirty="0"/>
              <a:t>ActionScript and F#</a:t>
            </a:r>
            <a:r>
              <a:rPr lang="en-US" sz="1600" dirty="0"/>
              <a:t>).</a:t>
            </a:r>
            <a:br>
              <a:rPr lang="en-US" sz="1600" dirty="0"/>
            </a:br>
            <a:br>
              <a:rPr lang="en-US" sz="1600" dirty="0"/>
            </a:br>
            <a:br>
              <a:rPr lang="en-US" sz="1600" dirty="0"/>
            </a:br>
            <a:r>
              <a:rPr lang="en-US" sz="1600" dirty="0"/>
              <a:t>So if you do something wrong the compiler will report an error:</a:t>
            </a:r>
          </a:p>
          <a:p>
            <a:pPr lvl="2"/>
            <a:endParaRPr lang="en-US" sz="1600" dirty="0"/>
          </a:p>
          <a:p>
            <a:pPr marL="0" lvl="2" indent="0">
              <a:buNone/>
            </a:pP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
        <p:nvSpPr>
          <p:cNvPr id="8" name="Content Placeholder 3">
            <a:extLst>
              <a:ext uri="{FF2B5EF4-FFF2-40B4-BE49-F238E27FC236}">
                <a16:creationId xmlns:a16="http://schemas.microsoft.com/office/drawing/2014/main" id="{A5586C92-7B50-4D6C-A426-E3B9A27584D3}"/>
              </a:ext>
            </a:extLst>
          </p:cNvPr>
          <p:cNvSpPr txBox="1">
            <a:spLocks/>
          </p:cNvSpPr>
          <p:nvPr/>
        </p:nvSpPr>
        <p:spPr bwMode="auto">
          <a:xfrm>
            <a:off x="662127" y="4881217"/>
            <a:ext cx="10974386" cy="1145331"/>
          </a:xfrm>
          <a:prstGeom prst="rect">
            <a:avLst/>
          </a:prstGeom>
        </p:spPr>
        <p:txBody>
          <a:bodyPr vert="horz" lIns="0" tIns="0" rIns="0" bIns="0" rtlCol="0" anchor="t">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Franklin Gothic Book" panose="020B0503020102020204" pitchFamily="34" charset="0"/>
              <a:buNone/>
            </a:pPr>
            <a:endParaRPr lang="nl-NL" dirty="0"/>
          </a:p>
        </p:txBody>
      </p:sp>
      <p:pic>
        <p:nvPicPr>
          <p:cNvPr id="16" name="Picture 15">
            <a:extLst>
              <a:ext uri="{FF2B5EF4-FFF2-40B4-BE49-F238E27FC236}">
                <a16:creationId xmlns:a16="http://schemas.microsoft.com/office/drawing/2014/main" id="{86FB3879-7C28-4CBD-A3BF-289459041807}"/>
              </a:ext>
            </a:extLst>
          </p:cNvPr>
          <p:cNvPicPr>
            <a:picLocks noChangeAspect="1"/>
          </p:cNvPicPr>
          <p:nvPr/>
        </p:nvPicPr>
        <p:blipFill>
          <a:blip r:embed="rId2"/>
          <a:stretch>
            <a:fillRect/>
          </a:stretch>
        </p:blipFill>
        <p:spPr>
          <a:xfrm>
            <a:off x="2800350" y="1916134"/>
            <a:ext cx="6591300" cy="836397"/>
          </a:xfrm>
          <a:prstGeom prst="rect">
            <a:avLst/>
          </a:prstGeom>
        </p:spPr>
      </p:pic>
      <p:pic>
        <p:nvPicPr>
          <p:cNvPr id="17" name="Picture 16">
            <a:extLst>
              <a:ext uri="{FF2B5EF4-FFF2-40B4-BE49-F238E27FC236}">
                <a16:creationId xmlns:a16="http://schemas.microsoft.com/office/drawing/2014/main" id="{813C9F38-4426-41E2-9B9A-7C66166AA1EF}"/>
              </a:ext>
            </a:extLst>
          </p:cNvPr>
          <p:cNvPicPr>
            <a:picLocks noChangeAspect="1"/>
          </p:cNvPicPr>
          <p:nvPr/>
        </p:nvPicPr>
        <p:blipFill>
          <a:blip r:embed="rId3"/>
          <a:stretch>
            <a:fillRect/>
          </a:stretch>
        </p:blipFill>
        <p:spPr>
          <a:xfrm>
            <a:off x="2800350" y="4105470"/>
            <a:ext cx="6591300" cy="514350"/>
          </a:xfrm>
          <a:prstGeom prst="rect">
            <a:avLst/>
          </a:prstGeom>
        </p:spPr>
      </p:pic>
      <p:pic>
        <p:nvPicPr>
          <p:cNvPr id="18" name="Picture 17">
            <a:extLst>
              <a:ext uri="{FF2B5EF4-FFF2-40B4-BE49-F238E27FC236}">
                <a16:creationId xmlns:a16="http://schemas.microsoft.com/office/drawing/2014/main" id="{20CB8965-11F4-4B83-A3FB-B70CA6EA197D}"/>
              </a:ext>
            </a:extLst>
          </p:cNvPr>
          <p:cNvPicPr>
            <a:picLocks noChangeAspect="1"/>
          </p:cNvPicPr>
          <p:nvPr/>
        </p:nvPicPr>
        <p:blipFill>
          <a:blip r:embed="rId4"/>
          <a:stretch>
            <a:fillRect/>
          </a:stretch>
        </p:blipFill>
        <p:spPr>
          <a:xfrm>
            <a:off x="2800350" y="5220519"/>
            <a:ext cx="6591300" cy="466725"/>
          </a:xfrm>
          <a:prstGeom prst="rect">
            <a:avLst/>
          </a:prstGeom>
        </p:spPr>
      </p:pic>
    </p:spTree>
    <p:extLst>
      <p:ext uri="{BB962C8B-B14F-4D97-AF65-F5344CB8AC3E}">
        <p14:creationId xmlns:p14="http://schemas.microsoft.com/office/powerpoint/2010/main" val="2093869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21</a:t>
            </a:fld>
            <a:endParaRPr lang="en-GB" noProof="0" dirty="0"/>
          </a:p>
        </p:txBody>
      </p:sp>
      <p:sp>
        <p:nvSpPr>
          <p:cNvPr id="4" name="Content Placeholder 3"/>
          <p:cNvSpPr>
            <a:spLocks noGrp="1"/>
          </p:cNvSpPr>
          <p:nvPr>
            <p:ph type="body" sz="quarter" idx="12"/>
          </p:nvPr>
        </p:nvSpPr>
        <p:spPr>
          <a:xfrm>
            <a:off x="658814" y="355600"/>
            <a:ext cx="10974386" cy="5670948"/>
          </a:xfrm>
        </p:spPr>
        <p:txBody>
          <a:bodyPr vert="horz" lIns="0" tIns="0" rIns="0" bIns="0" rtlCol="0" anchor="t">
            <a:noAutofit/>
          </a:bodyPr>
          <a:lstStyle/>
          <a:p>
            <a:pPr lvl="2"/>
            <a:r>
              <a:rPr lang="nl-NL" sz="1800" b="1" dirty="0">
                <a:ea typeface="+mn-lt"/>
                <a:cs typeface="+mn-lt"/>
              </a:rPr>
              <a:t>Types are structural</a:t>
            </a:r>
            <a:br>
              <a:rPr lang="nl-NL" b="1" dirty="0">
                <a:ea typeface="+mn-lt"/>
                <a:cs typeface="+mn-lt"/>
              </a:rPr>
            </a:br>
            <a:r>
              <a:rPr lang="en-US" sz="1600" dirty="0"/>
              <a:t>In TypeScript because we really want it to be easy for JavaScript developers with a minimum cognitive overload, types are </a:t>
            </a:r>
            <a:r>
              <a:rPr lang="en-US" sz="1600" i="1" dirty="0"/>
              <a:t>structural</a:t>
            </a:r>
            <a:r>
              <a:rPr lang="en-US" sz="1600" dirty="0"/>
              <a:t>. This means that </a:t>
            </a:r>
            <a:r>
              <a:rPr lang="en-US" sz="1600" i="1" dirty="0"/>
              <a:t>duck typing</a:t>
            </a:r>
            <a:r>
              <a:rPr lang="en-US" sz="1600" dirty="0"/>
              <a:t> is a first class language construct. Consider the following example.</a:t>
            </a:r>
          </a:p>
          <a:p>
            <a:pPr marL="0" lvl="2" indent="0">
              <a:buNone/>
            </a:pPr>
            <a:endParaRPr lang="nl-NL" sz="1600" dirty="0">
              <a:ea typeface="+mn-lt"/>
              <a:cs typeface="+mn-lt"/>
            </a:endParaRPr>
          </a:p>
          <a:p>
            <a:pPr marL="0" lvl="2" indent="0">
              <a:buNone/>
            </a:pP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
        <p:nvSpPr>
          <p:cNvPr id="8" name="Content Placeholder 3">
            <a:extLst>
              <a:ext uri="{FF2B5EF4-FFF2-40B4-BE49-F238E27FC236}">
                <a16:creationId xmlns:a16="http://schemas.microsoft.com/office/drawing/2014/main" id="{A5586C92-7B50-4D6C-A426-E3B9A27584D3}"/>
              </a:ext>
            </a:extLst>
          </p:cNvPr>
          <p:cNvSpPr txBox="1">
            <a:spLocks/>
          </p:cNvSpPr>
          <p:nvPr/>
        </p:nvSpPr>
        <p:spPr bwMode="auto">
          <a:xfrm>
            <a:off x="662127" y="4881217"/>
            <a:ext cx="10974386" cy="1145331"/>
          </a:xfrm>
          <a:prstGeom prst="rect">
            <a:avLst/>
          </a:prstGeom>
        </p:spPr>
        <p:txBody>
          <a:bodyPr vert="horz" lIns="0" tIns="0" rIns="0" bIns="0" rtlCol="0" anchor="t">
            <a:noAutofit/>
          </a:bodyPr>
          <a:lstStyle>
            <a:lvl1pPr marL="0" indent="0" algn="l" defTabSz="914400" rtl="0" eaLnBrk="1" latinLnBrk="0" hangingPunct="1">
              <a:lnSpc>
                <a:spcPts val="2400"/>
              </a:lnSpc>
              <a:spcBef>
                <a:spcPts val="0"/>
              </a:spcBef>
              <a:spcAft>
                <a:spcPts val="0"/>
              </a:spcAft>
              <a:buFont typeface="Arial" panose="020B0604020202020204" pitchFamily="34" charset="0"/>
              <a:buNone/>
              <a:defRPr sz="2800" b="0" kern="1200" baseline="0">
                <a:solidFill>
                  <a:schemeClr val="tx2"/>
                </a:solidFill>
                <a:latin typeface="+mj-lt"/>
                <a:ea typeface="+mn-ea"/>
                <a:cs typeface="ING Me" pitchFamily="2" charset="0"/>
              </a:defRPr>
            </a:lvl1pPr>
            <a:lvl2pPr marL="0" indent="0" algn="l" defTabSz="914400" rtl="0" eaLnBrk="1" latinLnBrk="0" hangingPunct="1">
              <a:lnSpc>
                <a:spcPts val="2400"/>
              </a:lnSpc>
              <a:spcBef>
                <a:spcPts val="0"/>
              </a:spcBef>
              <a:spcAft>
                <a:spcPts val="0"/>
              </a:spcAft>
              <a:buFont typeface="Arial" panose="020B0604020202020204" pitchFamily="34" charset="0"/>
              <a:buNone/>
              <a:defRPr sz="2000" b="0" kern="1200" baseline="0">
                <a:solidFill>
                  <a:schemeClr val="tx1"/>
                </a:solidFill>
                <a:latin typeface="+mn-lt"/>
                <a:ea typeface="+mn-ea"/>
                <a:cs typeface="ING Me" pitchFamily="2" charset="0"/>
              </a:defRPr>
            </a:lvl2pPr>
            <a:lvl3pPr marL="180975" indent="-180975" algn="l" defTabSz="914400" rtl="0" eaLnBrk="1" latinLnBrk="0" hangingPunct="1">
              <a:lnSpc>
                <a:spcPts val="2400"/>
              </a:lnSpc>
              <a:spcBef>
                <a:spcPts val="0"/>
              </a:spcBef>
              <a:spcAft>
                <a:spcPts val="0"/>
              </a:spcAft>
              <a:buClr>
                <a:schemeClr val="accent3"/>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3pPr>
            <a:lvl4pPr marL="361950" indent="-180975" algn="l" defTabSz="914400" rtl="0" eaLnBrk="1" latinLnBrk="0" hangingPunct="1">
              <a:lnSpc>
                <a:spcPts val="2400"/>
              </a:lnSpc>
              <a:spcBef>
                <a:spcPts val="0"/>
              </a:spcBef>
              <a:spcAft>
                <a:spcPts val="0"/>
              </a:spcAft>
              <a:buClr>
                <a:schemeClr val="accent4"/>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4pPr>
            <a:lvl5pPr marL="542925" indent="-180975" algn="l" defTabSz="914400" rtl="0" eaLnBrk="1" latinLnBrk="0" hangingPunct="1">
              <a:lnSpc>
                <a:spcPts val="2400"/>
              </a:lnSpc>
              <a:spcBef>
                <a:spcPts val="0"/>
              </a:spcBef>
              <a:spcAft>
                <a:spcPts val="0"/>
              </a:spcAft>
              <a:buClr>
                <a:schemeClr val="accent5"/>
              </a:buClr>
              <a:buSzPct val="80000"/>
              <a:buFont typeface="Franklin Gothic Book" panose="020B0503020102020204" pitchFamily="34" charset="0"/>
              <a:buChar char="•"/>
              <a:defRPr sz="2000" kern="1200" baseline="0">
                <a:solidFill>
                  <a:schemeClr val="tx1"/>
                </a:solidFill>
                <a:latin typeface="+mn-lt"/>
                <a:ea typeface="+mn-ea"/>
                <a:cs typeface="ING Me" pitchFamily="2" charset="0"/>
              </a:defRPr>
            </a:lvl5pPr>
            <a:lvl6pPr marL="714375" indent="-171450" algn="l" defTabSz="914400" rtl="0" eaLnBrk="1" latinLnBrk="0" hangingPunct="1">
              <a:lnSpc>
                <a:spcPts val="2400"/>
              </a:lnSpc>
              <a:spcBef>
                <a:spcPts val="0"/>
              </a:spcBef>
              <a:buClr>
                <a:schemeClr val="accent6"/>
              </a:buClr>
              <a:buSzPct val="80000"/>
              <a:buFont typeface="Franklin Gothic Book" panose="020B05030201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Font typeface="Franklin Gothic Book" panose="020B0503020102020204" pitchFamily="34" charset="0"/>
              <a:buNone/>
            </a:pPr>
            <a:endParaRPr lang="nl-NL" dirty="0"/>
          </a:p>
        </p:txBody>
      </p:sp>
      <p:pic>
        <p:nvPicPr>
          <p:cNvPr id="2" name="Picture 1">
            <a:extLst>
              <a:ext uri="{FF2B5EF4-FFF2-40B4-BE49-F238E27FC236}">
                <a16:creationId xmlns:a16="http://schemas.microsoft.com/office/drawing/2014/main" id="{5C252444-2109-477E-9670-F05DA81687A3}"/>
              </a:ext>
            </a:extLst>
          </p:cNvPr>
          <p:cNvPicPr>
            <a:picLocks noChangeAspect="1"/>
          </p:cNvPicPr>
          <p:nvPr/>
        </p:nvPicPr>
        <p:blipFill>
          <a:blip r:embed="rId2"/>
          <a:stretch>
            <a:fillRect/>
          </a:stretch>
        </p:blipFill>
        <p:spPr>
          <a:xfrm>
            <a:off x="2824162" y="1412924"/>
            <a:ext cx="6543675" cy="3124200"/>
          </a:xfrm>
          <a:prstGeom prst="rect">
            <a:avLst/>
          </a:prstGeom>
        </p:spPr>
      </p:pic>
    </p:spTree>
    <p:extLst>
      <p:ext uri="{BB962C8B-B14F-4D97-AF65-F5344CB8AC3E}">
        <p14:creationId xmlns:p14="http://schemas.microsoft.com/office/powerpoint/2010/main" val="484099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22</a:t>
            </a:fld>
            <a:endParaRPr lang="en-GB" noProof="0" dirty="0"/>
          </a:p>
        </p:txBody>
      </p:sp>
      <p:sp>
        <p:nvSpPr>
          <p:cNvPr id="4" name="Content Placeholder 3"/>
          <p:cNvSpPr>
            <a:spLocks noGrp="1"/>
          </p:cNvSpPr>
          <p:nvPr>
            <p:ph type="body" sz="quarter" idx="12"/>
          </p:nvPr>
        </p:nvSpPr>
        <p:spPr>
          <a:xfrm>
            <a:off x="658814" y="355600"/>
            <a:ext cx="10974386" cy="5664200"/>
          </a:xfrm>
        </p:spPr>
        <p:txBody>
          <a:bodyPr vert="horz" lIns="0" tIns="0" rIns="0" bIns="0" rtlCol="0" anchor="t">
            <a:noAutofit/>
          </a:bodyPr>
          <a:lstStyle/>
          <a:p>
            <a:pPr lvl="2"/>
            <a:r>
              <a:rPr lang="nl-NL" sz="1800" b="1" dirty="0">
                <a:solidFill>
                  <a:srgbClr val="706F6F"/>
                </a:solidFill>
              </a:rPr>
              <a:t>Enum</a:t>
            </a:r>
            <a:br>
              <a:rPr lang="nl-NL" sz="1800" b="1" dirty="0">
                <a:solidFill>
                  <a:srgbClr val="706F6F"/>
                </a:solidFill>
              </a:rPr>
            </a:br>
            <a:r>
              <a:rPr lang="en-US" sz="1600" dirty="0"/>
              <a:t>An </a:t>
            </a:r>
            <a:r>
              <a:rPr lang="en-US" sz="1600" dirty="0" err="1"/>
              <a:t>enum</a:t>
            </a:r>
            <a:r>
              <a:rPr lang="en-US" sz="1600" dirty="0"/>
              <a:t> is a way of giving more friendly names to sets of numeric values.</a:t>
            </a:r>
          </a:p>
          <a:p>
            <a:pPr lvl="2"/>
            <a:endParaRPr lang="en-US" sz="1600" b="1" dirty="0">
              <a:solidFill>
                <a:srgbClr val="706F6F"/>
              </a:solidFill>
            </a:endParaRPr>
          </a:p>
          <a:p>
            <a:pPr lvl="2"/>
            <a:endParaRPr lang="en-US" sz="1600" b="1" dirty="0">
              <a:solidFill>
                <a:srgbClr val="706F6F"/>
              </a:solidFill>
            </a:endParaRPr>
          </a:p>
          <a:p>
            <a:pPr lvl="2"/>
            <a:endParaRPr lang="en-US" sz="1600" b="1" dirty="0">
              <a:solidFill>
                <a:srgbClr val="706F6F"/>
              </a:solidFill>
            </a:endParaRPr>
          </a:p>
          <a:p>
            <a:pPr lvl="2"/>
            <a:endParaRPr lang="en-US" sz="1600" b="1" dirty="0">
              <a:solidFill>
                <a:srgbClr val="706F6F"/>
              </a:solidFill>
            </a:endParaRPr>
          </a:p>
          <a:p>
            <a:pPr lvl="2"/>
            <a:endParaRPr lang="en-US" sz="1600" b="1" dirty="0">
              <a:solidFill>
                <a:srgbClr val="706F6F"/>
              </a:solidFill>
            </a:endParaRPr>
          </a:p>
          <a:p>
            <a:pPr lvl="2"/>
            <a:endParaRPr lang="en-US" sz="1600" b="1" dirty="0">
              <a:solidFill>
                <a:srgbClr val="706F6F"/>
              </a:solidFill>
            </a:endParaRPr>
          </a:p>
          <a:p>
            <a:pPr lvl="2"/>
            <a:endParaRPr lang="en-US" sz="1600" b="1" dirty="0">
              <a:solidFill>
                <a:srgbClr val="706F6F"/>
              </a:solidFill>
            </a:endParaRPr>
          </a:p>
          <a:p>
            <a:pPr lvl="2"/>
            <a:endParaRPr lang="en-US" sz="1600" b="1" dirty="0">
              <a:solidFill>
                <a:srgbClr val="706F6F"/>
              </a:solidFill>
            </a:endParaRPr>
          </a:p>
          <a:p>
            <a:pPr lvl="2"/>
            <a:endParaRPr lang="en-US" sz="1600" b="1" dirty="0">
              <a:solidFill>
                <a:srgbClr val="706F6F"/>
              </a:solidFill>
            </a:endParaRPr>
          </a:p>
          <a:p>
            <a:pPr lvl="2"/>
            <a:endParaRPr lang="en-US" sz="1600" b="1" dirty="0">
              <a:solidFill>
                <a:srgbClr val="706F6F"/>
              </a:solidFill>
            </a:endParaRPr>
          </a:p>
          <a:p>
            <a:pPr lvl="2"/>
            <a:r>
              <a:rPr lang="nl-NL" sz="1800" b="1" dirty="0">
                <a:solidFill>
                  <a:srgbClr val="706F6F"/>
                </a:solidFill>
              </a:rPr>
              <a:t>Any</a:t>
            </a:r>
            <a:br>
              <a:rPr lang="nl-NL" sz="1800" b="1" dirty="0">
                <a:solidFill>
                  <a:srgbClr val="706F6F"/>
                </a:solidFill>
              </a:rPr>
            </a:br>
            <a:r>
              <a:rPr lang="en-US" sz="1600" dirty="0"/>
              <a:t>The type of any can be used for variables whose values we do not yet know, or if we want to opt out of type-checking. This allows TypeScript to be very flexible, but use sparingly, as it eliminates the value added by TypeScript.</a:t>
            </a:r>
          </a:p>
          <a:p>
            <a:pPr lvl="2"/>
            <a:r>
              <a:rPr lang="nl-NL" sz="1800" b="1" dirty="0">
                <a:solidFill>
                  <a:srgbClr val="706F6F"/>
                </a:solidFill>
              </a:rPr>
              <a:t>Null or Undefined</a:t>
            </a:r>
            <a:br>
              <a:rPr lang="nl-NL" sz="1800" b="1" dirty="0">
                <a:solidFill>
                  <a:srgbClr val="706F6F"/>
                </a:solidFill>
              </a:rPr>
            </a:br>
            <a:r>
              <a:rPr lang="en-US" sz="1600" dirty="0"/>
              <a:t>Just as in JavaScript, null and undefined are types in TS. By default, null and undefined are subtypes of all other types, meaning you can assign null or undefined to a variable with the number type.</a:t>
            </a:r>
            <a:endParaRPr lang="nl-NL" sz="1600" b="1" dirty="0">
              <a:solidFill>
                <a:srgbClr val="706F6F"/>
              </a:solidFill>
            </a:endParaRPr>
          </a:p>
          <a:p>
            <a:pPr marL="0" lvl="2" indent="0">
              <a:buNone/>
            </a:pPr>
            <a:endParaRPr lang="nl-NL" sz="1600" b="1" dirty="0">
              <a:solidFill>
                <a:srgbClr val="706F6F"/>
              </a:solidFill>
            </a:endParaRP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6" name="Picture 5">
            <a:extLst>
              <a:ext uri="{FF2B5EF4-FFF2-40B4-BE49-F238E27FC236}">
                <a16:creationId xmlns:a16="http://schemas.microsoft.com/office/drawing/2014/main" id="{BAB3F3F8-5CEC-42CE-B59C-DB895F2BE9A8}"/>
              </a:ext>
            </a:extLst>
          </p:cNvPr>
          <p:cNvPicPr>
            <a:picLocks noChangeAspect="1"/>
          </p:cNvPicPr>
          <p:nvPr/>
        </p:nvPicPr>
        <p:blipFill>
          <a:blip r:embed="rId2"/>
          <a:stretch>
            <a:fillRect/>
          </a:stretch>
        </p:blipFill>
        <p:spPr>
          <a:xfrm>
            <a:off x="3055144" y="995945"/>
            <a:ext cx="6181725" cy="2848267"/>
          </a:xfrm>
          <a:prstGeom prst="rect">
            <a:avLst/>
          </a:prstGeom>
        </p:spPr>
      </p:pic>
    </p:spTree>
    <p:extLst>
      <p:ext uri="{BB962C8B-B14F-4D97-AF65-F5344CB8AC3E}">
        <p14:creationId xmlns:p14="http://schemas.microsoft.com/office/powerpoint/2010/main" val="1428319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23</a:t>
            </a:fld>
            <a:endParaRPr lang="en-GB" noProof="0" dirty="0"/>
          </a:p>
        </p:txBody>
      </p:sp>
      <p:sp>
        <p:nvSpPr>
          <p:cNvPr id="4" name="Content Placeholder 3"/>
          <p:cNvSpPr>
            <a:spLocks noGrp="1"/>
          </p:cNvSpPr>
          <p:nvPr>
            <p:ph type="body" sz="quarter" idx="12"/>
          </p:nvPr>
        </p:nvSpPr>
        <p:spPr>
          <a:xfrm>
            <a:off x="658814" y="355599"/>
            <a:ext cx="10974386" cy="5690637"/>
          </a:xfrm>
        </p:spPr>
        <p:txBody>
          <a:bodyPr vert="horz" lIns="0" tIns="0" rIns="0" bIns="0" rtlCol="0" anchor="t">
            <a:noAutofit/>
          </a:bodyPr>
          <a:lstStyle/>
          <a:p>
            <a:pPr lvl="2"/>
            <a:r>
              <a:rPr lang="nl-NL" sz="1800" b="1" dirty="0">
                <a:ea typeface="+mn-lt"/>
                <a:cs typeface="+mn-lt"/>
              </a:rPr>
              <a:t>Never</a:t>
            </a:r>
            <a:br>
              <a:rPr lang="nl-NL" sz="1800" b="1" dirty="0">
                <a:ea typeface="+mn-lt"/>
                <a:cs typeface="+mn-lt"/>
              </a:rPr>
            </a:br>
            <a:r>
              <a:rPr lang="en-US" sz="1600" dirty="0"/>
              <a:t>Never type represent the type of values that never occur. For example, a function that always throws an error when called will never return, so we can set the return type to </a:t>
            </a:r>
            <a:r>
              <a:rPr lang="en-US" sz="1600" i="1" dirty="0"/>
              <a:t>never.</a:t>
            </a:r>
          </a:p>
          <a:p>
            <a:pPr lvl="2"/>
            <a:r>
              <a:rPr lang="nl-NL" sz="1800" b="1" dirty="0">
                <a:ea typeface="+mn-lt"/>
                <a:cs typeface="+mn-lt"/>
              </a:rPr>
              <a:t>Object</a:t>
            </a:r>
            <a:br>
              <a:rPr lang="nl-NL" sz="1800" b="1" dirty="0">
                <a:ea typeface="+mn-lt"/>
                <a:cs typeface="+mn-lt"/>
              </a:rPr>
            </a:br>
            <a:r>
              <a:rPr lang="en-US" sz="1600" dirty="0"/>
              <a:t>In </a:t>
            </a:r>
            <a:r>
              <a:rPr lang="en-US" sz="1600" dirty="0" err="1"/>
              <a:t>Javascript</a:t>
            </a:r>
            <a:r>
              <a:rPr lang="en-US" sz="1600" dirty="0"/>
              <a:t>, everything that isn't a primitive is an object. Thus, the object type represents any non-primitive, or anything that isn't a number, string, </a:t>
            </a:r>
            <a:r>
              <a:rPr lang="en-US" sz="1600" dirty="0" err="1"/>
              <a:t>boolean</a:t>
            </a:r>
            <a:r>
              <a:rPr lang="en-US" sz="1600" dirty="0"/>
              <a:t>, symbol, null, or undefined.</a:t>
            </a:r>
          </a:p>
          <a:p>
            <a:pPr lvl="2"/>
            <a:r>
              <a:rPr lang="en-US" sz="1800" b="1" dirty="0"/>
              <a:t>Union Types and Aliases</a:t>
            </a:r>
            <a:br>
              <a:rPr lang="en-US" sz="1800" b="1" dirty="0"/>
            </a:br>
            <a:r>
              <a:rPr lang="en-US" sz="1600" dirty="0"/>
              <a:t>If you variable or parameter needs to have more flexibility, you can specify multiple type options using union types.</a:t>
            </a:r>
            <a:br>
              <a:rPr lang="en-US" sz="1600" dirty="0"/>
            </a:br>
            <a:br>
              <a:rPr lang="en-US" sz="1600" dirty="0"/>
            </a:br>
            <a:br>
              <a:rPr lang="en-US" sz="1600" dirty="0"/>
            </a:br>
            <a:br>
              <a:rPr lang="en-US" sz="1600" dirty="0"/>
            </a:br>
            <a:br>
              <a:rPr lang="en-US" sz="1600" dirty="0"/>
            </a:br>
            <a:r>
              <a:rPr lang="en-US" sz="1600" dirty="0"/>
              <a:t>You can also define your own types, known as aliases, which can be used as type definitions later.</a:t>
            </a:r>
            <a:endParaRPr lang="en-US" sz="1800" b="1"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6" name="Picture 5">
            <a:extLst>
              <a:ext uri="{FF2B5EF4-FFF2-40B4-BE49-F238E27FC236}">
                <a16:creationId xmlns:a16="http://schemas.microsoft.com/office/drawing/2014/main" id="{F62D3715-EC19-407C-9E21-F3AF38B517D7}"/>
              </a:ext>
            </a:extLst>
          </p:cNvPr>
          <p:cNvPicPr>
            <a:picLocks noChangeAspect="1"/>
          </p:cNvPicPr>
          <p:nvPr/>
        </p:nvPicPr>
        <p:blipFill>
          <a:blip r:embed="rId2"/>
          <a:stretch>
            <a:fillRect/>
          </a:stretch>
        </p:blipFill>
        <p:spPr>
          <a:xfrm>
            <a:off x="2981325" y="2798114"/>
            <a:ext cx="6229350" cy="1019175"/>
          </a:xfrm>
          <a:prstGeom prst="rect">
            <a:avLst/>
          </a:prstGeom>
        </p:spPr>
      </p:pic>
      <p:pic>
        <p:nvPicPr>
          <p:cNvPr id="7" name="Picture 6">
            <a:extLst>
              <a:ext uri="{FF2B5EF4-FFF2-40B4-BE49-F238E27FC236}">
                <a16:creationId xmlns:a16="http://schemas.microsoft.com/office/drawing/2014/main" id="{B652ECB6-E4D3-4AB0-947E-2FAA8E1C53AF}"/>
              </a:ext>
            </a:extLst>
          </p:cNvPr>
          <p:cNvPicPr>
            <a:picLocks noChangeAspect="1"/>
          </p:cNvPicPr>
          <p:nvPr/>
        </p:nvPicPr>
        <p:blipFill>
          <a:blip r:embed="rId3"/>
          <a:stretch>
            <a:fillRect/>
          </a:stretch>
        </p:blipFill>
        <p:spPr>
          <a:xfrm>
            <a:off x="3059907" y="4455512"/>
            <a:ext cx="6172200" cy="952500"/>
          </a:xfrm>
          <a:prstGeom prst="rect">
            <a:avLst/>
          </a:prstGeom>
        </p:spPr>
      </p:pic>
    </p:spTree>
    <p:extLst>
      <p:ext uri="{BB962C8B-B14F-4D97-AF65-F5344CB8AC3E}">
        <p14:creationId xmlns:p14="http://schemas.microsoft.com/office/powerpoint/2010/main" val="2031087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24</a:t>
            </a:fld>
            <a:endParaRPr lang="en-GB" noProof="0" dirty="0"/>
          </a:p>
        </p:txBody>
      </p:sp>
      <p:sp>
        <p:nvSpPr>
          <p:cNvPr id="4" name="Content Placeholder 3"/>
          <p:cNvSpPr>
            <a:spLocks noGrp="1"/>
          </p:cNvSpPr>
          <p:nvPr>
            <p:ph type="body" sz="quarter" idx="12"/>
          </p:nvPr>
        </p:nvSpPr>
        <p:spPr>
          <a:xfrm>
            <a:off x="658814" y="355600"/>
            <a:ext cx="10974386" cy="5664200"/>
          </a:xfrm>
        </p:spPr>
        <p:txBody>
          <a:bodyPr vert="horz" lIns="0" tIns="0" rIns="0" bIns="0" rtlCol="0" anchor="t">
            <a:noAutofit/>
          </a:bodyPr>
          <a:lstStyle/>
          <a:p>
            <a:pPr lvl="2"/>
            <a:r>
              <a:rPr lang="sr-Latn-RS" sz="1800" b="1" dirty="0">
                <a:ea typeface="+mn-lt"/>
                <a:cs typeface="+mn-lt"/>
              </a:rPr>
              <a:t>Interfaces</a:t>
            </a:r>
            <a:br>
              <a:rPr lang="sr-Latn-RS" sz="1800" b="1" dirty="0">
                <a:ea typeface="+mn-lt"/>
                <a:cs typeface="+mn-lt"/>
              </a:rPr>
            </a:br>
            <a:r>
              <a:rPr lang="en-US" sz="1600" dirty="0"/>
              <a:t>Typescript allows us to define specific object shapes as a type, called an </a:t>
            </a:r>
            <a:r>
              <a:rPr lang="en-US" sz="1600" i="1" dirty="0"/>
              <a:t>interface, </a:t>
            </a:r>
            <a:r>
              <a:rPr lang="en-US" sz="1600" dirty="0"/>
              <a:t>which allows us to ensure the objects we are using always have the proper keys and value types.</a:t>
            </a:r>
            <a:endParaRPr lang="nl-NL" sz="1800" b="1" dirty="0">
              <a:ea typeface="+mn-lt"/>
              <a:cs typeface="+mn-lt"/>
            </a:endParaRP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8" name="Picture 7">
            <a:extLst>
              <a:ext uri="{FF2B5EF4-FFF2-40B4-BE49-F238E27FC236}">
                <a16:creationId xmlns:a16="http://schemas.microsoft.com/office/drawing/2014/main" id="{B45E9C47-24D4-4D77-8D95-D6020366871E}"/>
              </a:ext>
            </a:extLst>
          </p:cNvPr>
          <p:cNvPicPr>
            <a:picLocks noChangeAspect="1"/>
          </p:cNvPicPr>
          <p:nvPr/>
        </p:nvPicPr>
        <p:blipFill>
          <a:blip r:embed="rId2"/>
          <a:stretch>
            <a:fillRect/>
          </a:stretch>
        </p:blipFill>
        <p:spPr>
          <a:xfrm>
            <a:off x="2986087" y="1443037"/>
            <a:ext cx="6219825" cy="3971925"/>
          </a:xfrm>
          <a:prstGeom prst="rect">
            <a:avLst/>
          </a:prstGeom>
        </p:spPr>
      </p:pic>
    </p:spTree>
    <p:extLst>
      <p:ext uri="{BB962C8B-B14F-4D97-AF65-F5344CB8AC3E}">
        <p14:creationId xmlns:p14="http://schemas.microsoft.com/office/powerpoint/2010/main" val="3088647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25</a:t>
            </a:fld>
            <a:endParaRPr lang="en-GB" noProof="0" dirty="0"/>
          </a:p>
        </p:txBody>
      </p:sp>
      <p:sp>
        <p:nvSpPr>
          <p:cNvPr id="4" name="Content Placeholder 3"/>
          <p:cNvSpPr>
            <a:spLocks noGrp="1"/>
          </p:cNvSpPr>
          <p:nvPr>
            <p:ph type="body" sz="quarter" idx="12"/>
          </p:nvPr>
        </p:nvSpPr>
        <p:spPr>
          <a:xfrm>
            <a:off x="658814" y="355600"/>
            <a:ext cx="10974386" cy="5664200"/>
          </a:xfrm>
        </p:spPr>
        <p:txBody>
          <a:bodyPr vert="horz" lIns="0" tIns="0" rIns="0" bIns="0" rtlCol="0" anchor="t">
            <a:noAutofit/>
          </a:bodyPr>
          <a:lstStyle/>
          <a:p>
            <a:pPr marL="0" lvl="2" indent="0">
              <a:buNone/>
            </a:pPr>
            <a:r>
              <a:rPr lang="nl-NL" b="1" dirty="0">
                <a:ea typeface="+mn-lt"/>
                <a:cs typeface="+mn-lt"/>
              </a:rPr>
              <a:t>Generics</a:t>
            </a:r>
          </a:p>
          <a:p>
            <a:pPr marL="0" lvl="2" indent="0">
              <a:buNone/>
            </a:pPr>
            <a:r>
              <a:rPr lang="en-US" sz="1600" dirty="0"/>
              <a:t>Generics allow us to create components that are compatible with a wide variety of types rather than a single one. This helps us make our component “open” and reusable.</a:t>
            </a:r>
          </a:p>
          <a:p>
            <a:pPr marL="0" lvl="2" indent="0">
              <a:buNone/>
            </a:pPr>
            <a:endParaRPr lang="nl-NL" sz="1200" b="1" dirty="0">
              <a:ea typeface="+mn-lt"/>
              <a:cs typeface="+mn-lt"/>
            </a:endParaRPr>
          </a:p>
          <a:p>
            <a:pPr marL="0" lvl="2" indent="0">
              <a:buNone/>
            </a:pPr>
            <a:endParaRPr lang="nl-NL" sz="1400" b="1" dirty="0">
              <a:ea typeface="+mn-lt"/>
              <a:cs typeface="+mn-lt"/>
            </a:endParaRPr>
          </a:p>
          <a:p>
            <a:pPr marL="0" lvl="2" indent="0">
              <a:buNone/>
            </a:pPr>
            <a:r>
              <a:rPr lang="nl-NL" sz="1600" dirty="0">
                <a:ea typeface="+mn-lt"/>
                <a:cs typeface="+mn-lt"/>
              </a:rPr>
              <a:t>For this we can also use the </a:t>
            </a:r>
            <a:r>
              <a:rPr lang="nl-NL" sz="1600" i="1" dirty="0">
                <a:ea typeface="+mn-lt"/>
                <a:cs typeface="+mn-lt"/>
              </a:rPr>
              <a:t>any </a:t>
            </a:r>
            <a:r>
              <a:rPr lang="nl-NL" sz="1600" dirty="0">
                <a:ea typeface="+mn-lt"/>
                <a:cs typeface="+mn-lt"/>
              </a:rPr>
              <a:t>type, so we can accept mote than single type for our component, but when we do that we are losing the information about what type was passed and returned of the function.</a:t>
            </a:r>
          </a:p>
          <a:p>
            <a:pPr marL="0" lvl="2" indent="0">
              <a:buNone/>
            </a:pPr>
            <a:endParaRPr lang="nl-NL" sz="1600" i="1" dirty="0">
              <a:ea typeface="+mn-lt"/>
              <a:cs typeface="+mn-lt"/>
            </a:endParaRPr>
          </a:p>
          <a:p>
            <a:pPr marL="0" lvl="2" indent="0">
              <a:buNone/>
            </a:pPr>
            <a:r>
              <a:rPr lang="nl-NL" b="1" dirty="0">
                <a:ea typeface="+mn-lt"/>
                <a:cs typeface="+mn-lt"/>
              </a:rPr>
              <a:t>Classes</a:t>
            </a:r>
          </a:p>
          <a:p>
            <a:pPr marL="0" lvl="2" indent="0">
              <a:buNone/>
            </a:pPr>
            <a:r>
              <a:rPr lang="en-US" sz="1600" dirty="0"/>
              <a:t>TypeScript offers full support for the class keyword introduced in ES2015.</a:t>
            </a:r>
          </a:p>
          <a:p>
            <a:pPr marL="0" lvl="2" indent="0">
              <a:buNone/>
            </a:pPr>
            <a:r>
              <a:rPr lang="en-US" sz="1600" dirty="0"/>
              <a:t>As with other JavaScript language features, TypeScript adds type annotations and other syntax to allow you to express relationships between classes and other types.</a:t>
            </a:r>
          </a:p>
          <a:p>
            <a:pPr marL="0" lvl="2" indent="0">
              <a:buNone/>
            </a:pPr>
            <a:r>
              <a:rPr lang="en-US" sz="1800" dirty="0">
                <a:ea typeface="+mn-lt"/>
                <a:cs typeface="+mn-lt"/>
              </a:rPr>
              <a:t>Class contains next members: fields, constructors, getters / setters and methods.</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2" name="Picture 1">
            <a:extLst>
              <a:ext uri="{FF2B5EF4-FFF2-40B4-BE49-F238E27FC236}">
                <a16:creationId xmlns:a16="http://schemas.microsoft.com/office/drawing/2014/main" id="{EA807829-829E-4D42-8894-297259877D6B}"/>
              </a:ext>
            </a:extLst>
          </p:cNvPr>
          <p:cNvPicPr>
            <a:picLocks noChangeAspect="1"/>
          </p:cNvPicPr>
          <p:nvPr/>
        </p:nvPicPr>
        <p:blipFill>
          <a:blip r:embed="rId2"/>
          <a:stretch>
            <a:fillRect/>
          </a:stretch>
        </p:blipFill>
        <p:spPr>
          <a:xfrm>
            <a:off x="2709862" y="1250302"/>
            <a:ext cx="6772275" cy="670152"/>
          </a:xfrm>
          <a:prstGeom prst="rect">
            <a:avLst/>
          </a:prstGeom>
        </p:spPr>
      </p:pic>
      <p:pic>
        <p:nvPicPr>
          <p:cNvPr id="7" name="Picture 6">
            <a:extLst>
              <a:ext uri="{FF2B5EF4-FFF2-40B4-BE49-F238E27FC236}">
                <a16:creationId xmlns:a16="http://schemas.microsoft.com/office/drawing/2014/main" id="{EEB070F2-B5BF-4FD1-85AC-A2AC9ECCA23E}"/>
              </a:ext>
            </a:extLst>
          </p:cNvPr>
          <p:cNvPicPr>
            <a:picLocks noChangeAspect="1"/>
          </p:cNvPicPr>
          <p:nvPr/>
        </p:nvPicPr>
        <p:blipFill>
          <a:blip r:embed="rId3"/>
          <a:stretch>
            <a:fillRect/>
          </a:stretch>
        </p:blipFill>
        <p:spPr>
          <a:xfrm>
            <a:off x="1314935" y="4417784"/>
            <a:ext cx="2789853" cy="1602015"/>
          </a:xfrm>
          <a:prstGeom prst="rect">
            <a:avLst/>
          </a:prstGeom>
        </p:spPr>
      </p:pic>
      <p:pic>
        <p:nvPicPr>
          <p:cNvPr id="8" name="Picture 7">
            <a:extLst>
              <a:ext uri="{FF2B5EF4-FFF2-40B4-BE49-F238E27FC236}">
                <a16:creationId xmlns:a16="http://schemas.microsoft.com/office/drawing/2014/main" id="{B8AA8CD5-EB57-4F5C-A868-2623249DCF76}"/>
              </a:ext>
            </a:extLst>
          </p:cNvPr>
          <p:cNvPicPr>
            <a:picLocks noChangeAspect="1"/>
          </p:cNvPicPr>
          <p:nvPr/>
        </p:nvPicPr>
        <p:blipFill>
          <a:blip r:embed="rId4"/>
          <a:stretch>
            <a:fillRect/>
          </a:stretch>
        </p:blipFill>
        <p:spPr>
          <a:xfrm>
            <a:off x="6334108" y="4417783"/>
            <a:ext cx="3069771" cy="1602015"/>
          </a:xfrm>
          <a:prstGeom prst="rect">
            <a:avLst/>
          </a:prstGeom>
        </p:spPr>
      </p:pic>
    </p:spTree>
    <p:extLst>
      <p:ext uri="{BB962C8B-B14F-4D97-AF65-F5344CB8AC3E}">
        <p14:creationId xmlns:p14="http://schemas.microsoft.com/office/powerpoint/2010/main" val="382850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26</a:t>
            </a:fld>
            <a:endParaRPr lang="en-GB" noProof="0" dirty="0"/>
          </a:p>
        </p:txBody>
      </p:sp>
      <p:sp>
        <p:nvSpPr>
          <p:cNvPr id="4" name="Content Placeholder 3"/>
          <p:cNvSpPr>
            <a:spLocks noGrp="1"/>
          </p:cNvSpPr>
          <p:nvPr>
            <p:ph type="body" sz="quarter" idx="12"/>
          </p:nvPr>
        </p:nvSpPr>
        <p:spPr>
          <a:xfrm>
            <a:off x="658814" y="355600"/>
            <a:ext cx="10974386" cy="5664200"/>
          </a:xfrm>
        </p:spPr>
        <p:txBody>
          <a:bodyPr vert="horz" lIns="0" tIns="0" rIns="0" bIns="0" rtlCol="0" anchor="t">
            <a:noAutofit/>
          </a:bodyPr>
          <a:lstStyle/>
          <a:p>
            <a:pPr marL="0" lvl="2" indent="0">
              <a:buNone/>
            </a:pPr>
            <a:r>
              <a:rPr lang="en-US" sz="1800" dirty="0">
                <a:ea typeface="+mn-lt"/>
                <a:cs typeface="+mn-lt"/>
              </a:rPr>
              <a:t>TypeScript has some special inference rules for accessors:</a:t>
            </a:r>
          </a:p>
          <a:p>
            <a:pPr marL="0" lvl="2" indent="0">
              <a:buNone/>
            </a:pPr>
            <a:endParaRPr lang="en-US" b="1" dirty="0">
              <a:ea typeface="+mn-lt"/>
              <a:cs typeface="+mn-lt"/>
            </a:endParaRPr>
          </a:p>
          <a:p>
            <a:pPr marL="0" lvl="2" indent="0">
              <a:buNone/>
            </a:pPr>
            <a:r>
              <a:rPr lang="en-US" sz="1600" dirty="0">
                <a:ea typeface="+mn-lt"/>
                <a:cs typeface="+mn-lt"/>
              </a:rPr>
              <a:t>If </a:t>
            </a:r>
            <a:r>
              <a:rPr lang="en-US" sz="1600" b="1" dirty="0">
                <a:ea typeface="+mn-lt"/>
                <a:cs typeface="+mn-lt"/>
              </a:rPr>
              <a:t>no set exists</a:t>
            </a:r>
            <a:r>
              <a:rPr lang="en-US" sz="1600" dirty="0">
                <a:ea typeface="+mn-lt"/>
                <a:cs typeface="+mn-lt"/>
              </a:rPr>
              <a:t>, the property is automatically </a:t>
            </a:r>
            <a:r>
              <a:rPr lang="en-US" sz="1600" b="1" dirty="0" err="1">
                <a:ea typeface="+mn-lt"/>
                <a:cs typeface="+mn-lt"/>
              </a:rPr>
              <a:t>readonly</a:t>
            </a:r>
            <a:endParaRPr lang="en-US" sz="1600" b="1" dirty="0">
              <a:ea typeface="+mn-lt"/>
              <a:cs typeface="+mn-lt"/>
            </a:endParaRPr>
          </a:p>
          <a:p>
            <a:pPr marL="0" lvl="2" indent="0">
              <a:buNone/>
            </a:pPr>
            <a:r>
              <a:rPr lang="en-US" sz="1600" dirty="0">
                <a:ea typeface="+mn-lt"/>
                <a:cs typeface="+mn-lt"/>
              </a:rPr>
              <a:t>The </a:t>
            </a:r>
            <a:r>
              <a:rPr lang="en-US" sz="1600" b="1" dirty="0">
                <a:ea typeface="+mn-lt"/>
                <a:cs typeface="+mn-lt"/>
              </a:rPr>
              <a:t>type of the setter</a:t>
            </a:r>
            <a:r>
              <a:rPr lang="en-US" sz="1600" dirty="0">
                <a:ea typeface="+mn-lt"/>
                <a:cs typeface="+mn-lt"/>
              </a:rPr>
              <a:t> parameter is inferred </a:t>
            </a:r>
            <a:r>
              <a:rPr lang="en-US" sz="1600" b="1" dirty="0">
                <a:ea typeface="+mn-lt"/>
                <a:cs typeface="+mn-lt"/>
              </a:rPr>
              <a:t>from the return type of the getter</a:t>
            </a:r>
          </a:p>
          <a:p>
            <a:pPr marL="0" lvl="2" indent="0">
              <a:buNone/>
            </a:pPr>
            <a:r>
              <a:rPr lang="en-US" sz="1600" dirty="0">
                <a:ea typeface="+mn-lt"/>
                <a:cs typeface="+mn-lt"/>
              </a:rPr>
              <a:t>If the setter parameter has a type annotation, it must match the return type of the getter</a:t>
            </a:r>
          </a:p>
          <a:p>
            <a:pPr marL="0" lvl="2" indent="0">
              <a:buNone/>
            </a:pPr>
            <a:r>
              <a:rPr lang="en-US" sz="1600" dirty="0">
                <a:ea typeface="+mn-lt"/>
                <a:cs typeface="+mn-lt"/>
              </a:rPr>
              <a:t>Getters and setters must have the same Member Visibility</a:t>
            </a:r>
          </a:p>
          <a:p>
            <a:pPr marL="0" lvl="2" indent="0">
              <a:buNone/>
            </a:pPr>
            <a:r>
              <a:rPr lang="en-US" sz="1600" dirty="0">
                <a:ea typeface="+mn-lt"/>
                <a:cs typeface="+mn-lt"/>
              </a:rPr>
              <a:t>It is not possible to have accessors with different types for getting and setting.</a:t>
            </a:r>
            <a:endParaRPr lang="nl-NL" sz="1600" dirty="0">
              <a:ea typeface="+mn-lt"/>
              <a:cs typeface="+mn-lt"/>
            </a:endParaRPr>
          </a:p>
          <a:p>
            <a:pPr marL="0" lvl="2" indent="0">
              <a:buNone/>
            </a:pPr>
            <a:endParaRPr lang="nl-NL" b="1" dirty="0">
              <a:ea typeface="+mn-lt"/>
              <a:cs typeface="+mn-lt"/>
            </a:endParaRPr>
          </a:p>
          <a:p>
            <a:pPr marL="0" lvl="2" indent="0">
              <a:buNone/>
            </a:pPr>
            <a:r>
              <a:rPr lang="nl-NL" b="1" dirty="0">
                <a:ea typeface="+mn-lt"/>
                <a:cs typeface="+mn-lt"/>
              </a:rPr>
              <a:t>Access Modifiers</a:t>
            </a:r>
          </a:p>
          <a:p>
            <a:pPr marL="0" lvl="2" indent="0">
              <a:buNone/>
            </a:pPr>
            <a:r>
              <a:rPr lang="en-US" sz="1600" dirty="0"/>
              <a:t>Access Modifiers control the accessibility of the member of our classes. Typescript support three access modifiers — public, private and protected.</a:t>
            </a:r>
          </a:p>
          <a:p>
            <a:pPr lvl="2"/>
            <a:r>
              <a:rPr lang="en-US" sz="1800" b="1" dirty="0">
                <a:ea typeface="+mn-lt"/>
                <a:cs typeface="+mn-lt"/>
              </a:rPr>
              <a:t>Public</a:t>
            </a:r>
            <a:br>
              <a:rPr lang="en-US" sz="1800" b="1" dirty="0">
                <a:ea typeface="+mn-lt"/>
                <a:cs typeface="+mn-lt"/>
              </a:rPr>
            </a:br>
            <a:r>
              <a:rPr lang="en-US" sz="1400" dirty="0" err="1"/>
              <a:t>Public</a:t>
            </a:r>
            <a:r>
              <a:rPr lang="en-US" sz="1400" dirty="0"/>
              <a:t> members are available from anywhere without any restriction. This is also the standard modifier which means that you don’t need to prefix variables with the public keyword.</a:t>
            </a:r>
          </a:p>
          <a:p>
            <a:pPr lvl="2"/>
            <a:r>
              <a:rPr lang="en-US" sz="1800" b="1" dirty="0">
                <a:ea typeface="+mn-lt"/>
                <a:cs typeface="+mn-lt"/>
              </a:rPr>
              <a:t>Private</a:t>
            </a:r>
            <a:br>
              <a:rPr lang="en-US" sz="1800" b="1" dirty="0">
                <a:ea typeface="+mn-lt"/>
                <a:cs typeface="+mn-lt"/>
              </a:rPr>
            </a:br>
            <a:r>
              <a:rPr lang="en-US" sz="1400" dirty="0" err="1">
                <a:ea typeface="+mn-lt"/>
                <a:cs typeface="+mn-lt"/>
              </a:rPr>
              <a:t>Private</a:t>
            </a:r>
            <a:r>
              <a:rPr lang="en-US" sz="1400" dirty="0">
                <a:ea typeface="+mn-lt"/>
                <a:cs typeface="+mn-lt"/>
              </a:rPr>
              <a:t> members can only be accessed in the class they are defined.</a:t>
            </a:r>
          </a:p>
          <a:p>
            <a:pPr lvl="2"/>
            <a:r>
              <a:rPr lang="en-US" sz="1800" b="1" dirty="0">
                <a:ea typeface="+mn-lt"/>
                <a:cs typeface="+mn-lt"/>
              </a:rPr>
              <a:t>Protected</a:t>
            </a:r>
            <a:br>
              <a:rPr lang="nl-NL" sz="1600" b="1" dirty="0">
                <a:ea typeface="+mn-lt"/>
                <a:cs typeface="+mn-lt"/>
              </a:rPr>
            </a:br>
            <a:r>
              <a:rPr lang="nl-NL" sz="1400" dirty="0">
                <a:ea typeface="+mn-lt"/>
                <a:cs typeface="+mn-lt"/>
              </a:rPr>
              <a:t>Protected members can be accessed only within the class they are defined and every sub/child class.</a:t>
            </a:r>
            <a:endParaRPr lang="en-US" sz="1800" b="1" dirty="0">
              <a:ea typeface="+mn-lt"/>
              <a:cs typeface="+mn-lt"/>
            </a:endParaRP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3795900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a:t>Questions</a:t>
            </a:r>
            <a:endParaRPr lang="nl-NL" dirty="0"/>
          </a:p>
        </p:txBody>
      </p:sp>
      <p:sp>
        <p:nvSpPr>
          <p:cNvPr id="3" name="Slide Number Placeholder 2"/>
          <p:cNvSpPr>
            <a:spLocks noGrp="1"/>
          </p:cNvSpPr>
          <p:nvPr>
            <p:ph type="sldNum" sz="quarter" idx="4"/>
          </p:nvPr>
        </p:nvSpPr>
        <p:spPr/>
        <p:txBody>
          <a:bodyPr/>
          <a:lstStyle/>
          <a:p>
            <a:fld id="{DDD2A080-DA64-4F5C-9131-47EB793B4410}" type="slidenum">
              <a:rPr lang="en-GB" smtClean="0"/>
              <a:pPr/>
              <a:t>27</a:t>
            </a:fld>
            <a:endParaRPr lang="en-GB" dirty="0"/>
          </a:p>
        </p:txBody>
      </p:sp>
    </p:spTree>
    <p:extLst>
      <p:ext uri="{BB962C8B-B14F-4D97-AF65-F5344CB8AC3E}">
        <p14:creationId xmlns:p14="http://schemas.microsoft.com/office/powerpoint/2010/main" val="1630818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20"/>
          </p:nvPr>
        </p:nvSpPr>
        <p:spPr/>
        <p:txBody>
          <a:bodyPr/>
          <a:lstStyle/>
          <a:p>
            <a:r>
              <a:rPr lang="en-GB" dirty="0"/>
              <a:t>Angular intro</a:t>
            </a:r>
          </a:p>
          <a:p>
            <a:pPr lvl="2"/>
            <a:r>
              <a:rPr lang="en-GB" dirty="0"/>
              <a:t>About Angular</a:t>
            </a:r>
            <a:endParaRPr lang="sr-Latn-RS" dirty="0"/>
          </a:p>
          <a:p>
            <a:pPr lvl="2"/>
            <a:r>
              <a:rPr lang="sr-Latn-RS" dirty="0"/>
              <a:t>For what </a:t>
            </a:r>
            <a:r>
              <a:rPr lang="en-US" dirty="0"/>
              <a:t>and why we</a:t>
            </a:r>
            <a:r>
              <a:rPr lang="sr-Latn-RS" dirty="0"/>
              <a:t> use </a:t>
            </a:r>
            <a:r>
              <a:rPr lang="en-US" dirty="0"/>
              <a:t>Angular</a:t>
            </a:r>
            <a:endParaRPr lang="sr-Latn-RS" dirty="0"/>
          </a:p>
        </p:txBody>
      </p:sp>
      <p:sp>
        <p:nvSpPr>
          <p:cNvPr id="4" name="Slide Number Placeholder 3"/>
          <p:cNvSpPr>
            <a:spLocks noGrp="1"/>
          </p:cNvSpPr>
          <p:nvPr>
            <p:ph type="sldNum" sz="quarter" idx="4"/>
          </p:nvPr>
        </p:nvSpPr>
        <p:spPr>
          <a:xfrm>
            <a:off x="351371" y="6372229"/>
            <a:ext cx="272256" cy="188119"/>
          </a:xfrm>
        </p:spPr>
        <p:txBody>
          <a:bodyPr/>
          <a:lstStyle/>
          <a:p>
            <a:fld id="{DDD2A080-DA64-4F5C-9131-47EB793B4410}" type="slidenum">
              <a:rPr lang="en-GB" noProof="0" smtClean="0"/>
              <a:pPr/>
              <a:t>28</a:t>
            </a:fld>
            <a:endParaRPr lang="en-GB" noProof="0" dirty="0"/>
          </a:p>
        </p:txBody>
      </p:sp>
      <p:sp>
        <p:nvSpPr>
          <p:cNvPr id="55" name="Content Placeholder 54"/>
          <p:cNvSpPr>
            <a:spLocks noGrp="1"/>
          </p:cNvSpPr>
          <p:nvPr>
            <p:ph sz="quarter" idx="21"/>
          </p:nvPr>
        </p:nvSpPr>
        <p:spPr/>
        <p:txBody>
          <a:bodyPr/>
          <a:lstStyle/>
          <a:p>
            <a:r>
              <a:rPr lang="en-US" dirty="0"/>
              <a:t>Angular Extra</a:t>
            </a:r>
            <a:endParaRPr lang="en-GB" dirty="0"/>
          </a:p>
          <a:p>
            <a:pPr lvl="2"/>
            <a:r>
              <a:rPr lang="en-US" dirty="0"/>
              <a:t>Angular Animations</a:t>
            </a:r>
          </a:p>
          <a:p>
            <a:pPr lvl="2"/>
            <a:r>
              <a:rPr lang="en-US" dirty="0"/>
              <a:t>Directives</a:t>
            </a:r>
          </a:p>
          <a:p>
            <a:pPr lvl="2"/>
            <a:r>
              <a:rPr lang="en-US" dirty="0"/>
              <a:t>Interceptors</a:t>
            </a:r>
          </a:p>
          <a:p>
            <a:pPr lvl="2"/>
            <a:r>
              <a:rPr lang="en-US" dirty="0"/>
              <a:t>Pipes</a:t>
            </a:r>
          </a:p>
          <a:p>
            <a:pPr lvl="2"/>
            <a:r>
              <a:rPr lang="en-US" dirty="0"/>
              <a:t>Guards</a:t>
            </a:r>
            <a:endParaRPr lang="sr-Latn-RS" dirty="0"/>
          </a:p>
          <a:p>
            <a:pPr marL="0" lvl="2" indent="0">
              <a:buNone/>
            </a:pPr>
            <a:endParaRPr lang="nl-NL" dirty="0"/>
          </a:p>
        </p:txBody>
      </p:sp>
      <p:sp>
        <p:nvSpPr>
          <p:cNvPr id="56" name="Content Placeholder 55"/>
          <p:cNvSpPr>
            <a:spLocks noGrp="1"/>
          </p:cNvSpPr>
          <p:nvPr>
            <p:ph sz="quarter" idx="22"/>
          </p:nvPr>
        </p:nvSpPr>
        <p:spPr>
          <a:xfrm>
            <a:off x="8078788" y="1544638"/>
            <a:ext cx="3454400" cy="3456570"/>
          </a:xfrm>
        </p:spPr>
        <p:txBody>
          <a:bodyPr/>
          <a:lstStyle/>
          <a:p>
            <a:r>
              <a:rPr lang="en-US" dirty="0"/>
              <a:t>Angular Crash Course</a:t>
            </a:r>
            <a:endParaRPr lang="en-GB" dirty="0"/>
          </a:p>
          <a:p>
            <a:pPr lvl="2"/>
            <a:r>
              <a:rPr lang="en-US" dirty="0"/>
              <a:t>Components</a:t>
            </a:r>
          </a:p>
          <a:p>
            <a:pPr lvl="2"/>
            <a:r>
              <a:rPr lang="en-US" dirty="0"/>
              <a:t>Modules</a:t>
            </a:r>
          </a:p>
          <a:p>
            <a:pPr lvl="2"/>
            <a:r>
              <a:rPr lang="en-US" dirty="0"/>
              <a:t>Services</a:t>
            </a:r>
          </a:p>
          <a:p>
            <a:pPr lvl="2"/>
            <a:r>
              <a:rPr lang="en-US" dirty="0"/>
              <a:t>HTTP Client</a:t>
            </a:r>
          </a:p>
          <a:p>
            <a:pPr lvl="2"/>
            <a:r>
              <a:rPr lang="en-US" dirty="0"/>
              <a:t>Routing</a:t>
            </a:r>
          </a:p>
          <a:p>
            <a:pPr lvl="2"/>
            <a:r>
              <a:rPr lang="en-US" dirty="0"/>
              <a:t>Data Binding</a:t>
            </a:r>
          </a:p>
          <a:p>
            <a:pPr lvl="2"/>
            <a:r>
              <a:rPr lang="en-US" dirty="0"/>
              <a:t>Structural Directives</a:t>
            </a:r>
          </a:p>
          <a:p>
            <a:pPr lvl="2"/>
            <a:r>
              <a:rPr lang="en-US" dirty="0"/>
              <a:t>Attribute Directives</a:t>
            </a:r>
          </a:p>
          <a:p>
            <a:pPr lvl="2"/>
            <a:r>
              <a:rPr lang="en-US" dirty="0"/>
              <a:t>Folder Structure</a:t>
            </a:r>
            <a:endParaRPr lang="en-GB" dirty="0"/>
          </a:p>
          <a:p>
            <a:endParaRPr lang="nl-NL" dirty="0"/>
          </a:p>
        </p:txBody>
      </p:sp>
      <p:sp>
        <p:nvSpPr>
          <p:cNvPr id="58" name="Content Placeholder 57"/>
          <p:cNvSpPr>
            <a:spLocks noGrp="1"/>
          </p:cNvSpPr>
          <p:nvPr>
            <p:ph sz="quarter" idx="24"/>
          </p:nvPr>
        </p:nvSpPr>
        <p:spPr/>
        <p:txBody>
          <a:bodyPr/>
          <a:lstStyle/>
          <a:p>
            <a:r>
              <a:rPr lang="en-US" dirty="0"/>
              <a:t>Getting started with Angular</a:t>
            </a:r>
            <a:endParaRPr lang="en-GB" dirty="0"/>
          </a:p>
          <a:p>
            <a:pPr lvl="2"/>
            <a:r>
              <a:rPr lang="en-US" dirty="0"/>
              <a:t>VS code</a:t>
            </a:r>
            <a:endParaRPr lang="sr-Latn-RS" dirty="0"/>
          </a:p>
          <a:p>
            <a:pPr lvl="2"/>
            <a:r>
              <a:rPr lang="en-US" dirty="0"/>
              <a:t>Node</a:t>
            </a:r>
          </a:p>
          <a:p>
            <a:pPr lvl="2"/>
            <a:r>
              <a:rPr lang="en-US" dirty="0"/>
              <a:t>Angular CLI</a:t>
            </a:r>
            <a:endParaRPr lang="sr-Latn-RS" dirty="0"/>
          </a:p>
          <a:p>
            <a:pPr lvl="2"/>
            <a:endParaRPr lang="nl-NL" dirty="0"/>
          </a:p>
        </p:txBody>
      </p:sp>
      <p:sp>
        <p:nvSpPr>
          <p:cNvPr id="6" name="Title 5"/>
          <p:cNvSpPr>
            <a:spLocks noGrp="1"/>
          </p:cNvSpPr>
          <p:nvPr>
            <p:ph type="title"/>
          </p:nvPr>
        </p:nvSpPr>
        <p:spPr>
          <a:xfrm>
            <a:off x="658813" y="515833"/>
            <a:ext cx="10863261" cy="854075"/>
          </a:xfrm>
        </p:spPr>
        <p:txBody>
          <a:bodyPr/>
          <a:lstStyle/>
          <a:p>
            <a:r>
              <a:rPr lang="en-GB" dirty="0"/>
              <a:t>04. Angular basics</a:t>
            </a:r>
            <a:endParaRPr lang="nl-NL" dirty="0"/>
          </a:p>
        </p:txBody>
      </p:sp>
      <p:sp>
        <p:nvSpPr>
          <p:cNvPr id="2" name="Footer Placeholder 1"/>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3710030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29</a:t>
            </a:fld>
            <a:endParaRPr lang="en-GB" noProof="0" dirty="0"/>
          </a:p>
        </p:txBody>
      </p:sp>
      <p:sp>
        <p:nvSpPr>
          <p:cNvPr id="4" name="Content Placeholder 3"/>
          <p:cNvSpPr>
            <a:spLocks noGrp="1"/>
          </p:cNvSpPr>
          <p:nvPr>
            <p:ph type="body" sz="quarter" idx="12"/>
          </p:nvPr>
        </p:nvSpPr>
        <p:spPr>
          <a:xfrm>
            <a:off x="658814" y="1473200"/>
            <a:ext cx="10974386" cy="4622799"/>
          </a:xfrm>
        </p:spPr>
        <p:txBody>
          <a:bodyPr vert="horz" lIns="0" tIns="0" rIns="0" bIns="0" rtlCol="0" anchor="t">
            <a:noAutofit/>
          </a:bodyPr>
          <a:lstStyle/>
          <a:p>
            <a:pPr lvl="2"/>
            <a:r>
              <a:rPr lang="en-US" sz="1800" b="1" dirty="0">
                <a:ea typeface="+mn-lt"/>
                <a:cs typeface="+mn-lt"/>
              </a:rPr>
              <a:t>Angular</a:t>
            </a:r>
            <a:r>
              <a:rPr lang="en-US" sz="1800" dirty="0">
                <a:ea typeface="+mn-lt"/>
                <a:cs typeface="+mn-lt"/>
              </a:rPr>
              <a:t> </a:t>
            </a:r>
            <a:r>
              <a:rPr lang="en-US" sz="1800" dirty="0"/>
              <a:t> (commonly referred to as "</a:t>
            </a:r>
            <a:r>
              <a:rPr lang="en-US" sz="1800" b="1" dirty="0"/>
              <a:t>Angular 2+</a:t>
            </a:r>
            <a:r>
              <a:rPr lang="en-US" sz="1800" dirty="0"/>
              <a:t>" or "</a:t>
            </a:r>
            <a:r>
              <a:rPr lang="en-US" sz="1800" b="1" dirty="0"/>
              <a:t>Angular v2 and above</a:t>
            </a:r>
            <a:r>
              <a:rPr lang="en-US" sz="1800" dirty="0"/>
              <a:t>") is a </a:t>
            </a:r>
            <a:r>
              <a:rPr lang="en-US" sz="1800" b="1" dirty="0"/>
              <a:t>TypeScript-based open-source web application framework </a:t>
            </a:r>
            <a:r>
              <a:rPr lang="en-US" sz="1800" dirty="0"/>
              <a:t>led by the Angular Team at </a:t>
            </a:r>
            <a:r>
              <a:rPr lang="en-US" sz="1800" b="1" dirty="0"/>
              <a:t>Google</a:t>
            </a:r>
            <a:r>
              <a:rPr lang="en-US" sz="1800" dirty="0"/>
              <a:t> </a:t>
            </a:r>
            <a:r>
              <a:rPr lang="en-US" sz="1800" b="1" dirty="0"/>
              <a:t>and by a community of individuals </a:t>
            </a:r>
            <a:r>
              <a:rPr lang="en-US" sz="1800" dirty="0"/>
              <a:t>and corporations. </a:t>
            </a:r>
            <a:r>
              <a:rPr lang="en-US" sz="1800" b="1" dirty="0"/>
              <a:t>Angular</a:t>
            </a:r>
            <a:r>
              <a:rPr lang="en-US" sz="1800" dirty="0"/>
              <a:t> is a </a:t>
            </a:r>
            <a:r>
              <a:rPr lang="en-US" sz="1800" b="1" dirty="0"/>
              <a:t>complete rewrite </a:t>
            </a:r>
            <a:r>
              <a:rPr lang="en-US" sz="1800" dirty="0"/>
              <a:t>from the same team that built </a:t>
            </a:r>
            <a:r>
              <a:rPr lang="en-US" sz="1800" b="1" dirty="0"/>
              <a:t>AngularJS</a:t>
            </a:r>
            <a:r>
              <a:rPr lang="en-US" sz="1800" dirty="0"/>
              <a:t>.</a:t>
            </a:r>
          </a:p>
          <a:p>
            <a:pPr lvl="2"/>
            <a:endParaRPr lang="en-US" sz="1800" dirty="0"/>
          </a:p>
          <a:p>
            <a:pPr lvl="2"/>
            <a:r>
              <a:rPr lang="en-US" sz="1800" dirty="0"/>
              <a:t>Originally, </a:t>
            </a:r>
            <a:r>
              <a:rPr lang="en-US" sz="1800" b="1" dirty="0"/>
              <a:t>the rewrite of AngularJS </a:t>
            </a:r>
            <a:r>
              <a:rPr lang="en-US" sz="1800" dirty="0"/>
              <a:t>was called "</a:t>
            </a:r>
            <a:r>
              <a:rPr lang="en-US" sz="1800" b="1" dirty="0"/>
              <a:t>Angular 2</a:t>
            </a:r>
            <a:r>
              <a:rPr lang="en-US" sz="1800" dirty="0"/>
              <a:t>", but this led to </a:t>
            </a:r>
            <a:r>
              <a:rPr lang="en-US" sz="1800" b="1" dirty="0"/>
              <a:t>confusion among developers</a:t>
            </a:r>
            <a:r>
              <a:rPr lang="en-US" sz="1800" dirty="0"/>
              <a:t>. To clarify, the Team announced that separate terms should be used for each framework with "</a:t>
            </a:r>
            <a:r>
              <a:rPr lang="en-US" sz="1800" dirty="0">
                <a:hlinkClick r:id="rId2"/>
              </a:rPr>
              <a:t>AngularJS</a:t>
            </a:r>
            <a:r>
              <a:rPr lang="en-US" sz="1800" dirty="0"/>
              <a:t>" referring to the 1.X versions and "</a:t>
            </a:r>
            <a:r>
              <a:rPr lang="en-US" sz="1800" b="1" dirty="0"/>
              <a:t>Angular</a:t>
            </a:r>
            <a:r>
              <a:rPr lang="en-US" sz="1800" dirty="0"/>
              <a:t>" </a:t>
            </a:r>
            <a:r>
              <a:rPr lang="en-US" sz="1800" b="1" dirty="0"/>
              <a:t>without the </a:t>
            </a:r>
            <a:r>
              <a:rPr lang="en-US" sz="1800" dirty="0"/>
              <a:t>"</a:t>
            </a:r>
            <a:r>
              <a:rPr lang="en-US" sz="1800" b="1" dirty="0"/>
              <a:t>JS</a:t>
            </a:r>
            <a:r>
              <a:rPr lang="en-US" sz="1800" dirty="0"/>
              <a:t>" </a:t>
            </a:r>
            <a:r>
              <a:rPr lang="en-US" sz="1800" b="1" dirty="0"/>
              <a:t>referring to versions 2 and up</a:t>
            </a:r>
            <a:r>
              <a:rPr lang="en-US" sz="1800" dirty="0"/>
              <a:t>.</a:t>
            </a:r>
          </a:p>
          <a:p>
            <a:pPr lvl="2"/>
            <a:endParaRPr lang="en-US" sz="1800" dirty="0"/>
          </a:p>
          <a:p>
            <a:pPr lvl="2"/>
            <a:r>
              <a:rPr lang="en-US" sz="1800" b="1" dirty="0"/>
              <a:t>Angular 2.0 </a:t>
            </a:r>
            <a:r>
              <a:rPr lang="en-US" sz="1800" dirty="0"/>
              <a:t>was announced at the ng-Europe conference </a:t>
            </a:r>
            <a:r>
              <a:rPr lang="en-US" sz="1800" b="1" dirty="0"/>
              <a:t>22–23. October 2014</a:t>
            </a:r>
            <a:r>
              <a:rPr lang="en-US" sz="1800" dirty="0"/>
              <a:t>. The drastic changes in the 2.0 version created considerable controversy among developers. The final version was released on September 14, 2016.</a:t>
            </a:r>
            <a:endParaRPr lang="en-US" sz="1800" dirty="0">
              <a:ea typeface="+mn-lt"/>
              <a:cs typeface="+mn-lt"/>
            </a:endParaRPr>
          </a:p>
        </p:txBody>
      </p:sp>
      <p:sp>
        <p:nvSpPr>
          <p:cNvPr id="2" name="Title 1"/>
          <p:cNvSpPr>
            <a:spLocks noGrp="1"/>
          </p:cNvSpPr>
          <p:nvPr>
            <p:ph type="title"/>
          </p:nvPr>
        </p:nvSpPr>
        <p:spPr>
          <a:xfrm>
            <a:off x="658813" y="515833"/>
            <a:ext cx="10567987" cy="854075"/>
          </a:xfrm>
        </p:spPr>
        <p:txBody>
          <a:bodyPr/>
          <a:lstStyle/>
          <a:p>
            <a:r>
              <a:rPr lang="nl-NL" dirty="0"/>
              <a:t>Angular intro</a:t>
            </a:r>
            <a:endParaRPr lang="en-US"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1441542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a:t>
            </a:fld>
            <a:endParaRPr lang="en-GB" noProof="0" dirty="0"/>
          </a:p>
        </p:txBody>
      </p:sp>
      <p:sp>
        <p:nvSpPr>
          <p:cNvPr id="4" name="Content Placeholder 3"/>
          <p:cNvSpPr>
            <a:spLocks noGrp="1"/>
          </p:cNvSpPr>
          <p:nvPr>
            <p:ph type="body" sz="quarter" idx="12"/>
          </p:nvPr>
        </p:nvSpPr>
        <p:spPr/>
        <p:txBody>
          <a:bodyPr/>
          <a:lstStyle/>
          <a:p>
            <a:r>
              <a:rPr lang="nl-NL" dirty="0"/>
              <a:t>Aleksandar Mi</a:t>
            </a:r>
            <a:r>
              <a:rPr lang="sr-Latn-RS" dirty="0"/>
              <a:t>šljenović</a:t>
            </a:r>
            <a:endParaRPr lang="nl-NL" dirty="0"/>
          </a:p>
          <a:p>
            <a:pPr lvl="1"/>
            <a:endParaRPr lang="nl-NL" dirty="0"/>
          </a:p>
          <a:p>
            <a:pPr lvl="2"/>
            <a:r>
              <a:rPr lang="nl-NL" dirty="0"/>
              <a:t>Bachelor’s degree in computer science and engineering, Falculty of Technical Sciences, University of Novi Sad</a:t>
            </a:r>
          </a:p>
          <a:p>
            <a:pPr lvl="2"/>
            <a:r>
              <a:rPr lang="nl-NL" dirty="0"/>
              <a:t>.Net developer </a:t>
            </a:r>
            <a:r>
              <a:rPr lang="sr-Latn-RS" dirty="0"/>
              <a:t>Medior</a:t>
            </a:r>
            <a:endParaRPr lang="nl-NL" dirty="0"/>
          </a:p>
          <a:p>
            <a:pPr lvl="2"/>
            <a:r>
              <a:rPr lang="nl-NL" dirty="0"/>
              <a:t>Working at Levi 9 office in Novi Sad</a:t>
            </a:r>
          </a:p>
          <a:p>
            <a:pPr lvl="2"/>
            <a:endParaRPr lang="sr-Latn-RS" dirty="0"/>
          </a:p>
          <a:p>
            <a:r>
              <a:rPr lang="nl-NL" dirty="0"/>
              <a:t>Teodor </a:t>
            </a:r>
            <a:r>
              <a:rPr lang="sr-Latn-RS" dirty="0"/>
              <a:t>Vasić</a:t>
            </a:r>
            <a:endParaRPr lang="nl-NL" dirty="0"/>
          </a:p>
          <a:p>
            <a:pPr lvl="1"/>
            <a:endParaRPr lang="nl-NL" dirty="0"/>
          </a:p>
          <a:p>
            <a:pPr lvl="2"/>
            <a:r>
              <a:rPr lang="nl-NL" dirty="0"/>
              <a:t>Bachelor’s degree in computer science and engineering, currently at Master Studies, Falculty of Technical Sciences, University of Novi Sad</a:t>
            </a:r>
          </a:p>
          <a:p>
            <a:pPr lvl="2"/>
            <a:r>
              <a:rPr lang="nl-NL" dirty="0"/>
              <a:t>.Net developer </a:t>
            </a:r>
            <a:r>
              <a:rPr lang="sr-Latn-RS" dirty="0"/>
              <a:t>Junior</a:t>
            </a:r>
            <a:endParaRPr lang="nl-NL" dirty="0"/>
          </a:p>
          <a:p>
            <a:pPr lvl="2"/>
            <a:r>
              <a:rPr lang="nl-NL" dirty="0"/>
              <a:t>Working at Levi 9 office in Novi Sad</a:t>
            </a:r>
          </a:p>
          <a:p>
            <a:pPr lvl="2"/>
            <a:endParaRPr lang="nl-NL" dirty="0"/>
          </a:p>
        </p:txBody>
      </p:sp>
      <p:sp>
        <p:nvSpPr>
          <p:cNvPr id="2" name="Title 1"/>
          <p:cNvSpPr>
            <a:spLocks noGrp="1"/>
          </p:cNvSpPr>
          <p:nvPr>
            <p:ph type="title"/>
          </p:nvPr>
        </p:nvSpPr>
        <p:spPr/>
        <p:txBody>
          <a:bodyPr/>
          <a:lstStyle/>
          <a:p>
            <a:r>
              <a:rPr lang="en-GB" dirty="0"/>
              <a:t>01. About </a:t>
            </a:r>
            <a:r>
              <a:rPr lang="sr-Latn-RS" dirty="0"/>
              <a:t>Lecturers</a:t>
            </a: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4127224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30</a:t>
            </a:fld>
            <a:endParaRPr lang="en-GB" noProof="0" dirty="0"/>
          </a:p>
        </p:txBody>
      </p:sp>
      <p:sp>
        <p:nvSpPr>
          <p:cNvPr id="4" name="Content Placeholder 3"/>
          <p:cNvSpPr>
            <a:spLocks noGrp="1"/>
          </p:cNvSpPr>
          <p:nvPr>
            <p:ph type="body" sz="quarter" idx="12"/>
          </p:nvPr>
        </p:nvSpPr>
        <p:spPr>
          <a:xfrm>
            <a:off x="658814" y="1473200"/>
            <a:ext cx="10974386" cy="4622799"/>
          </a:xfrm>
        </p:spPr>
        <p:txBody>
          <a:bodyPr vert="horz" lIns="0" tIns="0" rIns="0" bIns="0" rtlCol="0" anchor="t">
            <a:noAutofit/>
          </a:bodyPr>
          <a:lstStyle/>
          <a:p>
            <a:pPr marL="0" lvl="2" indent="0">
              <a:buNone/>
            </a:pPr>
            <a:r>
              <a:rPr lang="en-US" sz="1800" dirty="0"/>
              <a:t>When you are starting to write Angular application you just need some text editor. One of the best right now is </a:t>
            </a:r>
            <a:r>
              <a:rPr lang="en-US" sz="1800" dirty="0">
                <a:hlinkClick r:id="rId2"/>
              </a:rPr>
              <a:t>Visual Studio Code</a:t>
            </a:r>
            <a:r>
              <a:rPr lang="en-US" sz="1800" dirty="0"/>
              <a:t>. If you want to use some additional JS </a:t>
            </a:r>
            <a:r>
              <a:rPr lang="en-US" sz="1800" dirty="0">
                <a:ea typeface="+mn-lt"/>
                <a:cs typeface="+mn-lt"/>
              </a:rPr>
              <a:t>libraries</a:t>
            </a:r>
            <a:r>
              <a:rPr lang="en-US" sz="1800" dirty="0"/>
              <a:t> you should have Node and NPM installed. For easier creation of new blank Angular applications you can also use Angular CLI.</a:t>
            </a:r>
          </a:p>
          <a:p>
            <a:pPr lvl="2"/>
            <a:r>
              <a:rPr lang="sr-Latn-RS" sz="1800" b="1" dirty="0"/>
              <a:t>Visual Studio Code</a:t>
            </a:r>
            <a:r>
              <a:rPr lang="sr-Latn-RS" sz="1800" dirty="0"/>
              <a:t> is a source-code editor developed by Microsoft for Windows, Linux and macOS</a:t>
            </a:r>
            <a:r>
              <a:rPr lang="en-US" sz="1800" dirty="0"/>
              <a:t>.</a:t>
            </a:r>
            <a:r>
              <a:rPr lang="en-US" sz="1800" baseline="30000" dirty="0"/>
              <a:t> </a:t>
            </a:r>
            <a:r>
              <a:rPr lang="sr-Latn-RS" sz="1800" dirty="0"/>
              <a:t>It includes support for debugging, embedded Git control and GitHub, syntax highlighting, intelligent code completion, snippets, and code refactoring.</a:t>
            </a:r>
            <a:endParaRPr lang="en-US" sz="1800" dirty="0"/>
          </a:p>
          <a:p>
            <a:pPr lvl="2"/>
            <a:r>
              <a:rPr lang="en-US" sz="1800" b="1" dirty="0"/>
              <a:t>Node.js</a:t>
            </a:r>
            <a:r>
              <a:rPr lang="en-US" sz="1800" dirty="0"/>
              <a:t> is an open-source, cross-platform, JavaScript runtime environment that executes JavaScript code outside of a browser. Node.js lets developers use JavaScript to write command line tools and for server-side scripting - running scripts server-side to produce dynamic web page content before the page is sent to the user's web browser.</a:t>
            </a:r>
          </a:p>
          <a:p>
            <a:pPr lvl="2"/>
            <a:r>
              <a:rPr lang="sr-Latn-RS" sz="1800" b="1" dirty="0"/>
              <a:t>npm</a:t>
            </a:r>
            <a:r>
              <a:rPr lang="sr-Latn-RS" sz="1800" dirty="0"/>
              <a:t> (originally short for </a:t>
            </a:r>
            <a:r>
              <a:rPr lang="sr-Latn-RS" sz="1800" b="1" dirty="0"/>
              <a:t>Node Package Manager</a:t>
            </a:r>
            <a:r>
              <a:rPr lang="sr-Latn-RS" sz="1800" dirty="0"/>
              <a:t>) is a package manager for the JavaScript programming language. It is the default package manager for the JavaScript runtime environment Node.js.</a:t>
            </a:r>
            <a:endParaRPr lang="en-US" sz="1800" dirty="0"/>
          </a:p>
          <a:p>
            <a:pPr lvl="2"/>
            <a:r>
              <a:rPr lang="en-US" sz="1800" b="1" dirty="0"/>
              <a:t>Angular CLI </a:t>
            </a:r>
            <a:r>
              <a:rPr lang="en-US" sz="1800" dirty="0"/>
              <a:t>is</a:t>
            </a:r>
            <a:r>
              <a:rPr lang="en-US" sz="1800" b="1" dirty="0"/>
              <a:t> </a:t>
            </a:r>
            <a:r>
              <a:rPr lang="en-US" sz="1800" dirty="0"/>
              <a:t>command-line interface tool that you use to initialize, develop, scaffold, and maintain Angular applications directly from a command shell.</a:t>
            </a:r>
          </a:p>
        </p:txBody>
      </p:sp>
      <p:sp>
        <p:nvSpPr>
          <p:cNvPr id="2" name="Title 1"/>
          <p:cNvSpPr>
            <a:spLocks noGrp="1"/>
          </p:cNvSpPr>
          <p:nvPr>
            <p:ph type="title"/>
          </p:nvPr>
        </p:nvSpPr>
        <p:spPr>
          <a:xfrm>
            <a:off x="658813" y="515833"/>
            <a:ext cx="10567987" cy="854075"/>
          </a:xfrm>
        </p:spPr>
        <p:txBody>
          <a:bodyPr/>
          <a:lstStyle/>
          <a:p>
            <a:r>
              <a:rPr lang="nl-NL" dirty="0"/>
              <a:t>Getting started with Angular</a:t>
            </a:r>
            <a:endParaRPr lang="en-US"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186382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31</a:t>
            </a:fld>
            <a:endParaRPr lang="en-GB" noProof="0" dirty="0"/>
          </a:p>
        </p:txBody>
      </p:sp>
      <p:sp>
        <p:nvSpPr>
          <p:cNvPr id="4" name="Content Placeholder 3"/>
          <p:cNvSpPr>
            <a:spLocks noGrp="1"/>
          </p:cNvSpPr>
          <p:nvPr>
            <p:ph type="body" sz="quarter" idx="12"/>
          </p:nvPr>
        </p:nvSpPr>
        <p:spPr>
          <a:xfrm>
            <a:off x="658814" y="1473200"/>
            <a:ext cx="10974386" cy="4622799"/>
          </a:xfrm>
        </p:spPr>
        <p:txBody>
          <a:bodyPr vert="horz" lIns="0" tIns="0" rIns="0" bIns="0" rtlCol="0" anchor="t">
            <a:noAutofit/>
          </a:bodyPr>
          <a:lstStyle/>
          <a:p>
            <a:pPr marL="0" lvl="2" indent="0">
              <a:buNone/>
            </a:pPr>
            <a:r>
              <a:rPr lang="en-US" sz="1800" b="1" dirty="0"/>
              <a:t>Angular</a:t>
            </a:r>
            <a:r>
              <a:rPr lang="en-US" sz="1800" dirty="0"/>
              <a:t> allows you to create SPA's (Single Page Apps), SSR's (Server Side Rendered) and PWA's (Progressive Web Apps). For this tutorial, we're going focus just on the basics of building an SPA.</a:t>
            </a:r>
          </a:p>
          <a:p>
            <a:pPr marL="0" lvl="2" indent="0">
              <a:buNone/>
            </a:pPr>
            <a:r>
              <a:rPr lang="en-US" sz="1800" dirty="0"/>
              <a:t>The fundamental building blocks of your Angular app are the components. </a:t>
            </a:r>
            <a:r>
              <a:rPr lang="en-US" sz="1800" b="1" dirty="0"/>
              <a:t>Components</a:t>
            </a:r>
            <a:r>
              <a:rPr lang="en-US" sz="1800" dirty="0"/>
              <a:t> consist of 3 elements:</a:t>
            </a:r>
          </a:p>
          <a:p>
            <a:pPr lvl="2"/>
            <a:r>
              <a:rPr lang="en-US" sz="1800" b="1" dirty="0"/>
              <a:t>The imports</a:t>
            </a:r>
          </a:p>
          <a:p>
            <a:pPr lvl="2"/>
            <a:r>
              <a:rPr lang="en-US" sz="1800" b="1" dirty="0"/>
              <a:t>The component decorator</a:t>
            </a:r>
            <a:r>
              <a:rPr lang="en-US" sz="1800" dirty="0"/>
              <a:t>, which are various properties for your component. The component decorator includes locations to your component's template and CSS location.</a:t>
            </a:r>
          </a:p>
          <a:p>
            <a:pPr lvl="2"/>
            <a:r>
              <a:rPr lang="en-US" sz="1800" b="1" dirty="0"/>
              <a:t>The component logic</a:t>
            </a:r>
            <a:r>
              <a:rPr lang="en-US" sz="1800" dirty="0"/>
              <a:t>, where your code resides.</a:t>
            </a:r>
          </a:p>
        </p:txBody>
      </p:sp>
      <p:sp>
        <p:nvSpPr>
          <p:cNvPr id="2" name="Title 1"/>
          <p:cNvSpPr>
            <a:spLocks noGrp="1"/>
          </p:cNvSpPr>
          <p:nvPr>
            <p:ph type="title"/>
          </p:nvPr>
        </p:nvSpPr>
        <p:spPr>
          <a:xfrm>
            <a:off x="658813" y="515833"/>
            <a:ext cx="10567987" cy="854075"/>
          </a:xfrm>
        </p:spPr>
        <p:txBody>
          <a:bodyPr/>
          <a:lstStyle/>
          <a:p>
            <a:r>
              <a:rPr lang="sr-Latn-RS" dirty="0"/>
              <a:t>angular</a:t>
            </a:r>
            <a:r>
              <a:rPr lang="nl-NL" dirty="0"/>
              <a:t> crash course</a:t>
            </a:r>
            <a:endParaRPr lang="en-US"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7" name="Picture 6">
            <a:extLst>
              <a:ext uri="{FF2B5EF4-FFF2-40B4-BE49-F238E27FC236}">
                <a16:creationId xmlns:a16="http://schemas.microsoft.com/office/drawing/2014/main" id="{AB1C6C33-5D2B-438F-B67F-FD82AE9B6EBC}"/>
              </a:ext>
            </a:extLst>
          </p:cNvPr>
          <p:cNvPicPr>
            <a:picLocks noChangeAspect="1"/>
          </p:cNvPicPr>
          <p:nvPr/>
        </p:nvPicPr>
        <p:blipFill>
          <a:blip r:embed="rId2"/>
          <a:stretch>
            <a:fillRect/>
          </a:stretch>
        </p:blipFill>
        <p:spPr>
          <a:xfrm>
            <a:off x="2928937" y="3993502"/>
            <a:ext cx="6334125" cy="2239818"/>
          </a:xfrm>
          <a:prstGeom prst="rect">
            <a:avLst/>
          </a:prstGeom>
        </p:spPr>
      </p:pic>
    </p:spTree>
    <p:extLst>
      <p:ext uri="{BB962C8B-B14F-4D97-AF65-F5344CB8AC3E}">
        <p14:creationId xmlns:p14="http://schemas.microsoft.com/office/powerpoint/2010/main" val="1287877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32</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dirty="0"/>
              <a:t>We attach </a:t>
            </a:r>
            <a:r>
              <a:rPr lang="en-US" sz="1800" i="1" dirty="0"/>
              <a:t>@Component, </a:t>
            </a:r>
            <a:r>
              <a:rPr lang="en-US" sz="1800" dirty="0"/>
              <a:t>a TypeScript </a:t>
            </a:r>
            <a:r>
              <a:rPr lang="en-US" sz="1800" i="1" dirty="0"/>
              <a:t>decorator, </a:t>
            </a:r>
            <a:r>
              <a:rPr lang="en-US" sz="1800" dirty="0"/>
              <a:t>which allows you to modify a class or function definition and adds metadata to properties and function arguments.</a:t>
            </a:r>
          </a:p>
          <a:p>
            <a:pPr lvl="2"/>
            <a:r>
              <a:rPr lang="en-US" sz="1800" b="1" dirty="0"/>
              <a:t>selector</a:t>
            </a:r>
            <a:r>
              <a:rPr lang="en-US" sz="1800" dirty="0"/>
              <a:t> is the element property that we use to tell Angular to create and insert an instance of this component.</a:t>
            </a:r>
          </a:p>
          <a:p>
            <a:pPr lvl="2"/>
            <a:r>
              <a:rPr lang="en-US" sz="1800" b="1" dirty="0"/>
              <a:t>template</a:t>
            </a:r>
            <a:r>
              <a:rPr lang="en-US" sz="1800" dirty="0"/>
              <a:t> is a form of HTML that tells Angular what needs to be to rendered in the DOM.</a:t>
            </a:r>
          </a:p>
          <a:p>
            <a:pPr marL="0" lvl="2" indent="0">
              <a:buNone/>
            </a:pPr>
            <a:r>
              <a:rPr lang="en-US" sz="1800" b="1" dirty="0"/>
              <a:t>Services</a:t>
            </a:r>
            <a:r>
              <a:rPr lang="en-US" sz="1800" dirty="0"/>
              <a:t> are </a:t>
            </a:r>
            <a:r>
              <a:rPr lang="en-US" sz="1800" b="1" dirty="0"/>
              <a:t>special components </a:t>
            </a:r>
            <a:r>
              <a:rPr lang="en-US" sz="1800" dirty="0"/>
              <a:t>that are reusable throughout your app. Usually we create them to separate some reusable logic from component, or for functions which communicate with our backend.</a:t>
            </a:r>
          </a:p>
          <a:p>
            <a:pPr marL="0" lvl="2" indent="0">
              <a:buNone/>
            </a:pPr>
            <a:r>
              <a:rPr lang="en-US" sz="1800" dirty="0"/>
              <a:t>It looks similar to a component, except the import is an </a:t>
            </a:r>
            <a:r>
              <a:rPr lang="en-US" sz="1800" i="1" dirty="0"/>
              <a:t>Injectable</a:t>
            </a:r>
            <a:r>
              <a:rPr lang="en-US" sz="1800" dirty="0"/>
              <a:t> instead of a </a:t>
            </a:r>
            <a:r>
              <a:rPr lang="en-US" sz="1800" i="1" dirty="0"/>
              <a:t>Component</a:t>
            </a:r>
            <a:r>
              <a:rPr lang="en-US" sz="1800" dirty="0"/>
              <a:t>, and the </a:t>
            </a:r>
            <a:r>
              <a:rPr lang="en-US" sz="1800" dirty="0" err="1"/>
              <a:t>decator</a:t>
            </a:r>
            <a:r>
              <a:rPr lang="en-US" sz="1800" dirty="0"/>
              <a:t> is based on this </a:t>
            </a:r>
            <a:r>
              <a:rPr lang="en-US" sz="1800" i="1" dirty="0"/>
              <a:t>@Injectable</a:t>
            </a:r>
            <a:r>
              <a:rPr lang="en-US" sz="1800" dirty="0"/>
              <a:t>.</a:t>
            </a:r>
          </a:p>
          <a:p>
            <a:pPr marL="0" lvl="2" indent="0">
              <a:buNone/>
            </a:pPr>
            <a:endParaRPr lang="en-US" sz="1800" dirty="0"/>
          </a:p>
          <a:p>
            <a:pPr marL="0" lvl="2" indent="0">
              <a:buNone/>
            </a:pPr>
            <a:r>
              <a:rPr lang="en-US" sz="1800" dirty="0"/>
              <a:t>In </a:t>
            </a:r>
            <a:r>
              <a:rPr lang="en-US" sz="1800" b="1" dirty="0"/>
              <a:t>Angular</a:t>
            </a:r>
            <a:r>
              <a:rPr lang="en-US" sz="1800" dirty="0"/>
              <a:t>, a </a:t>
            </a:r>
            <a:r>
              <a:rPr lang="en-US" sz="1800" b="1" dirty="0"/>
              <a:t>module</a:t>
            </a:r>
            <a:r>
              <a:rPr lang="en-US" sz="1800" dirty="0"/>
              <a:t> is a mechanism to group components, directives, pipes and services that are related, in such a way that can be combined with other modules to create an application. An Angular application can be thought of as a puzzle where each piece (or each module) is needed to be able to see the full picture.</a:t>
            </a:r>
          </a:p>
          <a:p>
            <a:pPr marL="0" lvl="2" indent="0">
              <a:buNone/>
            </a:pPr>
            <a:r>
              <a:rPr lang="en-US" sz="1800" dirty="0"/>
              <a:t>To be </a:t>
            </a:r>
            <a:r>
              <a:rPr lang="en-US" sz="1800" b="1" dirty="0"/>
              <a:t>able to define modules</a:t>
            </a:r>
            <a:r>
              <a:rPr lang="en-US" sz="1800" dirty="0"/>
              <a:t> we have to use the decorator </a:t>
            </a:r>
            <a:r>
              <a:rPr lang="en-US" sz="1800" b="1" i="1" dirty="0" err="1"/>
              <a:t>NgModule</a:t>
            </a:r>
            <a:r>
              <a:rPr lang="en-US" sz="1800" i="1" dirty="0"/>
              <a:t>.</a:t>
            </a:r>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endParaRPr lang="en-US" sz="1800" i="1"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9" name="Picture 8">
            <a:extLst>
              <a:ext uri="{FF2B5EF4-FFF2-40B4-BE49-F238E27FC236}">
                <a16:creationId xmlns:a16="http://schemas.microsoft.com/office/drawing/2014/main" id="{4C1C8AC1-022D-49AD-9161-2C66314F9BCD}"/>
              </a:ext>
            </a:extLst>
          </p:cNvPr>
          <p:cNvPicPr>
            <a:picLocks noChangeAspect="1"/>
          </p:cNvPicPr>
          <p:nvPr/>
        </p:nvPicPr>
        <p:blipFill>
          <a:blip r:embed="rId2"/>
          <a:stretch>
            <a:fillRect/>
          </a:stretch>
        </p:blipFill>
        <p:spPr>
          <a:xfrm>
            <a:off x="2907507" y="4315491"/>
            <a:ext cx="6477000" cy="1619250"/>
          </a:xfrm>
          <a:prstGeom prst="rect">
            <a:avLst/>
          </a:prstGeom>
        </p:spPr>
      </p:pic>
    </p:spTree>
    <p:extLst>
      <p:ext uri="{BB962C8B-B14F-4D97-AF65-F5344CB8AC3E}">
        <p14:creationId xmlns:p14="http://schemas.microsoft.com/office/powerpoint/2010/main" val="1095734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33</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dirty="0"/>
              <a:t>The property </a:t>
            </a:r>
            <a:r>
              <a:rPr lang="en-US" sz="1800" b="1" i="1" dirty="0"/>
              <a:t>imports</a:t>
            </a:r>
            <a:r>
              <a:rPr lang="en-US" sz="1800" i="1" dirty="0"/>
              <a:t> </a:t>
            </a:r>
            <a:r>
              <a:rPr lang="en-US" sz="1800" dirty="0"/>
              <a:t>expects an array of modules. Here's where we define the pieces of our application. The property </a:t>
            </a:r>
            <a:r>
              <a:rPr lang="en-US" sz="1800" b="1" i="1" dirty="0"/>
              <a:t>declarations</a:t>
            </a:r>
            <a:r>
              <a:rPr lang="en-US" sz="1800" i="1" dirty="0"/>
              <a:t> </a:t>
            </a:r>
            <a:r>
              <a:rPr lang="en-US" sz="1800" dirty="0"/>
              <a:t>expects an </a:t>
            </a:r>
            <a:r>
              <a:rPr lang="en-US" sz="1800" b="1" dirty="0"/>
              <a:t>array of components, directives and pipes </a:t>
            </a:r>
            <a:r>
              <a:rPr lang="en-US" sz="1800" dirty="0"/>
              <a:t>that are part of the module. The </a:t>
            </a:r>
            <a:r>
              <a:rPr lang="en-US" sz="1800" b="1" i="1" dirty="0"/>
              <a:t>bootstrap</a:t>
            </a:r>
            <a:r>
              <a:rPr lang="en-US" sz="1800" i="1" dirty="0"/>
              <a:t> </a:t>
            </a:r>
            <a:r>
              <a:rPr lang="en-US" sz="1800" dirty="0"/>
              <a:t>property is where we define </a:t>
            </a:r>
            <a:r>
              <a:rPr lang="en-US" sz="1800" b="1" dirty="0"/>
              <a:t>the root component of our module</a:t>
            </a:r>
            <a:r>
              <a:rPr lang="en-US" sz="1800" dirty="0"/>
              <a:t>. Even though this property is also an array, 99% of the time we are going to define only one component.</a:t>
            </a:r>
          </a:p>
          <a:p>
            <a:pPr marL="0" lvl="2" indent="0">
              <a:buNone/>
            </a:pPr>
            <a:endParaRPr lang="en-US" sz="1800" dirty="0"/>
          </a:p>
          <a:p>
            <a:pPr marL="0" lvl="2" indent="0">
              <a:buNone/>
            </a:pPr>
            <a:r>
              <a:rPr lang="en-US" sz="1800" dirty="0"/>
              <a:t>Before moving on, there's an </a:t>
            </a:r>
            <a:r>
              <a:rPr lang="en-US" sz="1800" b="1" dirty="0"/>
              <a:t>important clarification </a:t>
            </a:r>
            <a:r>
              <a:rPr lang="en-US" sz="1800" dirty="0"/>
              <a:t>to make. There </a:t>
            </a:r>
            <a:r>
              <a:rPr lang="en-US" sz="1800" b="1" dirty="0"/>
              <a:t>are two types of modules</a:t>
            </a:r>
            <a:r>
              <a:rPr lang="en-US" sz="1800" dirty="0"/>
              <a:t>, </a:t>
            </a:r>
            <a:r>
              <a:rPr lang="en-US" sz="1800" b="1" dirty="0"/>
              <a:t>root modules </a:t>
            </a:r>
            <a:r>
              <a:rPr lang="en-US" sz="1800" dirty="0"/>
              <a:t>and </a:t>
            </a:r>
            <a:r>
              <a:rPr lang="en-US" sz="1800" b="1" dirty="0"/>
              <a:t>feature modules</a:t>
            </a:r>
            <a:r>
              <a:rPr lang="en-US" sz="1800" dirty="0"/>
              <a:t>. In the same way that in a module we have one root component and many possible secondary components</a:t>
            </a:r>
            <a:r>
              <a:rPr lang="en-US" sz="1800" b="1" dirty="0"/>
              <a:t>, in an application we only have one root module and zero or many feature modules</a:t>
            </a:r>
            <a:r>
              <a:rPr lang="en-US" sz="1800" dirty="0"/>
              <a:t>.</a:t>
            </a:r>
          </a:p>
          <a:p>
            <a:pPr marL="0" lvl="2" indent="0">
              <a:buNone/>
            </a:pPr>
            <a:endParaRPr lang="en-US" sz="1800" dirty="0"/>
          </a:p>
          <a:p>
            <a:pPr marL="0" lvl="2" indent="0">
              <a:buNone/>
            </a:pPr>
            <a:r>
              <a:rPr lang="en-US" sz="1800" dirty="0"/>
              <a:t>In order to start making </a:t>
            </a:r>
            <a:r>
              <a:rPr lang="en-US" sz="1800" b="1" dirty="0"/>
              <a:t>HTTP calls </a:t>
            </a:r>
            <a:r>
              <a:rPr lang="en-US" sz="1800" dirty="0"/>
              <a:t>from our </a:t>
            </a:r>
            <a:r>
              <a:rPr lang="en-US" sz="1800" b="1" dirty="0"/>
              <a:t>Angular</a:t>
            </a:r>
            <a:r>
              <a:rPr lang="en-US" sz="1800" dirty="0"/>
              <a:t> app we need to import the</a:t>
            </a:r>
            <a:r>
              <a:rPr lang="en-US" sz="1800" i="1" dirty="0"/>
              <a:t> </a:t>
            </a:r>
            <a:r>
              <a:rPr lang="en-US" sz="1800" b="1" i="1" dirty="0"/>
              <a:t>angular/http</a:t>
            </a:r>
            <a:r>
              <a:rPr lang="en-US" sz="1800" i="1" dirty="0"/>
              <a:t> </a:t>
            </a:r>
            <a:r>
              <a:rPr lang="en-US" sz="1800" dirty="0"/>
              <a:t>module and register for HTTP services. In order to use the various HTTP services we need to include </a:t>
            </a:r>
            <a:r>
              <a:rPr lang="en-US" sz="1800" b="1" i="1" dirty="0" err="1"/>
              <a:t>HttpClientModule</a:t>
            </a:r>
            <a:r>
              <a:rPr lang="en-US" sz="1800" b="1" i="1" dirty="0"/>
              <a:t> </a:t>
            </a:r>
            <a:r>
              <a:rPr lang="en-US" sz="1800" dirty="0"/>
              <a:t>in the imports for the root </a:t>
            </a:r>
            <a:r>
              <a:rPr lang="en-US" sz="1800" b="1" i="1" dirty="0" err="1"/>
              <a:t>NgModule</a:t>
            </a:r>
            <a:r>
              <a:rPr lang="en-US" sz="1800" b="1" i="1" dirty="0"/>
              <a:t>.</a:t>
            </a:r>
            <a:endParaRPr lang="en-US" sz="1800"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2" name="Picture 1">
            <a:extLst>
              <a:ext uri="{FF2B5EF4-FFF2-40B4-BE49-F238E27FC236}">
                <a16:creationId xmlns:a16="http://schemas.microsoft.com/office/drawing/2014/main" id="{5E12A59C-9A47-4550-9960-5485E651F433}"/>
              </a:ext>
            </a:extLst>
          </p:cNvPr>
          <p:cNvPicPr>
            <a:picLocks noChangeAspect="1"/>
          </p:cNvPicPr>
          <p:nvPr/>
        </p:nvPicPr>
        <p:blipFill>
          <a:blip r:embed="rId2"/>
          <a:stretch>
            <a:fillRect/>
          </a:stretch>
        </p:blipFill>
        <p:spPr>
          <a:xfrm>
            <a:off x="3417798" y="3695855"/>
            <a:ext cx="5356404" cy="2285068"/>
          </a:xfrm>
          <a:prstGeom prst="rect">
            <a:avLst/>
          </a:prstGeom>
        </p:spPr>
      </p:pic>
    </p:spTree>
    <p:extLst>
      <p:ext uri="{BB962C8B-B14F-4D97-AF65-F5344CB8AC3E}">
        <p14:creationId xmlns:p14="http://schemas.microsoft.com/office/powerpoint/2010/main" val="1154494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34</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dirty="0"/>
              <a:t>To make HTTP requests we will use the </a:t>
            </a:r>
            <a:r>
              <a:rPr lang="en-US" sz="1800" b="1" i="1" dirty="0"/>
              <a:t>Http </a:t>
            </a:r>
            <a:r>
              <a:rPr lang="en-US" sz="1800" i="1" dirty="0"/>
              <a:t>service.</a:t>
            </a:r>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endParaRPr lang="en-US" sz="1800" i="1" dirty="0"/>
          </a:p>
          <a:p>
            <a:pPr marL="0" lvl="2" indent="0">
              <a:buNone/>
            </a:pPr>
            <a:r>
              <a:rPr lang="en-US" sz="1800" dirty="0"/>
              <a:t>Here we are making an HTTP GET request which is exposed to us as an observable. You will notice the </a:t>
            </a:r>
            <a:r>
              <a:rPr lang="en-US" sz="1800" b="1" i="1" dirty="0"/>
              <a:t>.map </a:t>
            </a:r>
            <a:r>
              <a:rPr lang="en-US" sz="1800" dirty="0"/>
              <a:t>operator chained to </a:t>
            </a:r>
            <a:r>
              <a:rPr lang="en-US" sz="1800" b="1" i="1" dirty="0"/>
              <a:t>.get.</a:t>
            </a:r>
            <a:r>
              <a:rPr lang="en-US" sz="1800" dirty="0"/>
              <a:t> The </a:t>
            </a:r>
            <a:r>
              <a:rPr lang="en-US" sz="1800" b="1" i="1" dirty="0" err="1"/>
              <a:t>HttpClient</a:t>
            </a:r>
            <a:r>
              <a:rPr lang="en-US" sz="1800" b="1" i="1" dirty="0"/>
              <a:t> </a:t>
            </a:r>
            <a:r>
              <a:rPr lang="en-US" sz="1800" dirty="0"/>
              <a:t>service provides us with the raw response as a string. In order to consume the fetched data we have to convert it to JSON.</a:t>
            </a:r>
          </a:p>
          <a:p>
            <a:pPr marL="0" lvl="2" indent="0">
              <a:buNone/>
            </a:pPr>
            <a:endParaRPr lang="en-US" sz="1800" i="1" dirty="0"/>
          </a:p>
          <a:p>
            <a:pPr marL="0" lvl="2" indent="0">
              <a:buNone/>
            </a:pPr>
            <a:r>
              <a:rPr lang="en-US" sz="1800" dirty="0"/>
              <a:t>In addition to </a:t>
            </a:r>
            <a:r>
              <a:rPr lang="en-US" sz="1800" b="1" i="1" dirty="0" err="1"/>
              <a:t>HttpClient.get</a:t>
            </a:r>
            <a:r>
              <a:rPr lang="en-US" sz="1800" b="1" i="1" dirty="0"/>
              <a:t>()</a:t>
            </a:r>
            <a:r>
              <a:rPr lang="en-US" sz="1800" dirty="0"/>
              <a:t>, there are also </a:t>
            </a:r>
            <a:r>
              <a:rPr lang="en-US" sz="1800" b="1" i="1" dirty="0" err="1"/>
              <a:t>HttpClient.post</a:t>
            </a:r>
            <a:r>
              <a:rPr lang="en-US" sz="1800" b="1" i="1" dirty="0"/>
              <a:t>(), </a:t>
            </a:r>
            <a:r>
              <a:rPr lang="en-US" sz="1800" b="1" i="1" dirty="0" err="1"/>
              <a:t>HttpClient.put</a:t>
            </a:r>
            <a:r>
              <a:rPr lang="en-US" sz="1800" b="1" i="1" dirty="0"/>
              <a:t>(), </a:t>
            </a:r>
            <a:r>
              <a:rPr lang="en-US" sz="1800" b="1" i="1" dirty="0" err="1"/>
              <a:t>HttpClient.delete</a:t>
            </a:r>
            <a:r>
              <a:rPr lang="en-US" sz="1800" b="1" i="1" dirty="0"/>
              <a:t>(), </a:t>
            </a:r>
            <a:r>
              <a:rPr lang="en-US" sz="1800" dirty="0"/>
              <a:t>etc. They all return observables.</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6" name="Picture 5">
            <a:extLst>
              <a:ext uri="{FF2B5EF4-FFF2-40B4-BE49-F238E27FC236}">
                <a16:creationId xmlns:a16="http://schemas.microsoft.com/office/drawing/2014/main" id="{DB63C877-49A3-48DA-810E-D6AE4E7B3C46}"/>
              </a:ext>
            </a:extLst>
          </p:cNvPr>
          <p:cNvPicPr>
            <a:picLocks noChangeAspect="1"/>
          </p:cNvPicPr>
          <p:nvPr/>
        </p:nvPicPr>
        <p:blipFill>
          <a:blip r:embed="rId2"/>
          <a:stretch>
            <a:fillRect/>
          </a:stretch>
        </p:blipFill>
        <p:spPr>
          <a:xfrm>
            <a:off x="3697692" y="567399"/>
            <a:ext cx="4796616" cy="2300639"/>
          </a:xfrm>
          <a:prstGeom prst="rect">
            <a:avLst/>
          </a:prstGeom>
        </p:spPr>
      </p:pic>
    </p:spTree>
    <p:extLst>
      <p:ext uri="{BB962C8B-B14F-4D97-AF65-F5344CB8AC3E}">
        <p14:creationId xmlns:p14="http://schemas.microsoft.com/office/powerpoint/2010/main" val="2467452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35</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dirty="0"/>
              <a:t>The </a:t>
            </a:r>
            <a:r>
              <a:rPr lang="en-US" sz="1800" b="1" i="1" dirty="0"/>
              <a:t>Routes </a:t>
            </a:r>
            <a:r>
              <a:rPr lang="en-US" sz="1800" dirty="0"/>
              <a:t>type is an array of routes that defines the routing for the application. This is where we can set up the </a:t>
            </a:r>
            <a:r>
              <a:rPr lang="en-US" sz="1800" b="1" dirty="0"/>
              <a:t>expected paths</a:t>
            </a:r>
            <a:r>
              <a:rPr lang="en-US" sz="1800" dirty="0"/>
              <a:t>, the </a:t>
            </a:r>
            <a:r>
              <a:rPr lang="en-US" sz="1800" b="1" dirty="0"/>
              <a:t>components we want to use </a:t>
            </a:r>
            <a:r>
              <a:rPr lang="en-US" sz="1800" dirty="0"/>
              <a:t>and what we want our </a:t>
            </a:r>
            <a:r>
              <a:rPr lang="en-US" sz="1800" b="1" dirty="0"/>
              <a:t>application to understand them as</a:t>
            </a:r>
            <a:r>
              <a:rPr lang="en-US" sz="1800" dirty="0"/>
              <a:t>. </a:t>
            </a:r>
          </a:p>
          <a:p>
            <a:pPr marL="0" lvl="2" indent="0">
              <a:buNone/>
            </a:pPr>
            <a:r>
              <a:rPr lang="en-US" sz="1800" dirty="0"/>
              <a:t>Each route can have different attributes; some of the common attributes are:</a:t>
            </a:r>
          </a:p>
          <a:p>
            <a:pPr lvl="2"/>
            <a:r>
              <a:rPr lang="en-US" sz="1800" b="1" i="1" dirty="0"/>
              <a:t>path</a:t>
            </a:r>
            <a:r>
              <a:rPr lang="en-US" sz="1800" dirty="0"/>
              <a:t> - URL to be shown in the browser when application is on the specific route</a:t>
            </a:r>
          </a:p>
          <a:p>
            <a:pPr lvl="2"/>
            <a:r>
              <a:rPr lang="en-US" sz="1800" b="1" i="1" dirty="0"/>
              <a:t>component</a:t>
            </a:r>
            <a:r>
              <a:rPr lang="en-US" sz="1800" dirty="0"/>
              <a:t> - component to be rendered when the application is on the specific route</a:t>
            </a:r>
          </a:p>
          <a:p>
            <a:pPr lvl="2"/>
            <a:r>
              <a:rPr lang="en-US" sz="1800" b="1" i="1" dirty="0" err="1"/>
              <a:t>redirectTo</a:t>
            </a:r>
            <a:r>
              <a:rPr lang="en-US" sz="1800" dirty="0"/>
              <a:t> - redirect route if needed; each route can have either component or redirect attribute defined in the route (covered later in this chapter)</a:t>
            </a:r>
          </a:p>
          <a:p>
            <a:pPr lvl="2"/>
            <a:r>
              <a:rPr lang="en-US" sz="1800" b="1" i="1" dirty="0" err="1"/>
              <a:t>pathMatch</a:t>
            </a:r>
            <a:r>
              <a:rPr lang="en-US" sz="1800" dirty="0"/>
              <a:t> - optional property that defaults to 'prefix'; determines whether to match full URLs or just the beginning. When defining a route with empty path string set </a:t>
            </a:r>
            <a:r>
              <a:rPr lang="en-US" sz="1800" dirty="0" err="1"/>
              <a:t>pathMatch</a:t>
            </a:r>
            <a:r>
              <a:rPr lang="en-US" sz="1800" dirty="0"/>
              <a:t> to 'full', otherwise it will match all paths.</a:t>
            </a:r>
          </a:p>
          <a:p>
            <a:pPr lvl="2"/>
            <a:r>
              <a:rPr lang="en-US" sz="1800" b="1" i="1" dirty="0"/>
              <a:t>children</a:t>
            </a:r>
            <a:r>
              <a:rPr lang="en-US" sz="1800" dirty="0"/>
              <a:t> - array of route definitions objects representing the child routes of this route (covered later in this chapter).</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2" name="Picture 1">
            <a:extLst>
              <a:ext uri="{FF2B5EF4-FFF2-40B4-BE49-F238E27FC236}">
                <a16:creationId xmlns:a16="http://schemas.microsoft.com/office/drawing/2014/main" id="{16323ACC-8E37-4B87-8456-788A34A8C5B7}"/>
              </a:ext>
            </a:extLst>
          </p:cNvPr>
          <p:cNvPicPr>
            <a:picLocks noChangeAspect="1"/>
          </p:cNvPicPr>
          <p:nvPr/>
        </p:nvPicPr>
        <p:blipFill>
          <a:blip r:embed="rId2"/>
          <a:stretch>
            <a:fillRect/>
          </a:stretch>
        </p:blipFill>
        <p:spPr>
          <a:xfrm>
            <a:off x="2964657" y="3629705"/>
            <a:ext cx="6362700" cy="904875"/>
          </a:xfrm>
          <a:prstGeom prst="rect">
            <a:avLst/>
          </a:prstGeom>
        </p:spPr>
      </p:pic>
    </p:spTree>
    <p:extLst>
      <p:ext uri="{BB962C8B-B14F-4D97-AF65-F5344CB8AC3E}">
        <p14:creationId xmlns:p14="http://schemas.microsoft.com/office/powerpoint/2010/main" val="2148868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36</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b="1" i="1" dirty="0" err="1"/>
              <a:t>RouterModule.forRoot</a:t>
            </a:r>
            <a:r>
              <a:rPr lang="en-US" sz="1800" b="1" i="1" dirty="0"/>
              <a:t> </a:t>
            </a:r>
            <a:r>
              <a:rPr lang="en-US" sz="1800" dirty="0"/>
              <a:t>takes the </a:t>
            </a:r>
            <a:r>
              <a:rPr lang="en-US" sz="1800" b="1" i="1" dirty="0"/>
              <a:t>Routes </a:t>
            </a:r>
            <a:r>
              <a:rPr lang="en-US" sz="1800" dirty="0"/>
              <a:t>array as an argument and returns a </a:t>
            </a:r>
            <a:r>
              <a:rPr lang="en-US" sz="1800" b="1" dirty="0"/>
              <a:t>configured router module. </a:t>
            </a:r>
          </a:p>
          <a:p>
            <a:pPr marL="0" lvl="2" indent="0">
              <a:buNone/>
            </a:pPr>
            <a:endParaRPr lang="en-US" sz="1800" b="1" i="1" dirty="0"/>
          </a:p>
          <a:p>
            <a:pPr marL="0" lvl="2" indent="0">
              <a:buNone/>
            </a:pPr>
            <a:endParaRPr lang="en-US" sz="1800" b="1" i="1" dirty="0"/>
          </a:p>
          <a:p>
            <a:pPr marL="0" lvl="2" indent="0">
              <a:buNone/>
            </a:pPr>
            <a:endParaRPr lang="en-US" sz="1800" b="1" i="1" dirty="0"/>
          </a:p>
          <a:p>
            <a:pPr marL="0" lvl="2" indent="0">
              <a:buNone/>
            </a:pPr>
            <a:endParaRPr lang="en-US" sz="1800" b="1" i="1" dirty="0"/>
          </a:p>
          <a:p>
            <a:pPr marL="0" lvl="2" indent="0">
              <a:buNone/>
            </a:pPr>
            <a:endParaRPr lang="en-US" sz="1800" b="1" i="1" dirty="0"/>
          </a:p>
          <a:p>
            <a:pPr marL="0" lvl="2" indent="0">
              <a:buNone/>
            </a:pPr>
            <a:endParaRPr lang="en-US" sz="1800" b="1" i="1" dirty="0"/>
          </a:p>
          <a:p>
            <a:pPr marL="0" lvl="2" indent="0">
              <a:buNone/>
            </a:pPr>
            <a:r>
              <a:rPr lang="en-US" sz="1800" dirty="0"/>
              <a:t>We then import our routing configuration in the root of our application.</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6" name="Picture 5">
            <a:extLst>
              <a:ext uri="{FF2B5EF4-FFF2-40B4-BE49-F238E27FC236}">
                <a16:creationId xmlns:a16="http://schemas.microsoft.com/office/drawing/2014/main" id="{A5F45FBB-12CD-423D-89EA-AB8A159CEA47}"/>
              </a:ext>
            </a:extLst>
          </p:cNvPr>
          <p:cNvPicPr>
            <a:picLocks noChangeAspect="1"/>
          </p:cNvPicPr>
          <p:nvPr/>
        </p:nvPicPr>
        <p:blipFill>
          <a:blip r:embed="rId2"/>
          <a:stretch>
            <a:fillRect/>
          </a:stretch>
        </p:blipFill>
        <p:spPr>
          <a:xfrm>
            <a:off x="2871787" y="621652"/>
            <a:ext cx="6448425" cy="1714500"/>
          </a:xfrm>
          <a:prstGeom prst="rect">
            <a:avLst/>
          </a:prstGeom>
        </p:spPr>
      </p:pic>
      <p:pic>
        <p:nvPicPr>
          <p:cNvPr id="7" name="Picture 6">
            <a:extLst>
              <a:ext uri="{FF2B5EF4-FFF2-40B4-BE49-F238E27FC236}">
                <a16:creationId xmlns:a16="http://schemas.microsoft.com/office/drawing/2014/main" id="{58D99AF5-6D21-48C1-AD50-9EE6FF23AE4C}"/>
              </a:ext>
            </a:extLst>
          </p:cNvPr>
          <p:cNvPicPr>
            <a:picLocks noChangeAspect="1"/>
          </p:cNvPicPr>
          <p:nvPr/>
        </p:nvPicPr>
        <p:blipFill>
          <a:blip r:embed="rId3"/>
          <a:stretch>
            <a:fillRect/>
          </a:stretch>
        </p:blipFill>
        <p:spPr>
          <a:xfrm>
            <a:off x="2876548" y="2789853"/>
            <a:ext cx="6443663" cy="3200400"/>
          </a:xfrm>
          <a:prstGeom prst="rect">
            <a:avLst/>
          </a:prstGeom>
        </p:spPr>
      </p:pic>
    </p:spTree>
    <p:extLst>
      <p:ext uri="{BB962C8B-B14F-4D97-AF65-F5344CB8AC3E}">
        <p14:creationId xmlns:p14="http://schemas.microsoft.com/office/powerpoint/2010/main" val="1763863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37</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dirty="0"/>
              <a:t>There are two ways to pass data into a component, with </a:t>
            </a:r>
            <a:r>
              <a:rPr lang="en-US" sz="1800" b="1" dirty="0"/>
              <a:t>'property binding</a:t>
            </a:r>
            <a:r>
              <a:rPr lang="en-US" sz="1800" dirty="0"/>
              <a:t>' and </a:t>
            </a:r>
            <a:r>
              <a:rPr lang="en-US" sz="1800" b="1" dirty="0"/>
              <a:t>'event binding</a:t>
            </a:r>
            <a:r>
              <a:rPr lang="en-US" sz="1800" dirty="0"/>
              <a:t>'. </a:t>
            </a:r>
            <a:r>
              <a:rPr lang="en-US" sz="1800" b="1" dirty="0"/>
              <a:t>In Angular, data and event change detection happens top-down from parent to children</a:t>
            </a:r>
            <a:r>
              <a:rPr lang="en-US" sz="1800" dirty="0"/>
              <a:t>. However for Angular events we can use the DOM event mental model where events flow bottom-up from child to parent. So, Angular events can be treated like regular HTML DOM based events when it comes to cancellable event propagation.</a:t>
            </a:r>
          </a:p>
          <a:p>
            <a:pPr marL="0" lvl="2" indent="0">
              <a:buNone/>
            </a:pPr>
            <a:endParaRPr lang="en-US" sz="1800" b="1" dirty="0"/>
          </a:p>
          <a:p>
            <a:pPr marL="0" lvl="2" indent="0">
              <a:buNone/>
            </a:pPr>
            <a:r>
              <a:rPr lang="en-US" sz="1800" dirty="0"/>
              <a:t>The </a:t>
            </a:r>
            <a:r>
              <a:rPr lang="en-US" sz="1800" b="1" i="1" dirty="0"/>
              <a:t>@Input() </a:t>
            </a:r>
            <a:r>
              <a:rPr lang="en-US" sz="1800" dirty="0"/>
              <a:t>decorator defines a set of parameters that can be passed down from the </a:t>
            </a:r>
            <a:r>
              <a:rPr lang="en-US" sz="1800" b="1" dirty="0"/>
              <a:t>component's parent</a:t>
            </a:r>
            <a:r>
              <a:rPr lang="en-US" sz="1800" dirty="0"/>
              <a:t>. For example, we can modify the </a:t>
            </a:r>
            <a:r>
              <a:rPr lang="en-US" sz="1800" b="1" i="1" dirty="0" err="1"/>
              <a:t>HelloComponent</a:t>
            </a:r>
            <a:r>
              <a:rPr lang="en-US" sz="1800" dirty="0"/>
              <a:t> component so that </a:t>
            </a:r>
            <a:r>
              <a:rPr lang="en-US" sz="1800" b="1" i="1" dirty="0"/>
              <a:t>name</a:t>
            </a:r>
            <a:r>
              <a:rPr lang="en-US" sz="1800" dirty="0"/>
              <a:t> can be provided by the </a:t>
            </a:r>
            <a:r>
              <a:rPr lang="en-US" sz="1800" b="1" dirty="0"/>
              <a:t>parent</a:t>
            </a:r>
            <a:r>
              <a:rPr lang="en-US" sz="1800" dirty="0"/>
              <a:t>.</a:t>
            </a:r>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r>
              <a:rPr lang="en-US" sz="1800" dirty="0"/>
              <a:t>The point of making components is not only encapsulation, but also reusability. Inputs allow us to configure a particular instance of a component.</a:t>
            </a:r>
          </a:p>
          <a:p>
            <a:pPr marL="0" lvl="2" indent="0">
              <a:buNone/>
            </a:pPr>
            <a:endParaRPr lang="en-US" sz="1800" b="1"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2" name="Picture 1">
            <a:extLst>
              <a:ext uri="{FF2B5EF4-FFF2-40B4-BE49-F238E27FC236}">
                <a16:creationId xmlns:a16="http://schemas.microsoft.com/office/drawing/2014/main" id="{920C945A-2BFC-4207-B759-CDE2EE6EB939}"/>
              </a:ext>
            </a:extLst>
          </p:cNvPr>
          <p:cNvPicPr>
            <a:picLocks noChangeAspect="1"/>
          </p:cNvPicPr>
          <p:nvPr/>
        </p:nvPicPr>
        <p:blipFill>
          <a:blip r:embed="rId2"/>
          <a:stretch>
            <a:fillRect/>
          </a:stretch>
        </p:blipFill>
        <p:spPr>
          <a:xfrm>
            <a:off x="2886075" y="2479052"/>
            <a:ext cx="6419850" cy="1673070"/>
          </a:xfrm>
          <a:prstGeom prst="rect">
            <a:avLst/>
          </a:prstGeom>
        </p:spPr>
      </p:pic>
      <p:pic>
        <p:nvPicPr>
          <p:cNvPr id="8" name="Picture 7">
            <a:extLst>
              <a:ext uri="{FF2B5EF4-FFF2-40B4-BE49-F238E27FC236}">
                <a16:creationId xmlns:a16="http://schemas.microsoft.com/office/drawing/2014/main" id="{5E235433-824E-4884-8C94-EF2060D9C1F0}"/>
              </a:ext>
            </a:extLst>
          </p:cNvPr>
          <p:cNvPicPr>
            <a:picLocks noChangeAspect="1"/>
          </p:cNvPicPr>
          <p:nvPr/>
        </p:nvPicPr>
        <p:blipFill>
          <a:blip r:embed="rId3"/>
          <a:stretch>
            <a:fillRect/>
          </a:stretch>
        </p:blipFill>
        <p:spPr>
          <a:xfrm>
            <a:off x="2886075" y="4944652"/>
            <a:ext cx="6419850" cy="800100"/>
          </a:xfrm>
          <a:prstGeom prst="rect">
            <a:avLst/>
          </a:prstGeom>
        </p:spPr>
      </p:pic>
    </p:spTree>
    <p:extLst>
      <p:ext uri="{BB962C8B-B14F-4D97-AF65-F5344CB8AC3E}">
        <p14:creationId xmlns:p14="http://schemas.microsoft.com/office/powerpoint/2010/main" val="4052428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38</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b="1" dirty="0"/>
              <a:t>Two-way data binding </a:t>
            </a:r>
            <a:r>
              <a:rPr lang="en-US" sz="1800" dirty="0"/>
              <a:t>combines the </a:t>
            </a:r>
            <a:r>
              <a:rPr lang="en-US" sz="1800" b="1" dirty="0"/>
              <a:t>input</a:t>
            </a:r>
            <a:r>
              <a:rPr lang="en-US" sz="1800" dirty="0"/>
              <a:t> and </a:t>
            </a:r>
            <a:r>
              <a:rPr lang="en-US" sz="1800" b="1" dirty="0"/>
              <a:t>output</a:t>
            </a:r>
            <a:r>
              <a:rPr lang="en-US" sz="1800" dirty="0"/>
              <a:t> </a:t>
            </a:r>
            <a:r>
              <a:rPr lang="en-US" sz="1800" b="1" dirty="0"/>
              <a:t>binding</a:t>
            </a:r>
            <a:r>
              <a:rPr lang="en-US" sz="1800" dirty="0"/>
              <a:t> </a:t>
            </a:r>
            <a:r>
              <a:rPr lang="en-US" sz="1800" b="1" dirty="0"/>
              <a:t>into a single </a:t>
            </a:r>
            <a:r>
              <a:rPr lang="en-US" sz="1800" dirty="0"/>
              <a:t>notation using the </a:t>
            </a:r>
            <a:r>
              <a:rPr lang="en-US" sz="1800" b="1" i="1" dirty="0" err="1"/>
              <a:t>ngModel</a:t>
            </a:r>
            <a:r>
              <a:rPr lang="en-US" sz="1800" dirty="0"/>
              <a:t> directive.</a:t>
            </a:r>
          </a:p>
          <a:p>
            <a:pPr marL="0" lvl="2" indent="0">
              <a:buNone/>
            </a:pPr>
            <a:endParaRPr lang="en-US" sz="1800" dirty="0"/>
          </a:p>
          <a:p>
            <a:pPr marL="0" lvl="2" indent="0">
              <a:buNone/>
            </a:pPr>
            <a:endParaRPr lang="en-US" sz="1800" dirty="0"/>
          </a:p>
          <a:p>
            <a:pPr marL="0" lvl="2" indent="0">
              <a:buNone/>
            </a:pPr>
            <a:r>
              <a:rPr lang="en-US" sz="1800" dirty="0"/>
              <a:t>To create your own component that supports two-way binding, you must define an </a:t>
            </a:r>
            <a:r>
              <a:rPr lang="en-US" sz="1800" b="1" i="1" dirty="0"/>
              <a:t>@Output </a:t>
            </a:r>
            <a:r>
              <a:rPr lang="en-US" sz="1800" dirty="0"/>
              <a:t>property to match an </a:t>
            </a:r>
            <a:r>
              <a:rPr lang="en-US" sz="1800" b="1" i="1" dirty="0"/>
              <a:t>@Input</a:t>
            </a:r>
            <a:r>
              <a:rPr lang="en-US" sz="1800" dirty="0"/>
              <a:t>, but suffix it with the </a:t>
            </a:r>
            <a:r>
              <a:rPr lang="en-US" sz="1800" b="1" dirty="0"/>
              <a:t>Change</a:t>
            </a:r>
            <a:r>
              <a:rPr lang="en-US" sz="1800" dirty="0"/>
              <a:t>. The code example below shows how to make property count support two-way binding.</a:t>
            </a:r>
          </a:p>
          <a:p>
            <a:pPr marL="0" lvl="2" indent="0">
              <a:buNone/>
            </a:pPr>
            <a:endParaRPr lang="en-US" sz="1800"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6" name="Picture 5">
            <a:extLst>
              <a:ext uri="{FF2B5EF4-FFF2-40B4-BE49-F238E27FC236}">
                <a16:creationId xmlns:a16="http://schemas.microsoft.com/office/drawing/2014/main" id="{B2030C60-62AA-4A40-96C7-78F204397D0E}"/>
              </a:ext>
            </a:extLst>
          </p:cNvPr>
          <p:cNvPicPr>
            <a:picLocks noChangeAspect="1"/>
          </p:cNvPicPr>
          <p:nvPr/>
        </p:nvPicPr>
        <p:blipFill>
          <a:blip r:embed="rId2"/>
          <a:stretch>
            <a:fillRect/>
          </a:stretch>
        </p:blipFill>
        <p:spPr>
          <a:xfrm>
            <a:off x="3019425" y="762000"/>
            <a:ext cx="6153150" cy="304800"/>
          </a:xfrm>
          <a:prstGeom prst="rect">
            <a:avLst/>
          </a:prstGeom>
        </p:spPr>
      </p:pic>
      <p:pic>
        <p:nvPicPr>
          <p:cNvPr id="7" name="Picture 6">
            <a:extLst>
              <a:ext uri="{FF2B5EF4-FFF2-40B4-BE49-F238E27FC236}">
                <a16:creationId xmlns:a16="http://schemas.microsoft.com/office/drawing/2014/main" id="{10293659-874B-4548-982D-EBCC85407C84}"/>
              </a:ext>
            </a:extLst>
          </p:cNvPr>
          <p:cNvPicPr>
            <a:picLocks noChangeAspect="1"/>
          </p:cNvPicPr>
          <p:nvPr/>
        </p:nvPicPr>
        <p:blipFill>
          <a:blip r:embed="rId3"/>
          <a:stretch>
            <a:fillRect/>
          </a:stretch>
        </p:blipFill>
        <p:spPr>
          <a:xfrm>
            <a:off x="3019425" y="2405160"/>
            <a:ext cx="6153150" cy="2800350"/>
          </a:xfrm>
          <a:prstGeom prst="rect">
            <a:avLst/>
          </a:prstGeom>
        </p:spPr>
      </p:pic>
    </p:spTree>
    <p:extLst>
      <p:ext uri="{BB962C8B-B14F-4D97-AF65-F5344CB8AC3E}">
        <p14:creationId xmlns:p14="http://schemas.microsoft.com/office/powerpoint/2010/main" val="2770291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39</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b="1" dirty="0"/>
              <a:t>Structural Directives </a:t>
            </a:r>
            <a:r>
              <a:rPr lang="en-US" sz="1800" dirty="0"/>
              <a:t>are a way of handling how a component or element renders through the use of the </a:t>
            </a:r>
            <a:r>
              <a:rPr lang="en-US" sz="1800" b="1" i="1" dirty="0"/>
              <a:t>template</a:t>
            </a:r>
            <a:r>
              <a:rPr lang="en-US" sz="1800" dirty="0"/>
              <a:t> tag. This allows us to run some code that decides what the final rendered output will be. Angular has a few built-in structural directives such as </a:t>
            </a:r>
            <a:r>
              <a:rPr lang="en-US" sz="1800" b="1" i="1" dirty="0" err="1"/>
              <a:t>ngIf</a:t>
            </a:r>
            <a:r>
              <a:rPr lang="en-US" sz="1800" dirty="0"/>
              <a:t>, </a:t>
            </a:r>
            <a:r>
              <a:rPr lang="en-US" sz="1800" b="1" i="1" dirty="0" err="1"/>
              <a:t>ngFor</a:t>
            </a:r>
            <a:r>
              <a:rPr lang="en-US" sz="1800" dirty="0"/>
              <a:t>, and </a:t>
            </a:r>
            <a:r>
              <a:rPr lang="en-US" sz="1800" b="1" i="1" dirty="0" err="1"/>
              <a:t>ngSwitch</a:t>
            </a:r>
            <a:r>
              <a:rPr lang="en-US" sz="1800" b="1" i="1" dirty="0"/>
              <a:t>.</a:t>
            </a:r>
          </a:p>
          <a:p>
            <a:pPr marL="0" lvl="2" indent="0">
              <a:buNone/>
            </a:pPr>
            <a:endParaRPr lang="en-US" sz="1800" b="1" i="1" dirty="0"/>
          </a:p>
          <a:p>
            <a:pPr marL="0" lvl="2" indent="0">
              <a:buNone/>
            </a:pPr>
            <a:r>
              <a:rPr lang="en-US" sz="1800" dirty="0"/>
              <a:t>The </a:t>
            </a:r>
            <a:r>
              <a:rPr lang="en-US" sz="1800" b="1" i="1" dirty="0" err="1"/>
              <a:t>ngIf</a:t>
            </a:r>
            <a:r>
              <a:rPr lang="en-US" sz="1800" dirty="0"/>
              <a:t> directive conditionally adds or removes content from the DOM based on whether or not an expression is true or false.</a:t>
            </a:r>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r>
              <a:rPr lang="en-US" sz="1800" dirty="0"/>
              <a:t>Clicking the button will toggle whether or not </a:t>
            </a:r>
            <a:r>
              <a:rPr lang="en-US" sz="1800" b="1" dirty="0" err="1"/>
              <a:t>IfExampleComponent</a:t>
            </a:r>
            <a:r>
              <a:rPr lang="en-US" sz="1800" dirty="0"/>
              <a:t> is a part of the DOM and not just whether it is visible or not. This means that every time the button is clicked, </a:t>
            </a:r>
            <a:r>
              <a:rPr lang="en-US" sz="1800" b="1" dirty="0" err="1"/>
              <a:t>IfExampleComponent</a:t>
            </a:r>
            <a:r>
              <a:rPr lang="en-US" sz="1800" dirty="0"/>
              <a:t> will be created or destroyed. This can be an </a:t>
            </a:r>
            <a:r>
              <a:rPr lang="en-US" sz="1800" b="1" dirty="0"/>
              <a:t>issue</a:t>
            </a:r>
            <a:r>
              <a:rPr lang="en-US" sz="1800" dirty="0"/>
              <a:t> with components that have </a:t>
            </a:r>
            <a:r>
              <a:rPr lang="en-US" sz="1800" b="1" dirty="0"/>
              <a:t>expensive create/destroy </a:t>
            </a:r>
            <a:r>
              <a:rPr lang="en-US" sz="1800" dirty="0"/>
              <a:t>actions. For example, a component could have a large child subtree or make several HTTP calls when constructed. In these cases it may be better to avoid using </a:t>
            </a:r>
            <a:r>
              <a:rPr lang="en-US" sz="1800" dirty="0" err="1"/>
              <a:t>ngIf</a:t>
            </a:r>
            <a:r>
              <a:rPr lang="en-US" sz="1800" dirty="0"/>
              <a:t> if possible.</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8" name="Picture 7">
            <a:extLst>
              <a:ext uri="{FF2B5EF4-FFF2-40B4-BE49-F238E27FC236}">
                <a16:creationId xmlns:a16="http://schemas.microsoft.com/office/drawing/2014/main" id="{DDA92ECB-3BC1-4705-9608-E017C68C6D17}"/>
              </a:ext>
            </a:extLst>
          </p:cNvPr>
          <p:cNvPicPr>
            <a:picLocks noChangeAspect="1"/>
          </p:cNvPicPr>
          <p:nvPr/>
        </p:nvPicPr>
        <p:blipFill>
          <a:blip r:embed="rId2"/>
          <a:stretch>
            <a:fillRect/>
          </a:stretch>
        </p:blipFill>
        <p:spPr>
          <a:xfrm>
            <a:off x="3592217" y="1992659"/>
            <a:ext cx="5007566" cy="2408331"/>
          </a:xfrm>
          <a:prstGeom prst="rect">
            <a:avLst/>
          </a:prstGeom>
        </p:spPr>
      </p:pic>
    </p:spTree>
    <p:extLst>
      <p:ext uri="{BB962C8B-B14F-4D97-AF65-F5344CB8AC3E}">
        <p14:creationId xmlns:p14="http://schemas.microsoft.com/office/powerpoint/2010/main" val="3655822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20"/>
          </p:nvPr>
        </p:nvSpPr>
        <p:spPr/>
        <p:txBody>
          <a:bodyPr/>
          <a:lstStyle/>
          <a:p>
            <a:r>
              <a:rPr lang="en-GB" dirty="0"/>
              <a:t>JavaScript intro</a:t>
            </a:r>
          </a:p>
          <a:p>
            <a:pPr lvl="2"/>
            <a:r>
              <a:rPr lang="en-GB" dirty="0"/>
              <a:t>About JavaScript</a:t>
            </a:r>
            <a:endParaRPr lang="sr-Latn-RS" dirty="0"/>
          </a:p>
          <a:p>
            <a:pPr lvl="2"/>
            <a:r>
              <a:rPr lang="sr-Latn-RS" dirty="0"/>
              <a:t>For what we use JS</a:t>
            </a:r>
          </a:p>
          <a:p>
            <a:pPr lvl="2"/>
            <a:r>
              <a:rPr lang="sr-Latn-RS" dirty="0"/>
              <a:t>How we use Js</a:t>
            </a:r>
            <a:endParaRPr lang="en-GB" dirty="0"/>
          </a:p>
        </p:txBody>
      </p:sp>
      <p:sp>
        <p:nvSpPr>
          <p:cNvPr id="4" name="Slide Number Placeholder 3"/>
          <p:cNvSpPr>
            <a:spLocks noGrp="1"/>
          </p:cNvSpPr>
          <p:nvPr>
            <p:ph type="sldNum" sz="quarter" idx="4"/>
          </p:nvPr>
        </p:nvSpPr>
        <p:spPr>
          <a:xfrm>
            <a:off x="351371" y="6372229"/>
            <a:ext cx="272256" cy="188119"/>
          </a:xfrm>
        </p:spPr>
        <p:txBody>
          <a:bodyPr/>
          <a:lstStyle/>
          <a:p>
            <a:fld id="{DDD2A080-DA64-4F5C-9131-47EB793B4410}" type="slidenum">
              <a:rPr lang="en-GB" noProof="0" smtClean="0"/>
              <a:pPr/>
              <a:t>4</a:t>
            </a:fld>
            <a:endParaRPr lang="en-GB" noProof="0" dirty="0"/>
          </a:p>
        </p:txBody>
      </p:sp>
      <p:sp>
        <p:nvSpPr>
          <p:cNvPr id="55" name="Content Placeholder 54"/>
          <p:cNvSpPr>
            <a:spLocks noGrp="1"/>
          </p:cNvSpPr>
          <p:nvPr>
            <p:ph sz="quarter" idx="21"/>
          </p:nvPr>
        </p:nvSpPr>
        <p:spPr/>
        <p:txBody>
          <a:bodyPr/>
          <a:lstStyle/>
          <a:p>
            <a:r>
              <a:rPr lang="sr-Latn-RS" dirty="0"/>
              <a:t>Objects and Functions</a:t>
            </a:r>
            <a:endParaRPr lang="en-GB" dirty="0"/>
          </a:p>
          <a:p>
            <a:pPr lvl="2"/>
            <a:r>
              <a:rPr lang="sr-Latn-RS" dirty="0"/>
              <a:t>Objects</a:t>
            </a:r>
          </a:p>
          <a:p>
            <a:pPr lvl="2"/>
            <a:r>
              <a:rPr lang="sr-Latn-RS" dirty="0"/>
              <a:t>Functions</a:t>
            </a:r>
          </a:p>
          <a:p>
            <a:pPr lvl="2"/>
            <a:r>
              <a:rPr lang="sr-Latn-RS" dirty="0"/>
              <a:t>Arrow Functions</a:t>
            </a:r>
          </a:p>
          <a:p>
            <a:pPr lvl="2"/>
            <a:r>
              <a:rPr lang="sr-Latn-RS" dirty="0"/>
              <a:t>Promises</a:t>
            </a:r>
            <a:endParaRPr lang="nl-NL" dirty="0"/>
          </a:p>
        </p:txBody>
      </p:sp>
      <p:sp>
        <p:nvSpPr>
          <p:cNvPr id="56" name="Content Placeholder 55"/>
          <p:cNvSpPr>
            <a:spLocks noGrp="1"/>
          </p:cNvSpPr>
          <p:nvPr>
            <p:ph sz="quarter" idx="22"/>
          </p:nvPr>
        </p:nvSpPr>
        <p:spPr/>
        <p:txBody>
          <a:bodyPr/>
          <a:lstStyle/>
          <a:p>
            <a:r>
              <a:rPr lang="sr-Latn-RS" dirty="0"/>
              <a:t>Conditional and Loops in JavaScript</a:t>
            </a:r>
            <a:endParaRPr lang="en-GB" dirty="0"/>
          </a:p>
          <a:p>
            <a:pPr lvl="2"/>
            <a:r>
              <a:rPr lang="sr-Latn-RS" dirty="0"/>
              <a:t>If, Else, Switch</a:t>
            </a:r>
          </a:p>
          <a:p>
            <a:pPr lvl="2"/>
            <a:r>
              <a:rPr lang="sr-Latn-RS" dirty="0"/>
              <a:t>While, Do</a:t>
            </a:r>
          </a:p>
          <a:p>
            <a:pPr lvl="2"/>
            <a:r>
              <a:rPr lang="sr-Latn-RS" dirty="0"/>
              <a:t>Break, Continue</a:t>
            </a:r>
            <a:endParaRPr lang="en-GB" dirty="0"/>
          </a:p>
          <a:p>
            <a:endParaRPr lang="nl-NL" dirty="0"/>
          </a:p>
        </p:txBody>
      </p:sp>
      <p:sp>
        <p:nvSpPr>
          <p:cNvPr id="58" name="Content Placeholder 57"/>
          <p:cNvSpPr>
            <a:spLocks noGrp="1"/>
          </p:cNvSpPr>
          <p:nvPr>
            <p:ph sz="quarter" idx="24"/>
          </p:nvPr>
        </p:nvSpPr>
        <p:spPr/>
        <p:txBody>
          <a:bodyPr/>
          <a:lstStyle/>
          <a:p>
            <a:r>
              <a:rPr lang="sr-Latn-RS" dirty="0"/>
              <a:t>JavaScript syntax</a:t>
            </a:r>
            <a:endParaRPr lang="en-GB" dirty="0"/>
          </a:p>
          <a:p>
            <a:pPr lvl="2"/>
            <a:r>
              <a:rPr lang="sr-Latn-RS" dirty="0"/>
              <a:t>Difference between var, let and const</a:t>
            </a:r>
          </a:p>
          <a:p>
            <a:pPr lvl="2"/>
            <a:r>
              <a:rPr lang="sr-Latn-RS" dirty="0"/>
              <a:t>Operators in JS</a:t>
            </a:r>
          </a:p>
          <a:p>
            <a:pPr lvl="2"/>
            <a:endParaRPr lang="nl-NL" dirty="0"/>
          </a:p>
        </p:txBody>
      </p:sp>
      <p:sp>
        <p:nvSpPr>
          <p:cNvPr id="6" name="Title 5"/>
          <p:cNvSpPr>
            <a:spLocks noGrp="1"/>
          </p:cNvSpPr>
          <p:nvPr>
            <p:ph type="title"/>
          </p:nvPr>
        </p:nvSpPr>
        <p:spPr>
          <a:xfrm>
            <a:off x="658813" y="515833"/>
            <a:ext cx="10863261" cy="854075"/>
          </a:xfrm>
        </p:spPr>
        <p:txBody>
          <a:bodyPr/>
          <a:lstStyle/>
          <a:p>
            <a:r>
              <a:rPr lang="en-GB"/>
              <a:t>02. Java script basics</a:t>
            </a:r>
            <a:endParaRPr lang="nl-NL"/>
          </a:p>
        </p:txBody>
      </p:sp>
      <p:sp>
        <p:nvSpPr>
          <p:cNvPr id="2" name="Footer Placeholder 1"/>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1903795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40</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dirty="0"/>
              <a:t>The </a:t>
            </a:r>
            <a:r>
              <a:rPr lang="en-US" sz="1800" b="1" i="1" dirty="0" err="1"/>
              <a:t>NgFor</a:t>
            </a:r>
            <a:r>
              <a:rPr lang="en-US" sz="1800" dirty="0"/>
              <a:t> directive is a way of repeating a template by using each item of an </a:t>
            </a:r>
            <a:r>
              <a:rPr lang="en-US" sz="1800" dirty="0" err="1"/>
              <a:t>iterable</a:t>
            </a:r>
            <a:r>
              <a:rPr lang="en-US" sz="1800" dirty="0"/>
              <a:t> as that template's context. </a:t>
            </a:r>
            <a:r>
              <a:rPr lang="en-US" sz="1800" b="1" i="1" dirty="0" err="1"/>
              <a:t>NgFor</a:t>
            </a:r>
            <a:r>
              <a:rPr lang="en-US" sz="1800" dirty="0"/>
              <a:t> lets you specify an </a:t>
            </a:r>
            <a:r>
              <a:rPr lang="en-US" sz="1800" b="1" dirty="0" err="1"/>
              <a:t>iterable</a:t>
            </a:r>
            <a:r>
              <a:rPr lang="en-US" sz="1800" dirty="0"/>
              <a:t> object to iterate over and the name to refer to each item by inside the scope.</a:t>
            </a:r>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2" name="Picture 1">
            <a:extLst>
              <a:ext uri="{FF2B5EF4-FFF2-40B4-BE49-F238E27FC236}">
                <a16:creationId xmlns:a16="http://schemas.microsoft.com/office/drawing/2014/main" id="{7DFECC45-2025-4110-BC4F-14E454FB8D38}"/>
              </a:ext>
            </a:extLst>
          </p:cNvPr>
          <p:cNvPicPr>
            <a:picLocks noChangeAspect="1"/>
          </p:cNvPicPr>
          <p:nvPr/>
        </p:nvPicPr>
        <p:blipFill>
          <a:blip r:embed="rId2"/>
          <a:stretch>
            <a:fillRect/>
          </a:stretch>
        </p:blipFill>
        <p:spPr>
          <a:xfrm>
            <a:off x="2801208" y="1150088"/>
            <a:ext cx="6589584" cy="3709621"/>
          </a:xfrm>
          <a:prstGeom prst="rect">
            <a:avLst/>
          </a:prstGeom>
        </p:spPr>
      </p:pic>
    </p:spTree>
    <p:extLst>
      <p:ext uri="{BB962C8B-B14F-4D97-AF65-F5344CB8AC3E}">
        <p14:creationId xmlns:p14="http://schemas.microsoft.com/office/powerpoint/2010/main" val="4088743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41</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b="1" i="1" dirty="0" err="1"/>
              <a:t>ngSwitch</a:t>
            </a:r>
            <a:r>
              <a:rPr lang="en-US" sz="1800" dirty="0"/>
              <a:t> is actually comprised of </a:t>
            </a:r>
            <a:r>
              <a:rPr lang="en-US" sz="1800" b="1" dirty="0"/>
              <a:t>two directives</a:t>
            </a:r>
            <a:r>
              <a:rPr lang="en-US" sz="1800" dirty="0"/>
              <a:t>, </a:t>
            </a:r>
            <a:r>
              <a:rPr lang="en-US" sz="1800" b="1" dirty="0"/>
              <a:t>an attribute directive and a structural directive</a:t>
            </a:r>
            <a:r>
              <a:rPr lang="en-US" sz="1800" dirty="0"/>
              <a:t>. It's very similar to a switch statement in JavaScript and other programming languages, but in the template.</a:t>
            </a:r>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r>
              <a:rPr lang="en-US" sz="1800" dirty="0"/>
              <a:t>If an expression bound to </a:t>
            </a:r>
            <a:r>
              <a:rPr lang="en-US" sz="1800" b="1" i="1" dirty="0" err="1"/>
              <a:t>ngSwitchCase</a:t>
            </a:r>
            <a:r>
              <a:rPr lang="en-US" sz="1800" dirty="0"/>
              <a:t> </a:t>
            </a:r>
            <a:r>
              <a:rPr lang="en-US" sz="1800" b="1" dirty="0"/>
              <a:t>matches</a:t>
            </a:r>
            <a:r>
              <a:rPr lang="en-US" sz="1800" dirty="0"/>
              <a:t> the one given to </a:t>
            </a:r>
            <a:r>
              <a:rPr lang="en-US" sz="1800" b="1" i="1" dirty="0" err="1"/>
              <a:t>ngSwitch</a:t>
            </a:r>
            <a:r>
              <a:rPr lang="en-US" sz="1800" dirty="0"/>
              <a:t>, </a:t>
            </a:r>
            <a:r>
              <a:rPr lang="en-US" sz="1800" b="1" dirty="0"/>
              <a:t>those components are created </a:t>
            </a:r>
            <a:r>
              <a:rPr lang="en-US" sz="1800" dirty="0"/>
              <a:t>and the others destroyed. If </a:t>
            </a:r>
            <a:r>
              <a:rPr lang="en-US" sz="1800" b="1" dirty="0"/>
              <a:t>none of the cases match</a:t>
            </a:r>
            <a:r>
              <a:rPr lang="en-US" sz="1800" dirty="0"/>
              <a:t>, then components that have </a:t>
            </a:r>
            <a:r>
              <a:rPr lang="en-US" sz="1800" b="1" i="1" dirty="0" err="1"/>
              <a:t>ngSwitchDefault</a:t>
            </a:r>
            <a:r>
              <a:rPr lang="en-US" sz="1800" dirty="0"/>
              <a:t> bound to them will be created and the others destroyed. </a:t>
            </a:r>
            <a:r>
              <a:rPr lang="en-US" sz="1800" b="1" dirty="0"/>
              <a:t>Note that multiple components can be matched using</a:t>
            </a:r>
            <a:r>
              <a:rPr lang="en-US" sz="1800" dirty="0"/>
              <a:t> </a:t>
            </a:r>
            <a:r>
              <a:rPr lang="en-US" sz="1800" b="1" i="1" dirty="0" err="1"/>
              <a:t>ngSwitchCase</a:t>
            </a:r>
            <a:r>
              <a:rPr lang="en-US" sz="1800" dirty="0"/>
              <a:t> and in those cases all matching components will be created.</a:t>
            </a:r>
          </a:p>
          <a:p>
            <a:pPr marL="0" lvl="2" indent="0">
              <a:buNone/>
            </a:pPr>
            <a:endParaRPr lang="en-US" sz="1800"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6" name="Picture 5">
            <a:extLst>
              <a:ext uri="{FF2B5EF4-FFF2-40B4-BE49-F238E27FC236}">
                <a16:creationId xmlns:a16="http://schemas.microsoft.com/office/drawing/2014/main" id="{8CA8BA92-9082-4246-B5F0-46A6ED72C149}"/>
              </a:ext>
            </a:extLst>
          </p:cNvPr>
          <p:cNvPicPr>
            <a:picLocks noChangeAspect="1"/>
          </p:cNvPicPr>
          <p:nvPr/>
        </p:nvPicPr>
        <p:blipFill>
          <a:blip r:embed="rId2"/>
          <a:stretch>
            <a:fillRect/>
          </a:stretch>
        </p:blipFill>
        <p:spPr>
          <a:xfrm>
            <a:off x="3504110" y="985948"/>
            <a:ext cx="5183779" cy="3907661"/>
          </a:xfrm>
          <a:prstGeom prst="rect">
            <a:avLst/>
          </a:prstGeom>
        </p:spPr>
      </p:pic>
    </p:spTree>
    <p:extLst>
      <p:ext uri="{BB962C8B-B14F-4D97-AF65-F5344CB8AC3E}">
        <p14:creationId xmlns:p14="http://schemas.microsoft.com/office/powerpoint/2010/main" val="2998094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42</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b="1" dirty="0"/>
              <a:t>Attribute directives </a:t>
            </a:r>
            <a:r>
              <a:rPr lang="en-US" sz="1800" dirty="0"/>
              <a:t>are a way of changing the appearance or behavior of a component or a native DOM element. Ideally, a directive should work in a way that is component agnostic and not bound to implementation details.</a:t>
            </a:r>
          </a:p>
          <a:p>
            <a:pPr marL="0" lvl="2" indent="0">
              <a:buNone/>
            </a:pPr>
            <a:r>
              <a:rPr lang="en-US" sz="1800" b="1" dirty="0"/>
              <a:t>Angular</a:t>
            </a:r>
            <a:r>
              <a:rPr lang="en-US" sz="1800" dirty="0"/>
              <a:t> provides a built-in directive, </a:t>
            </a:r>
            <a:r>
              <a:rPr lang="en-US" sz="1800" b="1" i="1" dirty="0" err="1"/>
              <a:t>ngStyle</a:t>
            </a:r>
            <a:r>
              <a:rPr lang="en-US" sz="1800" dirty="0"/>
              <a:t>, to modify a component or element's style attribute.</a:t>
            </a:r>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endParaRPr lang="en-US" sz="1800" dirty="0"/>
          </a:p>
          <a:p>
            <a:pPr marL="0" lvl="2" indent="0">
              <a:buNone/>
            </a:pPr>
            <a:r>
              <a:rPr lang="en-US" sz="1800" dirty="0"/>
              <a:t>Here, we're binding an expression, an object literal, to the </a:t>
            </a:r>
            <a:r>
              <a:rPr lang="en-US" sz="1800" b="1" i="1" dirty="0" err="1"/>
              <a:t>ngStyle</a:t>
            </a:r>
            <a:r>
              <a:rPr lang="en-US" sz="1800" dirty="0"/>
              <a:t> directive so the directive name </a:t>
            </a:r>
            <a:r>
              <a:rPr lang="en-US" sz="1800" b="1" dirty="0"/>
              <a:t>must be enclosed in square brackets.</a:t>
            </a:r>
            <a:r>
              <a:rPr lang="en-US" sz="1800" dirty="0"/>
              <a:t> </a:t>
            </a:r>
            <a:r>
              <a:rPr lang="en-US" sz="1800" b="1" i="1" dirty="0" err="1"/>
              <a:t>ngStyle</a:t>
            </a:r>
            <a:r>
              <a:rPr lang="en-US" sz="1800" dirty="0"/>
              <a:t> </a:t>
            </a:r>
            <a:r>
              <a:rPr lang="en-US" sz="1800" b="1" dirty="0"/>
              <a:t>accepts an object </a:t>
            </a:r>
            <a:r>
              <a:rPr lang="en-US" sz="1800" dirty="0"/>
              <a:t>whose properties and values define that element's style. In this case, we can see that both kebab case and lower camel case can be used when specifying a style property. Also notice </a:t>
            </a:r>
            <a:r>
              <a:rPr lang="en-US" sz="1800" b="1" dirty="0"/>
              <a:t>that both the html style attribute</a:t>
            </a:r>
            <a:r>
              <a:rPr lang="en-US" sz="1800" dirty="0"/>
              <a:t> and Angular </a:t>
            </a:r>
            <a:r>
              <a:rPr lang="en-US" sz="1800" b="1" i="1" dirty="0" err="1"/>
              <a:t>ngStyle</a:t>
            </a:r>
            <a:r>
              <a:rPr lang="en-US" sz="1800" dirty="0"/>
              <a:t> directive </a:t>
            </a:r>
            <a:r>
              <a:rPr lang="en-US" sz="1800" b="1" dirty="0"/>
              <a:t>are combined when styling</a:t>
            </a:r>
            <a:r>
              <a:rPr lang="en-US" sz="1800" dirty="0"/>
              <a:t> the element.</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2" name="Picture 1">
            <a:extLst>
              <a:ext uri="{FF2B5EF4-FFF2-40B4-BE49-F238E27FC236}">
                <a16:creationId xmlns:a16="http://schemas.microsoft.com/office/drawing/2014/main" id="{B1A57000-0287-41A0-8F28-1FB38EB8DD65}"/>
              </a:ext>
            </a:extLst>
          </p:cNvPr>
          <p:cNvPicPr>
            <a:picLocks noChangeAspect="1"/>
          </p:cNvPicPr>
          <p:nvPr/>
        </p:nvPicPr>
        <p:blipFill>
          <a:blip r:embed="rId2"/>
          <a:stretch>
            <a:fillRect/>
          </a:stretch>
        </p:blipFill>
        <p:spPr>
          <a:xfrm>
            <a:off x="2857500" y="1239136"/>
            <a:ext cx="6477000" cy="2933700"/>
          </a:xfrm>
          <a:prstGeom prst="rect">
            <a:avLst/>
          </a:prstGeom>
        </p:spPr>
      </p:pic>
    </p:spTree>
    <p:extLst>
      <p:ext uri="{BB962C8B-B14F-4D97-AF65-F5344CB8AC3E}">
        <p14:creationId xmlns:p14="http://schemas.microsoft.com/office/powerpoint/2010/main" val="1016016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43</a:t>
            </a:fld>
            <a:endParaRPr lang="en-GB" noProof="0" dirty="0"/>
          </a:p>
        </p:txBody>
      </p:sp>
      <p:sp>
        <p:nvSpPr>
          <p:cNvPr id="4" name="Content Placeholder 3"/>
          <p:cNvSpPr>
            <a:spLocks noGrp="1"/>
          </p:cNvSpPr>
          <p:nvPr>
            <p:ph type="body" sz="quarter" idx="12"/>
          </p:nvPr>
        </p:nvSpPr>
        <p:spPr>
          <a:xfrm>
            <a:off x="658814" y="297651"/>
            <a:ext cx="10974386" cy="5798349"/>
          </a:xfrm>
        </p:spPr>
        <p:txBody>
          <a:bodyPr vert="horz" lIns="0" tIns="0" rIns="0" bIns="0" rtlCol="0" anchor="t">
            <a:noAutofit/>
          </a:bodyPr>
          <a:lstStyle/>
          <a:p>
            <a:pPr marL="0" lvl="2" indent="0">
              <a:buNone/>
            </a:pPr>
            <a:r>
              <a:rPr lang="en-US" sz="1800" dirty="0"/>
              <a:t>The </a:t>
            </a:r>
            <a:r>
              <a:rPr lang="en-US" sz="1800" b="1" i="1" dirty="0" err="1"/>
              <a:t>ngClass</a:t>
            </a:r>
            <a:r>
              <a:rPr lang="en-US" sz="1800" dirty="0"/>
              <a:t> directive </a:t>
            </a:r>
            <a:r>
              <a:rPr lang="en-US" sz="1800" b="1" dirty="0"/>
              <a:t>changes the class </a:t>
            </a:r>
            <a:r>
              <a:rPr lang="en-US" sz="1800" dirty="0"/>
              <a:t>attribute that is bound to the component or element it's attached to. There are a few different ways of using the directive.</a:t>
            </a:r>
          </a:p>
          <a:p>
            <a:pPr lvl="2"/>
            <a:r>
              <a:rPr lang="en-US" sz="1800" dirty="0"/>
              <a:t>Binding a string</a:t>
            </a:r>
          </a:p>
          <a:p>
            <a:pPr lvl="2"/>
            <a:r>
              <a:rPr lang="en-US" sz="1800" dirty="0"/>
              <a:t>Binding an array</a:t>
            </a:r>
          </a:p>
          <a:p>
            <a:pPr lvl="2"/>
            <a:r>
              <a:rPr lang="en-US" sz="1800" dirty="0"/>
              <a:t>Binding an object</a:t>
            </a:r>
          </a:p>
          <a:p>
            <a:pPr lvl="2"/>
            <a:endParaRPr lang="en-US" sz="1800" dirty="0"/>
          </a:p>
          <a:p>
            <a:pPr lvl="2"/>
            <a:endParaRPr lang="en-US" sz="1800" dirty="0"/>
          </a:p>
          <a:p>
            <a:pPr marL="0" lvl="2" indent="0">
              <a:buNone/>
            </a:pPr>
            <a:endParaRPr lang="en-US" sz="1800"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6" name="Picture 5">
            <a:extLst>
              <a:ext uri="{FF2B5EF4-FFF2-40B4-BE49-F238E27FC236}">
                <a16:creationId xmlns:a16="http://schemas.microsoft.com/office/drawing/2014/main" id="{31E5A081-2D8E-47C6-BDFD-130D37ACFB9A}"/>
              </a:ext>
            </a:extLst>
          </p:cNvPr>
          <p:cNvPicPr>
            <a:picLocks noChangeAspect="1"/>
          </p:cNvPicPr>
          <p:nvPr/>
        </p:nvPicPr>
        <p:blipFill>
          <a:blip r:embed="rId2"/>
          <a:stretch>
            <a:fillRect/>
          </a:stretch>
        </p:blipFill>
        <p:spPr>
          <a:xfrm>
            <a:off x="4170031" y="2107683"/>
            <a:ext cx="3685510" cy="3144801"/>
          </a:xfrm>
          <a:prstGeom prst="rect">
            <a:avLst/>
          </a:prstGeom>
        </p:spPr>
      </p:pic>
      <p:pic>
        <p:nvPicPr>
          <p:cNvPr id="7" name="Picture 6">
            <a:extLst>
              <a:ext uri="{FF2B5EF4-FFF2-40B4-BE49-F238E27FC236}">
                <a16:creationId xmlns:a16="http://schemas.microsoft.com/office/drawing/2014/main" id="{7636D89C-3BC2-42F0-A907-684F20B02245}"/>
              </a:ext>
            </a:extLst>
          </p:cNvPr>
          <p:cNvPicPr>
            <a:picLocks noChangeAspect="1"/>
          </p:cNvPicPr>
          <p:nvPr/>
        </p:nvPicPr>
        <p:blipFill>
          <a:blip r:embed="rId3"/>
          <a:stretch>
            <a:fillRect/>
          </a:stretch>
        </p:blipFill>
        <p:spPr>
          <a:xfrm>
            <a:off x="351371" y="2086548"/>
            <a:ext cx="3550778" cy="3165936"/>
          </a:xfrm>
          <a:prstGeom prst="rect">
            <a:avLst/>
          </a:prstGeom>
        </p:spPr>
      </p:pic>
      <p:pic>
        <p:nvPicPr>
          <p:cNvPr id="8" name="Picture 7">
            <a:extLst>
              <a:ext uri="{FF2B5EF4-FFF2-40B4-BE49-F238E27FC236}">
                <a16:creationId xmlns:a16="http://schemas.microsoft.com/office/drawing/2014/main" id="{7565B753-611A-4367-B69B-46BFD7C4E5DD}"/>
              </a:ext>
            </a:extLst>
          </p:cNvPr>
          <p:cNvPicPr>
            <a:picLocks noChangeAspect="1"/>
          </p:cNvPicPr>
          <p:nvPr/>
        </p:nvPicPr>
        <p:blipFill>
          <a:blip r:embed="rId4"/>
          <a:stretch>
            <a:fillRect/>
          </a:stretch>
        </p:blipFill>
        <p:spPr>
          <a:xfrm>
            <a:off x="8149154" y="2086548"/>
            <a:ext cx="3685510" cy="3139467"/>
          </a:xfrm>
          <a:prstGeom prst="rect">
            <a:avLst/>
          </a:prstGeom>
        </p:spPr>
      </p:pic>
    </p:spTree>
    <p:extLst>
      <p:ext uri="{BB962C8B-B14F-4D97-AF65-F5344CB8AC3E}">
        <p14:creationId xmlns:p14="http://schemas.microsoft.com/office/powerpoint/2010/main" val="3703542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44</a:t>
            </a:fld>
            <a:endParaRPr lang="en-GB" noProof="0" dirty="0"/>
          </a:p>
        </p:txBody>
      </p:sp>
      <p:sp>
        <p:nvSpPr>
          <p:cNvPr id="4" name="Content Placeholder 3"/>
          <p:cNvSpPr>
            <a:spLocks noGrp="1"/>
          </p:cNvSpPr>
          <p:nvPr>
            <p:ph type="body" sz="quarter" idx="12"/>
          </p:nvPr>
        </p:nvSpPr>
        <p:spPr>
          <a:xfrm>
            <a:off x="658814" y="297651"/>
            <a:ext cx="8825428" cy="5798349"/>
          </a:xfrm>
        </p:spPr>
        <p:txBody>
          <a:bodyPr vert="horz" lIns="0" tIns="0" rIns="0" bIns="0" rtlCol="0" anchor="t">
            <a:noAutofit/>
          </a:bodyPr>
          <a:lstStyle/>
          <a:p>
            <a:pPr marL="0" lvl="2" indent="0">
              <a:buNone/>
            </a:pPr>
            <a:r>
              <a:rPr lang="en-US" sz="1800" b="1" dirty="0"/>
              <a:t>Folder structure</a:t>
            </a:r>
            <a:r>
              <a:rPr lang="en-US" sz="1800" dirty="0"/>
              <a:t> is very important, specially when you are working on big enterprise projects. Best practice is to follow this rule: </a:t>
            </a:r>
            <a:r>
              <a:rPr lang="en-US" dirty="0"/>
              <a:t>Do structure the app such that you can </a:t>
            </a:r>
            <a:r>
              <a:rPr lang="en-US" b="1" dirty="0"/>
              <a:t>Locate</a:t>
            </a:r>
            <a:r>
              <a:rPr lang="en-US" dirty="0"/>
              <a:t> code quickly, </a:t>
            </a:r>
            <a:r>
              <a:rPr lang="en-US" b="1" dirty="0"/>
              <a:t>Identify</a:t>
            </a:r>
            <a:r>
              <a:rPr lang="en-US" dirty="0"/>
              <a:t> the code at a glance, keep the </a:t>
            </a:r>
            <a:r>
              <a:rPr lang="en-US" b="1" dirty="0"/>
              <a:t>Flattest</a:t>
            </a:r>
            <a:r>
              <a:rPr lang="en-US" dirty="0"/>
              <a:t> structure you can, and </a:t>
            </a:r>
            <a:r>
              <a:rPr lang="en-US" b="1" dirty="0"/>
              <a:t>Try</a:t>
            </a:r>
            <a:r>
              <a:rPr lang="en-US" dirty="0"/>
              <a:t> to be </a:t>
            </a:r>
            <a:r>
              <a:rPr lang="en-US" b="1" dirty="0"/>
              <a:t>DRY.</a:t>
            </a:r>
          </a:p>
          <a:p>
            <a:pPr marL="0" lvl="2" indent="0">
              <a:buNone/>
            </a:pPr>
            <a:endParaRPr lang="en-US" sz="1800" b="1" dirty="0"/>
          </a:p>
          <a:p>
            <a:pPr marL="0" lvl="2" indent="0">
              <a:buNone/>
            </a:pPr>
            <a:r>
              <a:rPr lang="en-US" sz="1800" dirty="0"/>
              <a:t>So you should separate all </a:t>
            </a:r>
            <a:r>
              <a:rPr lang="en-US" sz="1800" b="1" dirty="0"/>
              <a:t>services</a:t>
            </a:r>
            <a:r>
              <a:rPr lang="en-US" sz="1800" dirty="0"/>
              <a:t> to </a:t>
            </a:r>
            <a:r>
              <a:rPr lang="en-US" sz="1800" b="1" dirty="0"/>
              <a:t>single</a:t>
            </a:r>
            <a:r>
              <a:rPr lang="en-US" sz="1800" dirty="0"/>
              <a:t> </a:t>
            </a:r>
            <a:r>
              <a:rPr lang="en-US" sz="1800" b="1" dirty="0"/>
              <a:t>folder</a:t>
            </a:r>
            <a:r>
              <a:rPr lang="en-US" sz="1800" dirty="0"/>
              <a:t>, also do that with your </a:t>
            </a:r>
            <a:r>
              <a:rPr lang="en-US" sz="1800" b="1" dirty="0"/>
              <a:t>guards, models </a:t>
            </a:r>
            <a:r>
              <a:rPr lang="en-US" sz="1800" dirty="0"/>
              <a:t>and</a:t>
            </a:r>
            <a:r>
              <a:rPr lang="en-US" sz="1800" b="1" dirty="0"/>
              <a:t> resolvers</a:t>
            </a:r>
            <a:r>
              <a:rPr lang="en-US" sz="1800" dirty="0"/>
              <a:t>. </a:t>
            </a:r>
            <a:r>
              <a:rPr lang="en-US" sz="1800" b="1" dirty="0"/>
              <a:t>Components</a:t>
            </a:r>
            <a:r>
              <a:rPr lang="en-US" sz="1800" dirty="0"/>
              <a:t> should be </a:t>
            </a:r>
            <a:r>
              <a:rPr lang="en-US" sz="1800" b="1" dirty="0"/>
              <a:t>grouped by features</a:t>
            </a:r>
            <a:r>
              <a:rPr lang="en-US" sz="1800" dirty="0"/>
              <a:t>, if multiple components are responsible for one feature they should be grouped in same folder.</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9" name="Picture 8">
            <a:extLst>
              <a:ext uri="{FF2B5EF4-FFF2-40B4-BE49-F238E27FC236}">
                <a16:creationId xmlns:a16="http://schemas.microsoft.com/office/drawing/2014/main" id="{CA370730-6FB4-4032-A2AB-CCB226D7B68A}"/>
              </a:ext>
            </a:extLst>
          </p:cNvPr>
          <p:cNvPicPr>
            <a:picLocks noChangeAspect="1"/>
          </p:cNvPicPr>
          <p:nvPr/>
        </p:nvPicPr>
        <p:blipFill>
          <a:blip r:embed="rId2"/>
          <a:stretch>
            <a:fillRect/>
          </a:stretch>
        </p:blipFill>
        <p:spPr>
          <a:xfrm>
            <a:off x="9617493" y="148825"/>
            <a:ext cx="2264558" cy="5947175"/>
          </a:xfrm>
          <a:prstGeom prst="rect">
            <a:avLst/>
          </a:prstGeom>
        </p:spPr>
      </p:pic>
    </p:spTree>
    <p:extLst>
      <p:ext uri="{BB962C8B-B14F-4D97-AF65-F5344CB8AC3E}">
        <p14:creationId xmlns:p14="http://schemas.microsoft.com/office/powerpoint/2010/main" val="2722729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45</a:t>
            </a:fld>
            <a:endParaRPr lang="en-GB" noProof="0" dirty="0"/>
          </a:p>
        </p:txBody>
      </p:sp>
      <p:sp>
        <p:nvSpPr>
          <p:cNvPr id="4" name="Content Placeholder 3"/>
          <p:cNvSpPr>
            <a:spLocks noGrp="1"/>
          </p:cNvSpPr>
          <p:nvPr>
            <p:ph type="body" sz="quarter" idx="12"/>
          </p:nvPr>
        </p:nvSpPr>
        <p:spPr>
          <a:xfrm>
            <a:off x="658814" y="1473200"/>
            <a:ext cx="10974386" cy="4622799"/>
          </a:xfrm>
        </p:spPr>
        <p:txBody>
          <a:bodyPr vert="horz" lIns="0" tIns="0" rIns="0" bIns="0" rtlCol="0" anchor="t">
            <a:noAutofit/>
          </a:bodyPr>
          <a:lstStyle/>
          <a:p>
            <a:pPr marL="0" lvl="2" indent="0">
              <a:buNone/>
            </a:pPr>
            <a:r>
              <a:rPr lang="en-US" b="1" dirty="0" err="1"/>
              <a:t>Angular's</a:t>
            </a:r>
            <a:r>
              <a:rPr lang="en-US" dirty="0"/>
              <a:t> </a:t>
            </a:r>
            <a:r>
              <a:rPr lang="en-US" b="1" dirty="0"/>
              <a:t>animation</a:t>
            </a:r>
            <a:r>
              <a:rPr lang="en-US" dirty="0"/>
              <a:t> system is built on CSS functionality, which means you can animate any property that the browser considers animatable. This includes positions, sizes, transforms, colors, borders, and more. The W3C maintains a list of animatable properties on its </a:t>
            </a:r>
            <a:r>
              <a:rPr lang="en-US" dirty="0">
                <a:hlinkClick r:id="rId2"/>
              </a:rPr>
              <a:t>CSS Transitions</a:t>
            </a:r>
            <a:r>
              <a:rPr lang="en-US" dirty="0"/>
              <a:t> page. More about </a:t>
            </a:r>
            <a:r>
              <a:rPr lang="en-US" b="1" dirty="0"/>
              <a:t>Angular animations </a:t>
            </a:r>
            <a:r>
              <a:rPr lang="en-US" dirty="0"/>
              <a:t>you can find on </a:t>
            </a:r>
            <a:r>
              <a:rPr lang="en-US" dirty="0">
                <a:hlinkClick r:id="rId3"/>
              </a:rPr>
              <a:t>this link.</a:t>
            </a:r>
            <a:endParaRPr lang="en-US" dirty="0"/>
          </a:p>
          <a:p>
            <a:pPr marL="0" lvl="2" indent="0">
              <a:buNone/>
            </a:pPr>
            <a:endParaRPr lang="en-US" sz="1800" dirty="0"/>
          </a:p>
          <a:p>
            <a:pPr marL="0" lvl="2" indent="0">
              <a:buNone/>
            </a:pPr>
            <a:r>
              <a:rPr lang="en-US" sz="1800" dirty="0"/>
              <a:t>A </a:t>
            </a:r>
            <a:r>
              <a:rPr lang="en-US" sz="1800" b="1" dirty="0"/>
              <a:t>Directive</a:t>
            </a:r>
            <a:r>
              <a:rPr lang="en-US" sz="1800" dirty="0"/>
              <a:t> </a:t>
            </a:r>
            <a:r>
              <a:rPr lang="en-US" sz="1800" b="1" dirty="0"/>
              <a:t>modifies</a:t>
            </a:r>
            <a:r>
              <a:rPr lang="en-US" sz="1800" dirty="0"/>
              <a:t> the DOM to change </a:t>
            </a:r>
            <a:r>
              <a:rPr lang="en-US" sz="1800" b="1" dirty="0" err="1"/>
              <a:t>apperance</a:t>
            </a:r>
            <a:r>
              <a:rPr lang="en-US" sz="1800" b="1" dirty="0"/>
              <a:t>, behavior or layout </a:t>
            </a:r>
            <a:r>
              <a:rPr lang="en-US" sz="1800" dirty="0"/>
              <a:t>of DOM elements. </a:t>
            </a:r>
            <a:r>
              <a:rPr lang="en-US" sz="1800" b="1" dirty="0"/>
              <a:t>Directives</a:t>
            </a:r>
            <a:r>
              <a:rPr lang="en-US" sz="1800" dirty="0"/>
              <a:t> are one of the </a:t>
            </a:r>
            <a:r>
              <a:rPr lang="en-US" sz="1800" b="1" dirty="0"/>
              <a:t>core</a:t>
            </a:r>
            <a:r>
              <a:rPr lang="en-US" sz="1800" dirty="0"/>
              <a:t> </a:t>
            </a:r>
            <a:r>
              <a:rPr lang="en-US" sz="1800" b="1" dirty="0"/>
              <a:t>building</a:t>
            </a:r>
            <a:r>
              <a:rPr lang="en-US" sz="1800" dirty="0"/>
              <a:t> </a:t>
            </a:r>
            <a:r>
              <a:rPr lang="en-US" sz="1800" b="1" dirty="0"/>
              <a:t>blocks</a:t>
            </a:r>
            <a:r>
              <a:rPr lang="en-US" sz="1800" dirty="0"/>
              <a:t> Angular uses to build applications. In fact, Angular components are in large part directives with templates. You can create custom directives, more on that you can read </a:t>
            </a:r>
            <a:r>
              <a:rPr lang="en-US" sz="1800" dirty="0">
                <a:hlinkClick r:id="rId4"/>
              </a:rPr>
              <a:t>here.</a:t>
            </a:r>
            <a:r>
              <a:rPr lang="en-US" sz="1800" dirty="0"/>
              <a:t> One of use cases for directives is when you want to create some reusable parts like a tooltip, and similar.</a:t>
            </a:r>
          </a:p>
          <a:p>
            <a:pPr marL="0" lvl="2" indent="0">
              <a:buNone/>
            </a:pPr>
            <a:endParaRPr lang="en-US" sz="1800" dirty="0"/>
          </a:p>
          <a:p>
            <a:pPr marL="0" lvl="2" indent="0">
              <a:buNone/>
            </a:pPr>
            <a:r>
              <a:rPr lang="en-US" sz="1800" dirty="0"/>
              <a:t>There are two type of </a:t>
            </a:r>
            <a:r>
              <a:rPr lang="en-US" sz="1800" b="1" dirty="0"/>
              <a:t>Interceptors</a:t>
            </a:r>
            <a:r>
              <a:rPr lang="en-US" sz="1800" dirty="0"/>
              <a:t>. </a:t>
            </a:r>
            <a:r>
              <a:rPr lang="en-US" sz="1800" b="1" dirty="0" err="1"/>
              <a:t>HttpInterceptor</a:t>
            </a:r>
            <a:r>
              <a:rPr lang="en-US" sz="1800" b="1" dirty="0"/>
              <a:t> i</a:t>
            </a:r>
            <a:r>
              <a:rPr lang="en-US" sz="1800" dirty="0"/>
              <a:t>ntercepts and handles an </a:t>
            </a:r>
            <a:r>
              <a:rPr lang="en-US" sz="1800" b="1" i="1" dirty="0" err="1"/>
              <a:t>HttpRequest</a:t>
            </a:r>
            <a:r>
              <a:rPr lang="en-US" sz="1800" dirty="0"/>
              <a:t> or </a:t>
            </a:r>
            <a:r>
              <a:rPr lang="en-US" sz="1800" b="1" i="1" dirty="0" err="1"/>
              <a:t>HttpResponse</a:t>
            </a:r>
            <a:r>
              <a:rPr lang="en-US" sz="1800" b="1" i="1" dirty="0"/>
              <a:t>, </a:t>
            </a:r>
            <a:r>
              <a:rPr lang="en-US" sz="1800" dirty="0"/>
              <a:t>we use it for adding JWT to our HTTP requests, or for error handling when some HTTP request fails. </a:t>
            </a:r>
            <a:r>
              <a:rPr lang="en-US" sz="1800" b="1" dirty="0" err="1"/>
              <a:t>JsonpInterceptor</a:t>
            </a:r>
            <a:r>
              <a:rPr lang="en-US" sz="1800" b="1" dirty="0"/>
              <a:t> </a:t>
            </a:r>
            <a:r>
              <a:rPr lang="en-US" sz="1800" dirty="0"/>
              <a:t>i</a:t>
            </a:r>
            <a:r>
              <a:rPr lang="en-US" dirty="0"/>
              <a:t>dentifies requests with the method JSONP and shifts them to the </a:t>
            </a:r>
            <a:r>
              <a:rPr lang="en-US" b="1" dirty="0" err="1"/>
              <a:t>JsonpClientBackend</a:t>
            </a:r>
            <a:r>
              <a:rPr lang="en-US" b="1" dirty="0"/>
              <a:t>.</a:t>
            </a:r>
          </a:p>
          <a:p>
            <a:pPr marL="0" lvl="2" indent="0">
              <a:buNone/>
            </a:pPr>
            <a:endParaRPr lang="en-US" sz="1800" b="1" i="1" dirty="0"/>
          </a:p>
          <a:p>
            <a:pPr marL="0" lvl="2" indent="0">
              <a:buNone/>
            </a:pPr>
            <a:r>
              <a:rPr lang="en-US" sz="1800" dirty="0"/>
              <a:t>Angular provides a way of filtering data: </a:t>
            </a:r>
            <a:r>
              <a:rPr lang="en-US" sz="1800" b="1" dirty="0"/>
              <a:t>Pipes</a:t>
            </a:r>
            <a:r>
              <a:rPr lang="en-US" sz="1800" dirty="0"/>
              <a:t>. A </a:t>
            </a:r>
            <a:r>
              <a:rPr lang="en-US" sz="1800" b="1" dirty="0"/>
              <a:t>pipe </a:t>
            </a:r>
            <a:r>
              <a:rPr lang="en-US" sz="1800" dirty="0"/>
              <a:t>takes in data as input and transforms it to a desired output.</a:t>
            </a:r>
            <a:endParaRPr lang="en-US" sz="1800" b="1" i="1" dirty="0"/>
          </a:p>
        </p:txBody>
      </p:sp>
      <p:sp>
        <p:nvSpPr>
          <p:cNvPr id="2" name="Title 1"/>
          <p:cNvSpPr>
            <a:spLocks noGrp="1"/>
          </p:cNvSpPr>
          <p:nvPr>
            <p:ph type="title"/>
          </p:nvPr>
        </p:nvSpPr>
        <p:spPr>
          <a:xfrm>
            <a:off x="658813" y="515833"/>
            <a:ext cx="10567987" cy="854075"/>
          </a:xfrm>
        </p:spPr>
        <p:txBody>
          <a:bodyPr/>
          <a:lstStyle/>
          <a:p>
            <a:r>
              <a:rPr lang="sr-Latn-RS" dirty="0"/>
              <a:t>angular</a:t>
            </a:r>
            <a:r>
              <a:rPr lang="nl-NL" dirty="0"/>
              <a:t> Extra</a:t>
            </a:r>
            <a:endParaRPr lang="en-US"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3480534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46</a:t>
            </a:fld>
            <a:endParaRPr lang="en-GB" noProof="0" dirty="0"/>
          </a:p>
        </p:txBody>
      </p:sp>
      <p:sp>
        <p:nvSpPr>
          <p:cNvPr id="4" name="Content Placeholder 3"/>
          <p:cNvSpPr>
            <a:spLocks noGrp="1"/>
          </p:cNvSpPr>
          <p:nvPr>
            <p:ph type="body" sz="quarter" idx="12"/>
          </p:nvPr>
        </p:nvSpPr>
        <p:spPr>
          <a:xfrm>
            <a:off x="658814" y="297652"/>
            <a:ext cx="10974386" cy="5798348"/>
          </a:xfrm>
        </p:spPr>
        <p:txBody>
          <a:bodyPr vert="horz" lIns="0" tIns="0" rIns="0" bIns="0" rtlCol="0" anchor="t">
            <a:noAutofit/>
          </a:bodyPr>
          <a:lstStyle/>
          <a:p>
            <a:pPr marL="0" lvl="2" indent="0">
              <a:buNone/>
            </a:pPr>
            <a:r>
              <a:rPr lang="en-US" sz="1800" dirty="0"/>
              <a:t>Angular provides few built-in pipes which can be used out of the box. You can also create custom pipes when needed.</a:t>
            </a:r>
          </a:p>
          <a:p>
            <a:pPr marL="0" lvl="2" indent="0">
              <a:buNone/>
            </a:pPr>
            <a:endParaRPr lang="en-US" sz="1800" b="1" i="1" dirty="0"/>
          </a:p>
          <a:p>
            <a:pPr marL="0" lvl="2" indent="0">
              <a:buNone/>
            </a:pPr>
            <a:r>
              <a:rPr lang="en-US" sz="1800" b="1" dirty="0" err="1"/>
              <a:t>Angular’s</a:t>
            </a:r>
            <a:r>
              <a:rPr lang="en-US" sz="1800" b="1" dirty="0"/>
              <a:t> route guards</a:t>
            </a:r>
            <a:r>
              <a:rPr lang="en-US" sz="1800" dirty="0"/>
              <a:t> are interfaces which can tell the router whether or not </a:t>
            </a:r>
            <a:r>
              <a:rPr lang="en-US" sz="1800" b="1" dirty="0"/>
              <a:t>it should allow navigation </a:t>
            </a:r>
            <a:r>
              <a:rPr lang="en-US" sz="1800" dirty="0"/>
              <a:t>to a requested route. They make this decision by looking for a true or false return value from a class which implements the given guard interface.</a:t>
            </a: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2803804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a:t>Questions</a:t>
            </a:r>
            <a:endParaRPr lang="nl-NL" dirty="0"/>
          </a:p>
        </p:txBody>
      </p:sp>
      <p:sp>
        <p:nvSpPr>
          <p:cNvPr id="3" name="Slide Number Placeholder 2"/>
          <p:cNvSpPr>
            <a:spLocks noGrp="1"/>
          </p:cNvSpPr>
          <p:nvPr>
            <p:ph type="sldNum" sz="quarter" idx="4"/>
          </p:nvPr>
        </p:nvSpPr>
        <p:spPr/>
        <p:txBody>
          <a:bodyPr/>
          <a:lstStyle/>
          <a:p>
            <a:fld id="{DDD2A080-DA64-4F5C-9131-47EB793B4410}" type="slidenum">
              <a:rPr lang="en-GB" smtClean="0"/>
              <a:pPr/>
              <a:t>47</a:t>
            </a:fld>
            <a:endParaRPr lang="en-GB" dirty="0"/>
          </a:p>
        </p:txBody>
      </p:sp>
    </p:spTree>
    <p:extLst>
      <p:ext uri="{BB962C8B-B14F-4D97-AF65-F5344CB8AC3E}">
        <p14:creationId xmlns:p14="http://schemas.microsoft.com/office/powerpoint/2010/main" val="1058531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20"/>
          </p:nvPr>
        </p:nvSpPr>
        <p:spPr/>
        <p:txBody>
          <a:bodyPr/>
          <a:lstStyle/>
          <a:p>
            <a:r>
              <a:rPr lang="en-GB" dirty="0"/>
              <a:t>About </a:t>
            </a:r>
            <a:r>
              <a:rPr lang="en-GB" dirty="0" err="1"/>
              <a:t>SurveyJS</a:t>
            </a:r>
            <a:endParaRPr lang="en-GB" dirty="0"/>
          </a:p>
          <a:p>
            <a:pPr lvl="2"/>
            <a:r>
              <a:rPr lang="en-GB" dirty="0"/>
              <a:t>About </a:t>
            </a:r>
            <a:r>
              <a:rPr lang="en-GB" dirty="0" err="1"/>
              <a:t>SurveyJS</a:t>
            </a:r>
            <a:endParaRPr lang="en-GB" dirty="0"/>
          </a:p>
          <a:p>
            <a:pPr lvl="2"/>
            <a:r>
              <a:rPr lang="en-US" dirty="0" err="1"/>
              <a:t>SurveyJS</a:t>
            </a:r>
            <a:r>
              <a:rPr lang="en-US" dirty="0"/>
              <a:t> and Angular</a:t>
            </a:r>
          </a:p>
          <a:p>
            <a:pPr lvl="2"/>
            <a:r>
              <a:rPr lang="en-US" dirty="0"/>
              <a:t>Useful links</a:t>
            </a:r>
            <a:endParaRPr lang="sr-Latn-RS" dirty="0"/>
          </a:p>
        </p:txBody>
      </p:sp>
      <p:sp>
        <p:nvSpPr>
          <p:cNvPr id="4" name="Slide Number Placeholder 3"/>
          <p:cNvSpPr>
            <a:spLocks noGrp="1"/>
          </p:cNvSpPr>
          <p:nvPr>
            <p:ph type="sldNum" sz="quarter" idx="4"/>
          </p:nvPr>
        </p:nvSpPr>
        <p:spPr>
          <a:xfrm>
            <a:off x="351371" y="6372229"/>
            <a:ext cx="272256" cy="188119"/>
          </a:xfrm>
        </p:spPr>
        <p:txBody>
          <a:bodyPr/>
          <a:lstStyle/>
          <a:p>
            <a:fld id="{DDD2A080-DA64-4F5C-9131-47EB793B4410}" type="slidenum">
              <a:rPr lang="en-GB" noProof="0" smtClean="0"/>
              <a:pPr/>
              <a:t>48</a:t>
            </a:fld>
            <a:endParaRPr lang="en-GB" noProof="0" dirty="0"/>
          </a:p>
        </p:txBody>
      </p:sp>
      <p:sp>
        <p:nvSpPr>
          <p:cNvPr id="6" name="Title 5"/>
          <p:cNvSpPr>
            <a:spLocks noGrp="1"/>
          </p:cNvSpPr>
          <p:nvPr>
            <p:ph type="title"/>
          </p:nvPr>
        </p:nvSpPr>
        <p:spPr>
          <a:xfrm>
            <a:off x="658813" y="515833"/>
            <a:ext cx="10863261" cy="854075"/>
          </a:xfrm>
        </p:spPr>
        <p:txBody>
          <a:bodyPr/>
          <a:lstStyle/>
          <a:p>
            <a:r>
              <a:rPr lang="en-GB" dirty="0"/>
              <a:t>05. </a:t>
            </a:r>
            <a:r>
              <a:rPr lang="en-GB" dirty="0" err="1"/>
              <a:t>Surveyjs</a:t>
            </a:r>
            <a:r>
              <a:rPr lang="en-GB" dirty="0"/>
              <a:t> library</a:t>
            </a:r>
            <a:endParaRPr lang="nl-NL" dirty="0"/>
          </a:p>
        </p:txBody>
      </p:sp>
      <p:sp>
        <p:nvSpPr>
          <p:cNvPr id="2" name="Footer Placeholder 1"/>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3757716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49</a:t>
            </a:fld>
            <a:endParaRPr lang="en-GB" noProof="0" dirty="0"/>
          </a:p>
        </p:txBody>
      </p:sp>
      <p:sp>
        <p:nvSpPr>
          <p:cNvPr id="4" name="Content Placeholder 3"/>
          <p:cNvSpPr>
            <a:spLocks noGrp="1"/>
          </p:cNvSpPr>
          <p:nvPr>
            <p:ph type="body" sz="quarter" idx="12"/>
          </p:nvPr>
        </p:nvSpPr>
        <p:spPr>
          <a:xfrm>
            <a:off x="658814" y="1473200"/>
            <a:ext cx="10974386" cy="4622799"/>
          </a:xfrm>
        </p:spPr>
        <p:txBody>
          <a:bodyPr vert="horz" lIns="0" tIns="0" rIns="0" bIns="0" rtlCol="0" anchor="t">
            <a:noAutofit/>
          </a:bodyPr>
          <a:lstStyle/>
          <a:p>
            <a:pPr lvl="2"/>
            <a:r>
              <a:rPr lang="en-US" sz="1800" dirty="0">
                <a:ea typeface="+mn-lt"/>
                <a:cs typeface="+mn-lt"/>
              </a:rPr>
              <a:t>The </a:t>
            </a:r>
            <a:r>
              <a:rPr lang="en-US" sz="1800" b="1" dirty="0" err="1">
                <a:ea typeface="+mn-lt"/>
                <a:cs typeface="+mn-lt"/>
              </a:rPr>
              <a:t>SurveyJS</a:t>
            </a:r>
            <a:r>
              <a:rPr lang="en-US" sz="1800" dirty="0">
                <a:ea typeface="+mn-lt"/>
                <a:cs typeface="+mn-lt"/>
              </a:rPr>
              <a:t> Library is a JavaScript library that available for five platforms:</a:t>
            </a:r>
          </a:p>
          <a:p>
            <a:pPr lvl="3"/>
            <a:r>
              <a:rPr lang="en-US" sz="1600" b="1" dirty="0">
                <a:ea typeface="+mn-lt"/>
                <a:cs typeface="+mn-lt"/>
              </a:rPr>
              <a:t>Angular</a:t>
            </a:r>
          </a:p>
          <a:p>
            <a:pPr lvl="3"/>
            <a:r>
              <a:rPr lang="en-US" sz="1600" b="1" dirty="0">
                <a:ea typeface="+mn-lt"/>
                <a:cs typeface="+mn-lt"/>
              </a:rPr>
              <a:t>jQuery</a:t>
            </a:r>
          </a:p>
          <a:p>
            <a:pPr lvl="3"/>
            <a:r>
              <a:rPr lang="en-US" sz="1600" b="1" dirty="0">
                <a:ea typeface="+mn-lt"/>
                <a:cs typeface="+mn-lt"/>
              </a:rPr>
              <a:t>knockout</a:t>
            </a:r>
          </a:p>
          <a:p>
            <a:pPr lvl="3"/>
            <a:r>
              <a:rPr lang="en-US" sz="1600" b="1" dirty="0">
                <a:ea typeface="+mn-lt"/>
                <a:cs typeface="+mn-lt"/>
              </a:rPr>
              <a:t>react</a:t>
            </a:r>
          </a:p>
          <a:p>
            <a:pPr lvl="3"/>
            <a:r>
              <a:rPr lang="en-US" sz="1600" b="1" dirty="0" err="1">
                <a:ea typeface="+mn-lt"/>
                <a:cs typeface="+mn-lt"/>
              </a:rPr>
              <a:t>vue</a:t>
            </a:r>
            <a:endParaRPr lang="en-US" sz="1600" dirty="0"/>
          </a:p>
          <a:p>
            <a:pPr lvl="2"/>
            <a:r>
              <a:rPr lang="en-US" sz="1800" dirty="0"/>
              <a:t>The library itself consists of two parts:</a:t>
            </a:r>
          </a:p>
          <a:p>
            <a:pPr lvl="3"/>
            <a:r>
              <a:rPr lang="en-US" sz="1600" b="1" dirty="0"/>
              <a:t>Survey Model </a:t>
            </a:r>
            <a:r>
              <a:rPr lang="en-US" sz="1600" dirty="0"/>
              <a:t>- A platform independent part. In the most case, you work with Survey Model.</a:t>
            </a:r>
          </a:p>
          <a:p>
            <a:pPr lvl="3"/>
            <a:r>
              <a:rPr lang="en-US" sz="1600" b="1" dirty="0"/>
              <a:t>The platform specific code </a:t>
            </a:r>
            <a:r>
              <a:rPr lang="en-US" sz="1600" dirty="0"/>
              <a:t>- This part deals with rendering and processing mouse and keyboard events.</a:t>
            </a:r>
            <a:endParaRPr lang="en-US" sz="1800" dirty="0">
              <a:ea typeface="+mn-lt"/>
              <a:cs typeface="+mn-lt"/>
            </a:endParaRPr>
          </a:p>
        </p:txBody>
      </p:sp>
      <p:sp>
        <p:nvSpPr>
          <p:cNvPr id="2" name="Title 1"/>
          <p:cNvSpPr>
            <a:spLocks noGrp="1"/>
          </p:cNvSpPr>
          <p:nvPr>
            <p:ph type="title"/>
          </p:nvPr>
        </p:nvSpPr>
        <p:spPr>
          <a:xfrm>
            <a:off x="658813" y="515833"/>
            <a:ext cx="10567987" cy="854075"/>
          </a:xfrm>
        </p:spPr>
        <p:txBody>
          <a:bodyPr/>
          <a:lstStyle/>
          <a:p>
            <a:r>
              <a:rPr lang="nl-NL" dirty="0"/>
              <a:t>About surveyjs</a:t>
            </a:r>
            <a:endParaRPr lang="en-US"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270779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5</a:t>
            </a:fld>
            <a:endParaRPr lang="en-GB" noProof="0" dirty="0"/>
          </a:p>
        </p:txBody>
      </p:sp>
      <p:sp>
        <p:nvSpPr>
          <p:cNvPr id="4" name="Content Placeholder 3"/>
          <p:cNvSpPr>
            <a:spLocks noGrp="1"/>
          </p:cNvSpPr>
          <p:nvPr>
            <p:ph type="body" sz="quarter" idx="12"/>
          </p:nvPr>
        </p:nvSpPr>
        <p:spPr>
          <a:xfrm>
            <a:off x="658814" y="1544638"/>
            <a:ext cx="10720386" cy="4475162"/>
          </a:xfrm>
        </p:spPr>
        <p:txBody>
          <a:bodyPr/>
          <a:lstStyle/>
          <a:p>
            <a:pPr lvl="2"/>
            <a:r>
              <a:rPr lang="en-US" dirty="0"/>
              <a:t>Is a high-level, just-in-time compiled, multi-paradigm programming language that conforms to the </a:t>
            </a:r>
            <a:r>
              <a:rPr lang="en-US" dirty="0" err="1"/>
              <a:t>ECMAScript</a:t>
            </a:r>
            <a:r>
              <a:rPr lang="en-US" dirty="0"/>
              <a:t> specification.</a:t>
            </a:r>
          </a:p>
          <a:p>
            <a:pPr lvl="2"/>
            <a:r>
              <a:rPr lang="en-US" dirty="0"/>
              <a:t>JS is crated by </a:t>
            </a:r>
            <a:r>
              <a:rPr lang="sr-Latn-RS" b="1" dirty="0"/>
              <a:t>Brendan Eich</a:t>
            </a:r>
            <a:r>
              <a:rPr lang="en-US" dirty="0"/>
              <a:t> for </a:t>
            </a:r>
            <a:r>
              <a:rPr lang="en-US" dirty="0" err="1"/>
              <a:t>Netscapes</a:t>
            </a:r>
            <a:r>
              <a:rPr lang="en-US" dirty="0"/>
              <a:t> web browser Navigator </a:t>
            </a:r>
            <a:r>
              <a:rPr lang="sr-Latn-RS" dirty="0"/>
              <a:t>in September 1995</a:t>
            </a:r>
            <a:r>
              <a:rPr lang="en-US" dirty="0"/>
              <a:t>.</a:t>
            </a:r>
          </a:p>
          <a:p>
            <a:pPr lvl="2"/>
            <a:r>
              <a:rPr lang="en-US" dirty="0"/>
              <a:t>First name of JavaScript was </a:t>
            </a:r>
            <a:r>
              <a:rPr lang="en-US" dirty="0" err="1"/>
              <a:t>LiveScript</a:t>
            </a:r>
            <a:endParaRPr lang="nl-NL" dirty="0"/>
          </a:p>
          <a:p>
            <a:pPr lvl="2"/>
            <a:r>
              <a:rPr lang="en-US" dirty="0"/>
              <a:t>Alongside HTML and CSS, JavaScript is one of the core technologies of the World Wide Web. </a:t>
            </a:r>
          </a:p>
          <a:p>
            <a:pPr lvl="2"/>
            <a:r>
              <a:rPr lang="en-US" dirty="0"/>
              <a:t>JS main purpose was to make HTML pages more dynamic</a:t>
            </a:r>
          </a:p>
          <a:p>
            <a:pPr lvl="2"/>
            <a:r>
              <a:rPr lang="en-US" dirty="0"/>
              <a:t>Today we use JS for many more things (JavaScript Everywhere Paradigm), but main purpose still remains same (making plain boring HTML pages dynamical)</a:t>
            </a:r>
            <a:endParaRPr lang="nl-NL" dirty="0"/>
          </a:p>
        </p:txBody>
      </p:sp>
      <p:sp>
        <p:nvSpPr>
          <p:cNvPr id="2" name="Title 1"/>
          <p:cNvSpPr>
            <a:spLocks noGrp="1"/>
          </p:cNvSpPr>
          <p:nvPr>
            <p:ph type="title"/>
          </p:nvPr>
        </p:nvSpPr>
        <p:spPr/>
        <p:txBody>
          <a:bodyPr/>
          <a:lstStyle/>
          <a:p>
            <a:r>
              <a:rPr lang="en-GB" dirty="0"/>
              <a:t>Java script intro</a:t>
            </a: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284403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50</a:t>
            </a:fld>
            <a:endParaRPr lang="en-GB" noProof="0" dirty="0"/>
          </a:p>
        </p:txBody>
      </p:sp>
      <p:sp>
        <p:nvSpPr>
          <p:cNvPr id="4" name="Content Placeholder 3"/>
          <p:cNvSpPr>
            <a:spLocks noGrp="1"/>
          </p:cNvSpPr>
          <p:nvPr>
            <p:ph type="body" sz="quarter" idx="12"/>
          </p:nvPr>
        </p:nvSpPr>
        <p:spPr>
          <a:xfrm>
            <a:off x="658814" y="401216"/>
            <a:ext cx="10974386" cy="5694783"/>
          </a:xfrm>
        </p:spPr>
        <p:txBody>
          <a:bodyPr vert="horz" lIns="0" tIns="0" rIns="0" bIns="0" rtlCol="0" anchor="t">
            <a:noAutofit/>
          </a:bodyPr>
          <a:lstStyle/>
          <a:p>
            <a:pPr marL="0" lvl="2" indent="0">
              <a:buNone/>
            </a:pPr>
            <a:r>
              <a:rPr lang="en-US" sz="1800" b="1" dirty="0"/>
              <a:t>Survey Objects</a:t>
            </a:r>
          </a:p>
          <a:p>
            <a:pPr lvl="2"/>
            <a:r>
              <a:rPr lang="en-US" sz="1800" b="1" dirty="0" err="1"/>
              <a:t>SurveyJS</a:t>
            </a:r>
            <a:r>
              <a:rPr lang="en-US" sz="1800" dirty="0"/>
              <a:t> implements three main object types:</a:t>
            </a:r>
          </a:p>
          <a:p>
            <a:pPr lvl="3"/>
            <a:r>
              <a:rPr lang="en-US" sz="1600" b="1" dirty="0"/>
              <a:t>survey,</a:t>
            </a:r>
          </a:p>
          <a:p>
            <a:pPr lvl="3"/>
            <a:r>
              <a:rPr lang="en-US" sz="1600" b="1" dirty="0"/>
              <a:t>containers (pages and panels),</a:t>
            </a:r>
          </a:p>
          <a:p>
            <a:pPr lvl="3"/>
            <a:r>
              <a:rPr lang="en-US" sz="1600" b="1" dirty="0"/>
              <a:t>questions.</a:t>
            </a:r>
          </a:p>
          <a:p>
            <a:pPr lvl="2"/>
            <a:r>
              <a:rPr lang="en-US" sz="1800" dirty="0"/>
              <a:t>The survey object is the root element, that contains top level properties/options, methods, and events. It contains top-level containers – pages. Every page may contain unlimited number of panels and questions, where panel can contain another panels and questions (nested panels are supported).</a:t>
            </a:r>
          </a:p>
          <a:p>
            <a:pPr lvl="2"/>
            <a:endParaRPr lang="en-US" sz="1800" dirty="0">
              <a:ea typeface="+mn-lt"/>
              <a:cs typeface="+mn-lt"/>
            </a:endParaRPr>
          </a:p>
          <a:p>
            <a:pPr marL="0" lvl="2" indent="0">
              <a:buNone/>
            </a:pPr>
            <a:r>
              <a:rPr lang="en-US" sz="1800" b="1" dirty="0" err="1">
                <a:ea typeface="+mn-lt"/>
                <a:cs typeface="+mn-lt"/>
              </a:rPr>
              <a:t>SurveyJS</a:t>
            </a:r>
            <a:r>
              <a:rPr lang="en-US" sz="1800" b="1" dirty="0">
                <a:ea typeface="+mn-lt"/>
                <a:cs typeface="+mn-lt"/>
              </a:rPr>
              <a:t> and Angular</a:t>
            </a:r>
          </a:p>
          <a:p>
            <a:pPr marL="0" lvl="2" indent="0">
              <a:buNone/>
            </a:pPr>
            <a:r>
              <a:rPr lang="en-US" sz="1800" dirty="0">
                <a:ea typeface="+mn-lt"/>
                <a:cs typeface="+mn-lt"/>
              </a:rPr>
              <a:t>To use </a:t>
            </a:r>
            <a:r>
              <a:rPr lang="en-US" sz="1800" dirty="0" err="1">
                <a:ea typeface="+mn-lt"/>
                <a:cs typeface="+mn-lt"/>
              </a:rPr>
              <a:t>SurveyJS</a:t>
            </a:r>
            <a:r>
              <a:rPr lang="en-US" sz="1800" dirty="0">
                <a:ea typeface="+mn-lt"/>
                <a:cs typeface="+mn-lt"/>
              </a:rPr>
              <a:t> library with a Angular framework we are going to use </a:t>
            </a:r>
            <a:r>
              <a:rPr lang="en-US" sz="1800" b="1" dirty="0" err="1">
                <a:ea typeface="+mn-lt"/>
                <a:cs typeface="+mn-lt"/>
              </a:rPr>
              <a:t>npm</a:t>
            </a:r>
            <a:r>
              <a:rPr lang="en-US" sz="1800" b="1" dirty="0">
                <a:ea typeface="+mn-lt"/>
                <a:cs typeface="+mn-lt"/>
              </a:rPr>
              <a:t> package </a:t>
            </a:r>
            <a:r>
              <a:rPr lang="en-US" sz="1800" dirty="0">
                <a:ea typeface="+mn-lt"/>
                <a:cs typeface="+mn-lt"/>
              </a:rPr>
              <a:t>called</a:t>
            </a:r>
            <a:r>
              <a:rPr lang="en-US" sz="1800" b="1" dirty="0">
                <a:ea typeface="+mn-lt"/>
                <a:cs typeface="+mn-lt"/>
              </a:rPr>
              <a:t> survey-angular.</a:t>
            </a:r>
          </a:p>
          <a:p>
            <a:pPr marL="0" lvl="2" indent="0">
              <a:buNone/>
            </a:pPr>
            <a:r>
              <a:rPr lang="en-US" sz="1800" dirty="0">
                <a:ea typeface="+mn-lt"/>
                <a:cs typeface="+mn-lt"/>
              </a:rPr>
              <a:t>To install it we are going to use node package manager and type next command: </a:t>
            </a:r>
            <a:r>
              <a:rPr lang="en-US" b="1" dirty="0" err="1"/>
              <a:t>npm</a:t>
            </a:r>
            <a:r>
              <a:rPr lang="en-US" b="1" dirty="0"/>
              <a:t> </a:t>
            </a:r>
            <a:r>
              <a:rPr lang="en-US" b="1" dirty="0" err="1"/>
              <a:t>i</a:t>
            </a:r>
            <a:r>
              <a:rPr lang="en-US" b="1" dirty="0"/>
              <a:t> survey-angular</a:t>
            </a:r>
            <a:r>
              <a:rPr lang="en-US" sz="1800" dirty="0">
                <a:ea typeface="+mn-lt"/>
                <a:cs typeface="+mn-lt"/>
              </a:rPr>
              <a:t>.</a:t>
            </a:r>
          </a:p>
          <a:p>
            <a:pPr marL="0" lvl="2" indent="0">
              <a:buNone/>
            </a:pPr>
            <a:r>
              <a:rPr lang="en-US" sz="1800" dirty="0">
                <a:ea typeface="+mn-lt"/>
                <a:cs typeface="+mn-lt"/>
              </a:rPr>
              <a:t>Then follow this guide: </a:t>
            </a:r>
            <a:r>
              <a:rPr lang="en-US" sz="1800" dirty="0">
                <a:ea typeface="+mn-lt"/>
                <a:cs typeface="+mn-lt"/>
                <a:hlinkClick r:id="rId2"/>
              </a:rPr>
              <a:t>https://surveyjs.io/Documentation/Library/?id=Add-Survey-into-your-Web-Page</a:t>
            </a:r>
            <a:r>
              <a:rPr lang="en-US" sz="1800" dirty="0">
                <a:ea typeface="+mn-lt"/>
                <a:cs typeface="+mn-lt"/>
              </a:rPr>
              <a:t>. </a:t>
            </a:r>
          </a:p>
          <a:p>
            <a:pPr marL="0" lvl="2" indent="0">
              <a:buNone/>
            </a:pPr>
            <a:endParaRPr lang="en-US" sz="1800" dirty="0">
              <a:ea typeface="+mn-lt"/>
              <a:cs typeface="+mn-lt"/>
            </a:endParaRPr>
          </a:p>
          <a:p>
            <a:pPr marL="0" lvl="2" indent="0">
              <a:buNone/>
            </a:pPr>
            <a:r>
              <a:rPr lang="en-US" sz="1800" b="1" dirty="0">
                <a:ea typeface="+mn-lt"/>
                <a:cs typeface="+mn-lt"/>
              </a:rPr>
              <a:t>Useful Links</a:t>
            </a:r>
          </a:p>
          <a:p>
            <a:pPr marL="0" lvl="2" indent="0">
              <a:buNone/>
            </a:pPr>
            <a:r>
              <a:rPr lang="en-US" sz="1600" b="1" dirty="0">
                <a:ea typeface="+mn-lt"/>
                <a:cs typeface="+mn-lt"/>
                <a:hlinkClick r:id="rId3"/>
              </a:rPr>
              <a:t>https://www.npmjs.com/package/survey-angular</a:t>
            </a:r>
            <a:endParaRPr lang="en-US" sz="1600" b="1" dirty="0">
              <a:ea typeface="+mn-lt"/>
              <a:cs typeface="+mn-lt"/>
            </a:endParaRPr>
          </a:p>
          <a:p>
            <a:pPr marL="0" lvl="2" indent="0">
              <a:buNone/>
            </a:pPr>
            <a:r>
              <a:rPr lang="en-US" sz="1600" b="1" dirty="0">
                <a:ea typeface="+mn-lt"/>
                <a:cs typeface="+mn-lt"/>
                <a:hlinkClick r:id="rId4"/>
              </a:rPr>
              <a:t>https://surveyjs.io/Documentation/Library?id=LibraryOverview</a:t>
            </a:r>
            <a:endParaRPr lang="en-US" sz="1600" b="1" dirty="0">
              <a:ea typeface="+mn-lt"/>
              <a:cs typeface="+mn-lt"/>
            </a:endParaRPr>
          </a:p>
          <a:p>
            <a:pPr marL="0" lvl="2" indent="0">
              <a:buNone/>
            </a:pPr>
            <a:endParaRPr lang="en-US" sz="1600" b="1" dirty="0">
              <a:ea typeface="+mn-lt"/>
              <a:cs typeface="+mn-lt"/>
            </a:endParaRPr>
          </a:p>
          <a:p>
            <a:pPr marL="0" lvl="2" indent="0">
              <a:buNone/>
            </a:pPr>
            <a:endParaRPr lang="en-US" sz="1800" b="1" dirty="0">
              <a:ea typeface="+mn-lt"/>
              <a:cs typeface="+mn-lt"/>
            </a:endParaRPr>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2532756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NL"/>
              <a:t>Questions</a:t>
            </a:r>
            <a:endParaRPr lang="nl-NL" dirty="0"/>
          </a:p>
        </p:txBody>
      </p:sp>
      <p:sp>
        <p:nvSpPr>
          <p:cNvPr id="3" name="Slide Number Placeholder 2"/>
          <p:cNvSpPr>
            <a:spLocks noGrp="1"/>
          </p:cNvSpPr>
          <p:nvPr>
            <p:ph type="sldNum" sz="quarter" idx="4"/>
          </p:nvPr>
        </p:nvSpPr>
        <p:spPr/>
        <p:txBody>
          <a:bodyPr/>
          <a:lstStyle/>
          <a:p>
            <a:fld id="{DDD2A080-DA64-4F5C-9131-47EB793B4410}" type="slidenum">
              <a:rPr lang="en-GB" smtClean="0"/>
              <a:pPr/>
              <a:t>51</a:t>
            </a:fld>
            <a:endParaRPr lang="en-GB" dirty="0"/>
          </a:p>
        </p:txBody>
      </p:sp>
    </p:spTree>
    <p:extLst>
      <p:ext uri="{BB962C8B-B14F-4D97-AF65-F5344CB8AC3E}">
        <p14:creationId xmlns:p14="http://schemas.microsoft.com/office/powerpoint/2010/main" val="2609668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52</a:t>
            </a:fld>
            <a:endParaRPr lang="en-GB" noProof="0" dirty="0"/>
          </a:p>
        </p:txBody>
      </p:sp>
      <p:sp>
        <p:nvSpPr>
          <p:cNvPr id="4" name="Content Placeholder 3"/>
          <p:cNvSpPr>
            <a:spLocks noGrp="1"/>
          </p:cNvSpPr>
          <p:nvPr>
            <p:ph type="body" sz="quarter" idx="12"/>
          </p:nvPr>
        </p:nvSpPr>
        <p:spPr>
          <a:xfrm>
            <a:off x="658814" y="1473200"/>
            <a:ext cx="10974386" cy="4622799"/>
          </a:xfrm>
        </p:spPr>
        <p:txBody>
          <a:bodyPr vert="horz" lIns="0" tIns="0" rIns="0" bIns="0" rtlCol="0" anchor="t">
            <a:noAutofit/>
          </a:bodyPr>
          <a:lstStyle/>
          <a:p>
            <a:pPr marL="0" lvl="2" indent="0">
              <a:buNone/>
            </a:pPr>
            <a:r>
              <a:rPr lang="en-US" b="1" dirty="0">
                <a:ea typeface="+mn-lt"/>
                <a:cs typeface="+mn-lt"/>
              </a:rPr>
              <a:t>TypeScript:</a:t>
            </a:r>
            <a:br>
              <a:rPr lang="en-US" b="1" dirty="0">
                <a:ea typeface="+mn-lt"/>
                <a:cs typeface="+mn-lt"/>
              </a:rPr>
            </a:br>
            <a:r>
              <a:rPr lang="en-US" sz="1400" dirty="0">
                <a:ea typeface="+mn-lt"/>
                <a:cs typeface="+mn-lt"/>
                <a:hlinkClick r:id="rId2"/>
              </a:rPr>
              <a:t>https://dev.to/shane__lonergan/typescript-in-a-weekend-a-crash-course-2171#null-and-undefined</a:t>
            </a:r>
            <a:br>
              <a:rPr lang="en-US" sz="1400" dirty="0">
                <a:ea typeface="+mn-lt"/>
                <a:cs typeface="+mn-lt"/>
              </a:rPr>
            </a:br>
            <a:r>
              <a:rPr lang="en-US" sz="1400" dirty="0">
                <a:ea typeface="+mn-lt"/>
                <a:cs typeface="+mn-lt"/>
                <a:hlinkClick r:id="rId3"/>
              </a:rPr>
              <a:t>https://www.typescriptlang.org/docs/handbook/intro.html</a:t>
            </a:r>
            <a:endParaRPr lang="en-US" sz="1400" dirty="0">
              <a:ea typeface="+mn-lt"/>
              <a:cs typeface="+mn-lt"/>
            </a:endParaRPr>
          </a:p>
          <a:p>
            <a:pPr marL="0" lvl="2" indent="0">
              <a:buNone/>
            </a:pPr>
            <a:r>
              <a:rPr lang="en-US" sz="1400" dirty="0">
                <a:ea typeface="+mn-lt"/>
                <a:cs typeface="+mn-lt"/>
                <a:hlinkClick r:id="rId4"/>
              </a:rPr>
              <a:t>https://basarat.gitbook.io/typescript/</a:t>
            </a:r>
            <a:endParaRPr lang="en-US" sz="1400" dirty="0">
              <a:ea typeface="+mn-lt"/>
              <a:cs typeface="+mn-lt"/>
            </a:endParaRPr>
          </a:p>
          <a:p>
            <a:pPr marL="0" lvl="2" indent="0">
              <a:buNone/>
            </a:pPr>
            <a:r>
              <a:rPr lang="en-US" sz="1400" dirty="0">
                <a:ea typeface="+mn-lt"/>
                <a:cs typeface="+mn-lt"/>
                <a:hlinkClick r:id="rId5"/>
              </a:rPr>
              <a:t>https://gabrieltanner.org/blog/typescript-crash-course</a:t>
            </a:r>
            <a:endParaRPr lang="en-US" sz="1400" dirty="0">
              <a:ea typeface="+mn-lt"/>
              <a:cs typeface="+mn-lt"/>
            </a:endParaRPr>
          </a:p>
          <a:p>
            <a:pPr marL="0" lvl="2" indent="0">
              <a:buNone/>
            </a:pPr>
            <a:endParaRPr lang="en-US" dirty="0">
              <a:ea typeface="+mn-lt"/>
              <a:cs typeface="+mn-lt"/>
            </a:endParaRPr>
          </a:p>
          <a:p>
            <a:pPr marL="0" lvl="2" indent="0">
              <a:buNone/>
            </a:pPr>
            <a:r>
              <a:rPr lang="en-US" b="1" dirty="0"/>
              <a:t>Angular:</a:t>
            </a:r>
          </a:p>
          <a:p>
            <a:pPr marL="0" lvl="2" indent="0">
              <a:buNone/>
            </a:pPr>
            <a:r>
              <a:rPr lang="en-US" sz="1400" dirty="0">
                <a:ea typeface="+mn-lt"/>
                <a:cs typeface="+mn-lt"/>
                <a:hlinkClick r:id="rId6"/>
              </a:rPr>
              <a:t>https://angular.io/docs</a:t>
            </a:r>
            <a:endParaRPr lang="sr-Latn-RS" sz="1400" dirty="0">
              <a:ea typeface="+mn-lt"/>
              <a:cs typeface="+mn-lt"/>
            </a:endParaRPr>
          </a:p>
          <a:p>
            <a:pPr marL="0" lvl="2" indent="0">
              <a:buNone/>
            </a:pPr>
            <a:r>
              <a:rPr lang="en-US" sz="1400" dirty="0">
                <a:ea typeface="+mn-lt"/>
                <a:cs typeface="+mn-lt"/>
                <a:hlinkClick r:id="rId7"/>
              </a:rPr>
              <a:t>https://coursetro.com/posts/code/174/Angular-8-Tutorial-&amp;-Crash-Course</a:t>
            </a:r>
            <a:endParaRPr lang="en-US" sz="1400" dirty="0">
              <a:ea typeface="+mn-lt"/>
              <a:cs typeface="+mn-lt"/>
            </a:endParaRPr>
          </a:p>
          <a:p>
            <a:pPr marL="0" lvl="2" indent="0">
              <a:buNone/>
            </a:pPr>
            <a:r>
              <a:rPr lang="sr-Latn-RS" sz="1400" dirty="0">
                <a:ea typeface="+mn-lt"/>
                <a:cs typeface="+mn-lt"/>
                <a:hlinkClick r:id="rId8"/>
              </a:rPr>
              <a:t>https://angular-2-training-book.rangle.io/</a:t>
            </a:r>
            <a:endParaRPr lang="en-US" sz="1400" dirty="0">
              <a:ea typeface="+mn-lt"/>
              <a:cs typeface="+mn-lt"/>
            </a:endParaRPr>
          </a:p>
          <a:p>
            <a:pPr marL="0" lvl="2" indent="0">
              <a:buNone/>
            </a:pPr>
            <a:endParaRPr lang="sr-Latn-RS" sz="1400" dirty="0">
              <a:ea typeface="+mn-lt"/>
              <a:cs typeface="+mn-lt"/>
            </a:endParaRPr>
          </a:p>
          <a:p>
            <a:pPr marL="0" lvl="2" indent="0">
              <a:buNone/>
            </a:pPr>
            <a:endParaRPr lang="en-US" sz="1400" dirty="0">
              <a:ea typeface="+mn-lt"/>
              <a:cs typeface="+mn-lt"/>
            </a:endParaRPr>
          </a:p>
          <a:p>
            <a:pPr marL="0" lvl="2" indent="0">
              <a:buNone/>
            </a:pPr>
            <a:endParaRPr lang="en-US" sz="1600" dirty="0">
              <a:ea typeface="+mn-lt"/>
              <a:cs typeface="+mn-lt"/>
            </a:endParaRPr>
          </a:p>
        </p:txBody>
      </p:sp>
      <p:sp>
        <p:nvSpPr>
          <p:cNvPr id="2" name="Title 1"/>
          <p:cNvSpPr>
            <a:spLocks noGrp="1"/>
          </p:cNvSpPr>
          <p:nvPr>
            <p:ph type="title"/>
          </p:nvPr>
        </p:nvSpPr>
        <p:spPr>
          <a:xfrm>
            <a:off x="658813" y="515833"/>
            <a:ext cx="10567987" cy="854075"/>
          </a:xfrm>
        </p:spPr>
        <p:txBody>
          <a:bodyPr/>
          <a:lstStyle/>
          <a:p>
            <a:r>
              <a:rPr lang="nl-NL" dirty="0"/>
              <a:t>Resources</a:t>
            </a:r>
            <a:endParaRPr lang="en-US"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1636919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Thank you</a:t>
            </a:r>
            <a:endParaRPr lang="nl-NL" dirty="0"/>
          </a:p>
        </p:txBody>
      </p:sp>
      <p:sp>
        <p:nvSpPr>
          <p:cNvPr id="6" name="Text Placeholder 5"/>
          <p:cNvSpPr>
            <a:spLocks noGrp="1"/>
          </p:cNvSpPr>
          <p:nvPr>
            <p:ph type="body" sz="quarter" idx="12"/>
          </p:nvPr>
        </p:nvSpPr>
        <p:spPr/>
        <p:txBody>
          <a:bodyPr/>
          <a:lstStyle/>
          <a:p>
            <a:r>
              <a:rPr lang="nl-NL" dirty="0"/>
              <a:t>Levi9 Global Sourcing Balkan d.o.o.</a:t>
            </a:r>
          </a:p>
          <a:p>
            <a:r>
              <a:rPr lang="nl-NL" dirty="0"/>
              <a:t>Novi Sad Offices</a:t>
            </a:r>
          </a:p>
          <a:p>
            <a:r>
              <a:rPr lang="sr-Latn-RS" dirty="0"/>
              <a:t>Trifkovićev trg 6</a:t>
            </a:r>
            <a:endParaRPr lang="nl-NL" dirty="0"/>
          </a:p>
          <a:p>
            <a:r>
              <a:rPr lang="nl-NL" dirty="0"/>
              <a:t>21000 Novi Sad, Serbia</a:t>
            </a:r>
          </a:p>
        </p:txBody>
      </p:sp>
      <p:sp>
        <p:nvSpPr>
          <p:cNvPr id="7" name="Text Placeholder 6"/>
          <p:cNvSpPr>
            <a:spLocks noGrp="1"/>
          </p:cNvSpPr>
          <p:nvPr>
            <p:ph type="body" sz="quarter" idx="13"/>
          </p:nvPr>
        </p:nvSpPr>
        <p:spPr/>
        <p:txBody>
          <a:bodyPr/>
          <a:lstStyle/>
          <a:p>
            <a:r>
              <a:rPr lang="nl-NL" dirty="0"/>
              <a:t>Serbia / NOVI SAD</a:t>
            </a:r>
          </a:p>
        </p:txBody>
      </p:sp>
    </p:spTree>
    <p:extLst>
      <p:ext uri="{BB962C8B-B14F-4D97-AF65-F5344CB8AC3E}">
        <p14:creationId xmlns:p14="http://schemas.microsoft.com/office/powerpoint/2010/main" val="389498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6</a:t>
            </a:fld>
            <a:endParaRPr lang="en-GB" noProof="0" dirty="0"/>
          </a:p>
        </p:txBody>
      </p:sp>
      <p:sp>
        <p:nvSpPr>
          <p:cNvPr id="4" name="Content Placeholder 3"/>
          <p:cNvSpPr>
            <a:spLocks noGrp="1"/>
          </p:cNvSpPr>
          <p:nvPr>
            <p:ph type="body" sz="quarter" idx="12"/>
          </p:nvPr>
        </p:nvSpPr>
        <p:spPr>
          <a:xfrm>
            <a:off x="633414" y="363538"/>
            <a:ext cx="10974386" cy="5694362"/>
          </a:xfrm>
        </p:spPr>
        <p:txBody>
          <a:bodyPr/>
          <a:lstStyle/>
          <a:p>
            <a:pPr marL="0" lvl="2" indent="0">
              <a:buNone/>
            </a:pPr>
            <a:r>
              <a:rPr lang="nl-NL" dirty="0"/>
              <a:t>There are two ways how we can use JavaScript:</a:t>
            </a:r>
          </a:p>
          <a:p>
            <a:pPr lvl="2"/>
            <a:r>
              <a:rPr lang="nl-NL" dirty="0"/>
              <a:t>Directly in HTML:</a:t>
            </a:r>
          </a:p>
          <a:p>
            <a:pPr lvl="2"/>
            <a:endParaRPr lang="nl-NL" dirty="0"/>
          </a:p>
          <a:p>
            <a:pPr lvl="2"/>
            <a:endParaRPr lang="nl-NL" dirty="0"/>
          </a:p>
          <a:p>
            <a:pPr lvl="2"/>
            <a:endParaRPr lang="nl-NL" dirty="0"/>
          </a:p>
          <a:p>
            <a:pPr lvl="2"/>
            <a:endParaRPr lang="nl-NL" dirty="0"/>
          </a:p>
          <a:p>
            <a:pPr lvl="2"/>
            <a:endParaRPr lang="nl-NL" dirty="0"/>
          </a:p>
          <a:p>
            <a:pPr lvl="2"/>
            <a:endParaRPr lang="nl-NL" dirty="0"/>
          </a:p>
          <a:p>
            <a:pPr marL="0" lvl="2" indent="0">
              <a:buNone/>
            </a:pPr>
            <a:endParaRPr lang="nl-NL" dirty="0"/>
          </a:p>
          <a:p>
            <a:pPr lvl="2"/>
            <a:r>
              <a:rPr lang="nl-NL" dirty="0"/>
              <a:t>In other file, then link it to HTML using </a:t>
            </a:r>
            <a:r>
              <a:rPr lang="nl-NL" i="1" dirty="0"/>
              <a:t>script</a:t>
            </a:r>
            <a:r>
              <a:rPr lang="nl-NL" dirty="0"/>
              <a:t> tag:</a:t>
            </a:r>
          </a:p>
          <a:p>
            <a:pPr lvl="2"/>
            <a:endParaRPr lang="nl-NL" dirty="0"/>
          </a:p>
          <a:p>
            <a:pPr lvl="2"/>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9" y="1031875"/>
            <a:ext cx="4672012"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9" y="3494089"/>
            <a:ext cx="4989511" cy="244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56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7</a:t>
            </a:fld>
            <a:endParaRPr lang="en-GB" noProof="0" dirty="0"/>
          </a:p>
        </p:txBody>
      </p:sp>
      <p:sp>
        <p:nvSpPr>
          <p:cNvPr id="4" name="Content Placeholder 3"/>
          <p:cNvSpPr>
            <a:spLocks noGrp="1"/>
          </p:cNvSpPr>
          <p:nvPr>
            <p:ph type="body" sz="quarter" idx="12"/>
          </p:nvPr>
        </p:nvSpPr>
        <p:spPr>
          <a:xfrm>
            <a:off x="658814" y="1544638"/>
            <a:ext cx="10974386" cy="4475162"/>
          </a:xfrm>
        </p:spPr>
        <p:txBody>
          <a:bodyPr/>
          <a:lstStyle/>
          <a:p>
            <a:pPr marL="0" lvl="2" indent="0">
              <a:buNone/>
            </a:pPr>
            <a:r>
              <a:rPr lang="en-US" dirty="0"/>
              <a:t>Before we start you should know the difference between </a:t>
            </a:r>
            <a:r>
              <a:rPr lang="en-US" dirty="0" err="1"/>
              <a:t>var</a:t>
            </a:r>
            <a:r>
              <a:rPr lang="en-US" dirty="0"/>
              <a:t>, let and const.</a:t>
            </a:r>
          </a:p>
          <a:p>
            <a:pPr lvl="2"/>
            <a:r>
              <a:rPr lang="en-US" dirty="0"/>
              <a:t>Variables declared by </a:t>
            </a:r>
            <a:r>
              <a:rPr lang="en-US" b="1" dirty="0" err="1"/>
              <a:t>var</a:t>
            </a:r>
            <a:r>
              <a:rPr lang="en-US" dirty="0"/>
              <a:t> keyword are scoped to the immediate function body, while </a:t>
            </a:r>
            <a:r>
              <a:rPr lang="en-US" b="1" dirty="0"/>
              <a:t>let</a:t>
            </a:r>
            <a:r>
              <a:rPr lang="en-US" dirty="0"/>
              <a:t> variables are scoped to the immediate </a:t>
            </a:r>
            <a:r>
              <a:rPr lang="en-US" i="1" dirty="0"/>
              <a:t>enclosing</a:t>
            </a:r>
            <a:r>
              <a:rPr lang="en-US" dirty="0"/>
              <a:t> block denoted by { }, and </a:t>
            </a:r>
            <a:r>
              <a:rPr lang="en-US" b="1" dirty="0" err="1"/>
              <a:t>const</a:t>
            </a:r>
            <a:r>
              <a:rPr lang="en-US" dirty="0"/>
              <a:t> must be assigned a value when they are declared (It does NOT define a constant value. It defines a constant reference to a value.).</a:t>
            </a:r>
          </a:p>
          <a:p>
            <a:pPr lvl="2"/>
            <a:r>
              <a:rPr lang="en-US" dirty="0"/>
              <a:t> Some people would argue that in the future we'll ONLY use </a:t>
            </a:r>
            <a:r>
              <a:rPr lang="en-US" b="1" dirty="0"/>
              <a:t>let</a:t>
            </a:r>
            <a:r>
              <a:rPr lang="en-US" dirty="0"/>
              <a:t> statements and that </a:t>
            </a:r>
            <a:r>
              <a:rPr lang="en-US" b="1" dirty="0" err="1"/>
              <a:t>var</a:t>
            </a:r>
            <a:r>
              <a:rPr lang="en-US" dirty="0"/>
              <a:t> statements will become obsolete, but today that is not the case.</a:t>
            </a:r>
          </a:p>
          <a:p>
            <a:pPr lvl="2"/>
            <a:r>
              <a:rPr lang="en-US" dirty="0"/>
              <a:t>If you are using some </a:t>
            </a:r>
            <a:r>
              <a:rPr lang="sr-Latn-RS" dirty="0"/>
              <a:t>transpiler</a:t>
            </a:r>
            <a:r>
              <a:rPr lang="en-US" dirty="0"/>
              <a:t> while writing JavaScript client code you are safe to use </a:t>
            </a:r>
            <a:r>
              <a:rPr lang="en-US" b="1" dirty="0"/>
              <a:t>let</a:t>
            </a:r>
            <a:r>
              <a:rPr lang="en-US" dirty="0"/>
              <a:t>, but if not, you need to check for browser support.</a:t>
            </a:r>
          </a:p>
          <a:p>
            <a:pPr lvl="2"/>
            <a:r>
              <a:rPr lang="en-US" dirty="0"/>
              <a:t>JavaScript has a long list of operators, here we will just show some of them, for whole list go to: </a:t>
            </a:r>
            <a:br>
              <a:rPr lang="en-US" dirty="0"/>
            </a:br>
            <a:r>
              <a:rPr lang="en-US">
                <a:hlinkClick r:id="rId2"/>
              </a:rPr>
              <a:t>JavaScript operators</a:t>
            </a:r>
            <a:endParaRPr lang="en-US" dirty="0"/>
          </a:p>
          <a:p>
            <a:pPr lvl="2"/>
            <a:r>
              <a:rPr lang="en-US" dirty="0"/>
              <a:t>Comments are written in one line are highlighted with</a:t>
            </a:r>
            <a:r>
              <a:rPr lang="en-US" dirty="0">
                <a:solidFill>
                  <a:srgbClr val="00B050"/>
                </a:solidFill>
              </a:rPr>
              <a:t> // </a:t>
            </a:r>
            <a:r>
              <a:rPr lang="en-US" dirty="0"/>
              <a:t>and comment blocks with </a:t>
            </a:r>
            <a:r>
              <a:rPr lang="en-US" dirty="0">
                <a:solidFill>
                  <a:srgbClr val="00B050"/>
                </a:solidFill>
              </a:rPr>
              <a:t>/*</a:t>
            </a:r>
            <a:r>
              <a:rPr lang="en-US" dirty="0"/>
              <a:t> comment </a:t>
            </a:r>
            <a:r>
              <a:rPr lang="en-US" dirty="0">
                <a:solidFill>
                  <a:srgbClr val="00B050"/>
                </a:solidFill>
              </a:rPr>
              <a:t>*/</a:t>
            </a:r>
            <a:endParaRPr lang="nl-NL" dirty="0">
              <a:solidFill>
                <a:srgbClr val="00B050"/>
              </a:solidFill>
            </a:endParaRPr>
          </a:p>
        </p:txBody>
      </p:sp>
      <p:sp>
        <p:nvSpPr>
          <p:cNvPr id="2" name="Title 1"/>
          <p:cNvSpPr>
            <a:spLocks noGrp="1"/>
          </p:cNvSpPr>
          <p:nvPr>
            <p:ph type="title"/>
          </p:nvPr>
        </p:nvSpPr>
        <p:spPr/>
        <p:txBody>
          <a:bodyPr/>
          <a:lstStyle/>
          <a:p>
            <a:r>
              <a:rPr lang="en-GB" dirty="0"/>
              <a:t>Java script Syntax</a:t>
            </a: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spTree>
    <p:extLst>
      <p:ext uri="{BB962C8B-B14F-4D97-AF65-F5344CB8AC3E}">
        <p14:creationId xmlns:p14="http://schemas.microsoft.com/office/powerpoint/2010/main" val="2124275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8</a:t>
            </a:fld>
            <a:endParaRPr lang="en-GB" noProof="0" dirty="0"/>
          </a:p>
        </p:txBody>
      </p:sp>
      <p:sp>
        <p:nvSpPr>
          <p:cNvPr id="4" name="Content Placeholder 3"/>
          <p:cNvSpPr>
            <a:spLocks noGrp="1"/>
          </p:cNvSpPr>
          <p:nvPr>
            <p:ph type="body" sz="quarter" idx="12"/>
          </p:nvPr>
        </p:nvSpPr>
        <p:spPr>
          <a:xfrm>
            <a:off x="658814" y="355600"/>
            <a:ext cx="10974386" cy="939800"/>
          </a:xfrm>
        </p:spPr>
        <p:txBody>
          <a:bodyPr/>
          <a:lstStyle/>
          <a:p>
            <a:pPr lvl="2"/>
            <a:r>
              <a:rPr lang="en-US" dirty="0"/>
              <a:t>The </a:t>
            </a:r>
            <a:r>
              <a:rPr lang="en-US" b="1" dirty="0"/>
              <a:t>assignment</a:t>
            </a:r>
            <a:r>
              <a:rPr lang="en-US" dirty="0"/>
              <a:t> operator (=) assigns a value to a variable.</a:t>
            </a:r>
            <a:br>
              <a:rPr lang="en-US" dirty="0"/>
            </a:br>
            <a:r>
              <a:rPr lang="sr-Latn-RS" dirty="0">
                <a:solidFill>
                  <a:srgbClr val="1434A0"/>
                </a:solidFill>
              </a:rPr>
              <a:t>var</a:t>
            </a:r>
            <a:r>
              <a:rPr lang="sr-Latn-RS" dirty="0"/>
              <a:t> </a:t>
            </a:r>
            <a:r>
              <a:rPr lang="sr-Latn-RS" dirty="0">
                <a:solidFill>
                  <a:schemeClr val="bg2">
                    <a:lumMod val="10000"/>
                  </a:schemeClr>
                </a:solidFill>
              </a:rPr>
              <a:t>x</a:t>
            </a:r>
            <a:r>
              <a:rPr lang="sr-Latn-RS" dirty="0"/>
              <a:t> </a:t>
            </a:r>
            <a:r>
              <a:rPr lang="sr-Latn-RS" dirty="0">
                <a:solidFill>
                  <a:schemeClr val="bg2">
                    <a:lumMod val="10000"/>
                  </a:schemeClr>
                </a:solidFill>
              </a:rPr>
              <a:t>=</a:t>
            </a:r>
            <a:r>
              <a:rPr lang="sr-Latn-RS" dirty="0"/>
              <a:t> </a:t>
            </a:r>
            <a:r>
              <a:rPr lang="sr-Latn-RS" dirty="0">
                <a:solidFill>
                  <a:srgbClr val="FF4500"/>
                </a:solidFill>
              </a:rPr>
              <a:t>10</a:t>
            </a:r>
            <a:r>
              <a:rPr lang="sr-Latn-RS" dirty="0">
                <a:solidFill>
                  <a:schemeClr val="bg2">
                    <a:lumMod val="10000"/>
                  </a:schemeClr>
                </a:solidFill>
              </a:rPr>
              <a:t>;</a:t>
            </a:r>
            <a:endParaRPr lang="en-US" dirty="0">
              <a:solidFill>
                <a:schemeClr val="bg2">
                  <a:lumMod val="10000"/>
                </a:schemeClr>
              </a:solidFill>
            </a:endParaRPr>
          </a:p>
          <a:p>
            <a:pPr lvl="2"/>
            <a:r>
              <a:rPr lang="nl-NL" dirty="0"/>
              <a:t>Arithmetics operators.</a:t>
            </a:r>
          </a:p>
          <a:p>
            <a:pPr marL="0" lvl="2" indent="0">
              <a:buNone/>
            </a:pP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graphicFrame>
        <p:nvGraphicFramePr>
          <p:cNvPr id="8" name="Table 7"/>
          <p:cNvGraphicFramePr>
            <a:graphicFrameLocks noGrp="1"/>
          </p:cNvGraphicFramePr>
          <p:nvPr>
            <p:extLst>
              <p:ext uri="{D42A27DB-BD31-4B8C-83A1-F6EECF244321}">
                <p14:modId xmlns:p14="http://schemas.microsoft.com/office/powerpoint/2010/main" val="2044164368"/>
              </p:ext>
            </p:extLst>
          </p:nvPr>
        </p:nvGraphicFramePr>
        <p:xfrm>
          <a:off x="836613" y="1524000"/>
          <a:ext cx="10863262" cy="4051299"/>
        </p:xfrm>
        <a:graphic>
          <a:graphicData uri="http://schemas.openxmlformats.org/drawingml/2006/table">
            <a:tbl>
              <a:tblPr/>
              <a:tblGrid>
                <a:gridCol w="2707221">
                  <a:extLst>
                    <a:ext uri="{9D8B030D-6E8A-4147-A177-3AD203B41FA5}">
                      <a16:colId xmlns:a16="http://schemas.microsoft.com/office/drawing/2014/main" val="20000"/>
                    </a:ext>
                  </a:extLst>
                </a:gridCol>
                <a:gridCol w="8156041">
                  <a:extLst>
                    <a:ext uri="{9D8B030D-6E8A-4147-A177-3AD203B41FA5}">
                      <a16:colId xmlns:a16="http://schemas.microsoft.com/office/drawing/2014/main" val="20001"/>
                    </a:ext>
                  </a:extLst>
                </a:gridCol>
              </a:tblGrid>
              <a:tr h="623827">
                <a:tc>
                  <a:txBody>
                    <a:bodyPr/>
                    <a:lstStyle/>
                    <a:p>
                      <a:pPr algn="l" fontAlgn="t"/>
                      <a:r>
                        <a:rPr lang="sr-Latn-RS" sz="1600" dirty="0">
                          <a:effectLst/>
                        </a:rPr>
                        <a:t>Operator</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sr-Latn-RS" sz="1600" dirty="0" err="1">
                          <a:effectLst/>
                        </a:rPr>
                        <a:t>Description</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28434">
                <a:tc>
                  <a:txBody>
                    <a:bodyPr/>
                    <a:lstStyle/>
                    <a:p>
                      <a:pPr algn="l" fontAlgn="t"/>
                      <a:r>
                        <a:rPr lang="sr-Latn-RS" sz="1600" dirty="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sr-Latn-RS" sz="1600" dirty="0" err="1">
                          <a:effectLst/>
                        </a:rPr>
                        <a:t>Addition</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428434">
                <a:tc>
                  <a:txBody>
                    <a:bodyPr/>
                    <a:lstStyle/>
                    <a:p>
                      <a:pPr algn="l" fontAlgn="t"/>
                      <a:r>
                        <a:rPr lang="sr-Latn-RS" sz="1600" dirty="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sr-Latn-RS" sz="1600" dirty="0" err="1">
                          <a:effectLst/>
                        </a:rPr>
                        <a:t>Subtraction</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28434">
                <a:tc>
                  <a:txBody>
                    <a:bodyPr/>
                    <a:lstStyle/>
                    <a:p>
                      <a:pPr algn="l" fontAlgn="t"/>
                      <a:r>
                        <a:rPr lang="sr-Latn-RS" sz="1600" dirty="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sr-Latn-RS" sz="1600" dirty="0" err="1">
                          <a:effectLst/>
                        </a:rPr>
                        <a:t>Multiplication</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428434">
                <a:tc>
                  <a:txBody>
                    <a:bodyPr/>
                    <a:lstStyle/>
                    <a:p>
                      <a:pPr lvl="0" algn="l">
                        <a:buNone/>
                      </a:pPr>
                      <a:r>
                        <a:rPr lang="sr-Latn-RS" sz="1600" dirty="0">
                          <a:effectLst/>
                        </a:rPr>
                        <a:t>**</a:t>
                      </a:r>
                      <a:endParaRPr lang="en-US" dirty="0"/>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vl="0" algn="l">
                        <a:buNone/>
                      </a:pPr>
                      <a:r>
                        <a:rPr lang="sr-Latn-RS" sz="1600" dirty="0">
                          <a:effectLst/>
                        </a:rPr>
                        <a:t>Exponentiation (</a:t>
                      </a:r>
                      <a:r>
                        <a:rPr lang="sr-Latn-RS" sz="1600" dirty="0">
                          <a:effectLst/>
                          <a:hlinkClick r:id="rId2"/>
                        </a:rPr>
                        <a:t>ES2016</a:t>
                      </a:r>
                      <a:r>
                        <a:rPr lang="sr-Latn-RS" sz="1600" dirty="0">
                          <a:effectLst/>
                        </a:rPr>
                        <a:t>)</a:t>
                      </a:r>
                      <a:endParaRPr lang="en-US" dirty="0"/>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28434">
                <a:tc>
                  <a:txBody>
                    <a:bodyPr/>
                    <a:lstStyle/>
                    <a:p>
                      <a:pPr algn="l" fontAlgn="t"/>
                      <a:r>
                        <a:rPr lang="sr-Latn-RS" sz="1600" dirty="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sr-Latn-RS" sz="1600" dirty="0" err="1">
                          <a:effectLst/>
                        </a:rPr>
                        <a:t>Division</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428434">
                <a:tc>
                  <a:txBody>
                    <a:bodyPr/>
                    <a:lstStyle/>
                    <a:p>
                      <a:pPr algn="l" fontAlgn="t"/>
                      <a:r>
                        <a:rPr lang="sr-Latn-RS" sz="1600" dirty="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sr-Latn-RS" sz="1600" dirty="0" err="1">
                          <a:effectLst/>
                        </a:rPr>
                        <a:t>Modulus</a:t>
                      </a:r>
                      <a:r>
                        <a:rPr lang="sr-Latn-RS" sz="1600" dirty="0">
                          <a:effectLst/>
                        </a:rPr>
                        <a:t> (</a:t>
                      </a:r>
                      <a:r>
                        <a:rPr lang="sr-Latn-RS" sz="1600" dirty="0" err="1">
                          <a:effectLst/>
                        </a:rPr>
                        <a:t>Division</a:t>
                      </a:r>
                      <a:r>
                        <a:rPr lang="sr-Latn-RS" sz="1600" dirty="0">
                          <a:effectLst/>
                        </a:rPr>
                        <a:t> </a:t>
                      </a:r>
                      <a:r>
                        <a:rPr lang="sr-Latn-RS" sz="1600" dirty="0" err="1">
                          <a:effectLst/>
                        </a:rPr>
                        <a:t>Remainder</a:t>
                      </a:r>
                      <a:r>
                        <a:rPr lang="sr-Latn-RS" sz="1600" dirty="0">
                          <a:effectLst/>
                        </a:rPr>
                        <a:t>)</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28434">
                <a:tc>
                  <a:txBody>
                    <a:bodyPr/>
                    <a:lstStyle/>
                    <a:p>
                      <a:pPr algn="l" fontAlgn="t"/>
                      <a:r>
                        <a:rPr lang="sr-Latn-RS" sz="1600" dirty="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sr-Latn-RS" sz="1600" dirty="0" err="1">
                          <a:effectLst/>
                        </a:rPr>
                        <a:t>Increment</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428434">
                <a:tc>
                  <a:txBody>
                    <a:bodyPr/>
                    <a:lstStyle/>
                    <a:p>
                      <a:pPr algn="l" fontAlgn="t"/>
                      <a:r>
                        <a:rPr lang="sr-Latn-RS" sz="1600" dirty="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sr-Latn-RS" sz="1600" dirty="0">
                          <a:effectLst/>
                        </a:rPr>
                        <a:t>Decrement</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058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351371" y="6372229"/>
            <a:ext cx="272256" cy="188119"/>
          </a:xfrm>
        </p:spPr>
        <p:txBody>
          <a:bodyPr/>
          <a:lstStyle/>
          <a:p>
            <a:fld id="{DDD2A080-DA64-4F5C-9131-47EB793B4410}" type="slidenum">
              <a:rPr lang="en-GB" noProof="0" smtClean="0"/>
              <a:pPr/>
              <a:t>9</a:t>
            </a:fld>
            <a:endParaRPr lang="en-GB" noProof="0" dirty="0"/>
          </a:p>
        </p:txBody>
      </p:sp>
      <p:sp>
        <p:nvSpPr>
          <p:cNvPr id="4" name="Content Placeholder 3"/>
          <p:cNvSpPr>
            <a:spLocks noGrp="1"/>
          </p:cNvSpPr>
          <p:nvPr>
            <p:ph type="body" sz="quarter" idx="12"/>
          </p:nvPr>
        </p:nvSpPr>
        <p:spPr>
          <a:xfrm>
            <a:off x="658814" y="355600"/>
            <a:ext cx="10974386" cy="5664200"/>
          </a:xfrm>
        </p:spPr>
        <p:txBody>
          <a:bodyPr/>
          <a:lstStyle/>
          <a:p>
            <a:pPr lvl="2"/>
            <a:r>
              <a:rPr lang="nl-NL" dirty="0"/>
              <a:t>JavaScript Comparsion Operators</a:t>
            </a:r>
          </a:p>
          <a:p>
            <a:pPr marL="0" lvl="2" indent="0">
              <a:buNone/>
            </a:pPr>
            <a:endParaRPr lang="nl-NL" dirty="0"/>
          </a:p>
        </p:txBody>
      </p:sp>
      <p:sp>
        <p:nvSpPr>
          <p:cNvPr id="5" name="Footer Placeholder 4"/>
          <p:cNvSpPr>
            <a:spLocks noGrp="1"/>
          </p:cNvSpPr>
          <p:nvPr>
            <p:ph type="ftr" sz="quarter" idx="3"/>
          </p:nvPr>
        </p:nvSpPr>
        <p:spPr>
          <a:xfrm>
            <a:off x="673691" y="6370641"/>
            <a:ext cx="7181850" cy="189708"/>
          </a:xfrm>
        </p:spPr>
        <p:txBody>
          <a:bodyPr/>
          <a:lstStyle/>
          <a:p>
            <a:r>
              <a:rPr lang="en-US" dirty="0"/>
              <a:t>Code9 Angular Workshop by Levi9</a:t>
            </a:r>
          </a:p>
        </p:txBody>
      </p:sp>
      <p:graphicFrame>
        <p:nvGraphicFramePr>
          <p:cNvPr id="2" name="Table 1"/>
          <p:cNvGraphicFramePr>
            <a:graphicFrameLocks noGrp="1"/>
          </p:cNvGraphicFramePr>
          <p:nvPr>
            <p:extLst>
              <p:ext uri="{D42A27DB-BD31-4B8C-83A1-F6EECF244321}">
                <p14:modId xmlns:p14="http://schemas.microsoft.com/office/powerpoint/2010/main" val="108136933"/>
              </p:ext>
            </p:extLst>
          </p:nvPr>
        </p:nvGraphicFramePr>
        <p:xfrm>
          <a:off x="658813" y="866484"/>
          <a:ext cx="10863262" cy="3850270"/>
        </p:xfrm>
        <a:graphic>
          <a:graphicData uri="http://schemas.openxmlformats.org/drawingml/2006/table">
            <a:tbl>
              <a:tblPr/>
              <a:tblGrid>
                <a:gridCol w="1297747">
                  <a:extLst>
                    <a:ext uri="{9D8B030D-6E8A-4147-A177-3AD203B41FA5}">
                      <a16:colId xmlns:a16="http://schemas.microsoft.com/office/drawing/2014/main" val="20000"/>
                    </a:ext>
                  </a:extLst>
                </a:gridCol>
                <a:gridCol w="9565515">
                  <a:extLst>
                    <a:ext uri="{9D8B030D-6E8A-4147-A177-3AD203B41FA5}">
                      <a16:colId xmlns:a16="http://schemas.microsoft.com/office/drawing/2014/main" val="20001"/>
                    </a:ext>
                  </a:extLst>
                </a:gridCol>
              </a:tblGrid>
              <a:tr h="385027">
                <a:tc>
                  <a:txBody>
                    <a:bodyPr/>
                    <a:lstStyle/>
                    <a:p>
                      <a:pPr algn="l" fontAlgn="t"/>
                      <a:r>
                        <a:rPr lang="sr-Latn-RS" sz="1600">
                          <a:effectLst/>
                        </a:rPr>
                        <a:t>Operator</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sr-Latn-RS" sz="1600">
                          <a:effectLst/>
                        </a:rPr>
                        <a:t>Description</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85027">
                <a:tc>
                  <a:txBody>
                    <a:bodyPr/>
                    <a:lstStyle/>
                    <a:p>
                      <a:pPr algn="l" fontAlgn="t"/>
                      <a:r>
                        <a:rPr lang="sr-Latn-RS" sz="160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sr-Latn-RS" sz="1600">
                          <a:effectLst/>
                        </a:rPr>
                        <a:t>equal to</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85027">
                <a:tc>
                  <a:txBody>
                    <a:bodyPr/>
                    <a:lstStyle/>
                    <a:p>
                      <a:pPr algn="l" fontAlgn="t"/>
                      <a:r>
                        <a:rPr lang="sr-Latn-RS" sz="160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equal value and equal type</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85027">
                <a:tc>
                  <a:txBody>
                    <a:bodyPr/>
                    <a:lstStyle/>
                    <a:p>
                      <a:pPr algn="l" fontAlgn="t"/>
                      <a:r>
                        <a:rPr lang="sr-Latn-RS" sz="160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sr-Latn-RS" sz="1600">
                          <a:effectLst/>
                        </a:rPr>
                        <a:t>not equal</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85027">
                <a:tc>
                  <a:txBody>
                    <a:bodyPr/>
                    <a:lstStyle/>
                    <a:p>
                      <a:pPr algn="l" fontAlgn="t"/>
                      <a:r>
                        <a:rPr lang="sr-Latn-RS" sz="160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not equal value or not equal type</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85027">
                <a:tc>
                  <a:txBody>
                    <a:bodyPr/>
                    <a:lstStyle/>
                    <a:p>
                      <a:pPr algn="l" fontAlgn="t"/>
                      <a:r>
                        <a:rPr lang="sr-Latn-RS" sz="1600">
                          <a:effectLst/>
                        </a:rPr>
                        <a:t>&gt;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sr-Latn-RS" sz="1600">
                          <a:effectLst/>
                        </a:rPr>
                        <a:t>greater than</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385027">
                <a:tc>
                  <a:txBody>
                    <a:bodyPr/>
                    <a:lstStyle/>
                    <a:p>
                      <a:pPr algn="l" fontAlgn="t"/>
                      <a:r>
                        <a:rPr lang="sr-Latn-RS" sz="1600">
                          <a:effectLst/>
                        </a:rPr>
                        <a:t>&lt;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sr-Latn-RS" sz="1600">
                          <a:effectLst/>
                        </a:rPr>
                        <a:t>less than</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85027">
                <a:tc>
                  <a:txBody>
                    <a:bodyPr/>
                    <a:lstStyle/>
                    <a:p>
                      <a:pPr algn="l" fontAlgn="t"/>
                      <a:r>
                        <a:rPr lang="sr-Latn-RS" sz="1600">
                          <a:effectLst/>
                        </a:rPr>
                        <a:t>&gt;=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greater than or equal to</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385027">
                <a:tc>
                  <a:txBody>
                    <a:bodyPr/>
                    <a:lstStyle/>
                    <a:p>
                      <a:pPr algn="l" fontAlgn="t"/>
                      <a:r>
                        <a:rPr lang="sr-Latn-RS" sz="1600">
                          <a:effectLst/>
                        </a:rPr>
                        <a:t>&lt;=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less than or equal to</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85027">
                <a:tc>
                  <a:txBody>
                    <a:bodyPr/>
                    <a:lstStyle/>
                    <a:p>
                      <a:pPr algn="l" fontAlgn="t"/>
                      <a:r>
                        <a:rPr lang="sr-Latn-RS" sz="1600">
                          <a:effectLst/>
                        </a:rPr>
                        <a:t>?</a:t>
                      </a:r>
                    </a:p>
                  </a:txBody>
                  <a:tcPr marL="137510"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sr-Latn-RS" sz="1600" dirty="0">
                          <a:effectLst/>
                        </a:rPr>
                        <a:t>ternary operator</a:t>
                      </a:r>
                    </a:p>
                  </a:txBody>
                  <a:tcPr marL="68755" marR="68755" marT="68755" marB="687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2401343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324f63f4c78bde871e2d87b1fb16017e4933c2"/>
</p:tagLst>
</file>

<file path=ppt/theme/theme1.xml><?xml version="1.0" encoding="utf-8"?>
<a:theme xmlns:a="http://schemas.openxmlformats.org/drawingml/2006/main" name="Levi 9_2017_PPT [16x9 Template]">
  <a:themeElements>
    <a:clrScheme name="Levi9 2017">
      <a:dk1>
        <a:srgbClr val="706F6F"/>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Levi Nine Blue PC">
      <a:srgbClr val="1434A0"/>
    </a:custClr>
    <a:custClr name="Text Colour Grey PC">
      <a:srgbClr val="706F6F"/>
    </a:custClr>
    <a:custClr name="White">
      <a:srgbClr val="FFFFFF"/>
    </a:custClr>
    <a:custClr name="Grey 1 PC">
      <a:srgbClr val="F4F4F4"/>
    </a:custClr>
    <a:custClr name="Grey 2 PC">
      <a:srgbClr val="D4D2D2"/>
    </a:custClr>
    <a:custClr name="White">
      <a:srgbClr val="FFFFFF"/>
    </a:custClr>
    <a:custClr name="White">
      <a:srgbClr val="FFFFFF"/>
    </a:custClr>
    <a:custClr name="White">
      <a:srgbClr val="FFFFFF"/>
    </a:custClr>
    <a:custClr name="White">
      <a:srgbClr val="FFFFFF"/>
    </a:custClr>
    <a:custClr name="White">
      <a:srgbClr val="FFFFFF"/>
    </a:custClr>
    <a:custClr name="Levi Nine Blue Tint 1 SC">
      <a:srgbClr val="004F9F"/>
    </a:custClr>
    <a:custClr name="Levi Nine Blue Tint 2 SC">
      <a:srgbClr val="0069B4"/>
    </a:custClr>
    <a:custClr name="Levi Nine Blue Tint 3 SC">
      <a:srgbClr val="0080C9"/>
    </a:custClr>
    <a:custClr name="Levi Nine Blue Tint 4 SC">
      <a:srgbClr val="0095DB"/>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YELLOW TC">
      <a:srgbClr val="F6FF00"/>
    </a:custClr>
    <a:custClr name="Pale TC">
      <a:srgbClr val="FFD200"/>
    </a:custClr>
    <a:custClr name="Orange TC">
      <a:srgbClr val="FF6608"/>
    </a:custClr>
    <a:custClr name="PINK TC">
      <a:srgbClr val="FF7D77"/>
    </a:custClr>
    <a:custClr name="GREEN TC">
      <a:srgbClr val="00A13A"/>
    </a:custClr>
    <a:custClr name="TEAL TC">
      <a:srgbClr val="009892"/>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Levi 9_2017_PPT [16x9 Template].potx" id="{280AFAC0-A5C9-4CC5-B91B-58E19DFD455B}" vid="{FD7A6A5D-D738-4C1A-BC80-5289F71C3D5F}"/>
    </a:ext>
  </a:extLst>
</a:theme>
</file>

<file path=ppt/theme/theme2.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vi9 2017">
      <a:dk1>
        <a:srgbClr val="706F6F"/>
      </a:dk1>
      <a:lt1>
        <a:sysClr val="window" lastClr="FFFFFF"/>
      </a:lt1>
      <a:dk2>
        <a:srgbClr val="1434A0"/>
      </a:dk2>
      <a:lt2>
        <a:srgbClr val="D4D2D2"/>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Levi9">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844A1B3E8966438909DF27CE25B16A" ma:contentTypeVersion="2" ma:contentTypeDescription="Create a new document." ma:contentTypeScope="" ma:versionID="416e722a82aa183c304241e855d1b7e9">
  <xsd:schema xmlns:xsd="http://www.w3.org/2001/XMLSchema" xmlns:xs="http://www.w3.org/2001/XMLSchema" xmlns:p="http://schemas.microsoft.com/office/2006/metadata/properties" xmlns:ns2="19b1d0d4-9df3-478e-b867-953ef8725dfd" targetNamespace="http://schemas.microsoft.com/office/2006/metadata/properties" ma:root="true" ma:fieldsID="0b3664426134ce5e6687421de23a218d" ns2:_="">
    <xsd:import namespace="19b1d0d4-9df3-478e-b867-953ef8725df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b1d0d4-9df3-478e-b867-953ef8725d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3FE637-87BA-4D19-A008-9CC966029ADC}">
  <ds:schemaRefs>
    <ds:schemaRef ds:uri="434af53a-1025-4c8c-9acf-b5fb1b4a7bd1"/>
    <ds:schemaRef ds:uri="88031489-7444-46d8-8f6b-40f85aac60c6"/>
    <ds:schemaRef ds:uri="http://purl.org/dc/terms/"/>
    <ds:schemaRef ds:uri="http://schemas.microsoft.com/office/2006/documentManagement/types"/>
    <ds:schemaRef ds:uri="http://purl.org/dc/elements/1.1/"/>
    <ds:schemaRef ds:uri="http://purl.org/dc/dcmitype/"/>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9B87BA1C-AF7E-41DC-A228-C1E5CEE8AB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b1d0d4-9df3-478e-b867-953ef8725d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7F9D6E-035B-494C-88E8-45A8427C6D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Levi 9_2017_PPT [16x9 Template]</Template>
  <TotalTime>4393</TotalTime>
  <Words>5297</Words>
  <Application>Microsoft Office PowerPoint</Application>
  <PresentationFormat>Widescreen</PresentationFormat>
  <Paragraphs>530</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Franklin Gothic Book</vt:lpstr>
      <vt:lpstr>ING Me</vt:lpstr>
      <vt:lpstr>Tw Cen MT</vt:lpstr>
      <vt:lpstr>Levi 9_2017_PPT [16x9 Template]</vt:lpstr>
      <vt:lpstr>Code9 Web app workshop</vt:lpstr>
      <vt:lpstr>Agenda Slide</vt:lpstr>
      <vt:lpstr>01. About Lecturers</vt:lpstr>
      <vt:lpstr>02. Java script basics</vt:lpstr>
      <vt:lpstr>Java script intro</vt:lpstr>
      <vt:lpstr>PowerPoint Presentation</vt:lpstr>
      <vt:lpstr>Java script Syntax</vt:lpstr>
      <vt:lpstr>PowerPoint Presentation</vt:lpstr>
      <vt:lpstr>PowerPoint Presentation</vt:lpstr>
      <vt:lpstr>Conditionals and loops in Java script</vt:lpstr>
      <vt:lpstr>PowerPoint Presentation</vt:lpstr>
      <vt:lpstr>PowerPoint Presentation</vt:lpstr>
      <vt:lpstr>Objects and functions</vt:lpstr>
      <vt:lpstr>PowerPoint Presentation</vt:lpstr>
      <vt:lpstr>Questions</vt:lpstr>
      <vt:lpstr>03. TYPESCRIPT basics</vt:lpstr>
      <vt:lpstr>TypeScript intro</vt:lpstr>
      <vt:lpstr>Getting started with Typescript</vt:lpstr>
      <vt:lpstr>TYPESCRIPT crash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04. Angular basics</vt:lpstr>
      <vt:lpstr>Angular intro</vt:lpstr>
      <vt:lpstr>Getting started with Angular</vt:lpstr>
      <vt:lpstr>angular crash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angular Extra</vt:lpstr>
      <vt:lpstr>PowerPoint Presentation</vt:lpstr>
      <vt:lpstr>Questions</vt:lpstr>
      <vt:lpstr>05. Surveyjs library</vt:lpstr>
      <vt:lpstr>About surveyjs</vt:lpstr>
      <vt:lpstr>PowerPoint Presentation</vt:lpstr>
      <vt:lpstr>Questions</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levi9 Winter workshop</dc:title>
  <dc:creator>Teodor Vasić</dc:creator>
  <cp:keywords>Levi 9 2017 PPT [16x9 Reference]</cp:keywords>
  <cp:lastModifiedBy>Teodor Vasic</cp:lastModifiedBy>
  <cp:revision>400</cp:revision>
  <dcterms:created xsi:type="dcterms:W3CDTF">2020-02-09T14:20:30Z</dcterms:created>
  <dcterms:modified xsi:type="dcterms:W3CDTF">2021-05-18T23:59:38Z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0x010100A0844A1B3E8966438909DF27CE25B16A</vt:lpwstr>
  </property>
  <property fmtid="{D5CDD505-2E9C-101B-9397-08002B2CF9AE}" pid="3" name="_dlc_DocIdItemGuid">
    <vt:lpwstr>46cb83bc-a00f-443d-964b-6dcf4b90b25b</vt:lpwstr>
  </property>
</Properties>
</file>