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7-25T23:19:49.07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1922 1017 0,'-28'-56'16,"-28"56"-16,27 0 16,1 0-16,-29 0 15,29 0-15,0 28 0,0-28 0,28 28 16,-29-28-16,1 57 0,0-29 0,0 0 15,-1 1-15,29-1 0,-28 0 0,28 29 16,0-29-16,0 28 0,0-27 0,0 27 16,0 1-16,28-1 0,-28-27 15,57 27-15,-57 1 0,56-29 0,-56 28 16,29-27-16,-29-1 0,56 28 0,-28-27 16,-28-1-16,29 0 0,-1 1 0,0-29 15,1 28-15,-1 0 0,0-28 0,0 28 16,1-28-16,-1 29 0,0-29 15,0 0-15,1 0 0,-1 0 0</inkml:trace>
  <inkml:trace contextRef="#ctx0" brushRef="#br0" timeOffset="210.1249">2262 1583 0,'28'113'0,"-28"-85"15,0 0-15,28 142 16,-28-142 0,28 29-1,-28-1-15,29-28 16</inkml:trace>
  <inkml:trace contextRef="#ctx0" brushRef="#br0" timeOffset="879.8205">2573 1922 0,'0'0'0,"28"0"0,0 28 16,0-28 0,1 0-16,-1 0 15,0 0-15,0-57 32,-28 29-32,0-85 15,0 85 1,-28 28-1,0 0-15,-29 28 16,1 29 0,56-29-1,-28 57-15,28-57 16,56 113 0,1-84-1,-29-1 1,28 1 15,-56-29-31,57-28 16,-29 0-1,-28-28 1,0 0-16,28-29 16,-28 29-16,0 0 0,0-1 0,29 1 15,-29 0-15,0 0 0,0-1 16,28 1-16,-28 0 0,0-1 15,28 1-15,-28 0 0,0 0 0,29-1 16,-29 1-16,28 28 16,-28 28-1,28-28-15,-28 29 16,0 27-16,0-28 0,28 29 16,-28-29-16,0 1 0,0 27 0,29-28 15,-29 1-15,0-1 0,0 0 0,0 0 16,28 1-16,-28-1 0,0 0 0,0 0 15,28-28-15,-28 29 0,0-1 16,28-28-16,1 0 16</inkml:trace>
  <inkml:trace contextRef="#ctx0" brushRef="#br0" timeOffset="1227.4458">3562 1893 0,'0'-28'15,"0"0"1,-57 28-1,1 56 1,-1 29 0,57 28-1,0 0 1,29-84 0,27 27-16,-56-28 0,28 1 15,1-1-15,55 0 16,-55-28-16</inkml:trace>
  <inkml:trace contextRef="#ctx0" brushRef="#br0" timeOffset="1446.8467">3732 1950 0,'0'0'0,"0"28"31,0 29-15,28-57-16,-28 28 0,0 0 0,0 29 15,28-29-15,-28 0 0,28 1 0,-28-1 16,29 0-16,-29 29 0,0-29 16,28 0-16,-28 0 0,0 1 15,28-1-15</inkml:trace>
  <inkml:trace contextRef="#ctx0" brushRef="#br0" timeOffset="1984.7413">4127 1865 0,'0'0'16,"29"0"0,-1 57-1,-28-1 1,28-56-16,29 142 16,-57-114-1,28 0-15,-28 142 16,-57-114-1,1-28 1,-29-56 0,29-85-1,27 0 1,29 0 15,0 85-31,0 0 0,85-86 31,-57 114-31,29 0 16,-57 29 0,28 27-16,-28 1 15,28-29-15,57 170 16,-28-29 0,-1-55-1,-56-86-15,29 28 31,-1-56-31</inkml:trace>
  <inkml:trace contextRef="#ctx0" brushRef="#br0" timeOffset="2758.5802">5343 989 0,'0'0'0,"0"-28"31,0 84 0,28 29-31,0 226 16,-28-254-16,29 140 16,-1 1-1,-28-170-15,28 114 16,-28-114-16,0 0 0,0 29 15,0-85 17,0-1-32,0-55 15,0 27 1,-56-113 15,-1 142-15,57 0-16,-56 28 0,56 56 15,0-27 1,0-1-16,0 0 0,28 0 0,-28 1 16,28-1-16,-28 0 0,57 1 0,-57-1 15,28 0-15,0 0 0,1 1 0,-1-29 16,0 28-16,0-28 0,1 0 16,-1 0-16,0 0 0,0 0 0,1 0 15,-1-28-15,0 28 0,0-57 16,1 57-16,-29-28 0,28 28 0,-28-28 15,0-29-15,0 29 16,0-1-16,-28 29 0,28-28 16,-57 28-16,29 0 15,0 0-15,-1 0 16,29 57-16,-28-29 16,28 57-1,0-29-15,28 1 0,-28-29 0,57 0 16,-57 1-16,28 27 0,-28-28 15,57 1-15,-29-1 0,0 0 0,1-28 16,-1 28-16,0-28 0,-28 29 0,28-29 16,1 0-16</inkml:trace>
  <inkml:trace contextRef="#ctx0" brushRef="#br0" timeOffset="3635.5152">7011 1046 0,'0'-57'16,"0"114"15,28 27-15,-28-27-16,0-1 0,28 1 15,-28-1-15,0 1 0,0 0 0,0-1 16,0 1-16,29-1 0,-29 1 0,0 27 16,0-27-16,0 28 0,28-29 0,-28 1 15,0-1-15,0 1 0,0-29 0,0 0 16,0 1-16,0-1 0,0-56 31,0-29-31,0 1 0,0 27 16,-28-27-16,28-1 0,0 1 0,0-1 15,0 1-15,0-1 0,0 1 0,0-1 16,0 29-16,0-29 0,0 1 0,0-1 16,0 29-16,0-29 0,0 29 0,0-28 15,0 27-15,0 1 0,0 0 16,28 0-16,-28-1 0,0 1 0,28 28 16,0-28-16,1 28 15,-1 0-15,0 0 0,0 56 16,1-56-16,-29 57 0,28-29 15,-28 29-15,28-29 0,1 28 0,-29-27 16,28 27-16,-28 1 0,28-1 0,-28 1 16,28-1-16,-28 1 0,0-1 0,29 29 15,-29-28-15,0 28 0,28-29 0,-28 1 16,0-1-16,0 1 0,0-1 0,0-28 16,0 1-16,0-1 0,-57 0 0,1-28 15,28 0-15,-1 0 0,1 0 16,0-28-16,-29 28 0,29-57 15,0 29-15,-1 0 0,1 0 0,0-29 16,0 29-16,28 0 0,-29-1 0,29 1 16,0 0-16</inkml:trace>
  <inkml:trace contextRef="#ctx0" brushRef="#br0" timeOffset="4283.8967">7689 1667 0,'29'0'0,"-58"0"0,86 0 0,-29 0 32,0 0-32,-28 29 0,57 84 31,-57-29-16,0-55-15,0 56 16,-28-57-16,28 0 16,-29-28-16,1 28 15,0-28-15,0 0 16,-57-28 0,56-57-1,29 57-15,-28-29 0,28 29 16,0 0-16,0-113 31,28 112-31,1 1 16,-29 0-16,28 28 0,-28-28 0,85 28 31,-57 0-31,0 56 16,1-28-16,-29 1 0,56 225 31,-28-84-16,-28-114-15,29 142 16,-29-170-16,28 57 16,-28-28-16,28-57 15,-28 28-15</inkml:trace>
  <inkml:trace contextRef="#ctx0" brushRef="#br0" timeOffset="4671.5803">8198 848 0,'0'56'16,"0"-28"-1,0 1-15,0 84 16,0 141 0,57 29-1,-29 28 1,28-29-1,-27-56 1,-1-141-16,-28-56 16,28-29-1,-28-57-15</inkml:trace>
  <inkml:trace contextRef="#ctx0" brushRef="#br0" timeOffset="4857.8162">8453 1724 0,'-57'0'15,"29"28"-15,-85 57 16,-29-57 0,86 0 15,56 1-31</inkml:trace>
  <inkml:trace contextRef="#ctx0" brushRef="#br0" timeOffset="5324.2815">8707 1809 0,'28'0'16,"0"0"-16,1 0 15,-29 28 1,28 0-16,-28 29 16,28-57-16,-28 28 0,0 0 15,0 1-15,29-1 0,-29 28 0,0-27 16,0-1-16,0 0 0,0 29 0,0-29 16,0 0-16,0 0 0,0 1 0,0-1 15,0 0-15,-29-28 0,29 28 0,-56-28 16,56 29-16,-29-29 0,1 0 15,0 0-15,0 0 16,28-57-16,-29 57 0,29-56 0,-28 56 16,28-29-16,-28 1 0,28 0 0,0-29 15,-28 29-15,28 0 0,0 0 16,0-1-16,0 1 0,0 0 0,56 0 16,-28-1-1</inkml:trace>
  <inkml:trace contextRef="#ctx0" brushRef="#br0" timeOffset="5779.2957">9357 1865 0,'-56'-85'0,"27"85"15,29-28 1,-28 0-16,0 28 16,0 56-16,28 29 15,0 0 1,56 0-1,-56-57-15,28 57 16,-28-57-16,0 0 16,29 29-16,-29-29 0,28 85 31,-28-85-31,0 29 16,0-29-16,0 1 15,0-1-15,0 28 0,-28-27 16,28-1-16,-29-28 0,-55 0 31,55 0-31,-84-85 16,85 29-1</inkml:trace>
  <inkml:trace contextRef="#ctx0" brushRef="#br0" timeOffset="17353.7297">12410 4211 0,'-28'0'0,"28"28"32,0 29-32,0-29 15,0 0-15,0 29 0,0 0 0,0-29 16,0 57-16,0-29 0,0 1 0,0 27 15,0-27-15,0 28 0,0 0 0,0-1 16,0 1-16,0 0 0,0 0 0,0-29 16,0 29-16,0 0 0,0-29 0,0 29 15,0 0-15,28 28 0,-28-28 16,0 28-16,29-28 0,-29 28 0,28 0 16,-28 28-16,0-28 0,28 28 0,-28-28 15,0 1-15,0-1 0,0 0 0,0 0 16,0-29-16,0 1 0,0 0 0,0 0 15,0 0-15,0-1 0,0 1 0,0 0 16,0 0-16,0 0 0,28-1 0,-28 1 16,0 0-16,0 28 0,0-28 0,0 28 15,29-28-15,-29-1 0,0 1 16,0 0-16,0 0 0,0 0 0,0-29 0,0 29 16,28-28-16,-28 27 0,0-27 15,0 28-15,0-29 0,0 29 0,0-29 0,0 29 16,0-28-16,0 28 0,0-29 15,0 29-15,0 0 0,0-29 0,-28 29 16,28 0-16,0 0 0,0-29 0,0 29 16,0-29-16,28 29 0,-28-28 0,0-29 15,28 29-15,-28-29 0,0 0 0,0 0 16,0 1-16,0-1 0,0 0 0,0 0 16,0 1-16,0-1 0,0 0 15,-28 0-15,28 1 0,-28-1 16,28 0-1,0 1-15,-29-1 16,29 0-16,0 0 0,0 1 16,-28-29-16,28 28 0,0 0 15,0 0 1,0 1-16,0-1 16,-28-28-16,0 0 46,-29-28-30,29 28-16,-1 0 16,1 0-16,-28-29 0,-1 29 0,1 0 15,27 0-15,-27 0 0,-1 0 0,1-28 16,-1 28-16,1 0 0,27-28 0,-27 28 16,-1 0-16,1-28 0,-1-1 0,1 29 15,-1-28-15,29 28 0,-29-28 0,1 0 16,-1 28-16,1 0 0,-1-29 0,1 29 15,-1 0-15,1 0 0,-1 0 0,-28 0 16,29 0-16,-29 0 0,0 29 0,28-29 16,-27 0-16,-1 28 0,0-28 0,0 0 15,0 0-15,1 0 0,-1 0 16,0 0-16,-28 0 0,28 0 0,0-28 16,0 28-16,1-57 0,-1 57 0,28-28 15,-27 28-15,-1-29 0,28 1 0,1 28 16,-29-28-16,28 28 0,1-28 0,-1 28 15,1 0-15,-1 0 0,1 0 0,-1 0 16,1 0-16,-1 28 0,0-28 0,1 0 16,-1 56-16,1-56 0,-29 0 0,28 0 15,1 0-15,-29 0 0,29 0 0,-29 0 16,0 0-16,28-28 0,-27 28 0,-1-28 16,0 28-16,28-28 0,-27 28 0,-1-57 15,28 29-15,-27 28 0,27-28 0,-28 28 16,29 0-16,-1 0 0,1 0 15,-29 0-15,28 0 0,1 0 0,-1 0 16,1 0-16,-1 0 0,1 0 0,-29 0 16,28 0-16,-28 0 0,1 0 0,27 0 15,-28 0-15,0 0 0,1 0 0,-1 0 16,0 0-16,28 0 0,-27 0 0,-1-29 16,28 29-16,-28 0 0,29-28 0,-1 28 15,1 0-15,-1 0 0,1 0 0,-1 0 16,1 0-16,-1 0 0,1 0 0,27 0 15,-27 0-15,-1 28 0,29-28 0,-29 0 16,1 0-16,28 0 0,-29 0 0,1 0 16,-1 0-16,29 0 0,-29 0 15,1-28-15,27 28 0,-27 0 0,-1-28 0,1 28 16,-1 0-16,1 0 0,-1 0 16,1 0-16,-1 0 0,-28 0 0,29 0 15,-1 0-15,1 0 0,-29 28 0,28-28 16,1 0-16,-1 0 0,1 0 0,-1 0 15,1 0-15,-1 0 0,1 0 0,-1 0 16,1 0-16,-1 0 0,29 0 0,-29 0 16,29 0-16,0 0 0,-29 0 0,29 0 15,0 0-15,-1 0 16,1 0-16,0 0 16,-1-28 30,29 0-30,0-29 0,0 29-16,0-57 0,0 57 0,0-1 15,0 1-15,0 0 0,0 0 0,0-1 16,0 1-16,0-28 0,0 27 0,0 1 16,0 0-16,0-29 0,0 29 0,0 0 15,29-29-15,-29 29 0,0-29 0,0 1 16,0 28-16,28-29 0,-28 1 15,0-1-15,0 1 0,28-1 0,-28-28 16,0 29-16,0-29 0,29 0 0,-29 0 0,0 29 16,0-29-16,0 0 0,0 29 15,0-1-15,0-28 0,0 29 0,0-1 16,0 29-16,0-29 0,0 1 0,0-1 16,0 29-16,0-28 0,0 27 0,0-27 15,0 28-15,0-29 0,28 29 0,-28-29 16,0 1-16,56-1 0,-56 1 0,0-1 15,0 1-15,29-1 0,-29-28 0,0 29 16,28-1-16,-28 1 0,0-1 0,0 1 16,0-1-16,0 1 0,0-1 15,0 29-15,0-29 0,0 29 0,0 0 16,0-29-16,0 29 0,0 0 0,0-1 16,0 1-16,0-28 0,0 27 0,0 1 15,28-28-15,-28 27 0,0-27 0,28-1 16,-28 29-16,0-29 0,0-27 0,0 27 15,29 1-15,-29-1 0,0 29 0,0-29 16,28 1-16,-28-1 0,0 1 0,0 27 16,0-27-16,0 28 0,0-29 0,0 29 15,0 0-15,0-29 0,-28 29 0,28-29 16,0 29-16,0-28 0,0 27 16,0-27-16,0 27 0,0-27 0,0-1 15,0 29-15,0-28 0,0 27 0,0-27 16,0 28-16,0-29 0,0 29 0,0-1 15,0 1-15,0 0 0,0 0 0,0-1 16,0 1-16,0 0 0,0 0 16,0-1-16,0 1 0,0 0 0,0 0 15,0-1-15,0 1 16,0 0-16,0 0 0,0-1 0,28 1 16,-28 0-16,0-1 0,0 1 15,28 0-15,-28 0 0,0-1 0,0 1 16,0 0-16,0 0 15,0-1-15,0 1 0,0 0 0,0 0 16,0-1 0,0 1-1,0 0 1,0 0-16,0-1 16,0 1-16,0 0 15,29-1-15,-29 1 0,0 0 16,28 28-16,-28-28 0,28-1 15,-28 1 1,0 0-16,28 28 16,-28-28-1,29 28-15,-1 0 16,0 0 0,0-29-1,1 29-15,-1 0 16,0 0-1,0 0-15,1 0 0,-1 0 0,0 0 16,1 0 0,-1 0-16,0 0 0,0 0 0,1 0 15,-1 0-15,0 0 0,0 0 16,1 0-16,-1 0 0,0 0 16,1 0-16,27 0 0,-28 0 0,1 0 15,-1 0-15,0 0 0,29 0 0,-29 0 16,0 0-16,0 0 0,1 0 0,-1 0 15,29 0-15,-29 0 0,0 0 0,0 0 16,1 0-16,-1 0 0,0 0 0,0 0 16,1 0-16,-1 0 0,0 0 15,29 0-15,-29 0 0,0 0 0,1 0 16,-1 29-16,28-29 0,-27 0 0,-1 0 16,28 0-16,-27 28 0,-1-28 0,29 0 15,-29 0-15,28 28 0,-27-28 0,-1 0 16,28 0-16,-27 0 0,-1 0 15,0 0-15,1 0 0,-1 0 0,0 0 16,0 0-16,1 28 0,-1-28 16,0 0-16,0 0 0,1 0 15,-1 0-15,0 0 0,0 0 0,1 0 16,-1 0-16,29 0 0,-29 0 0,28 0 16,-27 0-16,27 0 0,-28 29 0,29-29 15,0 28-15,-29-28 0,28 0 0,1 28 16,-1-28-16,-27 0 0,27 0 0,1 28 15,-1-28-15,-27 0 0,27 0 0,1 29 16,-1-29-16,-28 0 0,29 0 0,0 0 16,-1 0-16,-28 0 0,29 0 15,-1 0-15,1 0 0,-1 0 0,1 0 16,-29 0-16,29 0 0,-1 0 0,1 0 16,-1-29-16,-27 29 0,27 0 0,1 0 15,-29-28-15,29 28 0,-1 0 0,-28 0 16,29 0-16,-1 0 0,-27-28 0,27 28 15,-27 0-15,55 0 16,-27 0-16,-29 0 0,29 0 0,-29 0 16,29 0-16,-1-28 0,1 28 0,-1 0 0,-28 0 15,29-29-15,-1 29 0,1 0 16,-29 0-16,29 0 0,-29-28 0,29 28 0,-29 0 16,0 0-16,0 0 0,29 0 15,-29 0-15,1 0 0,-1 0 0,0 0 16,0 0-16,1 0 0,-1 0 0,0 0 15,0 0-15,1 0 0,-1 0 0,0-28 16,0 28-16,29 0 0,-29-28 16,1 28-16,27 0 0,-28 0 0,29 0 15,-29 0-15,29 0 0,-1 0 0,1 0 16,-1 0-16,-27 0 0,27 0 0,1 0 16,-1 0-16,1 0 0,-29 0 0,29 0 15,-1 0-15,1 0 0,-29 0 0,28 0 16,1 0-16,0 0 0,-29 0 0,28 0 15,1 0-15,-1 0 0,1 0 16,0 0-16,-1 0 0,1 0 0,-1 0 16,1 0-16,-1 0 0,1 0 0,-1-29 15,-27 29-15,27 0 0,1 0 0,-29 0 16,0 0-16,29 0 0,-29 0 0,0 0 16,1 0-16,27 0 0,-28 0 0,1 0 15,-1 0-15,28 0 0,-27 0 0,-1 0 16,28-28-16,-27 28 0,-1-28 0,29 28 15,-29 0-15,0-28 0,29 28 0,-29 0 16,0 0-16,0 0 0,1 0 0,-1 0 16,29 0-16,-29 0 0,0 0 0,0 0 15,1 0-15,-1 0 0,0 0 16,0 0-16,1 0 0,-1 0 16,0 0-16,-28-29 0,28 29 0,1 0 15,-1-28-15,0 28 0,1 0 0,-1 0 16,0 0-16,29 0 0,-29-28 0,0 28 15,0 0-15,1 0 0,-1 0 16,0 0-16,1 0 0,-1 0 16,0 0-1,0 0 1,-28 28 0,29-28-16,-29 28 15,28 1-15,-28-1 0,0 0 16,28 0-16,-28 1 0,0-1 0,0 0 15,0 0-15</inkml:trace>
  <inkml:trace contextRef="#ctx0" brushRef="#br0" timeOffset="19297.4551">3647 4352 0,'-29'-28'0,"1"28"31,28-28-15,0 0 15</inkml:trace>
  <inkml:trace contextRef="#ctx0" brushRef="#br0" timeOffset="22224.9301">3618 4239 0,'0'29'31,"0"-1"-15,0 28-16,0-27 16,0-1-16,0 0 0,0 1 15,0-1-15,0 0 0,0 0 16,0 1-16,0-1 0,0 0 0,0 29 15,0-29-15,0 0 0,29 0 0,-29 29 16,0-29-16,0 0 0,0 1 0,0 27 16,0-27-16,28-1 0,-28 0 0,0 0 15,0 29-15,0-29 0,0 0 0,28 29 16,-28-29-16,0 0 0,0 1 16,0-1-16,0 0 0,29 0 15,-29 1-15,0-1 0,28 0 0,-28 29 16,0-29-16,0 0 0,28 29 0,-28-29 15,0 0-15,0 1 0,0-1 0,0 28 16,28-27-16,-28-1 0,0 0 16,0 1-16,0-1 0,0 0 0,0 0 15,0 1-15,0 27 0,0-28 0,0 1 16,0-1-16,0 0 0,0 29 0,0-29 16,0 0-16,0 29 0,0-29 0,0 0 15,29 1-15,-29 27 0,0-28 0,0 1 16,0-1-16,0 0 0,28 0 0,-28 1 15,0-1-15,0 0 0,0 0 16,0 57-16,0-57 0,0 1 16,0-1-16,0 29 0,0-29 0,0 28 15,0-27-15,0-1 0,0 0 0,0 29 16,0-29-16,0 0 0,0 0 16,0 1-16,0-1 0,0 0 0,0 0 15,0 1-15,0-1 0,0 0 16,0 29-16,0-29 0,0 0 0,0 1 15,0-1-15,0 0 0,0 0 0,0 1 16,0-1-16,0 0 0,0 0 0,0 1 16,0-1-16,0 0 0,0 1 0,0-1 15,0 0-15,0 0 0,0 1 16,0-1-16,0 28 0,0 1 16,0-29-16,0 0 0,0 1 15,0-1-15,0 0 0,0 0 0,0 1 16,0 27-16,0-27 0,0-1 0,0 0 15,0 29-15,0-29 0,0 0 0,0 0 16,0 1-16,0-1 0,0 0 0,0 0 16,0 1-16,0-1 0,0 0 15,0 0-15,0 1 0,0-1 0,0 0 16,0 1-16,0-1 0,0 0 16,0 0-16,0 1 15,0-1-15,0 0 16,0 0-16,0 1 15,0-1-15,0 0 0,0 0 16,0 1-16,0-1 0,0 0 0,0 1 16,0-1-16,0 0 0,0 0 0,0 1 15,0-1-15,0 0 0,0 0 0,0 1 16,0-1-16,0 0 0,0 0 16,0 1-16,0-1 15,0 0-15,0 0 0,0 1 16,0-1-16,0 0 0,0 1 0,0-1 15,0 0-15,0 0 0,0 1 16,0-1-16,0 0 0,0 0 16,0 1-16,0-1 0,0 0 15,0 0-15,0 1 0,0-1 16,0 0-16,0 0 0,0 1 16,0-1-16,56-28 15,-56 28-15,0 1 0,0-1 16,0 0-16,0 0 15,0 1-15,0-1 16,0 0-16,0 0 0,0 1 16,0-1-16,0 0 0,0 0 15,0 1-15,0-1 0,0 0 16,0 1-16,29-1 0,-29 0 16,28-28-1,0 0 1</inkml:trace>
  <inkml:trace contextRef="#ctx0" brushRef="#br0" timeOffset="24765.7482">2488 5313 0,'28'0'63,"-28"-28"-47,28 28-16,1 0 15,-1 0 1,0 0-16,0 0 15,1 0-15,-29 28 0,28-28 16,0 0-16,0 29 0,1-29 16,-1 0-16,0 0 0,0 0 15,1 28-15,-1-28 16,0 0-16,1 0 0,-1 0 0,0 0 16,0 0-16,1 28 0,-1-28 0,0 0 15,0 0-15,29 0 0,-29 0 0,1 0 16,-1 0-16,0 0 0,0 0 0,29 0 15,-29 0-15,0 0 0,1 0 0,-1 0 16,0 0-16,0 0 0,1 0 0,27 0 16,-27 0-16,-1 0 0,0 0 0,0 0 15,1 0-15,-1 0 0,0 0 16,0 0-16,1 0 0,-1 0 0,0 0 16,1 0-16,-1 0 0,0 0 0,0 0 0,1 0 15,-1 0-15,0 0 0,0 0 16,1 0-16,-1 0 0,0 0 0,0 0 15,1 0-15,-1 0 0,0 0 16,1 0-16,-1 0 0,0 0 16,0 0-16,1 0 15,-1 0-15,0 0 0,0 0 16,1 0-16,-1 0 0,0-28 16,1 28-16,-1 0 0,0 0 0,0 0 15,1 0-15,-1 0 0,0 0 16,0 0-16,1 0 15,-1 28-15,0-28 0,0 0 16,1 0-16,-1 0 0,0 0 16,1 0-16,-1 0 0,0 0 0,29 0 15,-29 0-15,0 0 0,29 0 0,-29 0 16,29 0-16,-29 0 0,28 0 0,-27 0 16,-1 0-16,28 0 0,-27 0 0,-1 0 15,0 0-15,29 0 0,-29 0 0,0 28 16,1-28-16,-1 0 0,0 0 0,0 0 15,1 0-15,-1 0 0,0 0 0,0 0 16,29 0-16,-29 0 0,1 0 16,-1 0-16,0 0 0,0-28 15,1 28-15,27 0 0,-28 0 16,1 0-16,-1 0 0,0 0 0,0 0 16,1 0-16,-1 0 0,0 0 15,1 0-15,-1 0 0,0 0 16,0 0-16,1 0 15,-1 0-15,0 0 0,0 0 0,1 0 0,-1 0 16,0 0-16,1 0 0,-1 0 0,28 0 16,-27 0-16,27 0 0,-28 0 0,29 0 15,-29 0-15,29 0 0,-29 0 0,0 0 16,29 0-16,-29 0 0,0 0 0,29 0 16,-29 0-16,0 0 0,29 0 0,-29 0 15,1 0-15,-1 0 0,0 0 16,0 0-16,1 0 0,-1 0 0,0 0 15,0 0-15,1 0 0,-1 0 0,0 0 16,0 0-16,1 0 16,56 0-16,-57 0 15,0 0-15,0 0 0,1 0 0,-1-28 0,28 28 16,-27 0-16,-1-28 0,0 28 0,1 0 16,-1 0-16,0-29 0,0 29 0,1 0 15,-1 0-15,0 0 0,0 0 0,1 0 16,-1 0-16,0 0 0,0 29 15,1-29-15,-1 0 16,0 0-16,1 0 0,-1 0 0,0 0 16,0 0-16,1 0 0,-1 0 0,28 0 15,-27 0-15,-1-29 0,0 29 0,29 0 16,-29-28-16,0 28 0,1 0 0,-1 0 16,0 0-16,0 0 0,1 0 0,-1 0 15,0 0-15,-28 28 0,28-28 0,1 0 16,-1 0-16,0 0 0,1 29 15,-1-29-15,0 0 0,0 0 16,1 0-16,-1 0 0,0 0 16,0 0-16,1-29 0,27 29 15,-27 0-15,-1 0 0,0-28 0,0 28 0,29 0 16,-29 0-16,0 0 0,1 0 16,-1 0-16,29 0 0,-29 0 0,0 0 15,0 0-15,1 0 0,-1 0 16,0 0-16,0 0 0,1 0 15,-1 0-15,0 0 0,0 0 0,1 0 16,-1 0-16,0 0 0,1 0 16,-1 0-16,0 0 0,0 0 0,1 0 15,-1 0-15,0 0 16,0 0-16,1 28 0,-1-28 0,0 0 16,1 0-16,-1 29 0,0-29 0,0 0 15,1 0-15,-1 0 0,0 0 16,0 0-16,1 0 0,-1 0 15,0 0-15,0 0 0,1 0 16,-1 0-16,-28-29 0,28 29 16,1 0-16,-1 0 0,0 0 15,0 0-15,1 0 16,-1 0-16,0 0 0,0 0 16,1 0-16,-1 0 0,0 0 15,1 0-15,-1 0 16,0 0-16,0 0 0,1 0 15,-1 0-15,0 0 16,0 0-16,1 0 16,-1 0-16,0 0 15,0 0 1,-28 29-16,29-29 0,-1 0 16,0 0-1,1 0-15,-1 0 0,0 0 16,0 0-16,1 0 0,-29-29 15,28 29-15,0 0 0,0 0 16,1 0-16,-1 0 16,0 0-16,1 0 0,-1 0 15,0 0 1,0 0-16,1 0 16,-29-28-1,28 28 1,-28-28 15,0-29-31,-28 29 16,28 0-16,-57 0 0</inkml:trace>
  <inkml:trace contextRef="#ctx0" brushRef="#br0" timeOffset="232783.5857">9951 1893 0,'0'29'94,"-28"-29"-94,28 28 16,-29-28-16,29 28 31,0-56 0,29 28 0</inkml:trace>
  <inkml:trace contextRef="#ctx0" brushRef="#br0" timeOffset="233462.7876">9923 2515 0,'0'29'47,"0"-1"-31,0 0 15,28-28 31,-28-28-62,28 28 16,0 0 31,-28 28-47,-28-28 78,28-56-78,0 27 16,0 86 15</inkml:trace>
  <inkml:trace contextRef="#ctx0" brushRef="#br0" timeOffset="237211.9846">3421 4635 0,'0'28'62,"0"1"-46,0-1-16,-29 0 0,29 0 15,-56 1-15,56-1 0,-28 0 0,28 29 16,-29-29-16,29 0 0,-28 1 0,0 27 16,28-28-16,-29 1 0,29-1 0,-28 0 15,28 0-15,0-84 31,0 28-31,0-1 0,0-27 16,0 28-16,28-29 0,-28 0 16,0 1-16,57 28 0,-57-29 0,28 1 15,-28 27-15,0-27 0,0 28 0,29-1 16,-29 1-16,0 0 16,0 84-1,-29-56-15,-27 142 16,27-58-16,1-27 15,0-29-15,0 29 0,28-29 0,-29 0 0,29 29 16,-28-57-16,28 28 0,-28-28 16,28-56-1,0 27-15,0 1 0,0-29 0,56 1 16,-56-1-16,29-27 0,-29 27 0,28 1 16,-28-1-16,56 1 0,-56-1 15,29 0-15,-29 29 0,0 0 0,0 0 16,0 84-1,-29-56-15,29 57 0,-56-1 16,56-27-16,-57 27 0,57 1 0,-28-1 16,0-28-16,0 29 0,-1-1 0,29-27 15,-28-1-15,0 0 0,28 0 0,-29-28 16,1 0-16,28-56 16,0-1-16,0 29 15,0 0-15,0 0 0,0-1 16</inkml:trace>
  <inkml:trace contextRef="#ctx0" brushRef="#br0" timeOffset="238201.5706">1724 6783 0,'29'-28'0,"-29"0"0,-29 28 31,-55 0-31,55 28 16,-27-28-16,-29 28 0,28-28 0,-27 57 15,27-57-15,-28 28 0,29 0 0,-29 0 16,28 1-16,29-29 0,-28 28 0,27 0 16,-27 1-16,28-29 0,28 28 0,-29-28 15,1 0-15,28 28 0,-28-28 16,84 0 0</inkml:trace>
  <inkml:trace contextRef="#ctx0" brushRef="#br0" timeOffset="238492.5597">1385 6642 0,'57'56'15,"-57"29"-15,0-57 0,28 1 0,-28-1 16,0 0-16,0 0 0,28 1 0,-28-1 16,0 0-16,0 1 0,0-1 0,0 0 15,0 0-15,29-28 0,-29 29 0,0-1 16,0 0-1</inkml:trace>
  <inkml:trace contextRef="#ctx0" brushRef="#br0" timeOffset="238718.6814">933 6811 0,'0'29'15,"0"-1"-15,28 113 16,29 1 0,-1-29 15,-27-57-31</inkml:trace>
  <inkml:trace contextRef="#ctx0" brushRef="#br0" timeOffset="238927.9367">1216 7518 0,'-29'0'15,"-27"0"-15,56 28 16,-28-28-16,-29 29 0,29-29 16,28 28-16,-29-28 0,1 28 0,0-28 15,0 28 1</inkml:trace>
  <inkml:trace contextRef="#ctx0" brushRef="#br0" timeOffset="239215.8436">1611 7490 0,'85'0'31,"-170"0"-31,114 28 16,-86 29-16,-84 27 0,84-55 16,29-1-16,-29 0 0,-169 85 15,85 0 1,84-84 0,57-1-1,-28-28-15,28 28 16</inkml:trace>
  <inkml:trace contextRef="#ctx0" brushRef="#br0" timeOffset="239803.9321">1103 8112 0,'56'0'16,"-28"0"-16,1 0 0,-29 28 16,28 0-16,-28 0 0,28 1 15,-28-1-15,0 0 0,0 0 16,0 1-16,0-1 16,0 0-16,-56 0 0,56 1 15,-57-29-15,29 28 16,0-28-16,-1 0 0,1 0 15,0 0-15,-1 0 0,1 0 16,0 0-16,0-28 16,-1 28-16,29-29 15,-28 29-15,28-28 16,0 0-16,0 0 16,0-1-1,57 1-15,-57 0 16,28 0-1,0 28-15,0-29 16,1 29-16,-1 0 0,0 0 16,1 0-16,-1 0 15,0 29-15,-28 27 16,28-56-16,-28 28 0,0 1 16,0-1-1,0 0-15,0 0 0,-56-28 16,56 29-16,0-1 0,-28 0 0,-29 1 15,57-1-15,-28 0 0,28 0 0,-29 1 16,29-1-16,-28 0 0,28 0 16,0 1-16,-28-1 0,28 0 15,0 0 1,-28-28-16</inkml:trace>
  <inkml:trace contextRef="#ctx0" brushRef="#br0" timeOffset="240164.9849">1329 8903 0,'28'0'0,"-28"-28"16,0-1-1,-28 29-15,28-28 0,-57 28 16,29 0 0,0 0-16,28 28 15,-29 29 1,29-29-16,0 0 0,-28 86 16,-28-1-1,56-85-15,-29 28 16,1-56-1,0 0-15,-29 0 16,29-56 0,28-29-1,-28 85-15,28-28 16</inkml:trace>
  <inkml:trace contextRef="#ctx0" brushRef="#br0" timeOffset="241321.8696">6728 3391 0,'-56'-28'16,"56"0"-1,-29 28-15,1 0 16,0 0-16,-1 0 0,1 0 16,0 28-16,0 0 0,-1 1 15,29-1-15,-28-28 16,28 28-16,0 1 0,0-1 15,0 0-15,0 0 0,0 1 16,0-1-16,28 0 0,-28 0 16,29-28-16,-29 29 0,56-1 15,-28 0-15,-28 0 0,29-28 16,-29 29-16,28-29 0,0 28 0,1-28 16,-29 28-16,28-28 15</inkml:trace>
  <inkml:trace contextRef="#ctx0" brushRef="#br0" timeOffset="241699.4039">6926 3533 0,'28'28'16,"1"-28"-16,-29 28 0,56 1 31,-28-29-31,-28 28 0,29 57 16,-29-1 0,0-27-1,-29-29 1,-27 0-16,56 1 15,-28-29-15,-57 0 16,56 0 0,1-57-16,0 57 15,28-85-15,-28 1 16,84-1 0</inkml:trace>
  <inkml:trace contextRef="#ctx0" brushRef="#br0" timeOffset="242005.9039">7293 2996 0,'0'28'16,"0"0"0,0 29-16,0-29 15,0 0-15,0 1 0,0 27 0,0-28 16,0 29-16,0-1 0,0-27 0,0 27 16,0 1-16,0-1 0,0-27 0,0 27 15,0 1-15,0-1 0,0-28 0,0 29 16,0-1-16,0-27 0,0-1 15,0 0-15,0 1 0,0-1 16</inkml:trace>
  <inkml:trace contextRef="#ctx0" brushRef="#br0" timeOffset="242344.8506">7520 3476 0,'28'0'0,"-28"29"16,0-1 0,0 0-1,0 0-15,0 1 0,0-1 16,0 0-16,0 0 0,0 1 0,0 27 15,0-28-15,0 1 0,28-1 16,-28 0-16,28 0 0,1-28 16,-1 0-1,0 0-15,1-28 16,-29-28-16,28 56 16,0-29-16,-28 1 0,0 0 0,28 0 0,-28-1 15,29 1-15,-29 0 16,0 0-16</inkml:trace>
  <inkml:trace contextRef="#ctx0" brushRef="#br0" timeOffset="242955.8294">8000 3928 0,'0'-28'31,"0"-28"-31,28-1 15,-28-56 1,57 0 0,-29 57-1,-28 27 1,57 86 0,-29 56-1,-28 28 1,0-84-1,0-29 1,28-85 0,-28 29-1,29-57 1,-1 1 0,28 27-1,-27 57 1,-1 28-1,0 57 1,1 28 0,-1 0-1,0-85 1,-28 1 0,28-1-1</inkml:trace>
  <inkml:trace contextRef="#ctx0" brushRef="#br0" timeOffset="243286.8065">8679 3957 0,'0'28'0,"0"-85"16,0 1-16,28-142 31,-28 170-15,0 0-16,28-85 15,-28 84 1,0 1-16,28 28 31,-28 57-31,0 27 16,29-55-1,-29-1-15,28 141 16,-28-140-16,0-1 16,0 0-16,28-28 0,-28 28 0,29-28 15</inkml:trace>
  <inkml:trace contextRef="#ctx0" brushRef="#br0" timeOffset="243835.3956">9046 3476 0,'28'29'16,"1"-1"-1,-1-28 1,-28 28-16,28-28 16,-28 28-16,29-28 15,-29 29-15,0-1 0,28 0 16,-28 0-16,0 1 0,0-1 16,0 0-16,0 0 0,0 1 0,0-1 15,0 0-15,0 0 0,0 1 16,-28-29-16,-1 0 15,1 0-15,28-29 16,-28 29-16,28-56 0,-29 56 16,29-57-16,0 29 0,-28 0 0,28 0 15,0-1-15,0 1 0,-28 0 0,28 0 0,0-1 16,0 1-16,0 0 16,0 0-16,28 28 15,-28-29 1,28 29-1,1 0-15,-29 29 0,28-29 0,0 56 16,-28-28-16,29-28 16,-29 57-16,0-29 0,28-28 15,-28 57 1,0-29-16,28 28 16,-28 1-16,28 28 15,1 28-15,-1-28 16,0-29-16</inkml:trace>
  <inkml:trace contextRef="#ctx0" brushRef="#br0" timeOffset="244265.5083">9696 3505 0,'57'0'16,"-57"-29"-1,28 29-15,-84 0 31,27 0-15,1 0-16,28 29 31,0-1-31,0 28 16,0-27-16,0-1 0,0 0 0,0 0 16,0 1-16,0-1 0,0 0 15,0 0-15,-28 1 0,28-1 0,0 0 16,-28 0-16,-1 1 15,1-29-15,0 0 16,-1-57-16,1 1 16,28 27-16</inkml:trace>
  <inkml:trace contextRef="#ctx0" brushRef="#br0" timeOffset="251118.7304">5852 4409 0,'0'-28'16,"-29"28"31,1 0-32,28 28 1,0 0-16,-28-28 0,28 29 16,0-1-16,0 0 0,0 0 0,0 1 15,0-1-15,0 0 0,0 0 0,0 1 16,0-1-16,0 28 0,0-27 0,0-1 16,0 0-16,0 29 0,0-29 0,0 0 15,0 29-15,28-29 0,-28 29 0,0-29 16,0 28-16,0-27 0,0-1 0,0 28 15,0-27-15,0-1 0,0 28 16,0-27-16,0-1 0,0 0 0,0 29 16,0-29-16,0 0 0,28 29 0,-28-29 15,0 0-15,0 29 0,0-29 0,29 0 16,-29 29-16,0-29 0,28 29 0,-28-29 16,0 29-16,0-29 0,0 28 0,28 1 15,-28-29-15,0 29 0,0-1 0,0-28 16,0 29-16,29 0 0,-29-29 0,0 28 15,0 1-15,0-29 0,0 0 0,0 29 16,0-29-16,0 29 0,0-29 0,0 0 16,0 0-16,0 29 0,28-29 15,-28 1-15,0-1 0,0 28 0,0-27 0,0-1 16,0 0-16,28 0 0,-28 29 16,0-29-16,0 0 0,0 1 0,28-1 15,-28 0-15,0 0 0,0 1 31,0-1-31,0 0 0,0 1 0,0 27 16,0 1-16,0-29 0,0 0 0,0 0 16,0 1-16,0-1 0,0 0 0,0 0 0,0 1 15,0 27-15,0-27 0,0 27 0,0-28 16,0 1-16,0 27 0,0-28 0,0 1 16,0-1-16,0 0 0,0 0 15,0 57 1,0-57-16,0 29 15,0 28-15,0-29 0,0-27 0,0-1 16,0 28-16,0-27 0,0-1 0,0 0 16,0 0-16,0 1 0,0-1 0,0 0 15,0 0-15,0 1 0,0-1 0,0 0 16,0 1-16,0-1 0,0 0 0,0 0 16,0 1-16,0-1 0,0 0 0,0 0 15,0 1-15,0-1 16,0 0-16,0 0 0,0 1 0,0-1 15,0 0-15,-28 1 0,28-1 16,0 0-16,0 0 0,0 1 16,0-1-16,0 0 0,0 0 15,0 1-15,0-1 0,0 0 0,0 0 16,0 1-16,0-1 0,0 0 16,0 0-16,0 29 0,0-29 0,0 1 15,0-1-15,0 0 0,0 0 16,0 1-16,0-1 15,0 0-15,0 0 0,0 1 16,0-1-16,0 0 0,0 0 16,0 1-16,0-1 15,0 0-15,0 0 0,0 1 0,0-1 16,0 0-16,0 1 0,0-1 0,0 0 16,0 0-16,0 1 0,0-1 0,0 0 15,0 0-15,0 1 0,0-1 0,0 0 16,0 0-16,0 1 0,0 27 15,0-27-15,0-1 0,0 0 0,28 0 16,-28 1-16,0-1 0,0 0 0,0 0 16,0 1-16,0-1 31,0 0-31,0 0 16,0 1-1,0-1-15,29-28 16,-29-57-1</inkml:trace>
  <inkml:trace contextRef="#ctx0" brushRef="#br0" timeOffset="254762.1785">4551 4720 0,'29'0'0,"-29"28"0,0-56 94,-29 28-78,1 0-16,0 0 15,0 0-15,-1 0 16,1 0-16,0 0 16,28 28-16,0 0 15,-29-28-15,29 57 0,0-29 16,-28 0-16,28 1 16,0-1-1,0 0-15,0 1 16,0-1-1,28-28 1,-28 28-16,29 0 16,-29 1-16,28-29 15,-28 28-15,28-28 0,-28 28 16,29-28-16,-29 28 16,28-28-16,0 0 15,-28 29-15,28-29 0,1 0 16,-1 0-1,-28 28 1,28-28 0</inkml:trace>
  <inkml:trace contextRef="#ctx0" brushRef="#br0" timeOffset="255813.689">4947 4776 0,'-28'0'78,"0"0"-62,-1 0 0,1 0-16,0 29 15,28-1 1,-28-28-16,28 28 0,0 0 16,0 1-16,0-1 15,0 0 1,0 1-16,0-1 15,0 0-15,0 0 16,0 1-16,28-1 16,-28 0-1,28-28 1,0 0 0,-28 28-16,29-28 15,-1 29-15,0-29 16,-28 28-1,28-28-15,1 0 16,-1 28 0,0-28 15,0 0-15,1 0 15,-1 0 0,0 0 0</inkml:trace>
  <inkml:trace contextRef="#ctx0" brushRef="#br0" timeOffset="257281.5691">4806 10797 0,'0'0'0,"0"28"62,0 0-46,0 29-16,0-29 15,0 29-15,0-29 0,0 28 0,0-27 16,0 27-16,0-28 0,0 29 0,0-1 16,0 1-16,0-1 0,0 1 0,0 0 15,0 27-15,0-27 0,0-1 0,0 1 16,0 28-16,0-29 0,0 1 0,0-1 15,0 1-15,0-29 0,0 29 0,0-1 16,0 1-16,0-29 0,0 28 16,0-27-16,0-1 0,0 0 0,0 1 15,0-1-15,0 0 16,0-84 0,0 27-1,0 1-15,28-29 0,-28 29 0,0 0 16,28 0-16,-28-1 0,0 1 0,29 0 15,-1 28-15,-28-28 0,28 28 32,-28 56-17,0 1-15,0-29 0,0 0 16,0 0-16,0 1 0,0 27 0,0-27 16,0-1-16,0 28 0,-56-27 0,56-1 15,0 0-15,-29 0 0,29 1 0,-28-29 16,28 28-16,-28-28 0,0 0 0,-1 28 15,1-28-15,0 0 0,-1-56 16,1-1-16,28 1 16,-28-1-1,0 29-15,28-29 0,0 29 0</inkml:trace>
  <inkml:trace contextRef="#ctx0" brushRef="#br0" timeOffset="258664.7645">4043 13623 0,'0'-28'16,"0"56"15,-29-28-31,29 28 0,0 1 16,0-1-16,0 0 0,0 29 0,0-29 15,0 28-15,0-27 0,0 27 16,0 1-16,0-1 0,0-27 0,0 27 16,0 57-16,0-85 15,0 29-15,0-29 0,0 0 0,0 1 0,0-1 16,0 0-16,0-84 31,0-1-31,0 1 16,0 27-16,0-27 0,0 28 0,0-29 15,0 1-15,0-1 0,0 29 0,0-29 16,0 29-16,0-29 0,0 29 0,0 0 16,0 0-16,0-1 0,0 1 0,0 0 15,0 0 1,0 84-1,0-28 1,0 29-16,29-29 0,-29 0 0,28 1 16,-28 27-16,0-27 0,0 27 0,28-28 15,-28 1-15,28-1 0,-28 0 0,29-28 16,-29 28-16,28-28 0,-28 29 0,28-29 16,0 0-1,1-57-15,-1 29 16,-28-29-16,28 1 0,-28 28 0,0-1 15,28 1-15,-28 0 0,0-1 0,0 1 16,0 0-16,0 0 0,0-1 16,29 29-1</inkml:trace>
  <inkml:trace contextRef="#ctx0" brushRef="#br0" timeOffset="258913.6079">4495 13934 0,'-28'0'16,"28"28"-16,0 1 16,0-1-16,0 0 0,0 0 0,0 1 15,28-1-15,-28 0 0,0 0 16,28 1-16,-28-1 0,28-28 0,-28 28 15,29-28-15,-29 28 0,28-28 0,0 0 16,0 0-16,1 0 16,-29-56-16,28 28 15,-28-29-15,28 29 0,-28 0 16</inkml:trace>
  <inkml:trace contextRef="#ctx0" brushRef="#br0" timeOffset="259081.1494">4947 13369 0,'0'-29'15,"28"29"-15,-28 57 16,-56-29 0,28 114-1,-1-86-15</inkml:trace>
  <inkml:trace contextRef="#ctx0" brushRef="#br0" timeOffset="259673.7559">4749 14414 0,'0'29'16,"0"-58"15,57 29-31,-57-56 0,28 28 16,-28-1-16,28 1 0,-28-28 15,0 27-15,0 1 0,29 0 0,-1 0 16,-28-1-16,0 1 0,28 0 15,-28 0-15,28 28 16,1 56 0,-29-28-16,0 29 15,0-29-15,0 0 16,0 29-16,0-29 16,0 0-16,0 1 0,0-58 31,0 1-16,0-28-15,0 27 16,0-27-16,0 28 0,28-1 0,-28 1 16,0 0-16,0 0 0,28-1 0,-28 1 15,0 0-15,28 28 16,1 0 0,-29 28-16,0 0 15,28-28-15,-28 57 0,0-29 16,0 0-16,28 1 0,-28-1 0,0 0 15,29 0-15,-29 1 0,0-1 16,0 0-16,0 0 0,28-28 0,-28 29 16,0-1-16,0 0 15,28-28-15,0 0 16</inkml:trace>
  <inkml:trace contextRef="#ctx0" brushRef="#br0" timeOffset="260069.4174">5456 14019 0,'0'28'16,"28"-28"-16,-28 28 15,57 1 1,-29-29-1,0-85 1,1 28 0,-29 29-1,0 0 1,-85 28 0,85 85-1,-57-1 1,29 1-1,0 28 1,28-85-16,0 29 16,0-29-16,0 0 0,0 1 15,28-1 1,29-56 0,-29-29-1</inkml:trace>
  <inkml:trace contextRef="#ctx0" brushRef="#br0" timeOffset="260397.4641">5739 13849 0,'28'0'0,"-28"28"16,28 57-1,-28 28 1,28 29 0,-28-86-1,0-28-15,29 1 16,-1-29 0,-28-29-16,0-84 15,28-28 1,1-29-1,-29 142-15,56-28 16,-28 56-16,1 0 16</inkml:trace>
  <inkml:trace contextRef="#ctx0" brushRef="#br0" timeOffset="260737.5247">6276 13793 0,'28'0'16,"-56"0"-16,84 0 15,-27 56-15,-1-28 16,0 57 0,0-56-16,1 55 15,-29-55-15,0-1 0,28 0 0,-28 85 31,0-56-15,-57-57-16,29 28 16,0-28-16,28-57 15,-57-56 1,57 0 0,0 85-16,0-57 15,0 57-15,29 0 0,-29-1 16,28 29-1,0 0-15</inkml:trace>
  <inkml:trace contextRef="#ctx0" brushRef="#br0" timeOffset="262052.8547">4156 14838 0,'-57'0'32,"57"29"-32,-28-29 0,28 28 15,-28 0-15,28 0 0,0 1 16,-29-29-16,29 28 0,-28 0 0,28 1 16,-28 27-16,28-28 0,0 29 0,-29-29 15,29 29-15,0-1 0,0-28 0,0 29 16,-28-1-16,28 1 0,0 0 0,0-29 15,0 28-15,0-27 0,0 27 16,0-28-16,0 1 0,0 27 0,0-28 16,0 1-16,28-1 0,-28 0 15,29-28-15,-1 0 16,0 0 0</inkml:trace>
  <inkml:trace contextRef="#ctx0" brushRef="#br0" timeOffset="262630.4505">4664 15093 0,'0'0'0,"29"28"0,-29 0 32,-29-28-1,-27-28-16,-1 0 1,29 28-16,0 0 16,0 0-16,-1 85 15,-27-29 1,56-28 0,-29 1-16,1 55 15,0-27 1,28 28-16,0-29 0,0-27 15,0-1-15,28 28 16,-28-27 0,85 55-1,-57-55-15,1-1 16,27 28 0,-28-27-16,1-1 15,-1-28-15,28 0 31</inkml:trace>
  <inkml:trace contextRef="#ctx0" brushRef="#br0" timeOffset="262847.6633">4749 15488 0,'-56'-28'32,"27"28"-17,-55 0 1,27 0-16,1 0 16,27 0-16,29 28 15</inkml:trace>
  <inkml:trace contextRef="#ctx0" brushRef="#br0" timeOffset="263257.0456">4806 15912 0,'0'-28'15,"0"0"1,0-29-16,0 29 0,0 0 16,0 0-16,0-1 0,0 1 0,0 0 15,0 0-15,56 28 0,-56-29 0,0 1 16,0 0-16,29-1 15,-1 29-15,-28-28 16,28 28-16,-28 57 16,28-57-16,-28 56 15,0-27-15,29-1 0,-29 0 16,0 29-16,0-29 0,0 0 0,28 29 16,-28-29-16,0 28 0,0-27 0,0-1 15,0 0-15,28 1 0,-28-1 16,0 0-16,28-28 31,-28-28-31</inkml:trace>
  <inkml:trace contextRef="#ctx0" brushRef="#br0" timeOffset="263503.5422">5258 15065 0,'0'28'16,"28"0"-1,-28 57 1,0 56 0,0-56-1,29-29-15,-1 227 16,-28-226-16,0-1 0,0-28 0,0 114 31,28-114-15</inkml:trace>
  <inkml:trace contextRef="#ctx0" brushRef="#br0" timeOffset="263702.7091">5513 15573 0,'0'0'0,"-85"29"31,0-29-15,57 0-16,-29 0 0,29 0 16,0 0-16</inkml:trace>
  <inkml:trace contextRef="#ctx0" brushRef="#br0" timeOffset="264138.4564">5823 15856 0,'29'0'16,"-29"-57"-16,28 57 0,-28-28 15,0 0 1,0 0-16,0-1 0,0 1 15,-28 0 1,-1 28-16,1 0 16,0 0-16,0 0 15,28 28-15,-29 0 16,29 29-16,-28-57 0,28 28 16,0 0-16,0 1 0,0-1 0,0 0 15,0 0-15,0 1 0,0-1 16,0 0-16,0 1 15,28-29-15,-28 28 0,29-28 16,-1 28-16,0-28 16</inkml:trace>
  <inkml:trace contextRef="#ctx0" brushRef="#br0" timeOffset="264497.9102">6050 15460 0,'28'57'16,"-28"-29"-1,0 57-15,0-57 16,0 85-16,0-56 15,0 141 1,0-170 0,0 0-16,-28-28 15,28-85 17,0 29-32,0-29 0,0 57 15,0-1-15,56-197 16,1 141-1,-1 57 1</inkml:trace>
  <inkml:trace contextRef="#ctx0" brushRef="#br0" timeOffset="264887.5566">6445 15460 0,'29'0'16,"-1"0"0,0 28-16,0 57 15,1 0 1,-1 28 15,-28-85-31,0 85 16,0-84-1,-28-29-15,-29-57 16,1-28 0,-1-28-1,57 29 1,0 27-1,28 29 1,1 28 0</inkml:trace>
  <inkml:trace contextRef="#ctx0" brushRef="#br0" timeOffset="265211.6416">6954 15206 0,'0'28'0,"0"-56"0,0 84 15,29-27-15,-29 27 0,0 1 16,0-29-16,0 0 0,0 29 0,0-29 0,0 85 16,0-85-1,0 114 1,-57-86-16,29 1 16,-29-1-16,57-27 15,-56 55-15,-1 1 16,29-57-16</inkml:trace>
  <inkml:trace contextRef="#ctx0" brushRef="#br0" timeOffset="266753.5604">4297 5737 0,'0'29'62,"-28"-1"-62,28 0 16,0 0-16,0 1 0,0-1 0,0 0 16,0 1-16,-29 27 0,29-28 0,0 29 15,0-29-15,0 29 0,0-29 0,0 0 16,0 0-16,0 1 0,0-1 15,0 0-15,29-28 16</inkml:trace>
  <inkml:trace contextRef="#ctx0" brushRef="#br0" timeOffset="267138.9231">4438 5794 0,'0'0'0,"29"0"16,27 28-1,-28 0 1,-28 29-1,29 28 1,-29-57 0,0 57-16,0-57 15,0 29-15,-57-29 16,1-28 0,27-57-1,29 29 1,-28 0-16,28-29 15,0 29-15,57-57 16,-29 29 0</inkml:trace>
  <inkml:trace contextRef="#ctx0" brushRef="#br0" timeOffset="267453.5679">4721 5596 0,'0'-28'0,"0"84"31,0-27-31,0 27 16,0-28-16,0 1 0,28-1 0,-28 0 15,0 0-15,0 1 0,0-1 0,0 0 16,0 29-16,0-29 0,0 0 0,29 1 16,-29 27-16,0-28 0,0 1 0,0-1 15,0 0-15,0 0 0,0 1 0,0-1 16,0 0 0</inkml:trace>
  <inkml:trace contextRef="#ctx0" brushRef="#br0" timeOffset="267923.4648">5060 5737 0,'28'-28'16,"-56"28"-1,-28 0-15,27 0 16,-27 0-16,28 0 16,-1 0-1,1 0 1,85 0 15,27 0 0,-55 0-31,55 141 16,-84-112 0,29-1-16,-1 85 15,-28-85-15,28 57 16,-28-57-16,0 1 15,0-1-15,0 57 16,0-57 0,0 0 15,29-28-31</inkml:trace>
  <inkml:trace contextRef="#ctx0" brushRef="#br0" timeOffset="268090.1456">5117 6077 0,'-29'0'0,"58"0"0,-86 0 16,29 0 0,0 0-16,-1 28 15</inkml:trace>
  <inkml:trace contextRef="#ctx0" brushRef="#br0" timeOffset="268415.6378">5343 6274 0</inkml:trace>
  <inkml:trace contextRef="#ctx0" brushRef="#br0" timeOffset="268573.5996">5484 6274 0,'29'0'47</inkml:trace>
  <inkml:trace contextRef="#ctx0" brushRef="#br0" timeOffset="268713.7189">5710 6331 0</inkml:trace>
  <inkml:trace contextRef="#ctx0" brushRef="#br0" timeOffset="272711.8026">8424 4211 0,'-28'0'0,"0"0"0,28 57 93,0-29-93,0 0 0,0 0 16,0 1-16,0-1 0,0 29 0,0-29 16,0 28-16,0-27 0,0 27 0,0-28 15,0 29-15,0-1 0,0-27 0,0 27 16,0-28-16,0 29 0,0-29 0,0 1 15,0 27-15,0-28 0,0 1 16,0 27-16,0-28 0,0 29 0,0-29 0,0 0 16,0 1-16,0 27 0,0-28 15,0 1-15,0-1 0,0 29 0,0-29 16,0 28-16,0-27 0,0-1 0,0 28 16,0-27-16,0-1 0,0 0 0,0 0 15,0 1-15,0-1 0,28 0 0,-28 1 16,0-1-16,0 0 0,0 0 0,0 1 15,0-1-15,0 0 0,0 0 16,0 1-16,0-1 0,0 0 0,0 0 16,0 1-16,0-1 0,0 0 0,0 0 15,0 1-15,0-1 16,0 0-16,0 1 0,0-1 16,0 0-16,0 0 0,0 1 15,0-1-15,0 0 0,0 0 16,0 1-16,0-1 0,0 0 0,0 0 15,0 1-15,0 27 0,0-28 0,0 1 16,0-1-16,0 0 0,0 1 0,0-1 16,0 28-16,0-27 0,28-1 0,-28 0 15,0 0-15,0 1 0,0 27 16,0-28-16,0 29 0,29-29 16,-29 29-16,0-29 0,0 0 0,0 29 0,0-29 15,0 29-15,0-29 0,0 28 0,0 1 16,0-29-16,0 29 0,0-1 0,28 1 15,-28-29-15,0 29 0,0-1 16,0-28-16,0 29 0,0-29 0,28 29 16,-28-29-16,0 0 0,0 0 0,0 1 15,0 27-15,28-27 0,-28-1 0,0 0 16,0 29-16,0-29 0,0 0 0,0 29 16,0-29-16,29 0 0,-29 0 0,0 1 15,0-1-15,0 0 0,0 0 0,0 1 16,0-1-16,0 0 0,0 1 15,0-1-15,28 0 0,-28 0 0,0 1 16,0-1-16,0 0 0,0 0 0,0 1 16,0-1-16,28-28 15,-28 28-15,0 0 0,0 1 0,0-1 0,0 0 16,0 1-16,0 27 0,0-28 16,0 1-16,0-1 0,0 0 0,0 0 15,0 1-15,0-1 0,28 0 0,-28 0 16,0 1-16,0-1 0,0 0 15,0 0-15,0 1 16,0-1-16,0 0 0,0 1 0,0-1 16,0 0-16,0 0 15,0 1-15,0-1 16,0 0-16,0 0 0,0 1 0,29-29 16,-29 28-16,0 0 0,0 29 0,0-29 15,0 0-15,0 0 0,0 1 0,0-1 16,0 0-16,0 1 0,28-1 15,-28 0-15,0 0 0,0 1 16,0-1-16,0 0 0,0 0 0,0 1 16,0-1-16,0 28 0,0-27 0,0-1 15,0 0-15,0 1 0,0-1 0,0 0 16,0 0-16,0 1 0,0-1 16,0 0-16,28-28 31</inkml:trace>
  <inkml:trace contextRef="#ctx0" brushRef="#br0" timeOffset="273777.5091">6389 4720 0,'-28'-28'0,"28"-1"32,0 1-17,0 56 17,0 29-17,-29-29-15,29 0 0,0 29 0,0-29 16,0 0-16,0 1 0,0-1 0,0 0 15,0 1-15,0-1 0,0 0 0,0 0 16,29-28 0,-29-28-1,0 0-15,0 0 16,0-29-16,0 29 0,0-1 0,0-27 16,28 28-16,-28-29 0,0 29 15,0 0-15,0-1 0,0 1 0,0 0 16,0 84-1,0-27 1,0 27-16,0-28 0,0 1 16,0-1-16,28 0 0,-28 0 0,0 1 15,28-1-15,1 0 0,-29 1 16,0-1-16,28-28 0,0 0 16,0 0-1,-28-28-15,0-1 16,29 29-16,-29-56 0,0 27 15,28 1-15,-28 0 0,0 0 16,0-1-16,0 1 0,0 0 16,28 0-16,-28-1 0,0 1 15</inkml:trace>
  <inkml:trace contextRef="#ctx0" brushRef="#br0" timeOffset="274140.0249">6756 4635 0,'29'-28'0,"-1"28"16,-28 56-1,28-27-15,0 55 16,-28 1-1,0-28 1,0 56 15,-28-113-31,28 28 16,-28-28-16,28-28 0,-28-85 16,-1 0 15,29 56-31,29-56 15,-1 85 1,0 28 0</inkml:trace>
  <inkml:trace contextRef="#ctx0" brushRef="#br0" timeOffset="274656.9387">6983 4918 0,'0'-29'31,"0"1"-31,0 0 16,0 0-16,28-1 0,-28 1 15,28 28-15,-28-28 0,0 0 16,28 28-1,1 0 17,-29 28-32,28-28 0,-28 113 15,28-28-15,-28-57 0,0 0 16,0 1-16,0-1 0,0 0 16,0 0-1,28-28-15,-28-56 16,0 28-1,0-29-15,0 29 0,29-1 16,-29 1-16,0 0 0,28 0 16,-28-1-16,28 29 31,-28 29-15,28 84-1,-28-85-15,0 0 16,0 1-16,0-1 0,29 57 0,-29-57 0,28 0 15,-28 0 1,28-28-16,1 0 16</inkml:trace>
  <inkml:trace contextRef="#ctx0" brushRef="#br0" timeOffset="275107.6596">7463 4579 0,'0'-57'31,"28"57"-31,-28 57 16,0-1-16,29 57 16,-1 57-1,0-1 16,-28-56-15,0-84 0,-28-142 15,28 84-31,0-55 0,0 55 16,0 1-16,0 0 0,28-1 15,29 29 1,-29 57 15,0-29-31,-28 85 31,0-28-15,0-28-16,0-29 0,-85-28 31,57 0-31,28-28 0,-28-1 16,0-27-16,28-1 15</inkml:trace>
  <inkml:trace contextRef="#ctx0" brushRef="#br0" timeOffset="275405.8648">7915 4918 0,'0'56'15,"0"-112"-15,0 169 0,0-85 16,0 0-16,0-56 31,0 0-15,0-29-1,0-28 1,29 57 0,27 0-1,-28 0-15,1 28 0</inkml:trace>
  <inkml:trace contextRef="#ctx0" brushRef="#br0" timeOffset="275715.1469">8113 5059 0,'29'28'16,"-58"-56"-16,58 85 0,-1-57 16,0 28-16,0-28 15,1 0 1,-1-57-16,-28 29 16,0 0-1,0 0 1,-57-1-16,29 29 31,28 57-15,0-29-1,0 0-15,0 57 16,0-57-16,0 1 0,0-1 0,57 57 16,-57-57 15</inkml:trace>
  <inkml:trace contextRef="#ctx0" brushRef="#br0" timeOffset="278148.2075">7096 10514 0,'-29'0'0,"58"0"0,-86-28 16,29 28 15,28 85-15,85 84-1,-1 1 1,-55-114-16,84 255 16,-57-198-16,-27-28 0,225 509 31,-113-312-16,255 510 1,-339-708-16,-29-27 16,113 226-1,-112-227-15,55 114 16,-55-114-16,-29 1 0,28-1 16,0 1-16,29 141 15,-1-57 1,-28-85-1,1-27 1,-29-1-16,28-28 16,-28-57 15,0 29-31,0 0 0,0 0 16,0-1-16,0 1 0,0 0 0,0-29 15,-28 29-15,28 0 0,0 0 0,0-1 16,0 1-16,0 0 0,0 0 15,0 56 17,28-28-32,-28 56 0,0-27 15,28-1-15,-28 0 0,0 0 0,0 1 16,29-1-16,-29 0 0,0 0 16,0 1-16,0-1 0,0 28 0,28-27 15,-28-1-15,0 0 0,0 1 0,0-1 16,0 0-16,0 0 0,-57-28 0,57 29 15,-28-29-15,28 28 0,-28-28 0,-1 0 16,1 0-16,0 0 0,28-57 0,-28 57 16,-1-56-16,1 56 0,28-28 0</inkml:trace>
  <inkml:trace contextRef="#ctx0" brushRef="#br0" timeOffset="279148.4643">8763 15036 0,'0'-28'0,"0"0"31,-28 28-31,0 0 16,0 0 0,-1 0-16,1 28 15,0-28-15,28 28 16,-28-28-16,28 29 0,-29-1 15,1 0-15,28 0 16,0 1-16,0-1 0,0 0 16,0 29-16,0-29 0,0 0 0,0 0 15,0 1-15,0-1 16,28 0-16,-28 0 0,57 1 0,-29-1 16,0-28-1,-28 28-15,29-28 0,-1 0 0,0 0 16,0 0-16,1 0 15,-1-56-15,0 56 0,1-29 16,-1 29-16,0 0 16,-28-28-16,28 28 0</inkml:trace>
  <inkml:trace contextRef="#ctx0" brushRef="#br0" timeOffset="279734.7015">9074 15093 0,'29'0'31,"-29"28"-15,28-28 0,-28 28-16,28 1 0,-28-1 15,0 0-15,29 0 0,-29 1 0,0-1 16,0 0-16,28 0 0,-28 1 0,0-1 16,0 0-16,0 0 0,0 1 15,0-1-15,-57 0 16,29-28-1,0 0-15,-1 0 16,1 0-16,28-28 0,-28 28 16,28-28-16,-28 28 0,28-57 0,0 29 15,-29 28-15,29-28 0,0-1 0,0 1 16,0 0-16,0 0 0,0-1 0,0 1 16,0 0-16,0 0 0,57-1 15,-57 1-15,28 0 0,0 28 16,-28-28-16,29 28 15,-1 0 1,0 28 0,-28 28-16,0-27 15,29-1-15,-29 0 0,0 0 0,0 1 16,28-1-16,-28 28 0,0-27 0,0-1 16,28 0-16,-28 29 0,0-29 0,28 0 15,-28 1-15,0-1 0,29 0 0,-29 0 16,28 1-16,-28-1 0,28-28 15,-28 28-15,28-28 0</inkml:trace>
  <inkml:trace contextRef="#ctx0" brushRef="#br0" timeOffset="283002.3955">9612 14358 0,'0'28'0,"0"29"16,0-29-1,-29-28-15,29 28 16,0 1-16,0-1 16,-28 0-16,28 0 0,0 1 15,0-1-15,0 0 0,0 0 0,0 1 16,0-1-16,-28 0 0,28 0 0,0 1 16,0-1-16,0 0 0,0 29 0,0-29 15,0 0-15,0 1 0,0-1 0,0 0 16,0 0-16,0 1 0,0-1 0,28 0 15,-28 0-15,0 1 0,0-1 16,0 0-16,0 0 16,0 1-16,28-29 15,-28-29 32,29 1-47,-29 0 16,0-29-16,0 29 15,0 0-15,-57 0 16,57-1-16,-28 29 0,-1-28 16,1 28-16,0 0 15,0 0-15,-1 0 16,29 28 0,-28-28-16,28 29 0,0-1 15,0 0 1,0 0-16,0 1 0,0-1 15,0 0-15,28-28 16,-28 28-16,0 1 0,29-29 16,-29 28-16,28-28 0,-28 28 15,0 0 1,28-28-16,0 29 31,1-29-15,-29 28-1,28-28-15,0 0 0,1 0 16</inkml:trace>
  <inkml:trace contextRef="#ctx0" brushRef="#br0" timeOffset="283400.883">9809 15291 0,'29'0'15,"-1"-57"1,0 57 0,1 0-16,-1-28 0,0 0 15,0 28-15,-28-29 16,0 1-16,0 0 15,-28 28 1,0 0 0,0 0-1,-1 0 1,1 0-16,0 28 16,-1 0-16,29 29 0,-28-29 0,28 0 0,0 1 15,0-1-15,0 0 0,0 0 16,0 1-16,0-1 0,0 0 15,28 0-15,1 1 16,27-29 0,-27 0-1</inkml:trace>
  <inkml:trace contextRef="#ctx0" brushRef="#br0" timeOffset="283753.6588">10177 15573 0,'0'-28'15,"0"-29"1,28-84 0,-28 28-1,0 57 1,29-1-1,-29 29 1,28 28-16,0 0 0,29 0 31,-57 28-31,0 0 0,28 85 32,0-84-32,-28 55 15,0-55-15,0-1 0,0 57 31,0-29-15</inkml:trace>
  <inkml:trace contextRef="#ctx0" brushRef="#br0" timeOffset="284207.227">10629 15093 0,'29'0'16,"-58"0"-16,58 28 0,-1 29 15,0-57-15,-28 28 0,57 85 32,-29 0-17,-28-28 1,-85 0-1,57-85 1,-85-29 0,84-27-16,1-57 31,0 56-31,28-141 31,56 198-31,-56-28 0,85 0 31,-28 28-15,-29 28 0,-28 29-1,28-29-15,1 85 16,-29-85-16,56 113 0,-28-56 0,-28-56 16,0-1-16,57 57 15,-57-57-15,28-28 16</inkml:trace>
  <inkml:trace contextRef="#ctx0" brushRef="#br0" timeOffset="284537.5925">11279 15234 0,'0'-56'16,"-28"27"-16,28 1 0,-28 28 15,28-28-15,-28 28 16,-1 0-16,29 28 16,-28 29-1,28-1 1,0 29 0,0 0-16,-28 141 31,28-170-16,-28-27 1,28-1-16,-57-28 16,29-57-16,0 57 0,-1-169 31,29 140-31</inkml:trace>
  <inkml:trace contextRef="#ctx0" brushRef="#br0" timeOffset="285329.8897">11930 14245 0,'0'0'0,"0"28"32,28 29-32,-28-29 0,0 0 15,0 0-15,0 29 0,0-29 0,0 29 16,0-1-16,0 1 0,0-1 0,0 29 15,0-28-15,0-1 0,0 29 0,-28-28 16,28-1-16,0 1 0,0-1 0,0 1 16,0-1-16,0 1 0,0-29 0,0 0 15,0 29-15,0-29 0,0 0 16,28-28 0,-28-28-1,0-29 1,0 29-16,28-28 15,-28-57-15,0 28 0,0 57 0,-28 28 0,28-29 16,0 1-16,-57 28 0,57-28 16,-28 28-16,0 0 0,0 0 15,-1 0-15,1 0 16,28 28-16,0 0 16,0 29-16,0-29 15,57 0-15,-57 1 0,28-1 0,-28 0 16,56 0-16,-27 1 0,-1-29 0,0 28 15,0 0-15,1-28 0,-1 28 0,0-28 16,1 0-16,27 0 0,-28 0 0,1 0 16,-1 0-16,0 0 0,0 0 15,1 0-15,-29-28 0,28 28 0,-28-28 16,0-29-16,0 29 16,0 0-16,-28 0 0,-29-1 15,29 29-15,-29-28 16,29 28-16,0 0 15,0 0-15,28 57 16,-29-57-16,29 28 0,0 0 16,0 0-16,0 1 0,0-1 0,0 0 15,57 0-15,-57 1 0,56-1 0,-56 0 16,29 1-16,-1-29 0,0 28 0,0-28 16,1 28-16,-1-28 0,0 0 15,1 0-15,-1 0 0</inkml:trace>
  <inkml:trace contextRef="#ctx0" brushRef="#br0" timeOffset="286479.1062">13343 14838 0,'28'-56'0,"-56"112"0,85-169 16,-57 85-16,0 0 15,-57 28-15,29-28 16,-29 28-16,1 0 16,-57 84-1,56 29 1,29-56-16,28 56 16,0-85-16,0 1 15,0-1-15,0 0 0,28 57 16,57-29-1,28-27 1,-28-29 0,-57 0-16,57 0 15,-57 0-15,29 0 16,-29 28 0,0 57-1,-84-29 1,56-28-16,-29 1 15,-27-29-15,28 0 16,-57-29 0,85-27-16,-28-29 15,-1 57-15,29 0 0,0-142 32,57 85-17,-57 57-15,85 0 16,-85-1-16,28 29 0,85 0 31,-56 114-15,-29 27-1,-28-85-15,28 57 16,-28-28 0,0-28-16,0-29 0,28 0 0,-28 29 15,29-29 1</inkml:trace>
  <inkml:trace contextRef="#ctx0" brushRef="#br0" timeOffset="286849.6552">13880 14951 0,'0'29'16,"0"-1"-16,0 0 0,29 1 15,-29-1-15,0 0 0,0 0 0,28 1 16,-28-1-16,0 28 0,0-27 0,0 27 15,0 1-15,0-29 0,0 0 0,0 29 16,0-29-16,-28 0 0,-1-28 16,1-28-1,28-29 1,0 29-16,0 0 0,0 0 0,0-29 16,0 29-16,0 0 0,0-1 0,0 1 15,0 0-15,28 0 0,-28-1 16,0 1-16,29 28 0,-29-28 0,28 28 15</inkml:trace>
  <inkml:trace contextRef="#ctx0" brushRef="#br0" timeOffset="287285.49">14191 15065 0,'28'28'15,"-56"-56"-15,85 56 0,-29-28 16,0 28-16,1 29 15,-29-29-15,28 28 16,0-27-16,-28-1 16,0 57-1,-28-29 1,-29-56 0,29 0-16,-29-28 15,29 28-15,28-57 0,-28 57 16,-29-141-1,57 28 1,29 28 0,55 29-1,-27 56 1,-29 0-16,29 28 16,-29 0-16,0 29 15,1 84 1,-1 29-1,-28-29 1,28-84 0</inkml:trace>
  <inkml:trace contextRef="#ctx0" brushRef="#br0" timeOffset="287605.6015">14757 15093 0,'28'28'16,"-28"-56"15,-57 28-31,29 0 15,0 0 1,0 0 0,-29 0-16,57 28 0,0 29 15,-28-29-15,28 0 0,0 29 0,0-29 16,0 28-16,0-27 0,0-1 0,56 0 16,-56 0-16,0 1 0,29-1 0,-1 0 15,0-28 1,0 0-16,1-56 0,-1 56 15,0-29-15</inkml:trace>
  <inkml:trace contextRef="#ctx0" brushRef="#br0" timeOffset="287882.0849">15068 14160 0,'0'0'0,"28"57"16,-28 27-1,0-27-15,0-1 0,0 1 0,0 56 16,0-56-16,0-1 0,0 1 0,0 27 16,0-27-16,0-1 0,0 1 15,0 0-15,0-1 0,0 1 0,0-1 16,0 1-16,0-29 0,28 28 0,-28-27 15,0 27-15,0-28 0,0 1 0,0-1 16,0 0-16</inkml:trace>
  <inkml:trace contextRef="#ctx0" brushRef="#br0" timeOffset="288070.3287">15237 15008 0,'0'0'0,"-56"0"32,27 28-32,-27 1 15,28-29-15,-57 0 16,56 0-16</inkml:trace>
  <inkml:trace contextRef="#ctx0" brushRef="#br0" timeOffset="288541.5658">15322 15178 0,'28'28'0,"1"-28"0,-1 0 15,0 0 1,0 0-16,-28-28 0,29 28 15,-29-29-15,0 1 16,0 0-16,-29 28 31,-27 0-15,28 0-16,-1 0 16,1 28-16,28 29 15,-28-57-15,28 56 0,0-28 0,0 1 16,0-1-16,-29-28 0,29 56 0,0-27 15,0-1-15,0 0 0,0 0 16,0 1-16,0-1 0,0 0 16,57 1-16,-29-1 15,1-28 1,-1-57-16</inkml:trace>
  <inkml:trace contextRef="#ctx0" brushRef="#br0" timeOffset="288997.7047">15661 15093 0,'0'56'0,"0"-27"16,0-1-16,0 0 0,28 0 15,-28 1-15,0-1 0,0 0 16,0 0-16,0 1 0,0-1 0,0 0 15,0 0-15,0 1 16,0-86 15,0 29-31,-28-29 16,28 29-16,0 0 0,0 0 0,0-1 16,0 1-16,0 0 0,0 0 0,0-1 15,0 1-15,57 0 16,-29 28-16,0 0 15,1 0 1</inkml:trace>
  <inkml:trace contextRef="#ctx0" brushRef="#br0" timeOffset="289361.5281">15916 15093 0,'0'28'0,"0"0"0,0 1 0,28-29 16,-28 28-16,56 0 15,-27 0-15,-1-28 16,0 0-16,1 0 0,-1 0 16,0 0-16,0 0 15,-28-28-15,29 28 0,-29-28 16,0 0-1,0-1-15,0 1 16,-29 28-16,-27-28 16,28 28-16,-1 0 15,29 56-15,-28-27 16,0 27-16,28-28 0,-29 1 0,29-1 16,-28 0-16,28 0 0,0 1 15,0-1 1,0 0-16,0 0 15,28-28-15,-28 29 0</inkml:trace>
  <inkml:trace contextRef="#ctx0" brushRef="#br0" timeOffset="289713.6133">16566 15319 0,'0'-57'16,"0"29"-16,28-28 16,-28-1-1,0 29 1,-28 28 0,28 56-1,0-27-15,-28 27 0,28-28 16,0 1-16,-29-1 0,29 0 0,0 0 15,0 1-15,0-1 0,0 0 0,-28 0 16,28 1-16,0-1 0,-28-28 16,28 28-16,-29 1 0,1-29 15,0 0-15,0 0 16,-1 0-16,1 0 0,0 0 0,0-29 16,-1 29-16,1 0 0,28-28 15,-28 28-15,0 0 0,-1 0 16</inkml:trace>
  <inkml:trace contextRef="#ctx0" brushRef="#br0" timeOffset="292993.7705">4297 16478 0,'-28'0'15,"-1"0"1,1 0 0,28 28-16,-28-28 15,28 28-15,-28 1 16,28-1-16,-29 0 0,29 0 15,0 1-15,0-1 0,0 0 0,0 0 16,0 29-16,0-29 0,0 29 0,0-29 16,0 0-16,0 0 0,0 29 0,0-29 15,0 1-15,29-1 0,-29 28 0,0-27 16,0 27-16,28-28 0,-28 1 0,28 27 16,-28-28-16,28 1 0,1-1 0,-29 0 15,28 1-15,-28-1 0,28-28 0,-28 28 16,28-28-16,-28 28 15,29-28-15</inkml:trace>
  <inkml:trace contextRef="#ctx0" brushRef="#br0" timeOffset="293357.6095">4608 16789 0,'0'-29'15,"0"86"17,0-29-32,0 0 15,0 1-15,0-1 0,0 0 16,0 0-16,0 1 0,0-1 0,0 29 16,0-29-16,0 0 0,0 29 15,28-29-15,-28 0 0,0 0 0,0 1 16,28-29-16,-28 28 0,0 0 15,29-28-15</inkml:trace>
  <inkml:trace contextRef="#ctx0" brushRef="#br0" timeOffset="293709.8457">4806 17439 0,'0'-29'0,"28"29"0,-28-28 16,0-28-16,0 27 0,0 1 15,0 0-15,0 0 0,0-29 0,28 29 16,-28 0-16,0-29 0,0 29 0,0-1 16,0 1-16,0 0 0,0 0 0,29 28 15,-29-29-15,0 1 0,28 28 0,-28-28 16,28 28-16,0 0 15,-28 28-15,29 29 16,-29-1-16,0 1 16,28-29-16,-28 0 0,0 29 15,0-29-15,28 0 0,-28 29 0,0-29 16,0 0-16,0 1 0,0-1 0,0 0 16,0 0-16,0 1 15,28-29-15</inkml:trace>
  <inkml:trace contextRef="#ctx0" brushRef="#br0" timeOffset="293991.1598">5315 16676 0,'28'-57'15,"-28"29"-15,0 56 32,0 0-17,0 57 1,0-57-16,0 85 16,0-56-16,0-29 0,28 85 15,0 85 1,1 0-1,-1-85 1</inkml:trace>
  <inkml:trace contextRef="#ctx0" brushRef="#br0" timeOffset="294192.045">5682 17128 0,'-56'0'0,"27"0"0,-27 0 0,-142 0 31,85 0-15,85 0 0</inkml:trace>
  <inkml:trace contextRef="#ctx0" brushRef="#br0" timeOffset="294613.8353">5965 16563 0,'28'84'16,"-28"-55"-16,28-1 0,-28 0 0,29 142 31,-29-114-31,0 283 32,-57-197-17,57-86-15,-56 57 16,56-84-16,-29-1 0,1 28 15</inkml:trace>
  <inkml:trace contextRef="#ctx0" brushRef="#br0" timeOffset="296800.8961">10771 16195 0,'0'28'47,"-29"-28"-47,29 29 0,-28-1 16,28 0-16,-28-28 0,0 28 0,-1 1 15,29-1-15,-28 0 0,28 0 0,-28 29 16,28-29-16,-29 1 0,29 27 0,0-28 16,-28 29-16,28-1 0,0-27 0,0 27 15,0-28-15,0 29 0,0-29 0,0 29 16,0-29-16,0 0 0,0 1 0,0-1 15,28 0-15,-28 0 0,0 1 0,0-1 16,0 0-16,29 0 0,-29 1 16,28-1-16,-28 0 0,28 0 15,-28 1 1,29-29-16</inkml:trace>
  <inkml:trace contextRef="#ctx0" brushRef="#br0" timeOffset="297694.6363">11138 16789 0,'0'-29'0,"-28"29"16,0 0-1,28-28-15,-29 28 16,1 57-1,28-29 1,0 0-16,0 0 16,0 1-16,0-1 0,0 0 15,0 0-15,28 1 16,-28-1-16,0 0 0,29-28 16,-29 29-16,0-1 0,28-28 0,-28 28 15,0 0-15,0 1 0,0-1 16,28 0-16,-28 0 0,0 1 15,-56-1 1,27-28 0,1 0-1,0 0 1,28-57-16,-28 57 0,28-28 0,-29 0 16,29 0-16,0-1 0,0 1 15</inkml:trace>
  <inkml:trace contextRef="#ctx0" brushRef="#br0" timeOffset="298082.8844">11393 16195 0,'0'-28'15,"0"56"17,0 29-32,0-29 0,0 0 15,0 29-15,0-29 0,0 0 0,0 29 16,0-1-16,0 1 0,0-1 0,0 1 15,0-1-15,0 29 0,0-28 16,0-1-16,0 29 0,0-28 0,0-1 16,0 1-16,0-1 0,0 1 0,0-1 15,0-28-15,0 1 0,0-1 0,0 0 16,0 1-16,0-1 0,28-56 31</inkml:trace>
  <inkml:trace contextRef="#ctx0" brushRef="#br0" timeOffset="298346.4353">11675 16986 0,'0'0'15,"-56"-28"1,-1 28-16,1 0 16,-29-28-16,57 28 15,-1 0-15,1 0 0,-29 0 16</inkml:trace>
  <inkml:trace contextRef="#ctx0" brushRef="#br0" timeOffset="299129.8473">11732 17015 0,'28'0'63,"0"0"-48,-28 56-15,29 1 16,-29-29-16,0 0 0,0 1 0,0-1 15,0 0-15,0 0 0,0 1 0,0-1 16,0 0-16,0 0 0,0 1 16,-29-86 15,29 29-15,0-29-16,0 29 0,0 0 0,0-29 15,29 29-15,-29 0 0,56 0 0,-56-1 16,28 1-16,1 28 0,-1-28 0,0 28 15,0 0-15,1 0 16,-1 0-16,0 0 0,1 0 0,-1 0 0</inkml:trace>
  <inkml:trace contextRef="#ctx0" brushRef="#br0" timeOffset="299685.1088">12439 16393 0,'28'0'16,"0"0"0,-28 28-16,0 0 15,0 29-15,0-29 0,0 1 16,0-1-16,0 0 0,28 29 0,-28-1 15,0 1-15,0-1 0,0 1 0,0-1 16,0 29-16,0-28 0,0 27 0,0-27 16,0-1-16,0 1 0,-56-1 15,56 1-15,-28 0 0,28-29 0,-29 0 16,1 0-16,0 1 0,-1-1 16,1 0-16</inkml:trace>
  <inkml:trace contextRef="#ctx0" brushRef="#br0" timeOffset="305812.0802">9018 4550 0,'0'-28'0,"28"28"47,-28-28-31,0 0-1,0-1-15,-28 29 32,28-28-32,-57 28 0,29 0 15,0 0-15,0 0 16,-1 0-1,29 28-15,0 1 16,0-1-16,0 0 16,29 29-1,27-29-15,-28 0 16,-28 0-16,0 1 0,29-29 16,-29 28-16,28 0 0,-28 0 15,28 1-15,-28-1 16,0 0-16,0 0 0,0 1 15,0-1-15,-28-28 16,28 28-16,-57-28 16,29 0-1,28-28-15,-28 28 0,28-57 0,0 29 16,0 0-16,0 0 16</inkml:trace>
  <inkml:trace contextRef="#ctx0" brushRef="#br0" timeOffset="306308.3169">9159 4663 0,'29'0'16,"-1"0"-1,0 85-15,0-85 16,1 85 0,-29-57-1,28 0 1,-28 29 0,0 0-16,-57-29 0,57 0 0,-84-28 31,27-28-16,57-29 1,-28-141 0,28 142-1,0 28-15,28-1 16,0 29 0,29 0-1,-1 29 1,1 84-1,-29 28 1,0-56 0,1 84-1,-29-140-15,0 27 16,0-28-16</inkml:trace>
  <inkml:trace contextRef="#ctx0" brushRef="#br0" timeOffset="306703.514">9498 4155 0,'0'-29'15,"0"58"17,0-1-32,0 0 15,0 29 1,0-29-16,29 85 0,-29-56 0,0-29 15,0 28-15,0-27 0,28 27 0,-28 1 16,0-29-16,0 28 0,0 1 0,0-29 16,0 29-16,28 28 15,-28-29-15,0 1 16,0-1-16,0-28 0,29-28 31</inkml:trace>
  <inkml:trace contextRef="#ctx0" brushRef="#br0" timeOffset="307260.8111">9894 4211 0,'0'-28'15,"0"56"-15,0-28 32,0 57-17,0-29-15,0 0 0,0 0 0,0 29 16,0-29-16,0 1 0,0-1 0,0 28 15,0-27-15,0-1 0,0 28 0,0-27 16,0 27-16,0-28 0,0 29 0,0-29 16,0 0-16,29 1 0,-29-1 0,0 0 15,0 1-15,28-1 16,-28-56 15,28-1-15,-28-27-1,0 27-15,0-27 16,0-1-16,-56 57 0,56-28 16,-29 28-16,29-28 0,-28 28 0,-29 0 15,29 0 1,0 0-16,28 28 16,-28-28-16,28 28 0,0 29 15,0-29-15,-29 0 0,29 1 16,0-1-16,0 0 0,0 1 15,0-1 1,57 0-16,-29-28 16</inkml:trace>
  <inkml:trace contextRef="#ctx0" brushRef="#br0" timeOffset="307595.1276">10036 4692 0,'113'0'15,"-57"28"1,-27-28-16,-1 28 16,0-28-16,0 57 15,1 27 1,-29 1-1,-85 28 1,28-56 0,29-57-16,-57-28 31,85-29-31,-28-28 16,28 57-16,0 0 0,28-142 31,29 142-31</inkml:trace>
  <inkml:trace contextRef="#ctx0" brushRef="#br0" timeOffset="308891.7514">10686 3985 0,'0'28'16,"0"1"-1,0 27-15,0-28 0,0 1 0,0-1 16,0 0-16,0 0 0,0 1 0,0 27 16,0-28-16,0 29 0,0-29 15,0 29-15,0-1 0,28 1 0,-28-1 16,0 1-16,0-1 0,28 1 0,-28 28 15,0-29-15,0 1 0,29 28 0,-29-29 16,0 1-16,28-1 0,-28 1 0,0-1 16,0 1-16,0-29 0,0 29 0,0-29 15,0 28-15,0 1 0,0-1 0,0-27 16,0 27-16,0 1 0,0-29 0,0 29 16,0-29-16,0 28 0,0-27 0,0 27 15,0 1-15,0-29 0,0 28 0,0-27 16,0 27-16,0-28 0,0 29 0,0-29 15,0 29-15,0-29 0,0 29 16,0-29-16,0 28 0,28-27 0,-28 27 0,0-28 16,0 29-16,0-29 0,0 0 15,28 29-15,-28-29 0,0 29 0,0-29 16,0 0-16,0 29 0,0-29 0,29 0 16,-29 1-16,0-1 0,0 0 0,0 29 15,0-29-15,28 0 0,-28 0 0,0 29 16,0-29-16,0 1 0,28 27 0,-28-28 15,0 1-15,0-1 16,0 57-16,0-57 0,0 0 0,29 0 0,-29 1 16,0 27-16,0-27 0,0-1 0,0 28 15,0-27-15,28 27 0,-28-28 16,0 1-16,0 27 0,0 1 0,0-29 16,0 28-16,0-27 0,28 27 0,-28-27 15,0 27-15,0-28 0,0 1 0,0 27 16,28-28-16,-28 1 0,0 27 0,0-28 15,0 1-15,29 27 0,-29-28 0,0 1 16,0 27-16,0-27 0,0 27 0,0-28 16,0 1-16,0-1 0,0 28 0,0-27 15,0-1-15,0 0 0,0 29 16,0-29-16,0 0 0,0 29 0,0-29 0,0 0 16,0 1-16,0 27 0,0-28 0,0 1 15,0-1-15,0 0 0,0 0 16,0 1-16,0-1 0,0 0 0,0 0 15,0 1-15,0-1 0,0 0 0,0 1 16,0-1-16,0 0 0,0 0 0,0 1 16,0-1-16,0 0 0,0 0 0,0 1 15,0-1-15,0 0 0,0 0 0,0 1 16,0 27-16,0 1 16,0-29-16,0 0 0,0 1 0,0-1 15,0 0-15,0 0 0,0 1 0,0-1 16,0 0-16,0 0 0,0 1 0,0-1 15,0 0-15,0 0 0,0 1 16,0-1-16,0 29 0,0-29 16,0 0-16,0 29 15,0-1 1,0-28-16,0 1 16,0-1-1,0 0 1,0 0-16,28-28 0,-28 29 15,0-1-15,0 0 16,28-28 0</inkml:trace>
  <inkml:trace contextRef="#ctx0" brushRef="#br0" timeOffset="312288.0357">8961 5766 0,'0'28'47,"0"0"-47,0 0 16,0 29-1,0-29-15,0 1 0,0-1 0,0 0 16,0 0-16,0 29 0,0-29 15,0 0-15,0 1 0,0-1 0,29 28 16,-29-27-16,0-1 0,0 0 16,0 0-16,28-28 15</inkml:trace>
  <inkml:trace contextRef="#ctx0" brushRef="#br0" timeOffset="312755.7741">9272 5822 0,'29'28'16,"-1"1"0,-28-1-1,0 0-15,28 1 0,-28-1 16,28 0-16,-28 0 0,0 1 16,29-1-16,-29 0 15,0 0-15,28 1 0,-28-1 16,0 0-16,0 0 15,0 1-15,0-1 16,-57-28-16,57 28 0,-28 0 16,0-28-1,0 0 1,28-28-16,-29 28 0,29-56 0,0 27 16,-28 1-16,28 0 0,0 0 15,-28-29-15,28 29 0,0 0 0,0-1 16,-28 1-16,28 0 15,0 0-15,0-1 16,28 29-16</inkml:trace>
  <inkml:trace contextRef="#ctx0" brushRef="#br0" timeOffset="313455.7021">9696 5822 0,'0'-28'0,"0"56"63,29-28-63,-29 28 0,0 1 15,28-1-15,0-28 0,-28 28 0,0 1 16,28-1-16,-28 0 16,29 0-16,-29 1 0,0-1 0,0 0 15,0 0-15,0 1 0,0-1 16,0 0-16,0 0 0,0 1 16,-29-29-16,29 28 0,-28-28 15,28 28-15,-28-28 0,0 0 16,-1 0-16,1 0 15,28-56-15,-28 56 0,28-29 16,-28 29-16,28-56 0,-29 28 0,29-1 16,0 1-16,0 0 0,0 0 0,0-1 0,0 1 15,0 0-15,0 0 0,0-1 16,0 1-16,29 0 0,-29-1 0,28 1 16,-28 0-16,28 28 15,0 0-15,-28-28 0</inkml:trace>
  <inkml:trace contextRef="#ctx0" brushRef="#br0" timeOffset="313864.5546">10064 6303 0</inkml:trace>
  <inkml:trace contextRef="#ctx0" brushRef="#br0" timeOffset="314383.5855">10318 5850 0,'29'0'16,"-29"29"15,0 27-15,28-27-1,-28 27 1,0 1-16,0-29 0,28 28 16,-28-27-16,0-1 0,0 0 0,0 0 0,0 1 15,0-1-15,-56-28 16,56 28 0,0-84-1,-29 56-15,1-29 16,28-27-16,0 28 0,-28 28 0,28-57 15,0 29-15,0 0 0,0-1 0,0 1 16,0 0-16,0 0 0</inkml:trace>
  <inkml:trace contextRef="#ctx0" brushRef="#br0" timeOffset="314839.0358">10488 5737 0,'0'29'16,"28"-29"-16,-28 28 0,28-28 16,-28 28-16,29 0 0,-29 1 15,28-29-15,-28 28 0,0 0 0,28-28 16,-28 29-16,29-1 0,-29 0 16,28 0-16,-28 1 15,0-1-15,0 0 0,28 0 0,-28 1 16,0-1-16,0 0 15,0 0-15,-28-28 16,28 29-16,-28-29 16,-1 0-1,1 0-15,0-29 16,-1 1-16,29-28 16,-28 27-16,28 1 0,0 0 0,0-29 0,0 29 15,-28 0-15,28 0 0,0-1 0,0 1 16</inkml:trace>
  <inkml:trace contextRef="#ctx0" brushRef="#br0" timeOffset="318310.814">9838 10429 0,'-29'0'16,"29"28"-1,-28 1 1,28 27-16,-28-27 15,28-1-15,0 0 0,0 29 0,0-29 16,0 0-16,0 29 0,0-29 0,0 28 16,0-27-16,0 27 0,28 1 0,-28-1 15,0-27-15,57 27 0,-57 1 0,28-1 16,-28 1-16,28-29 0,-28 28 16,0 29-16,0-56 0,29 27 0,-1 1 15,-28-1-15,28 1 0,0-29 0,-28 28 16,29-27-16,-1 27 0,0-28 0,0 1 15,1 27-15,-1-27 0,29-1 0,-29 0 16,0 29-16,0-29 0,1 0 0,-1 29 16,28-29-16,-27 0 0,-1 0 0,0 29 15,0-29-15,29 1 0,-29-1 0,29 0 16,-29 0-16,29 1 0,-29-1 0,0 0 16,29-28-16,-29 28 0,29 1 0,-29-1 15,28-28-15,1 28 0,-1 0 16,1-28-16,-29 29 0,29-1 0,-1-28 15,29 28-15,-28-28 0,-1 28 0,1-28 16,-1 29-16,29-29 0,-28 0 0,-1 0 16,29 28-16,-29-28 0,29 0 0,-28 0 15,28 0-15,-29 0 0,29 0 0,-28 0 16,27 0-16,-27 0 0,-1 0 0,29 0 16,-28 0-16,28 0 0,-29-28 0,29 28 15,-29 0-15,29-29 0,-28 29 0,28 0 16,-29-28-16,1 28 0,-1 0 15,1 0-15,-1-28 0,1 28 0,-29 0 0,29-28 16,-29 28-16,28 0 0,-27-29 0,-1 29 16,0 0-16,1 0 0,-1-28 0,0 28 15,0 0-15,1 0 16,-1 0-16,0 0 16,0 0-16,-28 28 31,0 1-16,29-29 1,-29 28 0,-57-28-16,57 28 15,-28-28 1,0 0-16,-1 0 31,1 0-31,28-28 0,-28 28 16,28-28-16,0-29 15,-28 57-15,28-28 0,0 0 0,0-1 16,0 1-16,0 0 16,56 28-1,-28 0-15,1 0 16,-1 28-16,0 0 16,0-28-16,1 29 0,-29-1 15,28-28-15,-28 28 0,28 0 16,-28 1-16,0-1 0,0 28 15,-56-27-15,56-1 16,-57 0-16,57 29 0,-28-29 0,28 0 16,-57 29-16,57-29 0,-28 0 0,28 1 15,-28-1-15,28 0 0,-28 0 0,-1-28 16,1-56 0,28-1-16</inkml:trace>
  <inkml:trace contextRef="#ctx0" brushRef="#br0" timeOffset="319508.4573">14502 12464 0,'0'29'31,"0"-1"-31,28-28 15,-28 56-15,0-27 0,0 27 16,0 1-16,0-29 0,0 0 16,0 0-16,0 1 0,0-1 15,0 0-15,0 0 0,0 1 16,0-1-16,57-28 0,-57 28 0,0 1 16,28-29-16,-28 28 0,0 0 0,29-28 15,-29 28-15,28-28 16,-28-56-1,0-1-15,0 29 16,0 0-16,0-29 0,0 29 0,0-29 16,0 1-16,0-1 0,0 1 0,0-1 15,0 1-15,0 28 0,0-29 0,-28 29 16,28-1-16,0 1 0,0 0 0,0 0 16,0 84-1,0-28 1,28 29-16,-28-29 15,0 29-15,28-29 0,-28 0 0,28 29 16,1-29-16,-1 29 0,-28-29 0,28 0 16,-28 0-16,28 1 0,-28-1 0,29-28 15,-1 28-15,-28 0 0,28-28 16,0 0-16,1 0 0,-1 0 16,-28-28-16,28 28 0,-28-56 15,29 56-15,-29-57 0,28 29 0,-28 0 16,0-1-16,0 1 0,0 0 0,0 0 15,0-1-15,0 1 0,0 0 0,0 0 16,0-1 0</inkml:trace>
  <inkml:trace contextRef="#ctx0" brushRef="#br0" timeOffset="319772.4798">15237 12549 0,'0'57'15,"0"-29"-15,0 0 16,0 0-16,0 1 0,0-1 16,57 0-16,-57 0 0,0 1 0,28-1 15,-28 0-15,28-28 0,-28 28 0,29 1 16,-1-29-16,0 28 15,0-28-15,1 0 16,-1 0 0,0-57-16,0 1 0,1 28 15</inkml:trace>
  <inkml:trace contextRef="#ctx0" brushRef="#br0" timeOffset="319955.8388">15774 12040 0,'29'0'15,"-58"0"-15,1 29 16,28-1 0,-57 0-1,57 57-15</inkml:trace>
  <inkml:trace contextRef="#ctx0" brushRef="#br0" timeOffset="320576.4459">15689 13001 0,'-28'0'15,"28"-28"1,0-29-16,0 1 16,57 28-16,-57-1 0,0 1 0,0 0 15,0 0-15,0-1 0,0 1 0,0 0 16,28 0-16,0-1 0,-28 1 15,29 28-15,-1-28 16,0 28-16,0 0 16,-28 56-16,29-56 0,-29 57 0,28-57 15,-28 56-15,28-27 0,-28-1 0,0 0 16,0 0-16,0 1 0,28-1 0,-28 0 16,0 0-16,0 1 0,0-1 0,0 0 15,29-28-15,-29-28 31,0 0-15,0-29-16,0 29 0,0-29 0,0 29 16,0 0-16,0 0 0,0-1 15,28 1-15,-28 0 0,0 0 16,0-1-16,28 29 0,-28-28 0,29 0 16,-1 28-1,0 56 1,0-27-1,1 27-15,-29-28 16,28 1-16,-28-1 0,28 0 0,-28 29 16,28-29-16,-28 0 0,0 0 0,29 1 15,-29-1-15,28 0 0,-28 1 16,28-29-16,-28 28 0,28-28 16,1 0-1</inkml:trace>
  <inkml:trace contextRef="#ctx0" brushRef="#br0" timeOffset="320981.9326">16622 12747 0,'57'28'0,"-114"-56"0,114 84 0,-1-27 15,-27-29 1,27 0 0,-56-29 15,0 1-31,0 0 16,-56 0-1,27 28-15,-27 0 31,56 56-31,-28 85 16,28-112 0,28 112-1,0-84 1,0-57-16,1 56 16,-1-56-16,-28 28 15,28-28 1</inkml:trace>
  <inkml:trace contextRef="#ctx0" brushRef="#br0" timeOffset="321291.9583">16905 12747 0,'57'28'31,"-57"0"-31,28 29 16,28 56 0,-56 0-1,29-56 1,-29-114 31,0 1-16,0 27-31,0-56 16,0 57-16,0-85 15,0 57-15,28-1 0,0 57 0,-28-28 0,28 28 16</inkml:trace>
  <inkml:trace contextRef="#ctx0" brushRef="#br0" timeOffset="321596.1798">17414 12747 0,'56'28'16,"-27"-28"-1,27 85 1,-56-57 0,57 85-1,-29-84 1,-28 27-16,0-28 0,0 1 15,-56-29 1,56 28 0,-29-28-16,1-57 31,0 57-15,-1-84-16,1 27 0,28 29 0,0-29 15,-28 29-15,28 0 0,0-1 16,0 1-16</inkml:trace>
  <inkml:trace contextRef="#ctx0" brushRef="#br0" timeOffset="323748.7243">18488 11955 0,'-28'-28'0,"0"28"32,28-28-32,-29 28 31,1 0-16,28 28 1,-28-28-16,28 28 16,-28-28-16,28 29 0,0-1 0,-29 0 15,29 1-15,0 27 0,0-28 0,-28 1 16,28 27-16,0-28 0,0 1 0,0 27 16,0-28-16,0 29 0,-28-29 0,28 1 15,0 27-15,0-28 0,0 1 16,0-1-16,0 28 0,0-27 0,0-1 15,0 0-15,0 29 0,56-29 0,-56 0 16,0 0-16,29 1 0,-29-1 0,0 0 16,0 1-16,0-1 0,28 0 0,0 0 15,-28 1-15,28-1 16,-28 0-16,29 0 16,-29 1-16,0-1 0,28 0 15,0-28 16,0 0-15</inkml:trace>
  <inkml:trace contextRef="#ctx0" brushRef="#br0" timeOffset="326319.7289">18601 11927 0,'-28'0'16,"28"28"15,0 1-31,0 27 15,0-27-15,0-1 0,0 28 16,0-27-16,0 27 0,0-28 0,0 29 16,0-29-16,0 29 0,56-1 15,-56 1-15,0-1 0,0 1 0,0 28 16,0-29-16,29 1 0,-29-1 0,0 1 16,0-29-16,28 29 0,-28-29 0,0 0 15,0 0-15,0 1 0,0-58 31,0-27-15,0 28-16,-28-1 0,28 1 0,0-29 16,-29 29-16,29-28 0,0-1 0,-28 1 15,28 27-15,-28-55 0,28 27 0,0 1 16,0-1-16,0 0 0,0 1 0,0-1 16,0 1-16,0-1 0,0 1 15,0 28-15,28-29 0,-28 29 0,28-29 16,-28 29-16,57 0 0,-57-1 0,28 1 15,1 28-15,-1-28 0,0 28 16,0 0-16,1 56 0,-1-56 16,0 57-16,-28-29 0,28 29 0,-28-29 15,29 29-15,-29-1 0,28 1 0,-28-1 16,28 29-16,-28-29 0,29 29 0,-29-28 16,28-1-16,-28 29 0,0-28 0,0-1 15,28 1-15,-28-1 0,0 1 0,0-1 16,0-27-16,0-1 0,0 0 0,-56 0 15,56 1-15,-29-29 0,1 0 16,-29 0-16,29 0 16,0 0-16,0 0 0,-1 0 0,1 0 15,0-29-15,0 29 0,-1-56 0,1 56 16,0-28-16,28-1 0,-29 1 0,29 0 16,0-1-16,0 1 0,0 0 0,0 0 15</inkml:trace>
  <inkml:trace contextRef="#ctx0" brushRef="#br0" timeOffset="326799.7235">19308 12521 0,'28'28'0,"-28"0"16,28-28-16,-28 29 0,29-29 15,-29 28-15,28-28 16,0 28-16,1-28 15,-29-56-15,0 27 16,0 1-16,0-28 16,0 27-16,-29 1 15,1 28 1,0 0-16,-1 0 16,1 28-16,0 1 15,28 27-15,0-28 0,0 1 16,0-1-16,0 0 0,0 0 15,0 29-15,0-29 0,28 0 0,-28 1 16,57-1-16,-57 0 0,28-28 16,-28 28-16,28-28 0,1 0 0,-1 29 15,0-29 1,0 0-16</inkml:trace>
  <inkml:trace contextRef="#ctx0" brushRef="#br0" timeOffset="327075.9535">19873 12606 0,'29'-29'16,"-29"1"0,0 0-1,-57 28 1,29 0-16,0 0 15,28 56-15,-29-56 0,29 57 16,0-29-16,0 0 0,0 29 0,0-29 16,0 0-16,0 1 0,0 27 0,0-28 15,57 1-15,-57-1 0,0 0 0,28 1 16,-28-1-16,28 0 0,1 0 16,-1 1-16,0-29 15,0 0-15</inkml:trace>
  <inkml:trace contextRef="#ctx0" brushRef="#br0" timeOffset="327290.5872">20156 12606 0,'0'0'0,"28"0"0,1 28 31,-29 28-15,0-27-16,28-1 0,-28 28 16,0-27-16,0-1 0,28 0 0,-28 0 15,28 1-15,-28 27 0,0-27 0,29-1 16</inkml:trace>
  <inkml:trace contextRef="#ctx0" brushRef="#br0" timeOffset="327824.6771">20410 13114 0,'29'29'0,"-29"-86"16,0 29-1,28-57 1,-28 57-16,28-57 15,-28 57-15,0-1 0,29 1 16,-1-57 0,0 57-1,-28 56 1,28 29 0,-28-29-16,0 0 0,29 1 0,-29-1 15,0 0-15,28 29 0,-28-29 0,0 0 16,28 1-16,-28-1 15,0-56 1,0-1 0,0 1-16,0 0 0,0-29 15,0 29-15,0 0 0,0-1 0,0 1 16,0 0-16,0 0 0,0-1 0,0 1 16,0 0-16,28 0 0,-28-1 15,29 29 1,-1 0-1,0 29-15,-28 27 16,29-28-16,-29 1 0,28-1 16,-28 0-16,28 0 0,0 1 0,-28-1 15,29 28-15,-29-27 0,0-1 0,28-28 16,-28 28-16,0 1 0,0-1 16</inkml:trace>
  <inkml:trace contextRef="#ctx0" brushRef="#br0" timeOffset="328447.8133">21145 12690 0,'29'0'16,"-1"0"-1,-28 29-15,28-29 16,1 0-1,-29 28-15,28-28 16,-28 28-16,0 0 16,0 29-16,28-57 15,-28 28-15,0 0 0,0 1 0,0 27 16,-28-56 0,28 29-16,-57-29 15,29 0-15,28-29 16,-28 29-16,28-56 15,-29 56-15,29-29 0,-28 1 16,28 0-16,0 0 0,0-1 16,0 1-16,0 0 15,0 0-15,0-1 0,0 1 16,28 28-16,-28-28 0,29 28 16,-29-28-1,28 28-15,0 0 16,-28 56-16,0-28 15,0 1-15,29-1 0,-29 0 0,0 0 16,28 1-16,-28 27 0,28-28 0,-28 1 16,0-1-16,28 0 0,-28 29 15,0-29-15,29 0 0,-29 1 16,0-1-16,0 0 0,28 0 16,-28 1-16</inkml:trace>
  <inkml:trace contextRef="#ctx0" brushRef="#br0" timeOffset="329056.9186">21513 11842 0,'0'57'0,"0"-29"16,0 0-16,0 1 0,0-1 16,0 0-16,0 29 0,0-29 0,0 29 15,0-1-15,0 1 0,0-1 0,28 1 16,-28 28-16,0-29 0,0 1 0,29 27 15,-29 1-15,0-28 0,0 27 0,0-27 16,28 0-16,-28-1 0,0-28 0,0 29 16,0-29-16,0 0 0,0 1 15,0-1-15,0 0 16,0 0 0</inkml:trace>
  <inkml:trace contextRef="#ctx0" brushRef="#br0" timeOffset="329479.1575">21909 11871 0,'0'28'16,"0"0"-16,28 0 0,-28 1 15,28 27-15,-28-27 0,0-1 16,29 28-16,-29 1 0,28-1 0,-28 1 16,0-1-16,0 1 0,28 28 15,-28-29-15,0 29 0,0-28 0,0 27 16,0 1-16,0-28 0,0-1 0,0 29 16,0-28-16,0-1 0,0-28 0,0 29 15,0-1-15,-28-27 0,28 27 0,0-28 16,0 1-16,-28-1 0,28 0 0,-29-28 15</inkml:trace>
  <inkml:trace contextRef="#ctx0" brushRef="#br0" timeOffset="330261.9417">19195 13877 0,'0'-28'16,"-57"56"0,57 29-1,-28-57-15,28 57 0,-56-29 16,56 0-16,-29 0 0,29 1 0,-28-1 16,28 28-16,0 1 0,0-29 0,0 29 15,-28-1-15,28 29 0,0-28 0,0-1 16,0 29-16,0-29 0,0 29 15,56-28-15,-56-1 0,0 1 0,29-29 16,-29 29-16,28-29 0,-28 0 0,28-28 16,0 0-16,-28 28 0</inkml:trace>
  <inkml:trace contextRef="#ctx0" brushRef="#br0" timeOffset="330733.8961">19732 14358 0,'0'-28'0,"0"-1"15,0 1-15,-28-57 16,-29 85 0,29 0-1,0 0-15,-1 29 16,1 27-16,28 1 0,0 56 16,0-85-1,0 142-15,0-142 16,0 28-16,-28 255 15,28-169 17,0-114-32,-28 57 15,-1-57 1,-27-28-16,-29 0 16,57-57-16,-1 29 15,1 0 1,28 0-16,0-1 0,0 1 15</inkml:trace>
  <inkml:trace contextRef="#ctx0" brushRef="#br0" timeOffset="330998.7579">19817 14641 0,'-57'0'31,"29"0"-15,-57 28-16,0-28 15,29 0-15,28 0 16</inkml:trace>
  <inkml:trace contextRef="#ctx0" brushRef="#br0" timeOffset="331428.4611">20100 13962 0,'28'85'0,"-28"-57"15,28 1-15,-28-1 0,0 28 0,0-27 16,0-1-16,0 28 0,0 1 0,0-1 15,0 1-15,0 0 0,0-1 0,0 1 16,0-1-16,0 1 0,0-1 0,0-28 16,0 1-16,0-1 0,0 0 15,0 0-15</inkml:trace>
  <inkml:trace contextRef="#ctx0" brushRef="#br0" timeOffset="331807.203">20410 14358 0,'57'56'0,"-29"-27"15,1 27-15,27 1 16,-28 28 0,-28-57-16,29 57 15,-29-57 1,0 0-16,0 57 16,-57-85-16,29 0 31,28-28-31,-57-57 15,1-28 1,56 28 0,0 57-16,0-29 15,0 29-15,56 28 16,-27-28-16</inkml:trace>
  <inkml:trace contextRef="#ctx0" brushRef="#br0" timeOffset="332623.5784">20948 14414 0,'28'29'0,"0"-1"16,0 0 0,1 1-1,-1 27 1,0 1 0,-28-1-1,0-28-15,0 1 16,-28-1-16,-29 0 15,29-28 1,-28-28 0,27 0-16,1-57 15,28 28 1,0 29-16,-28 0 16,28 0-16,0-1 0,0 1 0,0 0 0,0-1 15,85 1 1,-29 28-1,-28 85 1,1-57 0,-29 1-16,56 112 15,-56-113-15,0 0 0,0 114 32,0-114-32,28 57 15,-28-29 1,29-27-16,-29-1 0,0 0 15,28-28 1</inkml:trace>
  <inkml:trace contextRef="#ctx0" brushRef="#br0" timeOffset="332928.181">21287 13991 0,'0'0'0,"28"0"16,-28 28 0,28 85-1,-28 85 1,0 28-1,0-57 1,0-112-16,0 112 16,0-112-16,0 0 0,29 27 15,-29-55-15,0 27 16,28-56-16,-28 28 0</inkml:trace>
  <inkml:trace contextRef="#ctx0" brushRef="#br0" timeOffset="333128.0793">21541 14697 0,'0'28'16,"-28"-28"-1,-85 0 1,85 0-16,-29-28 15,29 28-15,0 0 0,-1 0 16</inkml:trace>
  <inkml:trace contextRef="#ctx0" brushRef="#br0" timeOffset="333775.1237">21965 14386 0,'0'113'0,"0"-56"0,0-1 15,0-27-15,0 55 0,0-27 0,-28-1 16,28 1-16,0-29 0,-57 29 15,57-29-15,-28 29 0,28-29 0,-28-28 16,28 28-16,-28 0 0,-1 1 16,1-1-16</inkml:trace>
  <inkml:trace contextRef="#ctx0" brushRef="#br1" timeOffset="355223.4681">3901 16789 0,'28'0'0,"-28"56"16,29-56-16,-29 28 0,28 1 15,-28-1-15,28 0 0,-28 0 16,29 29-16,-29-29 0,0 1 0,28-1 15,-28 0-15,0 0 0,0 1 16,-28-29 0,28-57-16,-57 57 15,57-85-15,-57 57 0,29-57 0,0 29 16,-29-29-16,29 0 0,-28-28 0,27 28 16,-27 0-16,-1-28 0,29 29 0,0-1 15,-1 0-15,1 0 0,0 29 0,0-1 16,-1-28-16,29 57 0,0-28 0</inkml:trace>
  <inkml:trace contextRef="#ctx0" brushRef="#br1" timeOffset="355988.3841">10516 16930 0,'-28'56'16,"28"-27"-16,0-1 0,56 142 31,-56-142-31,29 170 31,-29-170-31,-29-85 16,-27 29-1,-1-113 1,-56-142 0,-28-56-1,84 254 1,1-141-1,28 170-15,28-1 16</inkml:trace>
  <inkml:trace contextRef="#ctx0" brushRef="#br1" timeOffset="356928.6676">18940 14443 0,'0'28'31,"0"29"-15,0-1-16,0-28 0,0 1 15,0-1-15,0 0 0,0 0 0,0 1 16,0 27-16,0-28 0,0 1 0,0-1 16,0 0-16,0 0 15,0-84 1,0 28-16,0-29 0,0 1 15,-28-1-15,28 1 0,-56-29 0,27 0 16,1-28-16,0 28 0,0 0 0,-1 1 16,1-1-16,0 0 0,-1 28 15,1 1-15,28-1 0,-28 1 0,0 28 16,28-1-16,-29 29 0</inkml:trace>
  <inkml:trace contextRef="#ctx0" brushRef="#br0" timeOffset="361727.5809">23548 10881 0,'-28'0'0,"28"29"0,0-1 16,0 113 0,0 114-1,0 27 1,0-140-1,0 27-15,0 1075 16,0-1018-16,0 0 0,0 0 16,0 820-1,0-481 1,-56-226 0,56-112-1,0-114 1,84-113-1</inkml:trace>
  <inkml:trace contextRef="#ctx0" brushRef="#br0" timeOffset="362797.9208">24425 11362 0,'0'-28'0,"-29"28"16,1 0 15,28 28 0,0 28-15,0-27-16,0-1 0,0 29 0,0-1 16,0 1-16,0-1 0,0 1 0,28 27 15,-28 1-15,0-28 0,29 28 0,-29-1 16,0-27-16,28 28 0,-28-29 16,0 1-16,28-1 0,-28 1 0,0-29 15,0 0-15,0 1 0,0-86 31,0 1-31,0 27 16,0-27-16,0-1 0,0 1 0,0-1 16,-28 1-16,28-1 0,0 1 0,0-1 15,0-28-15,0 29 0,0-1 0,0 1 16,0-1-16,0 1 0,0-1 0,0 29 16,0-29-16,0 29 0,0-29 0,0 29 15,28 0-15,-28 0 0,29-1 16,-29 1-16,28 28 15,0 0-15,0 0 16,1 0-16,-1 0 0,-28 28 0,28-28 16,0 85-16,1-57 0,-29 1 0,28 27 15,-28 1-15,28-1 0,-28 1 0,0-1 16,0 1-16,0-1 0,0-27 0,0 27 16,-56-28-16,56 29 0,0-29 0,-29-28 15,29 29-15,-28-29 0,0 0 16,0 0-16,28-29 15,-29 29-15,29-28 16,0 0-16,0-1 16,29 29-1,-1 29 1,0 27-16,0 1 16,-28-29-16,29 0 0,-29 1 15,0 27-15,0-28 0,0 1 0,0-1 16,0 0-16,0 29 0,0-29 0,0 0 15,-29-28-15,29 29 0,-56-1 16,28 0-16,-29-28 0,29 0 16,0-28-16,-1-29 15,29 1-15,0 27 0,0 1 16,0-28-16,0 27 0</inkml:trace>
  <inkml:trace contextRef="#ctx0" brushRef="#br0" timeOffset="363102.725">25188 11701 0,'0'28'0,"-28"1"16,-1 55-1,29-27 1,0 169 0,0-198-16,0 1 0,29 84 31,-1-85-31,29-28 16,-29 0-1,0-28 1,0-29-1,1-28-15,-29 57 0,28-28 0</inkml:trace>
  <inkml:trace contextRef="#ctx0" brushRef="#br0" timeOffset="363404.7398">25838 10825 0,'0'56'16,"0"-27"0,-28-29-16,28 141 15,-28-113-15,28 29 0,0-1 0,-29 227 32,29-198-32,0 84 15,0-112-15,0-1 0,0 57 16,29 29-1,-29-86 1,0-27 0,0-1-1</inkml:trace>
  <inkml:trace contextRef="#ctx0" brushRef="#br0" timeOffset="363722.6708">25980 11814 0,'56'0'15,"-28"0"-15,1 0 16,27-85 0,-28 85-1,-28-28-15,29-85 16,-29 85-16,0 0 15,-85 28 1,-28 28 0,85 28-1,-1 57 1,29 29 0,0-29-16,0-57 15,29-27-15,-29-1 0,56-28 16,29 0-1</inkml:trace>
  <inkml:trace contextRef="#ctx0" brushRef="#br0" timeOffset="364457.0188">26432 11616 0,'28'0'15,"0"0"-15,1 0 16,27 29 0,-28-29-1,57 169 1,-85-141-16,0 1 0,0-1 0,0 0 16,-28 85-1,28-84-15,-85 27 16,57-56-16,0 0 15,-1 0-15,1 0 16,28-28-16,-28 28 0,0-198 31,28 141-31,0-56 16,0 57-16,0 28 0,28-29 16,57-28-1,-57 57 1,0 28-1,0 0-15,-28 57 32,0-1-32,29 29 0,-29 84 15,0-56-15,28 170 0,-28-226 16,0-1-16,28 114 16,-28-142-16,0 29 15,29-57-15,-29-57 31,28-141-15,0-28 0,29 0-1,-29 56 1,-28 142-16,56-57 16,-56 57-16,29 28 15,27 0 1,-56 28-16,28 85 15,1-84-15,-29 27 0,28 227 32,0-142-17,-28-113-15,0 85 16,0-84-16,0 27 31</inkml:trace>
  <inkml:trace contextRef="#ctx0" brushRef="#br0" timeOffset="364825.8336">27450 11729 0,'28'-28'16,"0"28"-16,0 57 15,29-1 1,-57-28-16,28 57 16,0-57-16,-28 29 0,29 28 15,-1 28 1,-28-57-16,0 57 16,0-84-16,-57-1 0,57 0 0,-84 29 31,55-57-16,1-28-15,-28-57 16,27 0-16,29 28 0,0-197 31,57 197-31,-29-56 16,0 85-16,57-28 16,-28-1-1</inkml:trace>
  <inkml:trace contextRef="#ctx0" brushRef="#br0" timeOffset="365014.8883">28495 11758 0,'0'-29'0</inkml:trace>
  <inkml:trace contextRef="#ctx0" brushRef="#br0" timeOffset="365174.0432">28467 12238 0,'0'57'0,"0"-114"0,28 142 16,1-57-16,-1-28 31,0 0-31</inkml:trace>
  <inkml:trace contextRef="#ctx0" brushRef="#br0" timeOffset="367329.6186">30248 11673 0,'0'-28'0,"0"-1"16,28 29-1,-84 29 407,28-1-406,-1 28-16,29-27 15,-56-1-15,56 0 0,-28 0 0,28 29 0,-29-1 16,1-27-16,0 56 16,28-57-16,-28 28 0,-1-27 0,29-1 15,-28 0-15,28 0 0,-28 1 0,28-1 16,-29-28-16,1-28 15,28-57 1,0 57-16,-28-57 0,28 28 16,-28-28-16,28 1 0,0-1 15,-57-113-15,57 113 16,-28-56-16,0 56 0,-1 29 0,1-1 16,28 29-16,0-29 0,-28 29 0,28 0 0,0 0 15,0-1-15</inkml:trace>
  <inkml:trace contextRef="#ctx0" brushRef="#br0" timeOffset="368257.9849">31379 11136 0,'28'0'0,"-28"56"31,0-27-15,-56-1-16,56 0 0,-57 29 0,29-1 16,0 1-16,-1-29 0,-27 57 15,28-29-15,-1 1 0,-27-1 0,27 29 16,-27-28-16,28 27 0,-29-27 0,29 28 16,-29 0-16,29-1 0,0-27 0,-29 28 15,29-29-15,0 29 0,-1-28 0,29-1 16,-28-28-16,0 29 0,28-29 0,0 0 15,-28 1-15,28-1 0,0 0 16</inkml:trace>
  <inkml:trace contextRef="#ctx0" brushRef="#br0" timeOffset="368835.502">32227 11447 0,'0'0'0,"28"0"16,-84 0 15,28 0-31,-86 0 15,-83 0 1,168 0-16,-84 56 16,85-56-16,-57 113 31,85-28-15,0 0-16,57 28 15,-57-57-15,0-27 0,28 27 16,-28 312-1,0-142 1,0-141-16,0 112 16,0-83-16,0-86 15,0 113 1,0-113 0,28-84 15</inkml:trace>
  <inkml:trace contextRef="#ctx0" brushRef="#br0" timeOffset="369009.1616">32086 12210 0,'28'0'16,"-56"0"-16,-85 28 31,84-28-31,-27 0 0,-170 0 31,169 0-31,-56-28 16,85 28-16</inkml:trace>
  <inkml:trace contextRef="#ctx0" brushRef="#br0" timeOffset="369909.9335">30163 13651 0,'29'0'0,"-86"0"47,29 0-47,0 0 16,-1 0-16,1 0 0,0 0 0,0 0 15,-1 0-15,1 0 0,0 0 0,-1 0 16,1 0-16,0 0 0,0 0 0,-1 0 16,1 0-16</inkml:trace>
  <inkml:trace contextRef="#ctx0" brushRef="#br0" timeOffset="370203.5892">29852 13595 0,'29'28'0,"-29"29"15,0 140 1,0-140-1,0 141-15,0-85 32,0-28-32,-29 141 0,1-28 15,28-142-15,0-28 0,0 170 16,0-169 0,57-86-1</inkml:trace>
  <inkml:trace contextRef="#ctx0" brushRef="#br0" timeOffset="370494.6842">30898 13623 0,'29'57'0,"-58"-114"0,58 198 15,-86-84-15,57-29 0,-85 114 16,57-58-16,-113 171 16,84-171-16,1 1 0,-29 113 15,-85 85 1,85-170-1</inkml:trace>
  <inkml:trace contextRef="#ctx0" brushRef="#br0" timeOffset="371017.9931">31831 14019 0,'57'0'16,"-57"28"-16,-28-28 0,-57 0 0,56 0 16,-27 0-16,-1 0 0,1 0 0,28 0 15,-29-28-15,1 28 0,-1 0 0,29 0 16,-1 0-16,1 0 0,0 0 15,0 0-15,28 28 16,0 29-16,0-29 16,0 0-16,0 29 0,0-29 0,0 28 15,0 1-15,0-1 0,0 29 0,0-28 16,0 28-16,0-29 0,0 29 0,0 0 16,-29-29-16,29 29 0,0 0 0,-28-29 15,28 1-15,0-1 0,-28 1 0,28 28 16,0-57-16,0 28 0,0 1 0,-28-29 15,28 1-15,0-1 0,0 0 16,0 0-16,0 1 16,56-29-16</inkml:trace>
  <inkml:trace contextRef="#ctx0" brushRef="#br0" timeOffset="371204.7346">31803 14923 0,'0'-28'15,"-57"28"-15,1 0 16,-227-28 0,227 28-16,-142-29 15,141 1-15,1 28 0</inkml:trace>
  <inkml:trace contextRef="#ctx0" brushRef="#br0" timeOffset="371922.6589">27817 15969 0,'28'0'16,"-56"0"-16,56-28 0,-28-1 16,-56 29-16,-29 0 15,-141 57 1,-57 28-1,57-57 1,113-28 0,85 0-1,28-28 1</inkml:trace>
  <inkml:trace contextRef="#ctx0" brushRef="#br0" timeOffset="372173.7229">27252 15884 0,'28'113'16,"-28"-84"-16,0 310 31,-28-113-15,28-170-16,-29 170 15,29-84-15,0-114 0,0 170 32,0-170-32,0 0 15,0 1-15,57-29 16</inkml:trace>
  <inkml:trace contextRef="#ctx0" brushRef="#br0" timeOffset="372515.6271">27647 16449 0,'29'0'0,"-29"57"16,28-57-16,-28 28 0,28 142 15,-28-114 1,0 57 0,0-56-16,0-29 0,0 85 15,-28-113 17,0 0-17,28-56 1,0 27-16,113-140 31,-85 141-31,0-1 0,1 29 16</inkml:trace>
  <inkml:trace contextRef="#ctx0" brushRef="#br0" timeOffset="372810.8402">28269 16676 0,'-28'56'0,"56"-112"15,-112 112-15,84 1 0,0-29 0,-29 0 16,29 0-16,0 1 0,0 84 16,0-85-1,85-28 1,-28 28-1,-1-84 1,1-29 0,-57 57-1,56-85 1,-56 84-16,0 1 0,28-28 16</inkml:trace>
  <inkml:trace contextRef="#ctx0" brushRef="#br0" timeOffset="373179.4959">28580 16902 0,'57'28'0,"-29"-28"0,0 0 15,29 28 1,-29-28-16,29 0 15,-29-56-15,0 27 16,1-55 0,-29 55-16,0-27 15,-57 28-15,29 28 16,-57 0 0,0 84-1,85-55-15,-56 55 16,56-27-16,0-29 0,-29 57 15,29-57-15,0 85 16,0-84-16,0-1 0,57 28 16,28 1-1,28-57 1,-85 0-16,0 0 16</inkml:trace>
  <inkml:trace contextRef="#ctx0" brushRef="#br0" timeOffset="373805.1184">30248 16082 0,'-56'85'0,"27"-29"0,-84 86 15,-28 112 1,113-169-16,-198 254 15,169-282-15,29 27 16,-198 171 0,226-227-16,-85 85 15,85-85-15,0 1 0,-29 84 32</inkml:trace>
  <inkml:trace contextRef="#ctx0" brushRef="#br0" timeOffset="374330.6709">31125 16336 0,'0'0'16,"28"0"-1,-85 0 1,1 0-1,27 0-15,-112-28 16,113 0-16,-170 0 31,113 169 1,57 0-17,0 29 1,28-114-16,-29 142 15,29-141-15,0 28 0,-28-29 0,0 227 32,28-114-32,0-84 31,0-57-15,28-84-1</inkml:trace>
  <inkml:trace contextRef="#ctx0" brushRef="#br0" timeOffset="374513.8075">30842 17015 0,'-57'28'15,"1"-28"-15,28 57 0,-1-57 16,-84 28-16,85-28 15,0 28-15,-1-28 0,1 0 16,0 28 0</inkml:trace>
  <inkml:trace contextRef="#ctx0" brushRef="#br0" timeOffset="375198.676">31125 17043 0,'0'0'0,"28"0"16,0 0-1,0 28-15,1 29 16,-1-57-16,0 113 16,-28-85-1,0 57-15,0-29 16,-56-27 0,-29-1-1,28-56 1,1-114-1,27 1 17,29 85-32,57-29 31,-57 56-31,28 29 16,1-28-16,-1 28 0,0 0 0,0 28 15,-28 1-15,29 56 16,-29-29-1,0-28-15,28 57 0,-28-28 16,0 84-16,28-113 16,-28 29-16,0 84 15,28-113 1,1-56 0</inkml:trace>
  <inkml:trace contextRef="#ctx0" brushRef="#br0" timeOffset="375477.2356">31718 16139 0,'28'0'16,"-56"0"-1,56 113-15,-28-85 0,0 85 0,-56 85 16,56-113-16,0-1 16,-28 1-16,28 0 0,-57 254 15,1-141 1,27-113-16,29 56 16,0-113-16,0 1 0,-28-1 15,85-28 1,-57-28-16</inkml:trace>
  <inkml:trace contextRef="#ctx0" brushRef="#br0" timeOffset="375951.1572">32142 16986 0,'0'29'0,"0"-86"31,-28 57-31,28-28 0,-28 28 16,-1-28-16,1 28 16,0 0-16,0 0 15,28 56-15,-29-56 0,29 28 16,0 1-16,-28-1 16,28 0-16,0 1 0,0-1 0,0 28 0,0-27 15,0-1-15,0 0 0,0 0 16,0 1-16,0-1 0,0 0 15,0 0-15,0 1 16,0-1-16,-28 0 0,0 1 16,-1-29-1,1 0-15,0 0 16,-1-29-16,29-27 16,0 27-16,0 1 15,0 0-15</inkml:trace>
  <inkml:trace contextRef="#ctx0" brushRef="#br0" timeOffset="376349.5538">32142 17184 0,'57'29'15,"-57"-1"-15,28-28 0,85 56 31,-56-56-15,-29-56 0,0 28-1,-84-29 1,-1 29 0,-28 28-1,29 85 1,28 28-1,28 0 1,84-28 0,1-29-1,-28-28 1,-29-28-16,28 0 16,-27 0-1,-29-28 1,0-28-16,-57 56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7-25T23:31:30.1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14926 678 0,'0'28'0,"0"1"0,0-1 15,0 0-15,0 0 0,0 1 0,0-1 16,0 0-16,0 0 0,0 1 15,0 27-15,0-27 0,0 27 0,0 1 16,0-1-16,0 1 0,0-29 0,0 28 16,0 1-16,0-29 0,0 29 0,0-29 15,0 29-15,0-1 0,0 1 0,0-1 16,0 29-16,0-29 0,28 29 0,-28-28 16,0 28-16,0-1 0,0 1 0,0-28 15,0 27-15,0 1 0,29 0 0,-29 0 16,0 0-16,0-1 0,0-27 0,28 28 15,-28 0-15,0-1 0,0-27 16,0 28-16,0-29 0,0 1 0,28 28 16,-28-29-16,0 29 0,0-29 0,0 29 15,29 0-15,-29 0 0,0-29 0,0 57 16,0-28-16,28 0 0,-28 0 0,0 0 16,0 28-16,0-29 0,0 1 0,0 0 15,0 28-15,28-28 0,-28 0 0,0-29 16,0 29-16,0-29 0,0 1 0,0-1 15,0 29-15,0-28 0,0-1 0,0 1 16,0-1-16,0 29 0,0-28 16,0-1-16,0 29 0,0-28 0,0-1 0,0 1 15,0-1-15,0 1 0,0-1 16,0 1-16,0 28 0,0-29 0,0-28 16,0 29-16,0-1 0,0 1 0,0-29 15,0 29-15,0-29 0,0 0 0,0 29 16,0-29-16,0 0 0,0 29 0,0-29 15,0 29-15,0-29 0,0 28 0,0-27 16,0 27-16,0-28 0,0 29 0,0-1 16,0 1-16,0 0 0,0-29 0,0 28 15,0 1-15,0-1 0,0-27 0,0 27 16,0-28-16,0 29 0,28-29 16,-28 85-16,29-56 0,-29-1 15,0 1-15,0-1 0,28 29 0,-28-28 0,0-1 16,0 29-16,0 0 0,28-29 15,-28 29-15,0 0 0,0-29 0,0 1 16,28 0-16,-28-1 0,0 1 0,0-29 16,0 0-16,0 0 0,0 1 0,0-1 15,0 0-15,0 0 0,0 29 16,0-29-16,0 1 0,0-1 16,0 0-16,0 0 0,0 1 0,0-1 15,0 0-15,0 0 0,0 1 0,0-1 16,0 0-16,0 0 0,-28 1 0,28-1 15,0 0-15,0 0 0,0 1 16,0-1-16,0 0 0,0 1 0,0-1 0,0 0 16,0 0-16,-28 1 0,28-1 15,0 0-15,0 0 0,0 1 16,0-1-16,0 0 16,0 0-16,0 1 0,0-1 15,0 0 1,0 0-1,28-28-15,-28 29 16,28-1-16</inkml:trace>
  <inkml:trace contextRef="#ctx0" brushRef="#br0" timeOffset="1972.0974">15435 10712 0,'0'-28'0,"0"-29"16,0 29-16,0 0 15,28 28 16,1 0 1,-29-29-32,28 29 0,0 0 15,-28-28 1,28 28-16,1 0 16,-1 0-1,0 0-15,0-28 16,1 28-1,-1-29-15,0 29 16,1 0-16,-1-28 16,28 28-16,-27 0 0,-1 0 0,28 0 15,-27 0-15,-1 0 0,29 0 16,-29 28-16,0-28 0,29 0 0,-29 0 16,28 0-16,1 0 0,-29 0 0,29 0 15,-1 0-15,1 0 0,-1-28 0,1 28 16,-1-28-16,1 28 0,0-28 0,-1 28 15,1-57-15,-1 57 0,1-28 0,-1 28 16,29 0-16,-28-28 0,-1 28 0,29-29 16,-29 29-16,1 0 0,28-28 0,0 28 15,-29-28-15,29 28 0,-29-28 0,29-1 16,0 29-16,0-28 0,0 28 16,0-28-16,-1 28 0,1-28 0,0 28 0,0 0 15,0-29-15,-1 29 0,1-28 16,-28 28-16,28-28 0,-1 28 0,-27-29 15,28 29-15,-29-28 0,29 0 0,-28 28 16,-1-28-16,29-1 0,-29 29 0,29-28 16,-28 28-16,28 0 0,-1-28 0,-27 28 15,28-28-15,0 28 0,-29 0 0,29 0 16,0 0-16,0 0 0,-29 0 0,29 0 16,0 0-16,0-29 0,-1 29 0,1 0 15,0 0-15,-29 0 0,29 0 0,0 0 16,0-28-16,-29 28 0,29 0 0,0 0 15,-28 0-15,27 0 0,1 0 0,0 0 16,-28 0-16,27 0 0,1 0 0,0 0 16,0 0-16,0 0 0,-1 28 15,1-28-15,0 0 0,0 0 0,0 0 16,-1 0-16,1 0 0,0 0 0,0 0 16,0 0-16,-1 0 0,-27 0 0,28-28 15,0 28-15,-29 0 0,29 0 0,0 0 16,0 0-16,-29 0 0,29 0 0,0 0 15,0 0-15,-1 0 0,1 0 0,28 0 16,-28 0-16,0 0 0,28 0 0,-28 0 16,28 0-16,0 0 0,-28 28 0,0-28 15,28 0-15,-29 0 0,29 0 16,-28 0-16,0 29 0,0-29 0,28 0 16,-28 0-16,0 0 0,-1 0 0,1 0 15,0 0-15,0 0 0,28 0 0,-28 0 16,0 0-16,28 0 0,-29 0 0,1-29 15,28 29-15,-28 0 0,28 0 0,-28 0 16,0 0-16,0 0 0,28 0 0,-29 0 16,-27 0-16,28 0 0,0 0 0,-1 0 15,1 0-15,0 0 0,0 0 0,0 0 16,-29 0-16,29 0 0,0 0 16,0 0-16,28 0 0,-28 0 0,-1 0 15,1 0-15,28 0 0,-28 0 0,28 0 16,-28 0-16,0 0 0,28 29 0,-28-29 15,28 0-15,-28 28 0,-1-28 0,1 0 16,0 28-16,0-28 0,0 28 0,28-28 16,-29 0-16,1 0 0,0 0 0,0 0 15,0 29-15,-1-29 0,1 0 0,0 0 16,0 0-16,0 0 0,28 0 0,-28 0 16,-1 0-16,1 0 0,0 28 0,0-28 15,0 0-15,-29 28 0,29-28 0,0 0 16,-29 0-16,29 0 0,0 28 0,-29-28 15,29 0-15,-28 0 0,-1 0 16,29 0-16,-28 29 0,-1-29 0,29 0 16,-28 0-16,140 0 15,-140 28-15,0-28 0,-1 0 0,29 0 16,-29 28-16,1-28 0,0 0 0,-1 29 16,29-29-16,-29 0 0,-27 0 0,27 0 31,-28 0-31,1 0 0,-86 0 0,29 0 0,-29-29 0</inkml:trace>
  <inkml:trace contextRef="#ctx0" brushRef="#br0" timeOffset="3400.9572">15576 1611 0,'0'-28'16,"0"-1"-16,0 86 31,0-1-31,0-27 16,0 27-16,0 57 15,29-85-15,-29 29 0,0 0 0,28-1 16,-28 1-16,0-1 0,0 1 0,28-1 16,-28 29-16,28-57 0,-28 29 15,29-1-15,-29 1 0,28-29 0,-28 0 16,0 1-16,28-29 16,1 0-16,-29-29 15,28-27-15,-28 28 0,28-29 16,-28 29-16,0-29 0,28 29 0,-28-29 15,0 1-15,0-1 0,29 29 0,-29-28 16,0-1-16,0 1 0,0-1 0,0 0 16,28 29-16,-28-28 0,0 27 0,0-27 15,28 28-15</inkml:trace>
  <inkml:trace contextRef="#ctx0" brushRef="#br0" timeOffset="3963.8705">16283 2063 0,'28'0'15,"1"28"1,-29 1 0,28-29-16,-28 28 0,28 0 0,-28 0 15,0 1-15,28-1 0,-28 0 16,0 0-16,0 1 0,0-1 0,0 0 16,0 0-16,0 1 0,0-1 0,-56 0 15,56 1-15,0-1 0,-28 0 0,-1 0 16,-27-28-16,28 0 15,-1 0-15,29-28 16,-28 28-16,28-56 0,0 27 16,-28 1-16,28 0 0,0-29 15,0 29-15,0 0 0,0-29 0,0 29 16,0-29-16,0 29 0,0 0 0,28 0 16,-28-1-16,28 29 0,-28-28 15,57 28-15,-29 28 16,0 29-1,-28-29-15,0 0 0,0 1 0,29 27 16,-29-28-16,28 29 0,-28-29 0,0 29 16,28-29-16,-28 29 0,0-29 0,28 28 15,-28-27-15,0-1 0,29 28 0,-29-27 16,0-1-16,28-28 0,-28 28 16,0 0-16,28-28 15</inkml:trace>
  <inkml:trace contextRef="#ctx0" brushRef="#br0" timeOffset="4286.6285">16679 2091 0,'0'-28'0,"0"56"0,28-56 31,-28 85-31,0-1 16,28 114 0,-28 28-1,0-85 1,0-57 0,0-28-16,0-56 15,29-28 1,-1-86-1,-28-27 1,28 27 0,1 58-1</inkml:trace>
  <inkml:trace contextRef="#ctx0" brushRef="#br0" timeOffset="4501.502">17075 2120 0,'0'0'15,"0"84"17,0-27-32,0 310 31,-29-282-16,29-57 1</inkml:trace>
  <inkml:trace contextRef="#ctx0" brushRef="#br0" timeOffset="5089.0168">17470 2091 0,'0'29'32,"0"-1"-17,0 0-15,29-28 16,-29 28-16,0 1 0,0-1 16,0 0-16,0 0 0,28 1 0,-28-1 15,0 0-15,0 0 0,0 1 0,0-1 16,0 0-16,0 1 0,-28-1 0,28 0 15,0 0-15,-57-28 0,57 29 0,-28-29 16,0 0-16,-1 0 16,29-29-16,-28 29 0,28-56 0,0 28 15,-28-1-15,28-27 0,0 27 0,0 1 16,0 0-16,0 0 0,0-1 0,0 1 16,0 0-16,0 0 0,0-1 0,28 29 15,-28-28-15,57 28 16,-57-28-16,28 28 0,0 0 15,-28 56-15,28 1 16,-28-29-16,29 29 0,-29-1 0,0-28 16,28 29-16,-28 0 0,0-1 0,28 1 15,-28-29-15,0 28 0,29 1 0,-29-29 16,0 29-16,0-29 0,0 0 0,28-28 16,-28 29-16,0-86 31,28 57-31,-28-57 0</inkml:trace>
  <inkml:trace contextRef="#ctx0" brushRef="#br0" timeOffset="5566.1946">17753 1583 0,'28'-29'31,"1"29"-31,-29 29 16,0 55 0,0 114-1,0-56-15,0 197 16,0-283 0,0 29-16,0-28 0,-29 112 15,29-197 16,0 0-15,0-1-16,0-27 16,29 56-16,-29-28 0,28 28 15,0 0-15,0 0 16,1 28 0,-1 28-16,-28-27 15,0-1-15,0 0 0,28 0 0,-28 1 16,0-1-16,0 0 0,0 0 0,0 1 15,0-1-15,0 0 0,0 1 16,-28-29-16,28 28 0,-28-28 16,-1 0-16,1 0 15,0-28-15,0 28 0,28-57 0,-29 29 16,1-1-16,28-27 0,-28 28 0,28-1 16,-28 1-16,28 0 0,0 0 0</inkml:trace>
  <inkml:trace contextRef="#ctx0" brushRef="#br0" timeOffset="5996.1604">18262 1611 0,'0'28'16,"0"0"-16,0 29 15,0-29 1,0 57-16,0-57 15,0 0-15,0 29 0,-28 169 16,28 0 0,0-169-1,0 112-15,0-112 16,0-1-16,-29 1 0,29 28 16,0-57-1,57-28 1,0-85-1</inkml:trace>
  <inkml:trace contextRef="#ctx0" brushRef="#br0" timeOffset="6355.8307">18686 2628 0,'57'0'16,"-29"-56"-16,0 28 15,29-29 1,-29-28 0,-85 85-1,29 0 1,-28 28-1,-1 1 1,57-1-16,-28 29 16,28-29-16,0 0 15,-29 0-15,29 114 16,0-114-16,0 28 16,0-27-1,57-1 1,-29-28-1</inkml:trace>
  <inkml:trace contextRef="#ctx0" brushRef="#br0" timeOffset="7875.2884">19393 2487 0,'-57'-28'0,"57"-1"31,28 29 32,-28-28-63,29 28 15,-29-28 79,0 0-78,0-1-16,0 1 15</inkml:trace>
  <inkml:trace contextRef="#ctx0" brushRef="#br0" timeOffset="8286.2498">19449 2854 0,'0'-28'0,"0"56"63,0 1-63,0-1 31,0 0 0,29-28 47</inkml:trace>
  <inkml:trace contextRef="#ctx0" brushRef="#br0" timeOffset="12450.1143">27902 2487 0,'-28'0'0,"28"28"16,0 29 0,0-29-16,0 0 0,0 29 15,0-29-15,28 0 0,-28 29 0,0-29 16,0 29-16,0-1 0,0 1 0,0-1 16,0 1-16,0-1 0,0 1 0,0-1 15,0 1-15,-28 28 0,28-29 0,0 29 16,0 0-16,0 0 0,0-1 0,0 1 15,56 28-15,-56-28 0,0 28 0,0-28 16,0 28-16,0 0 0,0-28 0,0 28 16,0 0-16,0 0 0,0 0 0,0 0 15,0 0-15,0 0 0,0-28 0,-28 28 16,28-28-16,0 0 0,-28-1 0,28-27 16,0 28-16,0-29 0,0 1 0,0-1 15,-29 1-15,29-1 0,0-27 16,0-1-16,0 28 0,-28-27 0,28-1 15,0 29-15,0-29 0,0 28 0,0-27 16,0 27-16,0-28 0,0 29 0,0-1 16,0 1-16,0-1 0,0-27 0,0 27 15,0 1-15,0-1 0,0-27 0,0 27 16,0-28-16,0 1 0,0-1 0,0 0 16,0 0-16,0 1 0,0-1 15,0 0-15,0 0 0,0 1 16,0-1 15,-28-28 32,-1 0-48,-27 0-15,28 28 0,-1-28 16,1 0-16,0 29 0,0-29 0,-1 0 15,-27 0-15,28 0 16,-114 28-16,86-28 0,-1 0 0,1 0 16,-1 0-16,0 0 0,1 0 15,-29 0-15,29 0 0,-29 0 0,28 0 16,-28 0-16,29 0 0,-29 0 0,0 28 16,0-28-16,1 0 0,-1 0 0,0 28 15,0-28-15,0 0 0,1 0 0,-1 0 16,0 0-16,0 0 0,0 0 0,1 0 15,-29 0-15,28 0 0,0 0 0,0-28 16,-28 28-16,28-28 0,0 28 0,1-28 16,27 28-16,-28-29 0,29 29 0,-29-28 15,28 28-15,1-28 0,-1-1 0,29 29 16,-29-28-16,1 0 0,-1 28 0,29-28 16,-28 28-16,-1-29 0,29 1 15,-29 28-15,1-28 0,27 0 0,-27-1 16,-1 1-16,1 0 0,28 0 0,-29-1 15,29 1-15,-29 0 0,1 0 0,27-1 16,-27 1-16,-1 0 0,29 28 0,-28-29 16,-1 29-16,29-28 0,-29 28 0,29-28 15,-29 28-15,29 0 0,-28 0 0,27 0 16,-27-28-16,27 28 0,-27 0 0,28 0 16,-29 0-16,29-29 0,-29 29 0,29-28 15,-28 28-15,-1-28 0,29 0 0,-29 28 16,29-29-16,0 1 0,-29 0 0,29 28 15,0-28-15,-1 28 0,1 0 0,0-29 16,-29 29-16,29 0 0,0 0 16,-1 0-16,1 0 0,0 0 15,0 0-15,-1 0 0,1 0 16,0 0-16,0 0 0,-1 0 16,1 0-16,0 0 15,-1 0-15,1 0 16,0 29-16,0-1 31,-1-28-15,1-57 15,28 29-15,0-28-16,0 27 0,0 1 15,0 0-15,0-1 0,0 1 0,0 0 16,0-29-16,0 29 0,0 0 0,0-29 15,0 29-15,0-28 0,0 27 0,0 1 16,0-28-16,0 27 0,0-27 0,0 27 16,0-27-16,0 28 0,0-29 0,0 29 15,0-29-15,0 29 0,0-28 0,-28 27 16,28-27-16,0 27 0,-28-27 16,28 28-16,-29-29 0,29 1 0,0 27 15,-28-27-15,28-1 0,-28 1 0,28-1 16,-29 29-16,29-29 0,0 29 0,-28-28 15,28 27-15,0-27 0,0 28 0,0-29 16,0 29-16,-28 0 0,28-29 0,0 29 16,0 0-16,0-29 0,0 29 0,-28-29 15,28 29-15,0-29 0,0 29 0,0-28 16,0 27-16,0-27 0,0 28 0,0-29 16,0 29-16,0-29 0,0 1 0,0 27 15,0-27-15,0-1 0,0 29 0,0-28 16,0-1-16,0 29 0,0-29 0,0 29 15,0-29-15,0 1 0,0-1 16,0 29-16,0-28 0,0-1 0,0 29 16,0-29-16,0 29 0,0-28 0,0 27 15,0 1-15,0 0 0,0-1 16,0 1-16,0 0 0,0 0 16,0-1-16,0 1 15,0 0-15,0 0 0,0-1 16,28 1-16,-28 0 0,0 0 15,0-1-15,28 1 16,-28 0 0,28 28 15,1 0-31,56 28 31,-57-28-31,0 28 16,0-28-16,1 0 0,-1 0 15,0 0-15,0 29 0,1-29 16,-1 0-16,0 28 0,1-28 0,-1 0 16,0 0-16,0 0 0,1 0 0,-1 28 15,0-28-15,0 0 0,1 0 0,-1 28 16,0-28-16,0 0 0,1 0 0,27 0 16,-27 29-16,-1-29 0,0 0 15,0 0-15,29 0 0,-29 0 0,0 0 16,29 28-16,-29-28 0,1 0 0,-1 0 15,28 0-15,-27 0 0,27 0 0,-28 0 16,1 0-16,27 0 0,-28 0 0,29 0 16,0 0-16,-1 0 0,-28 0 0,29 0 15,-1 0-15,1 0 0,0 28 0,-1-28 16,1 0-16,-1 28 0,1-28 0,-1 0 16,1 0-16,-1 0 0,1 29 0,-1-29 15,1 28-15,-1-28 0,1 0 0,0 0 16,-1 0-16,1 0 0,27 0 15,-27 0-15,-1 0 0,29 0 0,-28 0 16,28-28-16,-29 28 0,1 0 0,28 0 16,-29 0-16,1 0 0,-1 0 0,1-29 15,-1 29-15,-28 0 0,29 0 0,0 0 16,-29 0-16,28 0 0,-27 0 0,27 0 16,-28 0-16,1 0 0,27 0 0,-27 0 15,27 0-15,-28 0 0,1-28 0,27 28 16,-28 0-16,1 0 0,27-28 0,-28 28 15,1 0-15,27 0 0,-27-28 16,-1 28-16,28 0 0,-27 0 0,-1 0 0,28 0 16,-27 0-16,-1 0 0,0 0 0,29 0 15,-29 0-15,0 0 0,1 0 16,27 0-16,-28 0 0,1 28 0,27-28 16,-28 0-16,29 0 0,-29 0 0,29 0 15,-29 0-15,29 0 0,-1 0 0,1 0 16,-1 0-16,1 0 0,-1 0 0,1 0 15,-1 0-15,1-28 0,-1 28 0,1 0 16,0 0-16,-1 0 0,1 0 0,-29 0 16,0-29-16,0 29 0,1 0 0,-1 0 15,0 0 1,1-28-16,-1 28 0,0 0 16,-28 57-1</inkml:trace>
  <inkml:trace contextRef="#ctx0" brushRef="#br0" timeOffset="13615.0716">19873 5737 0,'0'-28'0,"29"0"16,-1 0-16,0-1 15,0 29-15,-28-28 16,29 28-16,-29-28 0,0 0 15,0-1-15,0 1 0,0 0 16,0-1-16,-29 1 0,29 0 16,-56 28-16,28-28 0,-29 28 0,29-29 15,-29 29-15,1-28 0,-1 28 16,29 0-16,-29-28 0,1 28 0,-1 0 16,29 0-16,-29 0 0,29 0 0,0 56 15,0-56-15,-1 29 0,1-29 16,28 56-16,0 1 0,0-29 0,0 0 15,0 1-15,28 27 0,-28-28 0,57 1 16,-57-1-16,56 0 0,-27-28 0,-1 28 16,0-28-16,1 29 0,27-29 0,-28 28 15,1-28-15,-1 0 0,28 28 0,-27 0 16,-1-28-16,0 29 0,1-1 16,-1-28-16,0 28 0,-28 1 0,28 27 15,-28-28-15,0 1 0,0-1 0,0 0 16,0 29-16,0-29 0,0 0 0,-28 0 0,28 1 15,-56-1-15,27-28 16,-27 0-16,27-28 16,1 28-16,0-57 0,0 1 15,28-1-15,-29 29 0,29-29 0,-28 1 16,28-1-16,-28 1 0,28 27 0,0-27 16,0 28-16,0-1 0,0 1 0,56 0 15,-56 0-15,29 28 0,27 0 16,-28 0-16,1 0 15,-1 28-15,0-28 0,1 56 16</inkml:trace>
  <inkml:trace contextRef="#ctx0" brushRef="#br0" timeOffset="13913.7336">19704 6557 0,'-29'0'16,"58"0"-16,-58-28 15,86-29 1,84 1 0,-112 56-1,27 0-15,-28 0 16,1 0-16,-29 113 16,-29 28-1,-27-84 1,-1-1-1,1-28 1,84-28 31</inkml:trace>
  <inkml:trace contextRef="#ctx0" brushRef="#br0" timeOffset="14197.7867">20919 6444 0,'57'-28'16,"-114"28"-1,-84 169 1,-57-56-1,142-56-15,-142 56 16,141-57-16,1-27 16,27-1-16,-140 57 15,112-57 1,57-56 0,0-29-1</inkml:trace>
  <inkml:trace contextRef="#ctx0" brushRef="#br0" timeOffset="14953.4856">19986 6614 0,'-28'197'31,"28"-168"-15,28-1-16,86 170 15,-114-170-15,56 29 16,-28-29-16,1 0 0,-1-28 15,85 85 1,-85-85-16,0 28 16,1-28-16,-86 0 31,29-28-15,-29 28-16,29 0 15,0 0-15,0 0 0,-1 0 0,1 0 16,0 0-16,28 28 0,-28-28 15,28 28-15,-29-28 0,29 29 16,0-1-16,0 0 16,0 0-16,29-28 15,-29 29-15,56-29 16,-28 0-16,1 0 16,-1 0-16,0 0 15,0 0-15,1 0 0,-1 0 16,0 0-16,0 0 0,1 0 15,-1 28-15,0-28 16,-28 28-16,0 1 0,29-29 16,-29 28-16,0 0 0,0 0 15,0 1-15,-57-1 0,0 0 16,57 0-16,-28-28 0,28 29 0,-56-1 16,27 0-16,1 0 15,0-28-15,28 29 16,0-1-16,0 0 15,56-28-15,1 29 0,-1-29 16,-27 28 0,27-28-16,1 28 0,-29-28 0,0 0 15,1 28-15,-1-28 0,0 0 0,0 0 16,1 0-16,-1 29 0,-85-86 31,29 57-15,28-28-16,-85 28 0,57-28 0,0 28 15,0 0-15,-1 0 0,1 0 16,0 0-16,-1 0 0,29 56 0,-28-28 16,28 29-16,0-29 15,0 0-15,0 1 0,0-1 0,57 0 16,-57 0-16,28 1 0,-28-1 0,57-28 16,-57 28-16,28-28 0,0 28 0,0-28 15,1 0-15,-1 0 0</inkml:trace>
  <inkml:trace contextRef="#ctx0" brushRef="#br0" timeOffset="15584.906">21513 8253 0,'57'0'16,"-114"0"-16,85 0 15,-113 56-15,57-56 0,-28 29 16,-199 140-1,57-56 1,57-28 0,113-85-1,28-28 1,56 28 0,-56-57-16,57 29 15,-57 0-15,0 0 0,28-86 31,-84 30-15,-29 27 0,56 57-16,-84 0 15,57 57 1,28-29-16,-1 28 16,29-27-16,0 84 15,57-28 1,-1-29-1,57-28 1,-28 1 0,-28-1-1,-29-28-15,85 28 16,-85 0-16,1-28 0,27 113 31,-56-56-15,-56 0-1,27-57 1,-27 0-16,-1 0 16,29-29-16,0 29 0,0-28 15,-86-85 1,86 28 0,28 29-1,57 56 1</inkml:trace>
  <inkml:trace contextRef="#ctx0" brushRef="#br0" timeOffset="15834.162">21287 9157 0,'-57'85'16,"114"-170"-16,-142 198 15,28-113-15,29 0 16,-57 0-1,57 0 1,85-28 0,27 0-1,1 28 1,-56 0-16,55 56 16,-27-56-16,-57 57 0,85 56 15</inkml:trace>
  <inkml:trace contextRef="#ctx0" brushRef="#br0" timeOffset="24286.0168">22870 1865 0,'-57'0'32,"29"0"-32,0 0 31,28 28 0,0 1-31,0-1 16,0 0-1,28-28-15,-28 29 0,0-1 0,28 0 0,1 0 16,-29 1-16,28-29 16,-28 28-16,0 0 0,28 0 15,-28 1-15,0-1 0,0 0 16,0 0-16,0 1 16,0-1-16,-56-28 15,56 28-15,-29-28 0,29 28 16,-28-28-16,0 0 15,0 0-15,-1 0 16,1 0 0,28-28-16,0 0 15,-28 0-15</inkml:trace>
  <inkml:trace contextRef="#ctx0" brushRef="#br0" timeOffset="25057.8767">23181 2063 0,'28'0'0,"0"0"15,-28-28 1,29 28-16,-29 28 31,0 0-31,0 1 16,0-1-16,0 0 0,0 0 15,0 1-15,0-1 0,0 0 16,0 0-16,0 1 0,0-1 16,0 0-16,-29-28 15,29 28-15,-28-28 16,0 0-16,0-56 16,28 28-1,-29 28-15,29-29 0,-28 29 0,28-56 16,0 28-16,0-1 0,0 1 15,0 0-15,0 0 0,0-1 16,0 1-16,0 0 0,28 0 16,-28-1-16,29 29 0,-1-28 15,0 28-15,0 0 32,1 0-32,-29 57 0,0-29 15,0 28-15,0-27 16,0 27-16,0-28 0,0 1 0,0-1 15,0 28-15,0-27 0,0-1 0,28 0 16,-28 0-16,0 29 0,0-29 0,0 1 16,28-1-16,-28 0 0,0 0 0,0 1 15,28-29-15,-28 28 0,29-28 16,-1 0 0,-28-28-16</inkml:trace>
  <inkml:trace contextRef="#ctx0" brushRef="#br0" timeOffset="25373.2939">23520 1639 0,'0'-28'0,"0"84"16,0-27 0,0 84-1,0 56 1,0-27-16,0-86 16,0 85-16,0-112 15,0 27-15,0 86 16,57-142-1</inkml:trace>
  <inkml:trace contextRef="#ctx0" brushRef="#br0" timeOffset="25754.2375">23775 2148 0,'-29'0'15,"29"56"1,0-27-1,0 27-15,0-28 0,0 1 16,0-1-16,0 0 0,0 0 16,0 1-16,29-29 15,-1 0 1,0 0 0,-28-29-16,28 1 15,1 0-15,-29 0 16,28-1-16,-28 1 0,28 28 15,-28-28-15,0 0 0,28-1 16,-28 1-16</inkml:trace>
  <inkml:trace contextRef="#ctx0" brushRef="#br0" timeOffset="26354.4149">24340 1526 0,'0'28'31,"0"1"-15,0 27-16,0-28 0,0 1 0,0-1 16,-28 0-16,28 29 0,0-29 0,0 28 15,-29-27-15,29 27 0,0-27 0,-28 27 16,28-28-16,0 1 0,0-1 0,0 0 15,0 0-15,0 1 0,-28-1 16,28 0-16,0 0 0,0 1 0,0-1 16,0 0-16,0 0 0,0 1 0,0-1 15,0 0-15,0 1 16,28-29-16,-28-57 16,28 57-1,-28-85 1,0 57-16,0 0 0,0-1 15,0 1-15,0 0 0,-28 0 16,28-1-16,0 1 0,-28 28 16,28-28-16,-28 28 0,-1 0 31,29 56-31,0-27 16,0-1-16,-28-28 15,28 28-15,0 0 0,0 1 0,0-1 16,0 0-16,57 0 15</inkml:trace>
  <inkml:trace contextRef="#ctx0" brushRef="#br0" timeOffset="26730.8505">24651 2120 0,'56'0'0,"-27"0"15,27 0-15,1 28 16,-29-28-16,0 28 16,1 0-1,-29 1-15,0 27 16,-29 29-1,-56-57 1,29 0 0,28-84-1,-1 56-15,29-113 16,0 85-16,0-1 16,0 1-16,0-28 15,57 56 1,-29 28-1</inkml:trace>
  <inkml:trace contextRef="#ctx0" brushRef="#br0" timeOffset="30379.5006">24594 4466 0,'0'-29'0,"29"29"47,-1 0-31,0 0-1,0 0-15,-28 29 0,29-1 16,-1 0-16,0 0 0,0 1 16,1-1-16,-29 0 15,28 0-15,-28 1 0,28-1 16,-28 0-16,0 0 0,0 1 15,-56-1-15,27-28 16,29 28-16,-56-28 0,28 0 16,-1 0-16,1 0 0,0 28 0,0-28 15,-1 0-15,1 0 0,0 0 0,0 0 16,-1 0-16,1 29 0,0-29 0,-1 0 16,29 28-16,-28-28 0,0 0 15,28 28 1,-28-28-1,28 29 17</inkml:trace>
  <inkml:trace contextRef="#ctx0" brushRef="#br0" timeOffset="30831.8834">24114 5229 0,'0'-29'15,"0"58"173,0-1-188,0 0 15,0 0 1,28-28 0,-28 29-1,28-29-15</inkml:trace>
  <inkml:trace contextRef="#ctx0" brushRef="#br0" timeOffset="32407.7532">22163 5426 0,'-28'0'47,"28"29"-15,0 27-17,-28-56-15,28 29 16,-29-1-1,29 0 1,-28-28-16,28 28 0,0 1 16,-28-29-16,28 28 0,0 0 15,0 0-15</inkml:trace>
  <inkml:trace contextRef="#ctx0" brushRef="#br0" timeOffset="33151.7677">22333 5540 0,'0'28'31,"0"0"-15,0 0 0,0 29-16,0-29 0,0 0 15,0 1-15,0-1 0,0 28 0,0-27 16,0 27-16,0 1 0,0-1 0,0 1 15,0-1-15,0 1 0,0-1 0,0-27 16,0 27-16,0-28 0,0 29 16,0-29-16,0 1 0,0-1 15,28-28-15</inkml:trace>
  <inkml:trace contextRef="#ctx0" brushRef="#br0" timeOffset="33495.7781">22559 5624 0,'0'29'16,"0"-1"-16,0 85 15,0-57 1,0 255 0,0-282-16,0 27 15,28 114 1,0-142-1</inkml:trace>
  <inkml:trace contextRef="#ctx0" brushRef="#br0" timeOffset="33675.9865">22559 6020 0,'0'0'15,"-28"0"-15,-29 28 16,29-28-16,0 0 16,-57 0-1,57 0 1</inkml:trace>
  <inkml:trace contextRef="#ctx0" brushRef="#br0" timeOffset="34101.0643">22842 5964 0,'28'0'16,"0"0"-1,29 28 1,-29 0 0,-28 0-16,28 29 15,-28-29-15,0 0 0,0 1 0,-56 84 31,-1-85-15,29 0-16,0-28 16,-1 0-16,1-141 31,28 28-15,28 56-1,1 29 1,-1 0-1</inkml:trace>
  <inkml:trace contextRef="#ctx0" brushRef="#br0" timeOffset="34436.5934">23181 5511 0,'0'0'16,"0"29"0,0 27-1,0 1 1,0-29-16,0 85 15,0-85-15,0 29 0,0-1 0,56 199 32,-56-86-17,29-56 1,-29-84 0</inkml:trace>
  <inkml:trace contextRef="#ctx0" brushRef="#br0" timeOffset="34936.1748">23407 6105 0,'28'28'16,"-56"-56"-16,113 84 15,-57-56-15,-28 29 16,0 55 0,0 1-1,0-28 1,-28-29 0,0-28-1,-1-57 1,1 57-16,0-113 15,28 85-15,0-28 16,-29 27-16,29 1 16,0 0-16,0 0 0,57-1 31,-29 1-15,1 28-16,-1 0 15,-28 28-15,28 29 0,-28 56 31,0 28-15,28 85 0,-28-197-16,29 112 31,-1-141-31</inkml:trace>
  <inkml:trace contextRef="#ctx0" brushRef="#br0" timeOffset="35731.7603">24227 5737 0,'28'0'16,"-56"0"-16,56 29 15,-28 27 1,0-28-16,0 227 15,0-29 1,0-28 0,0-85-1,0-85 1,0-84 0,0-29-1,0-85 1,28 1-1,1-29 1,-1 56 0,-28 86-1,28 28 1,0 141 0,-28-57-16,29 86 15,-29-58 1,28-27-16,-28-29 0,0 170 15,0-170 1,0-56 0,0-113-1,28-1 1,-28 1 0,0 85-1,0 27 1,29 29-1,-1 113 1,-28-56 0,28 56-16,0 85 15,1-113 1,-29-57-16,28 0 16,0-28-1,-28-28 1,28 0-16</inkml:trace>
  <inkml:trace contextRef="#ctx0" brushRef="#br0" timeOffset="36059.1893">24849 6161 0,'28'0'16,"-28"29"0,0 27-16,0 57 15,0 29 1,0-58 0,0-55-1,0 27-15,28-56 16,29-85-1,-1 1 1,-56 55 0,29-84-16,-29 85 15,0-29-15,0 29 16</inkml:trace>
  <inkml:trace contextRef="#ctx0" brushRef="#br0" timeOffset="36400.4145">25075 6501 0,'0'28'16,"0"-56"-16,56 56 16,-56-56-1,85-86 1,-56 58-1,-1-1 1,0 29 0,0 28 15,-28 57-31,29-1 16,-29-28-16,0 57 15,0-56 1,28 27-16,-28 85 15,28-112 1,-28-1 0</inkml:trace>
  <inkml:trace contextRef="#ctx0" brushRef="#br0" timeOffset="36976.9581">25499 5540 0,'0'-29'0,"28"29"16,0 0 0,-28 29-16,0-1 15,0 28-15,29 57 16,-29-56-16,28 84 16,-28-84-16,0-1 15,0 1-15,0 225 16,0-84-1,0-169-15,0 84 16,0-85 0,0-56 15,0-29-31,0 1 16,0 27-16,0 1 0,0 0 0,0 0 15,0-1-15,0-27 0,0 27 0,0 1 16,0 0-16,0 0 0,0-1 15,-57 1-15,29 0 16,0 28-16,0 0 16,-1 56-16,29 1 15,-28-29-15,28 0 0,0 1 0,-28-1 16,28 29-16,0-29 0,0 0 0,0 0 16,0 1-16,0-1 0,0 0 0,0 0 15,28 1-15,-28-1 16,28-28-16,29 0 15</inkml:trace>
  <inkml:trace contextRef="#ctx0" brushRef="#br0" timeOffset="37336.7551">25810 6416 0,'0'0'0,"28"0"0,0 28 16,1 0-1,-1 29 1,0-29-16,-28 29 16,0-29-16,0 0 0,0 0 15,0 29 1,-28-57-16,-29 28 15,29-28 1,0 0-16,-29-85 16,29 1-1,28-58 1,85 57 0,0 57-1,-57 28-15</inkml:trace>
  <inkml:trace contextRef="#ctx0" brushRef="#br0" timeOffset="38149.9124">26290 5653 0,'0'28'16,"0"0"-1,0 0-15,0 1 16,0-1-16,0 0 0,0 0 15,0 1-15,0-1 0,0 0 0,0 1 16,0-1-16,0 28 0,0 1 0,0-29 16,0 29-16,0-1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7-25T23:34:45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29259 3505 0,'85'-29'0,"-142"29"16,0 0-1,1 29-15,-114-1 16,114 28-16,-1-27 0,1-1 0,-199 113 31,227-113-31,-85 85 16,85-84-16,28-1 0,-57 113 31,57-112-31,0 55 16,57-84-16,-57 29 0,169 55 31,-140-84-31,27 0 16</inkml:trace>
  <inkml:trace contextRef="#ctx0" brushRef="#br0" timeOffset="184.3946">28976 4211 0,'28'28'16,"-56"-56"-16,56 85 0,-84-29 16,-1 0-16,1 0 0,-57 1 31,28-1-16</inkml:trace>
  <inkml:trace contextRef="#ctx0" brushRef="#br0" timeOffset="515.2962">29230 4720 0,'57'-141'16,"-114"282"-1,114-311-15,-142 86 16,57 55-16,-29 1 0,29 28 16,-57-28-1,57 84 1,28 57 0,0 0-1,0-84-15,0 84 16,0-85-16,0 0 0,0 0 0,-56 29 31,56-29-31,-57-28 16,29 0-16,-1-56 0,-55-57 31,55 28-15,29 28-1</inkml:trace>
  <inkml:trace contextRef="#ctx0" brushRef="#br0" timeOffset="797.6024">30248 4720 0,'57'-28'15,"-114"28"1,1 56-16,-1-56 16,29 28-16,-29 1 0,1-1 0,-29 28 15,28-27-15,1-1 0,-29 0 0,0 1 16,29-1-16,-29 0 0,28 0 16,-141 57-16,142-57 0,28-28 15,-29 29-15,29-29 0,0 28 0,-1-28 16</inkml:trace>
  <inkml:trace contextRef="#ctx0" brushRef="#br0" timeOffset="1274.4043">29259 4918 0,'28'56'16,"0"1"-1,-28-29-15,85 170 16,-57-113 15,1-1-15,-1 1 0,0 0-1,-28 0 1,-85 0-1,1-29 1,-1-28 0,56-28-16,-55-56 15,55 28-15,1-142 32,28 142-32,28-57 15,29 57-15,-29 28 16,29-29-1,-1 86 1,-27 28 0,-29 0-16,-29 112 31,29-140-31,0-29 0,0 1 0,0 140 16,29-169-1</inkml:trace>
  <inkml:trace contextRef="#ctx0" brushRef="#br0" timeOffset="1553.3491">29824 6133 0,'0'-85'32,"-28"85"-32,28-28 0,-57 28 15,57-28-15,-28 28 31,28 56-31,-28 86 16,28-114 0,0 0-16,-85 85 31,-28-56-15,0-57-1,0-85 1,56 28-16,57 29 15</inkml:trace>
  <inkml:trace contextRef="#ctx0" brushRef="#br0" timeOffset="2127.8249">28156 4494 0,'0'28'31,"0"29"-15,0-29-16,0 28 0,29-27 16,-29 27-16,28-28 0,-28 29 0,28-1 15,0 1-15,1-29 0,-1 29 0,-28-1 16,28-27-16,0 27 0,1-28 0,-29 1 16,28-1-16</inkml:trace>
  <inkml:trace contextRef="#ctx0" brushRef="#br0" timeOffset="2324.8747">28382 4889 0,'-84'29'16,"168"-58"-16,-168 86 0,-86 56 16,142-113-1,-1 28-15,1 1 0,-141 55 31,140-84-31,-56 57 16</inkml:trace>
  <inkml:trace contextRef="#ctx0" brushRef="#br0" timeOffset="2849.8868">28071 5426 0,'29'0'0,"-1"0"15,0 0-15,1 0 16,27 57 0,-56 28-1,0 0 1,0-57-16,-113 28 31,85-56-15,-1 0-16,1 0 0,0-56 15,0 56-15,28-28 16,-57-57 0,57 57-1,57-29 1,-29 57-16,0 0 15,0 0-15,1 0 16,-1 0-16,57 28 16,-57-28-16,0 57 15,-28-29 1,-28 142 0,-85-57-1,85-85-15,-29 57 16,29-57-16,0-28 0,28 28 15,-29 1 1,1-29 0</inkml:trace>
  <inkml:trace contextRef="#ctx0" brushRef="#br0" timeOffset="3345.3433">28778 5681 0,'28'0'0,"-56"0"0,56 28 16,-84-28-16,-170 198 31,56-85-15,57-56-1,57-29-15,-29 0 16,56 0-16,1-28 16,-28 29-1,112-29 17,-28 0-17,29 0-15,-29 0 16,1 0-16,-1 28 0,0-28 15,0 0-15,1 28 0,-1 0 16,0-28-16,-28 29 0,28-1 0,-28 0 16,29 0-16,-29 1 15,0-1-15,-57 0 0,57 1 16,-28-29-16,28 28 0,-28-28 0,28 28 16,-57-28-16,29 0 0,0 0 0,-1 0 15,1 0-15,0-28 0,-1 28 16,1-57-16,0 1 0,28 27 15,-28 1-15,28 0 0,0 0 0,-29-1 16,29 1-16,0 0 16,0 0-16,0-1 0,57 29 15</inkml:trace>
  <inkml:trace contextRef="#ctx0" brushRef="#br0" timeOffset="4045.94">28920 6387 0,'28'29'16,"-28"-1"0,-57 0-1,-112 29 1,-29 28-1,28-1 1,57 1 0,57-57-1,27 1 1,1-29-16,28 28 31,85-28-15,0-28-1,-1 28 1,-55 0-16,27 0 16,-28 0-16,1 0 15,56 56 1,-85 1 0,0 28-1,-29-1 1,-27-55-1,-57-1 1,56-28 0,1-85-1,27 57 1,1-85 0,28 84-16,57-27 31,-1 56-16,57 28 1,-56 114 15,-57-114-31,0 0 0,0 29 16,0-29-16,0 0 0,0 0 16,-29 1-16,29 27 15,0-28 1</inkml:trace>
  <inkml:trace contextRef="#ctx0" brushRef="#br0" timeOffset="4374.2814">29033 7433 0,'-57'-85'16,"114"170"-16,-170-170 15,84 85-15,1 0 16,0 0 0,-1 29-1,29-1-15,-28 28 16,28-27-16,0-1 0,-85 85 31,57-85-15,-57-28-1,57 0-15,0-28 16,-85-57 0,113 57-16,-57-85 15,29 85-15,28-1 16,-28 1 0</inkml:trace>
  <inkml:trace contextRef="#ctx0" brushRef="#br0" timeOffset="6659.3358">1244 2628 0,'0'29'32,"0"27"-32,-28-28 0,28 1 15,-57 27-15,1-28 0,27 29 0,-27 0 16,27-29-16,-27 28 0,28 1 0,-29-29 15,29 29-15,-29-29 0,29 28 0,0-27 16,-29-1-16,29 0 0,0 0 0,28 1 16,-29-29-16,1 0 0,28 28 0,-28-28 15,28-28 1,56 28 0,-56-29-16,29 29 0,-29-56 15,28 28-15,0-1 0,0 1 0,1 0 16,27 0-16,-27-1 0,27 1 0,1 0 0,-1 0 15,-28-1-15,29 1 0,0 0 16,-1 28-16,-28 0 0,29 0 0,-29 0 16,29 0-16,-29 0 0,0 56 0,0-56 15,-28 57-15,29-29 0,-29 0 0,0 29 16,0-29-16,-57 29 0,57-29 0,-85 28 16,57-27-16,-28 27 0,27-27 0,-27-29 15,-1 28-15,29-28 0,-29 28 0,1-28 16,28 0-16,-1 0 0,1 0 15,0 0-15,0 0 0,-1 0 0,29-28 0,-28 28 16,28-28 0,57 28-1,-29 0 1,-28 56-16,56-56 0,-27 28 0,-1 1 16,0-1-16,0 0 0,1 0 15,-29 1-15,28-1 0,0 0 0,-28 0 16,0 29-16,29-29 0,-29 0 0,0 1 15,0-1-15,0 0 0,0 1 0,0-1 16,-57-28-16,57 28 0,-57 0 16,29-28-16,0 0 0,0 0 15,-1 0-15,1 0 0,0-28 0,0 28 16,-1-56-16,1 56 0,0-29 0,-1 1 16,29 0-16,-28-1 0,28 1 0,-28 0 15,28 0-15,0-1 0,0 1 16</inkml:trace>
  <inkml:trace contextRef="#ctx0" brushRef="#br0" timeOffset="7302.8237">1724 3702 0,'0'0'16,"0"57"-1,-56 28 1,-1-57-16,-84 85 15,113-56-15,-29-29 0,1 28 0,-1-27 16,1 27-16,-114 85 16,113-84-16,29-29 15,0 1-15,-29-1 16,29 0 0,28-84-1,57-29 1,56-28-1,28 0 1,57 28 0,-142 85-16,86-28 15,-114 28-15,0 0 0,85 113 32,-113 28-17,-56-28 1,56-56-16,-170 84 15,-56-28 1,170-85-16,-142 0 31,85-28-15,28-84 0,28-29-1,57 28 1,57 28-1</inkml:trace>
  <inkml:trace contextRef="#ctx0" brushRef="#br0" timeOffset="7569.9018">1668 4946 0,'0'28'16,"0"1"-16,0-1 0,28-28 16,-28 28-1,28-28 1,-28 28-1</inkml:trace>
  <inkml:trace contextRef="#ctx0" brushRef="#br0" timeOffset="7730.0487">1442 5087 0,'-57'113'31,"114"-226"-31,-114 255 32</inkml:trace>
  <inkml:trace contextRef="#ctx0" brushRef="#br0" timeOffset="9743.9909">28891 8112 0,'0'28'31,"0"0"-31,0 29 16,0-29-1,0 0-15,0 0 0,0 1 16,0-1-16,0 0 0,0 0 0,-28 1 16,28-1-16,0 0 0,0 1 0,0-1 15,0 0-15,0 0 0,0 1 0,0-1 16,0 0-16,28-28 0,-28 28 15,29-28-15,-1-56 16,0 56-16,-28-57 0,28 29 16,1 0-16,-1-29 0,0 29 0,29-29 15,-29 1-15,28-1 0,1 1 0,-29-29 16,29 29-16,-1-1 0,1 29 0,-1-29 16,1 1-16,0 27 0,-29-27 0,28 28 15,-27-1-15,-1 29 0,0-28 16,0 0-16,1 28 0,-1-28 0,0 28 15,1-29-15,-1 29 0,0 0 16,-28-28-16,28 28 16,-56 0 31,28 28-47,-56-28 15,56 29-15,-29-29 16,29 28-16,0-56 62,29 28-46</inkml:trace>
  <inkml:trace contextRef="#ctx0" brushRef="#br0" timeOffset="11752.2867">3223 5879 0,'28'0'0,"0"0"31,-28 28 16,29 0-32,-1 1 1,-28-1-16,28-28 0,-28 28 16,28 0-16,-28 1 15,0-1-15,29 0 16,-29 0-16,0 1 15,0-1-15,0 0 16,-57 0 0,29-28-1,28 29-15,-28-29 0,-1 28 16,1-28-16,0 28 16,-1-28-16,29 28 15,-28-28-15,0 0 16,0 0-16,-1 0 15,29-28-15,-28 28 16,28-56-16,-28 56 0,28-29 16,-28 1-16,28 0 15,0 0-15,-29 28 0,29-29 0,0 1 16,0 0-16,0 0 16,0-1-1,0 1-15,0 0 0,0 0 16,29 28-16,-29-29 0,28 1 15,-28 0 1,28-1-16,0 29 16,1-28-16,-1 28 0,0 0 15,0 0-15,1 0 16,-1 0-16,0 0 0,-28 57 16,29-57-16</inkml:trace>
  <inkml:trace contextRef="#ctx0" brushRef="#br0" timeOffset="12188.998">3138 6868 0,'0'-28'0,"0"56"31,0 0-15,0 0-16,0 1 15,-28-1-15,28 0 0,0 1 16,0-1-16,0 0 0,0 0 16,0 1-16,0-1 0,0 0 0,0 0 15,0 1-15,0-1 0,0 0 16,28 0-16,-28 1 0,0-1 15,28 0-15,0-28 16</inkml:trace>
  <inkml:trace contextRef="#ctx0" brushRef="#br0" timeOffset="12752.3528">3053 7801 0,'0'-29'15,"57"29"1,-57-28 0,28 28-16,28 0 15,-27 0 1,-1 28 15,-28 1-31,0 84 16,-28-85-1,-29 57 1,29-57 0,0 0-16,28 1 0,-29-29 15,1 56 1,28-28 0,0 1-16,0-1 31,57 28-16,-1-56 1,57 29 15,-84-29-15,-1 0-16</inkml:trace>
  <inkml:trace contextRef="#ctx0" brushRef="#br0" timeOffset="13314.256">3053 8705 0,'28'0'0,"1"0"31,-1 0-31,57 0 16,0 57-1,-57-1 1,-28 29-1,-28-57-15,-29 57 16,29-85-16,28 28 0,-57-28 16,1 29-1,27-29 1,58 0 15,27 28-15,29 28-1,-57 29 1,-28 0 0,-28 28-1,-57-28 1,85-57 0,-85-28-1,57 0 16</inkml:trace>
  <inkml:trace contextRef="#ctx0" brushRef="#br0" timeOffset="14729.042">30079 7094 0,'-29'0'16,"1"0"-1,28-28-15,0 0 16,-28 28 0,0 0-1,-1 0-15,1 56 16,28-28 0,-28-28-16,28 29 0,-29-1 15,1 0 1,0-28-16,28 28 0,-28 1 15,28-1-15,-29-28 16,29 28-16,29-28 47,27 0-31,-28 0-16,29 0 0,0 0 15,-1 0-15,1 0 0,27-28 0,1 28 16,0-28-16,0 28 0,0-29 0,-1 29 15,1-28-15,0 28 0,0 0 0,-29 0 16,29 0-16,-28-28 0,28 28 0,-57 0 16,28 0-16,1 0 0,-29 0 0,0 0 15,1 0-15,-1 0 0,0-28 0,1 28 16,-1 0-16,-56 0 234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8D4-4EAA-44FB-9589-7643B6285483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4086-5805-44BF-B9C1-67D7FA39C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1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8D4-4EAA-44FB-9589-7643B6285483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4086-5805-44BF-B9C1-67D7FA39C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90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8D4-4EAA-44FB-9589-7643B6285483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4086-5805-44BF-B9C1-67D7FA39C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8D4-4EAA-44FB-9589-7643B6285483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4086-5805-44BF-B9C1-67D7FA39C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747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8D4-4EAA-44FB-9589-7643B6285483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4086-5805-44BF-B9C1-67D7FA39C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587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8D4-4EAA-44FB-9589-7643B6285483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4086-5805-44BF-B9C1-67D7FA39C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61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8D4-4EAA-44FB-9589-7643B6285483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4086-5805-44BF-B9C1-67D7FA39C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79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8D4-4EAA-44FB-9589-7643B6285483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4086-5805-44BF-B9C1-67D7FA39C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39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8D4-4EAA-44FB-9589-7643B6285483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4086-5805-44BF-B9C1-67D7FA39C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011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8D4-4EAA-44FB-9589-7643B6285483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4086-5805-44BF-B9C1-67D7FA39C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126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8D4-4EAA-44FB-9589-7643B6285483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4086-5805-44BF-B9C1-67D7FA39C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34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288D4-4EAA-44FB-9589-7643B6285483}" type="datetimeFigureOut">
              <a:rPr lang="es-CO" smtClean="0"/>
              <a:t>25/07/2023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64086-5805-44BF-B9C1-67D7FA39C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450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254520" y="305280"/>
              <a:ext cx="11449440" cy="609516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160" y="295920"/>
                <a:ext cx="11468160" cy="61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/>
              <p14:cNvContentPartPr/>
              <p14:nvPr/>
            </p14:nvContentPartPr>
            <p14:xfrm>
              <a:off x="5373360" y="244080"/>
              <a:ext cx="6859800" cy="3612600"/>
            </p14:xfrm>
          </p:contentPart>
        </mc:Choice>
        <mc:Fallback>
          <p:pic>
            <p:nvPicPr>
              <p:cNvPr id="5" name="Entrada de lápiz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4000" y="234720"/>
                <a:ext cx="6878520" cy="36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Entrada de lápiz 5"/>
              <p14:cNvContentPartPr/>
              <p14:nvPr/>
            </p14:nvContentPartPr>
            <p14:xfrm>
              <a:off x="183240" y="946080"/>
              <a:ext cx="11144160" cy="2493360"/>
            </p14:xfrm>
          </p:contentPart>
        </mc:Choice>
        <mc:Fallback>
          <p:pic>
            <p:nvPicPr>
              <p:cNvPr id="6" name="Entrada de lápiz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880" y="936720"/>
                <a:ext cx="11162880" cy="251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Zapata</dc:creator>
  <cp:lastModifiedBy>Juan Camilo Zapata</cp:lastModifiedBy>
  <cp:revision>3</cp:revision>
  <dcterms:created xsi:type="dcterms:W3CDTF">2023-07-25T23:09:53Z</dcterms:created>
  <dcterms:modified xsi:type="dcterms:W3CDTF">2023-07-26T00:50:56Z</dcterms:modified>
</cp:coreProperties>
</file>