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7-27T23:14:30.87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1951 1413 0,'-198'0'32,"169"0"-32,1 0 0,-28 28 0,-142 1 31,28-29-15,85 0-1,57 0 1,28-29-1,113 29 1,-28 57 0,-29 112-1,29 86 1,-56-114-16,27 311 31,-56-282-31,28-114 0,1 171 31,-1-171-31,0 29 16,0-57-16,-28 0 0,29-28 31,-29-28-31,28 0 16</inkml:trace>
  <inkml:trace contextRef="#ctx0" brushRef="#br0" timeOffset="245.3794">2064 2515 0,'28'0'16,"-28"29"-1,0-1-15,0 28 16,0-27-16,0-1 0,0 0 16,0 0-16,0 1 0,0-1 15,0 0-15,0 0 0,56 1 0,-27-1 16,-29 0-16</inkml:trace>
  <inkml:trace contextRef="#ctx0" brushRef="#br0" timeOffset="789.9733">2403 2487 0,'0'0'0,"0"57"0,56 112 31,-56-112-31,0-29 0,57 311 32,-29-141-17,-28-142-15,0 58 16,29-86-16,-29 0 16,0-56 15,0 0-31,0-29 15,0 29-15,0-29 0,0 1 0,0 27 16,0-27-16,0-1 0,-29 1 0,29-29 16,0 29-16,0-1 0,0 0 0,0 1 15,0-1-15,0 1 0,57 28 0,-57-29 16,0 29-16,28 0 0,-28-1 16,28 1-16,1 0 0,-1-1 0,0 29 15,0-28-15,1 28 0,-1 0 16,0 0-16,0 0 0,1 57 15,-1-57-15,0 85 0,-28-57 16,0 0-16,0 0 0,0 29 0,0-29 16,0 0-16,0 1 0,-28 27 0,28-28 15,-28-28-15,28 29 0,-57-1 0,1-28 16,27 0 0,1 0-16,0-57 15,0-27-15,28 55 16,0 1-16,0 0 0</inkml:trace>
  <inkml:trace contextRef="#ctx0" brushRef="#br0" timeOffset="1138.4779">3279 2374 0,'85'-28'16,"-170"56"-16,198 0 15,-84-28-15,-1 57 16,-28 56 0,0 0-1,0-85-15,-28 29 0,-1-29 16,1 0-16,-57-28 15,0-85 1,57-28 0,0 29-1,84-1 17,-56 56-32</inkml:trace>
  <inkml:trace contextRef="#ctx0" brushRef="#br0" timeOffset="1497.0146">4156 2430 0,'-29'0'15,"58"0"-15,-114 0 0,28-28 0,1 28 16,27 0-16,29-28 15,-28 28-15,0 0 16,28 28 0,0 0-1,0 29-15,0-29 16,0 1-16,28-1 0,-28 0 16,0 0-16,28 1 0,-28-1 0,0 0 15,0 0-15,0 29 0,0-29 0,0 0 16,0 1-16,0-1 0,0 0 0,0 1 15,0-1-15,-28 0 0,0-28 16,-29 0 0,57-56-16,-28 56 0,0-57 15,0 29-15,-1-29 0,29 29 0,-28-29 16,28 1-16,0 28 0,0-1 0</inkml:trace>
  <inkml:trace contextRef="#ctx0" brushRef="#br0" timeOffset="2320.7974">5202 1413 0,'28'0'0,"0"0"31,-28 28-31,0 57 16,0 85-1,0 56 1,0 0 0,0-170-16,0 142 15,0-141-15,28-1 16,-28 29-16,29 28 16,-1-85-1,-28-56 1,0-141-1,-28 27 1,-57 29 0,28 28-1,29 85 1,28 29 0,0 55-1,57 1 1,-57-57-16,113 29 15,-85-29-15,0-28 16,29 29-16,-29-29 0,57 0 16,28 0-1,-57-57 1,-27 29 0,-86-29-1,368 368 126</inkml:trace>
  <inkml:trace contextRef="#ctx0" brushRef="#br0" timeOffset="2853.8182">6700 1385 0,'-28'-29'15,"56"58"-15,-56-1 16,28 0 0,0 57-16,0 85 15,56-114-15,-28 170 16,-28-141-16,0 0 0,29 84 15,-29-84-15,28 113 16,-28-170-16,28 29 0,-28-1 16,0-27-1,0-86 1,-56-169 0,56-28-1,0-29 1,0 57-1,0 198 1,84-57 0,-27 85-16,-57 56 0,28-56 15,85 255 1,-56-1 0,-57-28-1,0-141 1,-113 28-1,85-113-15,-142-170 32,142 142-32,-1-57 15,29 57-15</inkml:trace>
  <inkml:trace contextRef="#ctx0" brushRef="#br0" timeOffset="3301.6442">7407 2176 0,'28'28'0,"-56"-56"0,56 85 0,28-29 15,-27 28-15,-1 1 16,0 28-1,-28-57-15,0 29 16,0-29-16,-56 0 0,27 0 16,-27 1-16,-1-29 15,29 0 1,-57-29 0,85-27-16,-28-57 15,28 84-15,0 1 0,0-28 0,0 27 16,28-84-1,57 29 1,-28 84 0,27 113-1,-27 113 1,-29-170-16,0 114 16,-28-114-16,57 57 15,-57-56 1,0-29-16,28-28 15</inkml:trace>
  <inkml:trace contextRef="#ctx0" brushRef="#br0" timeOffset="3559.8909">7972 1385 0,'0'56'32,"0"29"-32,0-28 0,0-29 15,85 254 1,0 58 0,-57-29-1,0-114 1,-28-140-1,28-57-15</inkml:trace>
  <inkml:trace contextRef="#ctx0" brushRef="#br0" timeOffset="3734.1478">8226 2176 0,'0'0'15,"-56"28"1,28 1-1,-114 27 1,1-28 0,84 1-1</inkml:trace>
  <inkml:trace contextRef="#ctx0" brushRef="#br0" timeOffset="4073.6588">8509 2261 0,'28'0'16,"1"0"-1,-1 28 1,0-28-16,-28 28 15,28-28-15,-28 57 0,29-57 0,-29 28 16,0 0-16,0 1 16,0-1-1,0 29-15,-29 27 16,-27-27-16,28-57 0,-29 0 16,29 0-16,0 0 0,28-28 15,-29 28-15,1-57 0,28 1 0,0 27 16,-28-27-16,28 27 0,0-27 0,0 28 15,0-1-15,0-27 0,56 28 0,-56-1 16,29 1-16,-29 0 0</inkml:trace>
  <inkml:trace contextRef="#ctx0" brushRef="#br0" timeOffset="4432.059">9131 2233 0,'-57'-29'0,"57"1"0,-56 0 16,-1 0-1,57-1 1,-28 86 0,28 28-1,28 56 1,1 0-1,-29 1 1,-29-58 0,1-55-1,-28-1 1,27-85 0,29 29-16,-56-57 15,56 29 1,0 28-1</inkml:trace>
  <inkml:trace contextRef="#ctx0" brushRef="#br0" timeOffset="4581.6448">9527 1950 0,'28'0'16,"-56"0"-16,56 28 16</inkml:trace>
  <inkml:trace contextRef="#ctx0" brushRef="#br0" timeOffset="4741.6285">9527 2487 0,'0'28'16,"0"1"-16,28-29 16,-85 0 15</inkml:trace>
  <inkml:trace contextRef="#ctx0" brushRef="#br0" timeOffset="5683.8182">2346 4296 0,'0'56'15,"0"-27"1,0 56 0,0 56-1,0-28 1,29-28-16,-29-29 16,0 142-1,28-170-15,-28 29 0,28-29 16,0 0-1</inkml:trace>
  <inkml:trace contextRef="#ctx0" brushRef="#br0" timeOffset="6010.6902">2601 5087 0,'28'29'16,"-56"-58"-16,56 29 31,-28-28-31,0 0 16,0-29-16,0 29 0,0 0 0,0-29 15,0 1-15,0 27 0,0-27 0,0-1 16,0 29-16,57-28 0,-57 27 16,28 1-16,-28 0 0,28 0 0,0-1 15,1 29-15,-1 0 0,0 0 16,-28 57-16,28-1 0,-28-27 15,0-1-15,29 28 0,-29-27 0,0 27 16,0 1-16,0-29 0,0 28 0,0-27 16,28 27-16,-28-27 0,0-1 15,0 28-15,0-27 16,28-1-16,-28 0 0,29-28 16</inkml:trace>
  <inkml:trace contextRef="#ctx0" brushRef="#br0" timeOffset="6277.7001">3194 3815 0,'57'57'0,"-29"-1"15,-28 29-15,57 170 16,-29-1 0,-28-169-16,57 169 15,-29-169-15,0 0 16,0 28-16,1 0 16,-1-57-1</inkml:trace>
  <inkml:trace contextRef="#ctx0" brushRef="#br0" timeOffset="6443.8033">3703 4663 0,'0'85'16,"-28"-57"-16,-29-28 15,-253 29 1,112-29-1,141 0 1</inkml:trace>
  <inkml:trace contextRef="#ctx0" brushRef="#br0" timeOffset="6969.6408">2657 5737 0,'-56'-56'0,"112"112"0,-225-169 16,169 85-16,-57 28 0,-56-28 31,85 28-15,0 56-16,28 57 15,56 29 1,-56-29-16,28 85 16,1 84-1,-29-84 1,0-85 0,-29-113-16,1 57 15,28-29-15,-28-28 0,0 0 16,-1-57-1,1-84 1,28 0 0</inkml:trace>
  <inkml:trace contextRef="#ctx0" brushRef="#br0" timeOffset="7126.5049">2488 6161 0,'0'57'16,"-57"-29"-16,29-28 16,-29 0-1,-27-56 1,55 27 0</inkml:trace>
  <inkml:trace contextRef="#ctx0" brushRef="#br0" timeOffset="7378.845">2742 5342 0,'0'113'15,"0"-85"-15,0 29 0,0 27 16,0 199-1,0 0 1,0-86 0,28-83-1,1-86 1</inkml:trace>
  <inkml:trace contextRef="#ctx0" brushRef="#br0" timeOffset="7655.4713">2997 6190 0,'56'0'15,"-112"0"-15,197 28 16,-113 0 0,0-28-16,1 85 0,-29-57 15,0 0-15,0 1 0,0-1 0,0 0 16,-29 57-1,-27-85-15,-29-28 32,57 28-32,28-57 0,-28 1 15,-1 56-15,1-113 16,28 84-16,0-55 16,57-29-1</inkml:trace>
  <inkml:trace contextRef="#ctx0" brushRef="#br0" timeOffset="8215.7854">3562 5822 0,'0'0'0,"28"0"16,0 28-16,1 57 15,-29-56 1,0 27 0,0-28-16,0 1 0,0 112 31,-29-113-31,1 0 15,-28 1 1,27-29-16,-27 0 16,28 0-16,-1 0 0,-27-57 15,28 57 1,-1-113 0,29 85-16,0-57 15,57 0 1,-57 57-16,28-29 15,0 29-15,1 0 0,-1 28 0,57-28 32,-57 28-17,0 56-15,57 199 32,-57-199-32,1 57 15,-1 85 1,28-28-1,-27-86 1,-1-55 0</inkml:trace>
  <inkml:trace contextRef="#ctx0" brushRef="#br0" timeOffset="8451.1225">3929 5398 0,'29'57'15,"-29"-1"-15,28 1 16,-28-29-16,28 142 0,-28-114 16,29 170-16,27 113 15,29-56 16,-57-113-31,29-86 32</inkml:trace>
  <inkml:trace contextRef="#ctx0" brushRef="#br0" timeOffset="8633.8609">4551 6274 0,'-28'0'16,"-28"0"-16,27 0 0,1 0 0,-142 0 16,114 0-16,-1 0 15,-84-28-15,-57 28 16</inkml:trace>
  <inkml:trace contextRef="#ctx0" brushRef="#br0" timeOffset="9633.3675">2092 7207 0,'28'57'0,"0"-57"0,-28 28 16,0 0-16,29-28 0,-29 28 0,0 1 15,0 27-15,0-28 0,28 29 0,-28 28 16,0-29-16,0 1 0,0 28 0,0-29 16,0 29-16,0-28 0,0-1 0,0 1 15,0-1-15,28-28 0,-28 1 0,0-1 16,0 0-16,0-56 31,0-29-31,0 29 0,29 28 16,-29-28-16,28 0 15,0-1-15,0 29 16,1 0-16,-1 0 16,-28 29-16,28-29 0,-28 56 15,28-56-15,-28 28 0,0 1 0,0-1 16,0 0-16,0 0 0,0 1 0,0-1 15,0 0-15,0 0 0,-28-28 0,28 29 16,0-1-16,-56-28 0,27 0 16,1 0-16,0 0 15,0-28-15,28-29 16,-29 57-16,29-28 0,-28-29 0,28 29 16</inkml:trace>
  <inkml:trace contextRef="#ctx0" brushRef="#br0" timeOffset="9929.6629">2770 7857 0,'57'0'0,"-114"0"0,142 57 0,-28-29 15,-29 0-15,0 1 16,-28 84-1,-28 0 1,-57-29 0,85-55-16,-113-1 15,85-28-15,0 0 16,-1 0-16,-27-85 16,28 57-16,28-57 15,0 57-15,0-57 16,28 57-1</inkml:trace>
  <inkml:trace contextRef="#ctx0" brushRef="#br0" timeOffset="10257.7481">3194 7744 0,'29'0'0,"-58"0"0,86-28 0,0 28 15,-29 0-15,0 0 16,0 56-16,29 57 16,-29-84-16,0 84 15,-28 0 1,-56-28 0,-57-29-1,0-28 1,84-28-16,-55-56 15,55-1 1,1 1 0,28 28-16,57-170 15,-29 169-15,57-55 16</inkml:trace>
  <inkml:trace contextRef="#ctx0" brushRef="#br0" timeOffset="10546.2066">3873 6981 0,'0'0'0,"0"28"16,0 114-1,56 55 1,-27-27 0,-29-85-16,56 197 15,-56-197-15,29 57 16,-1-58-16,0 114 16,-28-141-16,0-1 15,0 29-15,0 0 16</inkml:trace>
  <inkml:trace contextRef="#ctx0" brushRef="#br0" timeOffset="11359.8977">2459 9412 0,'29'-29'0,"-29"1"15,0 0-15,-57 0 16,29-1 0,-29 29-16,57-28 15,-56 28-15,28 0 0,-1 0 16,29 28-1,0 29-15,0-29 16,0 0-16,29 1 0,-29 27 0,56 1 16,-56-29-16,28 29 0,-28-29 0,29 28 15,-29-27-15,56 27 0,-56-28 0,0 1 16,28-1-16,-28 0 0,0 0 0,0 1 16,0-1-16,0 0 0,0 1 15,0-1-15,-28-28 0,-28 0 16,27 0-1,1-28-15,0-29 16,28 29-16,-28-1 0,28 1 16,0-28-16,0 27 0,0 1 0,0 0 15,0 0-15</inkml:trace>
  <inkml:trace contextRef="#ctx0" brushRef="#br0" timeOffset="11714.1694">2827 8592 0,'0'28'16,"28"29"0,-28-29-16,0 0 0,0 1 0,0-1 0,0 28 15,28-27-15,-28 27 0,0 1 16,0-1-16,0 1 0,0-1 0,29 1 0,-29-1 16,0 1-16,28-1 0,-28 29 0,0-28 15,28-1-15,-28 1 0,29-1 16,-29 1-16,28-1 0,-28-27 0,28-1 15,-28 28-15,28-27 0,-28-1 16,0 0-16</inkml:trace>
  <inkml:trace contextRef="#ctx0" brushRef="#br0" timeOffset="11936.8889">3194 9553 0,'0'-28'16,"-56"28"-1,56-28-15,-28 28 16,-1 0-16,-27 0 0,28 0 0,-1 0 16,-27 0-16,27-29 0,1 29 15,-85-28-15,85 28 0,0 0 16,-1 0-16</inkml:trace>
  <inkml:trace contextRef="#ctx0" brushRef="#br0" timeOffset="12372.1364">3223 9468 0,'56'0'16,"-27"0"-16,-1 29 15,0-29-15,-28 28 0,28 141 32,-28-140-32,0-1 0,0 0 0,0 57 31,0-142 0,0 29-31,0-28 16,29-57-1,55 28 1,29 57 0,-28 84-1,-56 57 1,-1-85-16</inkml:trace>
  <inkml:trace contextRef="#ctx0" brushRef="#br0" timeOffset="14446.2771">2403 11136 0,'0'-28'0,"0"-1"16,0 1-1,0 0-15,-57 28 16,29 0 0,0 0-16,0 28 15,-1-28-15,1 28 0,0-28 16,-1 29-16,1-29 0,0 56 0,0-28 15,28 1-15,-29-1 0,29 0 16,0 0 0,0 1-16,0-1 0,29 0 15,-29 0-15,56 1 0,-56-1 16,28 0-16,-28 1 0,57-1 0,-57 0 16,28 0-16,1-28 0,-1 29 0,0-1 15,0 0-15,1-28 16,-1 0-16,0 0 15,0-28 1</inkml:trace>
  <inkml:trace contextRef="#ctx0" brushRef="#br0" timeOffset="14739.0761">2573 11221 0,'56'0'15,"-112"0"-15,169 0 16,-85 28-16,0-28 0,57 169 31,-85-140-31,0 56 16,0-57-16,0 0 0,-85 85 31,57-85-15,-29-56-1,1-113 1,56-1 0,0 114-1,0 0-15,56-57 16</inkml:trace>
  <inkml:trace contextRef="#ctx0" brushRef="#br0" timeOffset="15209.9061">2968 11645 0,'0'28'16,"0"-56"-16,29 84 16,-29-112-1,0 27-15,0-27 0,0-1 16,28-84-1,0 28 1,29 85 0,-29-1-16,0 29 15,-28 57-15,28-1 16,-28-27-16,29 84 16,-1-57-1,-28-27-15,28 55 0,-28-55 16,0-1-16,0-85 15,29 29 1,-29-85 0,0 28-1,28 57-15,-28-57 16,28 85-16,0 57 16,-28-1-1,29 29 1,27 85-1,1-1 1,-1-84 0</inkml:trace>
  <inkml:trace contextRef="#ctx0" brushRef="#br0" timeOffset="15725.5288">3647 11277 0,'56'-28'16,"-27"28"-16,-1 56 15,0 57 1,-28 114 0,0 55-1,-56 57 1,56-169-16,0 310 31,0-395-15,0-28-16,0 28 0,0-142 31,0 29-31,0-29 0,0 1 0,0-29 16,0 0-16,-29 0 0,29-28 0,0 0 15,0 0-15,0 28 0,0-28 0,0 0 16,0 28-16,0-28 0,0 29 0,0-1 15,0 0-15,0 0 0,57 29 0,-57-1 16,28 1-16,-28-1 0,57 29 0,-57 0 16,28 28-16,-28-29 0,28 29 0,0-28 15,1 28-15,-1 0 16,0 0-16,1 57 16,-29 27-16,0 1 15,0-28-15,0 56 0,0-57 16,-29 86-16,29-114 0,0 0 0,-56-28 15,27 0-15,1 0 16,28-28-16,-28-29 0,28 29 0,-28 0 16,28-29-16,0 29 0,-29 0 0,29 0 15,0-1-15</inkml:trace>
  <inkml:trace contextRef="#ctx0" brushRef="#br0" timeOffset="16130.9831">4382 10486 0,'0'-29'0,"-29"29"16,1 0-1,28 57 1,0 28 0,0-29-16,0 57 15,0-56-15,0 28 16,0 28-16,28 198 15,1-29 1,-29-112 0,0-142-1,0-56 1,28 28-16</inkml:trace>
  <inkml:trace contextRef="#ctx0" brushRef="#br0" timeOffset="16467.4828">4664 11249 0,'57'56'16,"-114"-112"-16,142 112 0,-56-56 0,27 0 15,-28 0-15,1 0 16,-1 0-16,0-84 15,-56 84 17,-29 0-17,-84 113 1,84 28 0,57 29-1,29-29 1,27-56-1,29-85 1,-28-29 0</inkml:trace>
  <inkml:trace contextRef="#ctx0" brushRef="#br0" timeOffset="16726.3122">5456 11249 0,'28'0'0,"-28"28"16,0 0-16,-56 57 16,-57 57-1,0-1 1,-1 28-1,86-56 1,28-56 0,0-29-1</inkml:trace>
  <inkml:trace contextRef="#ctx0" brushRef="#br0" timeOffset="16925.9177">5145 11079 0,'0'57'16,"0"-29"-16,85 170 16,0 56-1,28-28 1,-85-197-16</inkml:trace>
  <inkml:trace contextRef="#ctx0" brushRef="#br0" timeOffset="20695.2419">10658 1385 0,'28'85'0,"-28"-29"0,0-28 0,0 1 15,0 27-15,28-28 0,-28 29 0,0-1 16,0-27-16,28 27 0,-28 1 0,0-1 16,0 1-16,0-1 0,29 1 0,-29 28 15,0-29-15,0 29 0,28 0 0,-28 0 16,0-1-16,0 1 0,28 0 0,-28 0 16,0 0-16,0-1 0,0 1 0,28-28 15,-28 27-15,0 1 0,0-28 16,29 28-16,-29-29 0,0 29 0,0 0 15,0-29-15,28 29 0,-28 0 0,0 0 16,0-1-16,0 1 0,0 0 0,0 0 16,0 0-16,0-1 0,0 1 0,0 28 15,0-28-15,0-29 0,0 29 0,0 0 16,0 0-16,0 0 0,0-29 0,0 29 16,0-29-16,0 29 0,0-28 0,0 28 15,28-29-15,-28 29 0,0-29 0,0 29 16,29 0-16,-29 0 0,0 0 15,0-1-15,0 1 0,28 0 0,-28 0 0,0 28 16,0-28-16,28-1 0,-28 29 16,0 1-16,0-30 0,28 1 0,-28 28 15,0-28-15,29 0 0,-29 28 0,0-28 16,0-1-16,0 29 0,0-28 0,28 28 16,-28-28-16,0 28 0,0-28 0,0 28 15,0-28-15,0 28 0,0-28 0,0 28 16,0-29-16,0 30 0,0-1 0,0-29 15,0 29-15,0 1 0,0-30 0,0 29 16,0 0-16,28 0 0,-28 1 16,0-30-16,0 29 0,0 0 0,0 0 0,28 1 15,-28-1-15,0 0 0,0-29 0,0 30 16,0-30-16,29 29 0,-29 0 16,0-28-16,0 28 0,0 0 0,0-28 15,0 28-15,28 0 0,-28-28 0,0 28 16,0 0-16,0-28 0,0 28 0,0-28 15,0 0-15,0-1 0,28 1 0,-28 0 16,0 0-16,0 0 0,0-1 0,0 1 16,0 0-16,0 0 0,0 28 0,0-28 15,0 28-15,0-29 0,28 29 0,-28 1 16,0-30-16,0 29 0,29 0 0,-29-28 16,0 28-16,28-28 0,-28 0 0,0 0 15,28-1-15,-28-27 0,29-1 16,-29 1-16,0 0 0,0-29 0,0 0 15,0 0-15,28 1 0</inkml:trace>
  <inkml:trace contextRef="#ctx0" brushRef="#br0" timeOffset="21769.4904">11760 1385 0,'28'-57'15,"-56"114"17,-28-29-32,27 0 15,-27-28-15,27 29 0,1-29 16,0 28-16,0-28 0,-1 0 0,1 28 15,0-28-15,0 0 0,-1 28 0,1-28 16,0 29-16,28-1 0,-29 0 0,1 0 16,28 1-16,0-1 0,-28 0 15,28 0-15,0 1 0,0-1 16,0 28-16,0-27 0,0-1 0,56 0 16,-56 1-16,0-1 0,29 28 0,-29-27 15,28-1-15,-28 0 0,28 29 16,-28-29-16,29 0 0,-1 0 0,0 1 15,-28-1-15,28 0 0,-28 0 0,29-28 16,-29 29-16,28-1 0,0-28 0,0 28 16,1 1-16,-1-29 0,0 28 15,1-28-15,-1 0 16,0 0-16,0 0 16,-28-57-16,29 29 15</inkml:trace>
  <inkml:trace contextRef="#ctx0" brushRef="#br0" timeOffset="21957.4182">11788 1978 0,'0'-28'16,"-28"28"0,-85 0-1,56 57-15,-56-29 16,57 0-16,28-28 0,-29 28 15,0 29 1,57-29 0</inkml:trace>
  <inkml:trace contextRef="#ctx0" brushRef="#br0" timeOffset="22329.8073">12382 2091 0,'0'-56'0,"0"112"0,-85-225 16,57 140 0,28 1-16,-57 28 0,29 0 15,28 28 1,-28-28-16,28 114 15,28 27 1,-28 28 0,0 1-1,-28-85 1,-29-57-16,29 29 16,0-57-16,28 28 0,-29-28 15,1 0-15,-28-57 16,56 1-16,-29-57 15,1-29 1,28 86-16</inkml:trace>
  <inkml:trace contextRef="#ctx0" brushRef="#br0" timeOffset="22639.1106">12523 1130 0,'0'0'15,"29"0"-15,-29 29 16,0 55 0,0-55-16,0 112 15,0-84-15,0-1 0,28 368 31,0-113-15,29-57 0,-57-112-1,28-114 1,-28-85 0</inkml:trace>
  <inkml:trace contextRef="#ctx0" brushRef="#br0" timeOffset="22809.8179">12778 2120 0,'28'0'15,"-56"0"-15,-1 0 16,-55 0 0,27 0-1,29 28-15,-85 0 16,85-28-16,-1 0 0,1 28 15</inkml:trace>
  <inkml:trace contextRef="#ctx0" brushRef="#br0" timeOffset="23174.9337">12863 1922 0,'0'56'16,"0"-27"-16,0 27 16,0 1-16,56-29 15,-56 57-15,0-57 16,0 0-16,0 0 15,0-56 17,0-28-32,28-57 31,29 28-15,-1-28-1,1 84-15,-57 1 16,57 28-16</inkml:trace>
  <inkml:trace contextRef="#ctx0" brushRef="#br0" timeOffset="23457.2982">13174 1893 0,'0'57'32,"0"-29"-17,-29-28-15,29 57 0,0-29 16,0 0-16,0 29 16,0-29-16,0 0 0,0 1 0,0-1 0,29 0 15,-29 0-15,28-28 0,-28 29 0,56-1 16,-27-28-16,-1 28 0,0 0 0,0-28 15,1 29-15,-1-29 0,0 0 0,29 28 16,-29-28-16,0 0 0,1 0 0,-1 0 16</inkml:trace>
  <inkml:trace contextRef="#ctx0" brushRef="#br0" timeOffset="23743.958">13767 1950 0,'0'-28'0,"-28"28"16,28-29-16,-57 29 31,29 0-15,0 29-16,0 27 15,28 1-15,0-29 16,0 29-16,0-1 0,56-28 15,-28 85-15,29-84 16,-57-1-16,56 0 0,1 0 16,28-84-1</inkml:trace>
  <inkml:trace contextRef="#ctx0" brushRef="#br0" timeOffset="24037.5432">14135 1159 0,'-29'56'0,"1"-28"0,28 29 15,0-29-15,0 142 16,57 56-1,-29 28 1,28-28 0,-27-28-1,-1-85 1,0-84-16,-28-1 16,0 0-1,29-28-15</inkml:trace>
  <inkml:trace contextRef="#ctx0" brushRef="#br0" timeOffset="24259.0652">14474 1752 0,'0'57'15,"0"-29"-15,-28 0 16,28 0-16,-29-28 0,-84 29 16,85-29-16,0 0 15,-57 0-15,0 0 16,57 0 0</inkml:trace>
  <inkml:trace contextRef="#ctx0" brushRef="#br0" timeOffset="24567.6433">14474 1893 0,'0'29'0,"-28"-1"0,28 0 16,0 57 0,28 56-1,57-56 1,0-28 0,-29-57-1,-28 0-15,29-29 16,-57-27-16,28 56 0,-28-28 15,0-29-15,28 29 16</inkml:trace>
  <inkml:trace contextRef="#ctx0" brushRef="#br0" timeOffset="24831.9407">14870 1780 0,'28'29'0,"0"-29"0,-28 56 15,28 1 1,1 169 0,-29-198-16,0 0 0,0 29 15,0-1 1,28-56 0,-28-28-1,0-28-15,0-29 16,0 57-16,0-29 0,-28 1 15,28 27-15,0-56 16,0 57-16</inkml:trace>
  <inkml:trace contextRef="#ctx0" brushRef="#br0" timeOffset="25190.8625">15265 1865 0,'29'28'0,"-58"-56"0,86 113 16,-57-57 0,28 1-16,-28 55 15,0-55-15,0 55 16,0-55-16,0-1 0,-28 0 16,-29 0-1,1-84 1,-1-57-1,29-28 1,28 112-16,0-27 16,57-1-1,-57 29-15,28 28 16,0 0-16,0 0 16,-28 56-16,29-56 0,-29 142 15,28-114-15,-28 29 0,28 169 31,1-142-15</inkml:trace>
  <inkml:trace contextRef="#ctx0" brushRef="#br0" timeOffset="25515.6474">15887 1950 0,'-56'-57'16,"112"114"-16,-169-170 16,85 113-16,0-28 0,-1 28 31,29 84-15,0-55-16,0 84 15,29-85-15,-29 29 0,0 27 16,0-55-16,0 140 15,0-112-15,-29 56 16,-27 0 0,-1-113-1,29 0-15,-28-141 16,27 84-16,29 29 0,-28-85 16,28 56-16,-28 1 0</inkml:trace>
  <inkml:trace contextRef="#ctx0" brushRef="#br0" timeOffset="26337.5326">17188 1243 0,'0'-28'16,"0"85"-1,0-29-15,0 0 16,0 29-16,0-29 0,-29 29 0,29-29 16,0 28-16,0 1 0,0-1 0,0 1 15,0-1-15,0 1 0,0-1 0,0 29 16,0-28-16,29-1 0,-29-27 0,0 27 15,28-28-15,-28 1 16,28-1-16,-28 0 0,0-56 31,0-29-31,-28 29 16,28 0-16,-85-29 16,85 29-16,-28 0 0,0 28 15,-1 0-15,29-28 0,-28 28 0,0 0 16,28 56-1,0-28-15,0 1 16,28 27-16,29-28 16,-57 1-16,28-29 0,0 28 0,0 0 15,1-28-15,-1 28 0,0-28 0,1 29 16,-1-29-16,0 28 0,0-28 0,1 0 16,-1 0-16,0 0 0,0 0 0,1 0 15,-29-57-15,28 57 0,0-28 16,1 0-16,-29 0 15,0-29-15,0 29 16,-57 0-16,29-1 16,-57 29-1,57 0-15,-1 0 0,29 29 16,-28-29-16,28 56 0,0-28 16,0 1-16,0-1 0,0 0 0,0 29 15,0-29-15,0 0 0,57 0 0,-57 1 16,0-1-16,28 0 0,-28 1 15,28-29-15,0 0 0,1 28 0,-1-28 16,0 0-16,1 0 0,-1 0 0,0 0 16,0 0-16,1-28 0</inkml:trace>
  <inkml:trace contextRef="#ctx0" brushRef="#br0" timeOffset="27003.9527">18262 1498 0,'0'0'0,"0"-28"0,0-1 16,0 86 15,0-1-31,0 86 16,28 140-1,-28-27 1,29-86-1,-29-141 1,0-84 0,0-1-1,0-112 1,-29 112-16,29-112 16,0 112-16,0-84 15,0 28 1,85 56-1,-57 57 1,29 57-16,-1 56 16,1-57-1,-29 1-15,57 141 16,-57-142-16,1 86 16,-29-86-16,0-28 0,0 29 15,-85 28 1,-28-85-1,-29-29 1,29-112 0,85 56-1,28 1 1</inkml:trace>
  <inkml:trace contextRef="#ctx0" brushRef="#br0" timeOffset="30001.7265">19054 1922 0,'-29'28'0,"29"0"15,0 1 1,0-1 0,29-28-16,-1 0 15,-28 28-15,28-28 16,0 28-16,-28 1 16,0-1-16,0 0 0,-28 0 15,28 1-15,-56-1 0,56 0 16,-57 0-16,29 1 15,-29-29-15,29 0 16,0 0-16,28-29 0,-29 29 0,29-56 16,-28 28-16,28-29 0,0 29 0,0-29 15,0 29-15,0-28 0,0-1 0,0 29 16,57-1-16,-57 1 0,0 0 0,56 0 16,-28-1-16,1 29 15,-1 0 1,-28 57-16,28-57 0,-28 56 0,29-27 15,-29-1-15,0 29 0,28-29 0,-28 28 16,0-27-16,28 27 0,-28-28 0,0 29 16,0-29-16,28 0 0,-28 1 15,0-1-15,0 0 0,29-28 0,-29 28 16,28-28-16</inkml:trace>
  <inkml:trace contextRef="#ctx0" brushRef="#br0" timeOffset="30261.1588">19449 1243 0,'0'57'15,"0"-29"1,0 0-16,0 114 0,0-57 15,0-29-15,0 114 0,57 169 16,-29-85 0,29-84 15,-29-114-31</inkml:trace>
  <inkml:trace contextRef="#ctx0" brushRef="#br0" timeOffset="30417.2431">19760 1950 0,'0'-28'16,"0"56"-16,-28-56 0,-29 28 15,1 56-15,-170 1 16,113-1 0,56-56-1</inkml:trace>
  <inkml:trace contextRef="#ctx0" brushRef="#br0" timeOffset="30746.7728">19902 1950 0,'84'-28'31,"-168"56"-31,225-56 16,-113 28-16,1 28 0,27 113 15,-56 29 17,0-57-17,-85-57 1,0-56-1,57-56-15,-28-114 32,56 142-32,0 0 0,0 0 0,84-29 15,-55 29 1</inkml:trace>
  <inkml:trace contextRef="#ctx0" brushRef="#br0" timeOffset="31090.6863">20693 1809 0,'0'-57'16,"-56"57"-16,56-28 16,-85 0-1,57 84-15,-1 29 16,1 28 15,28 57-15,0-86-16,0-27 15,0 28-15,0-57 16,0 0-16,-28 114 31,28-114-15,-29-28-16,-84 0 0,85 0 15,0-85-15,0 0 16,28-28 0</inkml:trace>
  <inkml:trace contextRef="#ctx0" brushRef="#br0" timeOffset="31285.8852">21061 1780 0,'28'0'16,"0"0"-16,-28 29 47</inkml:trace>
  <inkml:trace contextRef="#ctx0" brushRef="#br0" timeOffset="31437.2865">21089 2346 0,'0'0'16,"0"28"-16,0 0 0,28-28 15,-84 0 16</inkml:trace>
  <inkml:trace contextRef="#ctx0" brushRef="#br0" timeOffset="32682.3224">12325 3533 0,'0'-28'0,"0"-1"16,-28 29 15,28 57-15,-28-29-16,28 0 15,0 1-15,0-1 16,0 28-16,0-27 0,0 27 0,0 1 0,0-1 16,0 1-16,0-1 0,56 29 0,-56-28 15,0 27-15,29-27 0,-29 28 0,28-29 16,-28 1-16,0-29 0,0 29 0,0-29 16,0 0-16,0 0 15,0-56 1,0 0-1,0-29-15</inkml:trace>
  <inkml:trace contextRef="#ctx0" brushRef="#br0" timeOffset="32905.3394">12523 3985 0,'29'57'0,"-29"-29"16,56 85 0,-28 28-1,-28 29 1,29-57 0,-1-57-1,0-56-15</inkml:trace>
  <inkml:trace contextRef="#ctx0" brushRef="#br0" timeOffset="33245.6185">13060 3900 0,'29'-56'31,"-29"27"-31,-57 29 15,29 0-15,28 57 16,-28-57-16,28 28 0,0 0 16,0 1-16,0-1 0,0 0 0,0 29 15,0-29-15,0 29 0,28-1 0,-28-28 16,0 29-16,28-1 0,-28-27 0,0 27 16,0 1-16,28-29 0,-28 29 15,0-29-15,0 0 0,0 0 0,0 1 16,0-1-16,0 0 0,-28-28 15,0 0 1,28-56-16,-28 56 0,28-57 0,-29 29 16,1 0-16,28-1 15,-56-55-15,56 55 0,0 1 0,0 0 16,-29-1-16</inkml:trace>
  <inkml:trace contextRef="#ctx0" brushRef="#br0" timeOffset="33571.6363">13371 3335 0,'-28'0'15,"0"0"1,28 28-16,-28 0 15,28 29 1,0 28-16,0-29 16,0 1-16,0 56 0,56-28 15,-56 141-15,0-141 16,28 169-16,29 85 16,-29-84-1,0-142 1,-28-85-1,0-56 1</inkml:trace>
  <inkml:trace contextRef="#ctx0" brushRef="#br0" timeOffset="33757.3052">13682 4409 0,'0'57'0,"0"-29"16,-56 0-16,-29 0 16,57-28-16,-114 0 15,114 0-15,-113 0 16,84-28 0</inkml:trace>
  <inkml:trace contextRef="#ctx0" brushRef="#br0" timeOffset="34787.1119">12325 5229 0,'0'-29'0,"0"86"47,0-29-32,0 0-15,0 1 0,0 27 0,0-28 16,0 29-16,0-29 0,0 29 0,0-1 16,0 29-16,0-28 0,57 27 0,-57-27 15,0 0-15,28 27 0,-28-27 0,29 28 16,-29-29-16,28 1 0,-28-29 0,28 28 16,-28-27-16,0-1 0,0 0 0,0 1 15,28-29-15</inkml:trace>
  <inkml:trace contextRef="#ctx0" brushRef="#br0" timeOffset="34993.4478">12636 5992 0,'29'0'15,"-58"0"1,-27 0-1,28 0-15,-227-57 16,227 57 0,0 0-16,-29 0 0,29 0 15</inkml:trace>
  <inkml:trace contextRef="#ctx0" brushRef="#br0" timeOffset="35351.1341">12749 5822 0,'29'28'15,"-1"1"-15,-28-1 16,28 0-16,-28 85 16,0 0-1,-28-28 1,28-57 0,0-84-1,0-1 1,0 29-16,57-57 15,-29 57-15,-28 0 0,28-29 16,29-28 0,-1 57-1</inkml:trace>
  <inkml:trace contextRef="#ctx0" brushRef="#br0" timeOffset="35710.8626">13202 5850 0,'-57'57'16,"57"-29"-16,0 1 15,0-1-15,0 57 16,0-57-16,0 0 0,0 0 16,29 29-1,55-29 1,-55-28-16,27-28 16,-28-29-1,1 29-15,55-57 16,-55 1-1,-29-1 1</inkml:trace>
  <inkml:trace contextRef="#ctx0" brushRef="#br0" timeOffset="36211.9413">13654 5681 0,'0'28'0,"0"29"16,0-29-16,0 142 15,0-114-15,0 57 16,-28-56-16,28 112 16,0-27-1,0-86-15,0 1 0,0 140 16,0-84-1,28-84 1,-28-142 0,0-29-1,0 86-15,28-114 16,-28 85-16,0 29 0,0-57 16,0 28-16,0-84 15,0 112-15,29 0 0,-29 1 16,56-29-1,29 85 1,0 141 0,-57-84-16,-28 84 15,0 57 1,-85-85 0,-28-85-1,28-169 1,29-28-1,56 27 1,0 86-16,0-57 16</inkml:trace>
  <inkml:trace contextRef="#ctx0" brushRef="#br0" timeOffset="36521.4882">14276 5031 0,'0'113'15,"0"-85"-15,0 29 16,0-1-16,0 57 15,0-28 1,0-28-16,0-29 0,-57 198 16,57-170-16,0 58 15,0-86-15,0 57 16,57-57 0,-29-28-1</inkml:trace>
  <inkml:trace contextRef="#ctx0" brushRef="#br0" timeOffset="36856.9911">14559 5907 0,'85'0'16,"-57"0"-16,0 0 0,29 0 16,27-85-1,-55 29 1,-29-1-1,-85 29 1,-56 28 0,27 113-1,30 28 1,84-112-16,0 84 16,0-85-1,28 85-15,57-57 16,-29-27-1,-27-1 1,-29 0 0</inkml:trace>
  <inkml:trace contextRef="#ctx0" brushRef="#br0" timeOffset="37570.5677">12523 6953 0,'29'0'15,"-1"0"1,-28 56-16,0-27 16,0-1-16,0 85 15,0-57-15,0-27 0,0 84 16,0-29-16,0 114 15,0-141-15,56 28 0,-27 56 16,55 85 0,-84-198-16,29 57 15,-1-85-15,0 0 16,-28-169 0,-56-1-1,-86 0 1,29 86-1,85 55-15,-85-27 16,85 56-16,-1 0 16,1 0-16,0 0 15,28 85 1,85 28 0,28-29-1,-28-27 1,-1-29-1,-55 1-15,55-29 16</inkml:trace>
  <inkml:trace contextRef="#ctx0" brushRef="#br0" timeOffset="37786.3213">13032 7603 0,'0'0'0,"0"28"16,0 113-1,0-28 1,0-84-16,28 56 16,-28-29-1,0-28-15,0 1 0,29-1 0</inkml:trace>
  <inkml:trace contextRef="#ctx0" brushRef="#br0" timeOffset="38098.9564">13428 7857 0,'28'-56'16,"-28"27"-1,-56-27 1,-29 56 0,0 85-1,85 28 1,0-28 0,0-57-16,57 57 15,-57-57-15,56-28 0,1 56 16,56-27-1,-28-29 1,-57 0-16,28-57 16,-27 57-16</inkml:trace>
  <inkml:trace contextRef="#ctx0" brushRef="#br0" timeOffset="38398.6577">13852 7151 0,'0'-29'0,"0"58"0,0-29 32,0 56-17,0-28-15,0 1 0,0 27 16,0-28-16,0 29 0,0-1 15,0 1-15,28 28 0,-28-29 0,29 1 16,-1 28-16,-28-1 0,28-27 0,-28 28 16,28-29-16,-28 1 0,29 28 0,-29-29 15,28 1-15,-28-29 0,0 28 0,0-27 16,28-1-16,-28 0 0,0 1 0,0-1 16,28-28-1</inkml:trace>
  <inkml:trace contextRef="#ctx0" brushRef="#br0" timeOffset="38597.4874">14191 7772 0,'0'0'0,"-56"0"31,56 29-31,-198-1 15,0 28 1,57 1 0,84 0-1</inkml:trace>
  <inkml:trace contextRef="#ctx0" brushRef="#br0" timeOffset="39609.8161">12749 9355 0,'29'-28'0,"-1"28"0,-28-28 0,0-1 16,0 1-16,0 0 16,-28 0-16,-29 28 15,57-29-15,-28 29 0,-29 0 16,29 0-16,0 0 15,28 29 1,0-1-16,0 28 16,0-27-16,0-1 0,0 0 15,0 0-15,28 1 0,-28 27 0,0 1 16,0-29-16,0 29 0,0-29 0,0 0 16,-28 29-16,28-29 0,-28-28 15,28 28-15,-29-28 0,1 0 16,0 0-1,0 28-15,-1-28 0,1 0 0,0 0 16,-1 0-16,29-56 16,-28 56-16,28-28 0,0-1 15,0 1-15,0 0 0,0 0 16</inkml:trace>
  <inkml:trace contextRef="#ctx0" brushRef="#br0" timeOffset="39965.0056">12834 9581 0,'57'29'16,"-114"-58"-16,142 86 16,-57-57-16,1 0 0,-1 0 15,0-28 1,-28-57-1,0 57 1,-28-1 0,-57 29-1,29 29 1,27 55 0,29-55-16,0 84 15,0-85-15,57 0 0,-29 29 0,57 27 31,28-55-15,-28-29 0</inkml:trace>
  <inkml:trace contextRef="#ctx0" brushRef="#br0" timeOffset="40322.5064">13428 8818 0,'0'0'0,"0"-28"0,28 28 16,-28 28-1,0 113 1,0 1-16,-28-86 16,28 114-16,0-114 15,0 1-15,0 84 16,0-56-16,0 85 16,0-114-16,28 114 0,0-57 31,-28-57-16,29-56 1</inkml:trace>
  <inkml:trace contextRef="#ctx0" brushRef="#br0" timeOffset="40531.0387">13767 9610 0,'-56'0'0,"27"0"15,-27-29-15,28 29 16,-114 0-16,86 0 16,27 57-16,-55-29 0,27-28 15,-28 85-15</inkml:trace>
  <inkml:trace contextRef="#ctx0" brushRef="#br0" timeOffset="42534.9549">12665 11758 0,'28'0'16,"-28"28"-16,28-28 15,0 28-15,1 0 16,27 1-16,-56-1 0,29 0 0,-1 0 16,0 1-16,-28-1 0,28 29 15,1-29-15,-1 0 0,28 29 0,-27-29 0,-1 28 16,0-27-16,29 55 16,-29-27-16,0-29 15,-28 1-15,29-29 0</inkml:trace>
  <inkml:trace contextRef="#ctx0" brushRef="#br0" timeOffset="42740.8833">13089 12182 0,'-29'-29'16,"1"29"-16,-28 29 15,-86 84 1,-56 56-1,29-27 1,56-58 0,56-55-1,57-1-15,-28-28 16</inkml:trace>
  <inkml:trace contextRef="#ctx0" brushRef="#br0" timeOffset="43151.9573">13117 12577 0,'57'0'16,"-57"29"-16,-57 27 16,-56 29-1,85-57-15,-142 57 16,113-29-16,1-27 0,-29 27 15,-56 1 1,84-29 0,57-56-1,85 0 1,-28-57 0,225-113-1,-225 170-15,28-57 16,-29 57-16,29 28 15,-57 0-15,-28 56 0,-113 198 32,0 1-17,57-199-15,-29 86 16,0-1 0,85-113-1</inkml:trace>
  <inkml:trace contextRef="#ctx0" brushRef="#br0" timeOffset="43341.9749">12947 13199 0,'0'0'0,"-28"0"0,28-28 16,-28 28-16,0-28 15,-29-57 1,29 57-16,-29-57 15,57 56-15,-28 1 0,0 0 16,28 0-16,0-1 16</inkml:trace>
  <inkml:trace contextRef="#ctx0" brushRef="#br0" timeOffset="43964.9159">13230 13086 0,'0'0'0,"0"57"16,0-29-16,-56 28 16,-58 57-1,1 29 1,29-29-1,55-85 1,29-84 0,29 27-1,-29-27-15,56-29 16,-56 57-16,57-1 0,-1-27 16,-28 28-16,86-57 15,-86 85-15,57-28 16,-1 28-1,-55 141 1,-29-56 0,-57-57-16,1 28 0,27-56 15,-27 0-15,28 0 16,-1 0-16,1-28 16,28 0-16,0 0 15,57 28 1,-29 0-1,0 28-15,0 0 16,1 29-16,-29-29 0,0 0 16,0 1-16,28 27 0,-28-28 0,0 1 15,0-1-15,0 0 0,0 0 0,0 1 16,0-1-16,-57 0 0,57 0 16,-28-28-16,28 29 0,-56-29 0,-1 0 15,29 0-15,-1 0 0,1 0 16,0-29-16,0 29 15,28-28-15,-29 28 16,29-28-16,0-29 0,0 29 0,0 0 16</inkml:trace>
  <inkml:trace contextRef="#ctx0" brushRef="#br0" timeOffset="44260.7769">13541 13538 0,'85'29'0,"-170"-58"15,198 58-15,-56 27 0,-57-28 16,0 1-16,0-1 16,-170 57-1,142-57-15,-57 0 0,57 0 0,-29-28 16,1 57-16,27-57 16,-27 85-16,56-57 15,0 29-15,0 27 16,56 1-1,29 0 1,-57-57 15,1-28-31,-1 28 16,0-28-16</inkml:trace>
  <inkml:trace contextRef="#ctx0" brushRef="#br0" timeOffset="44641.7487">13993 14075 0,'29'-28'16,"-29"85"0,-113-1-16,-29 57 15,86-56 1,-142 56-16,169-85 15,-27 0-15,-29 29 16,57-1-16,0-56 16,-1 0-1,29-28-15,57 28 0,-57-56 0,141-58 32,-84 86-32,141-85 15,-170 85-15,57 0 0,-29 28 16,1 56-1,-57-28-15,0 114 16,-57-1-16,-56 29 16,28-1-1,57-112-15,0-1 0,0-27 0,28-1 0,-57 57 32</inkml:trace>
  <inkml:trace contextRef="#ctx0" brushRef="#br0" timeOffset="44803.9695">13880 14782 0,'0'-28'0,"0"-1"16,0 1 0,-28 0-16,-85-142 15,85 142 1,-29 0-1</inkml:trace>
  <inkml:trace contextRef="#ctx0" brushRef="#br0" timeOffset="45146.3076">14361 14697 0,'56'28'0,"-112"-56"15,169 56-15,-85-28 16,-56 0 0,-29 0-1,29 0-15,28 57 16,-28-57-16,28 56 0,-57-27 0,57-1 16,-28 0-16,28 0 0,-28 1 0,28-1 15,-29 29-15,29-29 0,-28 0 0,0 0 16,28 1-16,-28-1 0,-1 0 0,1 0 15,0 1-15,28-1 0,-28-28 0,-1 28 16,1 0-16,0-28 0,0 29 0,-1-29 16,1 0-16,0 0 0,-1 0 15,29-57-15,-28 57 0,28-28 0,0-29 16,-28 29-16,28 0 0,0 0 0,0-1 16,0 1-16,-28 0 0,28 0 15,0-1-15</inkml:trace>
  <inkml:trace contextRef="#ctx0" brushRef="#br0" timeOffset="46117.7305">14644 13284 0,'0'28'15,"56"-28"1,-28 0-16,29 0 16,28 0-1,-57 0 1,113 0-1,-84 0-15,28 0 16,-29 0-16,114-28 16,-114 28-16,-27 0 0,84-28 0,56 28 15,-56 0 1,-28 0 0,-57-29-1,1 29 1,-1 0-16,0 0 15,1 0 1,-29 29 0,28-29-16,-28 56 15,0-28 1,-57 29 0,57-29-1,-28 29-15,0-29 0,28 0 16,0 1-16,-57 27 15,57 1 1,0-114 15,28 29-15,-28-29-16,57 57 16,-57-28-16,28 0 0,1-1 0,-29 1 15,28 0-15,0 0 0,0-1 16,-28 1-16,29 28 0,-29-28 0,0 0 15,0-1 1,-29 29-16,29-28 0,-56 28 0,56-28 16,-28 28-16,-29-28 0,29 28 15,-1 0-15,1 0 0,0 0 16</inkml:trace>
  <inkml:trace contextRef="#ctx0" brushRef="#br0" timeOffset="48518.4928">16905 12097 0,'28'-28'0,"-28"-1"0,0 1 16,0 0-16,29 28 15,-29-29-15,0 86 31,0 0-15,0-29-16,0 57 16,-29-29-16,29 1 0,0-1 0,0 1 15,0-1-15,0 29 0,0-28 0,0 27 16,0-27-16,0 28 0,0-29 16,0 57-16,0-56 0,29-29 0,-29 0 15,0 1-15,0-1 0,0 0 16,28-28-1,-28-56 1,0 27 0,0 1-16,0 0 15,0 0-15,0-1 0,-28 1 0,28 0 16,-29-1-16,29 1 0,-28 0 0,28 0 16,-56-1-16,27 1 0,1 0 15,0 28-15,-1 0 16,1 0-16,0 56 0,28-27 15,-28-29-15,28 56 0,0-28 16,0 1-16,0-1 0,0 0 0,0 1 16,56-1-16,-56 0 0,28-28 15,-28 28-15,29 1 0,-1-29 16,-28 28-16,57-28 0,-29 0 16,0 0-16,0 0 0</inkml:trace>
  <inkml:trace contextRef="#ctx0" brushRef="#br0" timeOffset="49045.3461">17216 12690 0,'0'0'0,"57"-28"16,-29 28-1,0 0 95,0 0-95,-28 28-15,29-28 0,-1 29 16,0-1 0,-28 0-16,28 0 15,-28 1-15,29 27 16,-29-28-16,0 1 0,0-1 16,0 0-16,0 1 0,-29-1 15,29 0-15,-56 0 0,28 1 16,-29-29-16,29 0 15,0 0-15,-1 0 16,1-29-16,0-27 16,28 28-16,0-1 0,0 1 0,0 0 15,0-29-15,0 29 16,0 0-16,0-29 0,0 29 0,28 0 0,-28-1 16,57 1-16,-29 28 15,0 0-15,0 0 0,1 0 0,-1 28 16,0-28-16,-28 85 0</inkml:trace>
  <inkml:trace contextRef="#ctx0" brushRef="#br0" timeOffset="53321.8977">17527 12888 0,'-28'0'31,"28"28"16,0 1-47,0 27 16,0-27-16,0-1 16,28 0-16,-28 0 0,28-28 15,-28 29-15,29-29 0,-29 28 0,28-28 16,0 0-1,0 0 1</inkml:trace>
  <inkml:trace contextRef="#ctx0" brushRef="#br0" timeOffset="53730.2541">17894 11447 0,'0'-29'16,"-28"29"-16,0 0 15,0 170 17,-1-29-32,29-84 15,0 197 1,0-169-16,0 28 0,0 113 0,0-113 15,29 170-15,-1-198 16,0 84-16,-28-140 16,28-1-16,1-28 15</inkml:trace>
  <inkml:trace contextRef="#ctx0" brushRef="#br0" timeOffset="53914.4758">17979 12719 0,'-56'0'0,"27"0"16,1 0-16,-85 0 15,28 0 1,29 0 0,28 0-1</inkml:trace>
  <inkml:trace contextRef="#ctx0" brushRef="#br0" timeOffset="54290.9547">18262 12690 0,'57'113'0,"-29"-84"0,-28-1 15,28 28-15,-28 58 16,-85-30 0,29-84-16,-1 0 15,1-84 1,27 84-16,29-142 16,-28 114-16,28 0 15,0-57-15,0 57 0,57-57 16,-57 57-16,28-1 15,0 29-15,29 0 16,-1 113 0,1 85-1,-1 28 1,-27 0 0,27-113-1,-56-84-15,57-1 16</inkml:trace>
  <inkml:trace contextRef="#ctx0" brushRef="#br0" timeOffset="54647.0329">19845 12182 0,'-113'-57'16,"226"114"-16,-254-114 0,112 57 0,-84 0 16,85 57-16,0-57 15,0 56-15,-114 170 16,86 0 0,-1 57-1,29-57 1,0-28-1,28-142-15,-29 86 16,29-114 0,-28 29-16,0-29 0,0 0 15,-1-28-15,1-56 16,0-142 0,28 28-1</inkml:trace>
  <inkml:trace contextRef="#ctx0" brushRef="#br0" timeOffset="54809.9109">19167 12379 0,'0'0'0,"28"-28"0,28 85 16,-27-57-16,-1 85 0,0-1 16,57 114-1,0-28 1,-85-142-16,56 29 15</inkml:trace>
  <inkml:trace contextRef="#ctx0" brushRef="#br0" timeOffset="55193.5441">19817 12521 0,'56'169'0,"-27"-140"16,-1 197-1,-28-198 1,0 0-16,0 29 31,0-85-31,0-29 16,28-169 0,0 56-1,29 29 1,-29 56-1</inkml:trace>
  <inkml:trace contextRef="#ctx0" brushRef="#br0" timeOffset="56026.775">20184 12464 0,'0'0'0,"29"29"0,27-1 16,-56 0-16,57 29 15,-1 27 1,-28 1 0,-28-28-16,0 56 15,-56-85 1,56 0-16,-28-28 16,-1 0-16,-27 0 15,-1-56 1,29-1-16,0-56 15,28 85-15,0 0 0,0-57 16,0 57-16,28-29 16,-28 29-16,28 0 15,29 28 1,-1 28 0,-27 141-1,-1-84 1,-28-57-16,56 170 15,-27-169 1,-29 27-16,28-28 0,-28 1 16,0-58 31,0-27-32,0 28-15,-28-1 0,28 1 0,0 0 16,0-29-16,0 29 0,0-29 0,0 29 15,0-28-15,0-1 16,0 1-16,0 27 0,56-27 16,-56 28-16,0-1 15,29 29-15,-1 0 16,-28 29-16,28 27 0,-28-28 0,0 1 16,28 27-16,-28 1 0,0-29 0,29 28 15,-29-27-15,28 27 0,-28-28 0,0 1 16,0-1-16,28 0 0,-28 1 15,28-29 1,-28-57 0,0-28-1,29-28 1,-1 0-16,0 57 0,-28 27 16,0-27-16,29 56 0,-29-28 0,28-1 15,-28 1-15,28 28 0,0 0 31,-28 57-31,0-1 0,29-28 0,-29 1 16,0-1-16,28 0 0,-28 0 0,0 29 16,28-29-16,-28 0 0,28 1 15,-28-1-15,29 0 0,-29 0 0,28 1 16,-28-1-16,28-28 16,-28 28-16</inkml:trace>
  <inkml:trace contextRef="#ctx0" brushRef="#br0" timeOffset="56377.7917">21117 12690 0,'57'29'16,"-29"-29"-16,29 28 15,27-28 1,29-28-1,-84 28-15,27-85 16,-56 57-16,0-1 16,0-27-1,-56 28 1,-29 84 0,28 114-1,57 27 1,57-55-1,-1-86 1,-56-27-16,85-29 16,-56 0-16,-1 0 15,0 0-15,0-29 16</inkml:trace>
  <inkml:trace contextRef="#ctx0" brushRef="#br0" timeOffset="58349.5521">14587 13877 0,'57'-28'15,"-29"28"-15,0 0 0,0 0 0,1 0 0,-1 0 16,0 0-16,0 0 0,1 0 0,-1 0 15,28 28-15,-27-28 0,27 57 0,-27-57 16,27 57-16,-28-29 0,29 0 16,-29 0-16,29 1 0,-1 27 0,1-28 15,-1 1-15,1 27 0,-1-28 0,1 29 16,-1-29-16,1 29 0,0-1 0,-1-27 16,-28 27-16,29-28 0,-1 1 0,-27 27 15,27-56-15,-27 28 0,-1 1 0,0-29 16,0 0-16,-28-29 15,0-27 1,0-1-16,0 29 0,0 0 16,0-29-16,0 29 15,0 85 1,0-1 0,0-28-16,0 1 0,0 27 15,-28-28-15,28 29 0,-56-1 0,56-27 16,-29 27-16,29-28 0,-56 1 0,27-1 15,1-28-15,28 28 0,-28-28 0,0 0 16,-1 0 0,29-56-16,0 27 0</inkml:trace>
  <inkml:trace contextRef="#ctx0" brushRef="#br0" timeOffset="58811.1319">17329 14047 0,'0'-28'0,"0"56"0,0-113 16,-56 57-16,27-29 16,-27 29-1,-29 28 1,57 57 0,28-1-16,0 29 15,-29-28-15,29-29 0,0 85 16,0 85-1,0 0 1,-56-57 0,-1-85-1,-27-27 1,27-29 0,0-85-1,29 0 1,28 29-1</inkml:trace>
  <inkml:trace contextRef="#ctx0" brushRef="#br0" timeOffset="59142.7202">17216 14443 0,'85'0'15,"-57"0"-15,0 0 0,1 0 16,27-57 0,-28 29-1,-28-29 1,-28 57 0,-57 0-1,29 85 1,28 28-1,-1 29 1,29-114-16,0 57 16,0-57-16,29 28 15,27-27 1,-28-29-16,1 0 16,-1-57-1</inkml:trace>
  <inkml:trace contextRef="#ctx0" brushRef="#br0" timeOffset="59443.5003">17640 14301 0,'0'57'0,"28"-29"15,-28 29 1,0 56-1,0-28 1,0-57-16,-28 0 16,28 0-16,0-84 15,0 28 1,0-29-16,0 29 16,0 0-16,28-1 0,-28 1 0,0 0 15,29-1-15,-29 1 0,28 0 16,-28 0-16,28 28 0,0-29 0,-28 1 15,29 28-15,-29-28 0,28 28 0,-28-28 16</inkml:trace>
  <inkml:trace contextRef="#ctx0" brushRef="#br0" timeOffset="59672.9666">18008 14188 0,'0'57'15,"0"-29"1,0 29 0,-29 84-1,29-84-15,0 56 16,0-85-16,0 57 16,0-57-16,0 0 15,29-28-15,-1 0 16</inkml:trace>
  <inkml:trace contextRef="#ctx0" brushRef="#br0" timeOffset="60028.787">18290 14358 0,'29'0'16,"-1"0"-16,0-57 16,0 29-1,-28 0-15,29 28 0,-29-57 32,-57 57-32,1 29 31,-29 84-16,85-85-15,-29 57 16,29-57-16,-28 57 16,28-29-1,57-27 1,-29-29 0,29 0-16</inkml:trace>
  <inkml:trace contextRef="#ctx0" brushRef="#br0" timeOffset="60341.1938">18912 14358 0,'0'0'16,"-56"-28"-16,27-1 15,29 1-15,-28 28 0,0 0 16,0 0-1,-1 28 1,29 85 0,0 29-1,0 27 1,0-140-16,-56 168 31,27-168-31,1-29 16,-28 0-1,27 0-15,-27-29 16,28 29-16,28-28 0,-57 28 16,-28 0-16</inkml:trace>
  <inkml:trace contextRef="#ctx0" brushRef="#br0" timeOffset="70211.7618">15774 3928 0,'29'0'0,"-29"29"15,-57-29 1,0 0 0,1 0-16,28 0 15,-1 0-15,1 0 0,0 0 0,0 0 16,-1 0-16,1 0 0,0 0 15,0 0-15,-1 0 0,1 0 32</inkml:trace>
  <inkml:trace contextRef="#ctx0" brushRef="#br0" timeOffset="70392.3609">15689 4268 0,'29'56'16,"-29"-28"-16,-29 1 16,-27-29-1,28 0-15,-85 0 16,84 0-16,-27-29 0,-1-27 16</inkml:trace>
  <inkml:trace contextRef="#ctx0" brushRef="#br0" timeOffset="71883.7773">16792 3335 0,'-28'0'62,"-1"0"-46,1 0-16,-28 0 15,27 0 1,1 0-16,0 0 16,0 0-16,-1 0 15,1 28-15,28 0 16,-28-28-16,28 29 0,0-1 31,0 0 0,0 1-15,0-1-16,0 0 0,0 0 16,28 1-16,-28-1 0,0 0 15,0 0-15,0 1 0,0-1 16,0 0-16,0 0 0,0 1 0,0-1 15,0 0-15,0 0 0,0 1 0,0-1 16,0 0-16,0 1 0,0-1 0,0 28 16,0-27-16,0-1 0,0 0 15,0 0-15,0 1 0,0-1 0,0 0 16,0 0-16,0 1 0,0-1 0,0 0 16,28 1-16,-28-1 0,0 0 15,0 0 1,29-28-1,-29 29 1,0-1 0,28-28-16,-28 28 15,28-28 1,-28 28 0,28-28-1,1 0 1,-29 29-16,28-29 0,0 28 15,0-28-15,1 28 16,-1-28-16,-28 28 0,28-28 16,1 29-1,27-29 1,-28 0-16,1-57 16,-1 57-16,0 0 0</inkml:trace>
  <inkml:trace contextRef="#ctx0" brushRef="#br0" timeOffset="73927.0842">28524 3109 0,'0'-28'16,"-29"28"-1,1 0 1,0 0 0,0 0-16,-1 0 0,1 0 15,0-29-15,0 29 16,-1 0-16,1 0 15,28-28-15,-28 28 16,0 0-16,-1 0 31,29 28-31,0 1 16,29-29 15,-29-57-15,28 57-16,0-28 0,0 0 15,1 28-15,-29-29 16,28 1-16,0 28 16,0 0-1,-28-28-15,29 28 0,-1 0 16,-28 56 0,28-56-1,-28 29-15,0-1 0,28-28 16,-28 28-16,0 0 0,29 1 15,-29-1-15,0 28 16,0-27-16,28 27 0,-28-28 0,0 1 16,0-1-16,0 0 0,0 0 15,0 1-15,0-1 0,28 0 0,-28 1 16,0-1-16,0 0 0,0 0 16,0 1-16,0-1 15,0 0-15,0 0 0,0 1 0,0-1 16,0 0-16,0 0 0,29 1 0,-29 27 15,0-28-15,0 1 0,0-1 0,0 0 16,0 1-16,0-1 16,0 0-16,0 0 0,0 1 15,0-1-15,0 0 32,0 0-17,0 1 1,0-1-1,0 0 1,0 0 0,0 1-1,28-29-15,-28 28 0,0 0 16,0 1 0,28-29-16,-28 28 0,0 0 15,0 0 16,0 1 16,0-1 47,-28-28-94,0 0 16,-1 0-16,1 0 15,0 0-15,-1 0 16,1 0 0,0 0-1,0 0-15,-1 0 16,1 0-1</inkml:trace>
  <inkml:trace contextRef="#ctx0" brushRef="#br0" timeOffset="78729.5834">17386 3448 0,'56'0'0,"-84"0"31,0 57-15,-1-57-1,29 28-15,-28-28 16,28 28-16,-28-28 0,28 28 16,-28-28-1,28 29-15</inkml:trace>
  <inkml:trace contextRef="#ctx0" brushRef="#br0" timeOffset="79395.0178">17555 3702 0,'57'0'16,"-29"29"-16,0-1 15,1 0 1,-1 57 0,0 0-1,-28 0 1,0-57-16,-56 28 15,56-27-15,-29-1 16,-27 28 0,-1-56-16,29 0 15,-29 0 1,29-28 0,0-57-1,28 57-15,0-85 31,0 28-31,0 29 16,28 27-16,-28 1 0,28 0 16,57 0-1,-28 28 1,-1 28 0,-27 57-1,-1 28 1,0-85-16,-28 57 15,0-29-15,28-27 0,-28 55 16,29-55-16,-1 84 16,-28-85-16,28 0 0,0 29 15,1-29 1,-1-28-16,0 0 16,-28-28-16,29 28 0</inkml:trace>
  <inkml:trace contextRef="#ctx0" brushRef="#br0" timeOffset="79637.3926">17923 3448 0,'0'57'0,"0"-1"16,85 57-1,-29 28 1,-56-112-16,57 55 16</inkml:trace>
  <inkml:trace contextRef="#ctx0" brushRef="#br0" timeOffset="79955.9637">18488 4437 0,'28'29'0,"-28"-1"16,29 141-1,-29-84 1,0-28-16,-57 27 15,29-55-15,28-1 0,-28-28 16</inkml:trace>
  <inkml:trace contextRef="#ctx0" brushRef="#br0" timeOffset="80425.7883">19110 3448 0,'0'57'15,"0"-29"-15,0 0 16,-28 0-16,28 1 0,0-1 16,-57 0-16,57 0 0,0 1 0,0-1 15,-28 0-15,28 0 0,-28 1 0,28-1 16,0 0-16</inkml:trace>
  <inkml:trace contextRef="#ctx0" brushRef="#br0" timeOffset="81365.9741">19364 3448 0,'29'0'15,"-29"28"17,0 1-17,0 55-15,0-55 0,0-1 16,0 28-16,0 1 0,0-29 0,0 29 15,0-1-15,0 1 0,0-1 0,0-27 16,0 27-16,0 1 0,28-29 0,-28 0 16,0 0-16,0 1 0,0-1 0,28 0 15,-28 0-15,29-56 47,-29 0-47,0 0 16,28-1-16,-28 1 0,0 0 15,28 0-15,-28-1 0,28 1 16,1 28-16,-29-28 0,28 28 16,0 0-16,0 0 15,1 28 1,-1-28-16,-28 28 0,28-28 0,-28 57 0,0-29 16,0 0-16,0 1 0,0 27 0,0-28 15,0 1-15,0-1 0,0 0 16,0 1-16,-28-1 0,28 0 0,-28 0 0,28 1 15,-29-29-15,29 28 0,-28-28 16,0 0-16,0 0 0,-1 0 16,29-57-16,-28 57 0,28-28 15,-28-28-15,28 27 0,0 1 16,0 0-16</inkml:trace>
  <inkml:trace contextRef="#ctx0" brushRef="#br0" timeOffset="81634.9714">20100 3335 0,'0'56'0,"-29"-27"16,29 27 0,0-27-16,-28 168 31,28-168-31</inkml:trace>
  <inkml:trace contextRef="#ctx0" brushRef="#br0" timeOffset="81974.3582">20354 4494 0,'0'0'0,"0"28"0,28 29 16,0-29-16,-28 28 15,0 29 1,0-28-16,0 27 15,-28-84-15,0 57 16,0-57 0,-1 0-1</inkml:trace>
  <inkml:trace contextRef="#ctx0" brushRef="#br0" timeOffset="82399.2371">21259 3250 0,'0'57'15,"0"-29"1,0 28-16,-29 29 16,-27-56-1,-29 55 1,57-84-16,-1 29 16,29-1-1</inkml:trace>
  <inkml:trace contextRef="#ctx0" brushRef="#br0" timeOffset="82997.87">21654 3646 0,'29'0'0,"-29"-28"31,-29-1-15,-27 29 0,28 0-16,-1 29 15,1-29-15,0 56 0,-1-28 16,1 29 0,28-29-16,-28 85 0,28-85 0,0 1 15,0-1-15,0 0 0,0 1 0,0-1 16,56 0-16,-56 0 0,0 1 0,29-29 15,-29 28-15,28 0 0,0-28 16,1 28-16,27-28 16,1 29-1,-1-29 1,-28 0-16,1-57 0</inkml:trace>
  <inkml:trace contextRef="#ctx0" brushRef="#br0" timeOffset="83518.7887">22163 3363 0,'0'28'16,"0"29"-16,-28-29 15,28 1-15,0-1 16,-28-28-16,28 28 0,0 0 0,0 1 16,0-1-16,-29-28 0,29 28 0</inkml:trace>
  <inkml:trace contextRef="#ctx0" brushRef="#br0" timeOffset="83905.6266">22446 4437 0,'0'29'0,"0"-1"0,28-28 16,-28 28-16,0 0 0,0 1 15,0-1-15,0 28 0,0-27 0,0 27 16,0-28-16,0 29 0,0-29 0,-28 0 16,28 29-16,-28-29 15,-29-28-15,57 29 0</inkml:trace>
  <inkml:trace contextRef="#ctx0" brushRef="#br0" timeOffset="85679.9094">23350 3928 0,'0'29'47,"0"-1"0,0 0-31,0 1-1,29-29 141,-29-29-156</inkml:trace>
  <inkml:trace contextRef="#ctx0" brushRef="#br0" timeOffset="86002.7152">23888 3759 0,'0'28'16,"28"-28"0,-28 28-16,0 1 15,0-1 1,-28-28-1,28-57 1,-29 57-16,29-28 16,29 28-1,-1 0 1,0 0-16</inkml:trace>
  <inkml:trace contextRef="#ctx0" brushRef="#br0" timeOffset="86258.4864">24340 3900 0,'28'0'0,"0"0"15,-28 28 1,0-56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7-27T23:24:19.62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4891 3194 0,'0'-255'16,"-29"227"-16,-27-85 16,56 85-16,-57-1 0,-169 1 31,141 56-31,57-28 15,0 29-15,-1-29 0,29 56 0,0 199 32,85 27-17,57 29 1,-114-85 0,-28-113-1,0-56-15,-85 112 16,-28-140-16,56-29 15,29 0-15,-85-57 16,57-56 0,56 85-16,0-57 15,113 0 1,-29 57-16</inkml:trace>
  <inkml:trace contextRef="#ctx0" brushRef="#br0" timeOffset="565.646">7124 2515 0,'0'-28'0,"0"56"16,0-84-16,0 27 15,0 86 16,0-29-31,0 29 0,28-29 16,-28 29-16,0-1 0,0 29 0,0-29 16,28 29-16,-28 0 0,0 0 0,0 0 15,0-1-15,0 1 0,0 0 0,29 28 16,-29-28-16,0 84 16,0-84-16,0 57 15,28 27-15,-28-56 16,28-56-1,29-29-15,-29-28 16,29 28-16,-29-28 0,28 0 0,-27 0 16,27 0-16,29 0 0,-28 0 0,27-56 15,1 56-15,0-29 0,0 29 0,28-56 16,-28 28-16,28 28 0,0-29 0,0 29 16,-28-28-16,28 28 0,-28 0 0,28 0 15,-29 0-15,1 0 0,-28 0 0,28 0 16,-29 0-16,29 0 0,-57 0 0,29 0 15,-29 0-15,0 0 0,1 0 16,-29-56-16</inkml:trace>
  <inkml:trace contextRef="#ctx0" brushRef="#br0" timeOffset="1054.2654">8453 2544 0,'0'0'0,"56"0"0,-28 0 15,57 0 1,-57 0-16,114 0 16,-29 28-1,-85 85 1,-28-57 0,0 1-16,-28 310 15,28-310 1,-57-29-16,29 142 15,28-85 1,113-29 0,0 1-1,0-57 1,29-85 0,-29 0-1,-29 57 1</inkml:trace>
  <inkml:trace contextRef="#ctx0" brushRef="#br0" timeOffset="1723.9342">18488 2204 0,'0'-28'0,"0"56"0,0-169 16,0 113-16,-28 28 31,28 56-15,0-27-16,56 395 15,-56-340-15,57 256 16,-29-143 0,29 340-1,-29-424-15,-28-28 0,28 0 16,29 226-1,-29-283 1,0-56 0</inkml:trace>
  <inkml:trace contextRef="#ctx0" brushRef="#br0" timeOffset="1955.8112">18714 3533 0,'-113'-57'16,"85"57"-16,0 0 15,-1 57-15,-55 56 16,84-85-16,-29 0 0,-27 57 16,-57 0-1,0-85 1,28-57 0,0-169-1,0 0 1,85 141-16,-113-254 15,113 254-15,-28-56 16,28 113-16,0-29 16</inkml:trace>
  <inkml:trace contextRef="#ctx0" brushRef="#br0" timeOffset="2802.8953">21061 1611 0,'28'0'16,"-56"0"-16,84 113 15,-56-85-15,0 0 0,28 85 16,-28-28-16,29 141 16,-29-113-16,28 0 15,29 566 1,-29-566-16,28 198 15,-56-226-15,29-1 0,-1 114 16,28 113 0,-56-254-16,29 56 15,-1-85-15,-28 0 16,28 1-16,1-29 16,-1 0-16,28-85 15,114-57 1,84 58-1,57 27 1,57 1 0,-170 27-1,282-56 1,-395 85-16,-28-28 16,84 0-16,0 0 15</inkml:trace>
  <inkml:trace contextRef="#ctx0" brushRef="#br0" timeOffset="3323.0844">22050 1809 0,'0'-57'0,"57"57"16,-29-28-16,57 28 16,-57 0-16,85-28 15,-85 28-15,1 0 16,55 56-16,-55-56 0,84 85 16,-85-57-16,29 85 15,-29 142 1,-85-1-1,57-197-15,-56 56 16,56-85 0,-29 0-16,29 0 0,0 29 15,142-1 1,27-27 0,29-29-1,-28-57 1,-114 57-1</inkml:trace>
  <inkml:trace contextRef="#ctx0" brushRef="#br0" timeOffset="6127.6762">7661 5285 0,'0'28'16,"28"-28"-16,1 0 16,27 0-1,-28-28-15,1 28 0,-1 0 0,0-28 16,0 28-16,1 0 0,-1 0 0,28-28 15,-27 28-15,-1 0 0,0 0 0,1 0 16,-1 56-16,0 1 16,-28-29-16,0 28 0,0 1 0,0 0 15,0-1-15,0 29 0,0-29 0,0 29 16,0-28-16,-56 28 0,56-29 0,-57-28 16,57 29-16,-28-29 0,28 0 0,-57 1 15,57-1-15,-28 0 0,28 0 16,0 1-16,0-1 0,56-28 15,-56 28-15,57-28 0,-29 0 16,29 0-16,-1 0 0,1 0 0,-29 0 16,29 0-16,-1 0 0,1-28 0,28 28 15,-29-28-15,1 28 0,27-29 0,-27 29 16,0-28-16,-1 28 0,1-28 16,-29 0-16</inkml:trace>
  <inkml:trace contextRef="#ctx0" brushRef="#br0" timeOffset="6997.0967">3788 5653 0,'0'0'0,"-28"0"16,28 56-16,-142-28 15,86 1-15,-198 84 16,197-113-16,-28 28 0,-84 0 16,112-28-16,-113 29 15,114-29-15,-1 0 16</inkml:trace>
  <inkml:trace contextRef="#ctx0" brushRef="#br0" timeOffset="7402.1125">4636 5116 0,'0'56'0,"0"1"15,28 27 1,1 86-1,-1 56 1,-28-169-16,28 141 16,-28-114-16,0 1 0,0 56 15,57 114 1,-57-86 0,28-140-1,0-29-15</inkml:trace>
  <inkml:trace contextRef="#ctx0" brushRef="#br0" timeOffset="7620.0995">4862 6048 0,'-84'0'16,"55"29"-1,1-29-15,0 56 0,-1-56 0,-112 28 31,85-28-31,-114-395 32,142 310-32,-1 28 0,29-27 0,-84-199 15,84 226 1</inkml:trace>
  <inkml:trace contextRef="#ctx0" brushRef="#br0" timeOffset="8028.1746">6361 7264 0,'0'-29'0,"-85"29"16,-57 0-16,-310 85 16,-170 0-1,0-29 16,227-56-31,253-28 0,-141 28 16,114 0 0,84 0-1,85-56 1,28 56 0,-28-29-16,29 29 0,-29-56 15,28 56-15,-28-28 0,56-1 0</inkml:trace>
  <inkml:trace contextRef="#ctx0" brushRef="#br0" timeOffset="8528.0862">4664 7914 0,'0'28'16,"0"-56"-16,0 226 16,0-142-16,0 29 15,0 84-15,29 227 16,-29-198 0,56 198-1,-27-283-15,-29-57 16,56 142-1,-28-170 1,1 1 0,-1-86-1,-28 29 1,28 28-16,-28-28 16,0-1-1</inkml:trace>
  <inkml:trace contextRef="#ctx0" brushRef="#br0" timeOffset="11691.5989">22389 4861 0,'-28'0'0,"0"0"0,28-28 16,0 0-1,0-1 1,56 29-16,-27-28 0,-1 28 16,0 0-16,29 0 0,-29 0 0,28 0 0,-27 0 15,27 0-15,1 28 0,-1-28 16,1 29-16,-1-29 0,-27 28 16,56 28-16,-57-56 0,0 29 0,0-1 15,-28 29-15,0-29 0,0 28 0,-56 1 16,56-1-16,-57 1 0,1-1 0,-1-27 15,29 27-15,-29-28 0,29 29 0,-28-29 16,27 1-16,1-1 0,0 0 0,-1-28 16,1 28-16,0 1 0,28-1 15,0 57-15,0-57 0,0 0 16,56 0-16,-56 1 0,57-1 0,0 0 0,-1 1 16,-28-29-16,29 0 0,-1 0 15,1 0-15,0 0 0,-1-57 0,1 29 16,-1-1-16,29-27 0,-29 28 0,1-1 15,-29-27-15,29 28 0,-1 28 0,-27 0 16,27 0-16</inkml:trace>
  <inkml:trace contextRef="#ctx0" brushRef="#br0" timeOffset="13608.1688">17866 5285 0,'-56'0'16,"-1"0"-16,29 0 0,-29 0 0,29 0 15,-28 0-15,-58 0 0,58 0 16,28 0-16,-29 0 0,29 0 0,0 0 16,-1 0-16,1 0 0,0 0 0,-1 0 15</inkml:trace>
  <inkml:trace contextRef="#ctx0" brushRef="#br0" timeOffset="13879.6551">18771 4833 0,'28'28'0,"-56"-56"0,84 198 15,-56-114-15,0 1 0,0 84 16,0-85-16,29 171 15,-29-143-15,28 142 16,-28-141-16,28 85 16,-28-142-16,28 0 15,1 1-15,-29-1 16</inkml:trace>
  <inkml:trace contextRef="#ctx0" brushRef="#br0" timeOffset="14076.6787">18997 5681 0,'-28'0'16,"-1"56"0,1-56-16,-113 85 15,-29 0 1,1-142 0,56-84-1,84 85-15,-56-199 16,57 199-16,28-29 0,-28-56 15,0 84-15,28-28 16</inkml:trace>
  <inkml:trace contextRef="#ctx0" brushRef="#br0" timeOffset="14380.0185">19902 7066 0,'56'-28'16,"-112"56"-16,27-56 16,-27 84-16,-170 1 15,-283 56 1,28-85-1,312-28-15,-255 0 16,282-57-16,29 57 0,-85-28 16,142 28-16,-114-28 15,85 28 1,57 0-16,0 0 0</inkml:trace>
  <inkml:trace contextRef="#ctx0" brushRef="#br0" timeOffset="14874.9957">18545 8394 0,'84'-56'16,"-168"112"-16,197-112 0,-28 56 16,-29 0-16,-28 28 0,57 28 15,-28-27-15,56 84 16,-85-85-16,0 0 0,29 57 16,-29-57-16,0 85 15,-28-56-15,29-1 0,-29 29 16,-57 85-1,-84-1 1,-85-27 0,-85-57-1,226-85 1,-367-198 0,423 141-16,-84-141 15,85 29 1,84-227-1,-56 311-15,85 29 0,0-57 16,113 0 0,85 113-1,-29 141 1</inkml:trace>
  <inkml:trace contextRef="#ctx0" brushRef="#br0" timeOffset="15760.5121">17584 9497 0,'-57'0'0,"29"0"0,-1 0 0,1 28 16,0 28-16,0-27 0,-29 27 0,1 1 16,-1 27-16,-28 1 0,0 0 0,1 28 15,-1-28-15,-28 28 16,-113 141-16,112-141 0,1 0 0,-28 29 0,0-1 16,-1-28-16,29 0 0,-28 28 0,28-27 15,-28-1-15,27 0 0,-27 0 0,0-29 16,-1 30-16,1-30 0,0 1 15,-1 0-15,1-29 0,0 29 0,-1-28 16,1-1-16,28-27 0,0 27 0,28-28 16,-28 1-16,28 27 0,0-28 0,29-28 15,-1 29-15,1-1 0,-1 0 0,29-28 16,0 28-16,28 1 0,0-1 16,0 0-16</inkml:trace>
  <inkml:trace contextRef="#ctx0" brushRef="#br0" timeOffset="16619.6771">6106 10429 0,'-56'-85'0,"56"57"0,-29 0 15,29 0-15,-28-1 0,0 1 16,28 0 0,28 84-1,29 1 1,56-1-16,226 199 15,-226-170 1,311 197-16,-283-197 16,29 28-16,226 141 15,0 29-15,706 565 32,-932-735-32,225 141 0,-27-84 15,-227-113 1,-84-57 15,-57-57-31,28 1 16,0 56-1,1 0-15,84 28 16,0 57 0,-28-29 15,-29 1-31,-28 112 15,-84-141 1,-1-28-16,-84-28 16,-29-141-1,114 56 1,28 56-16</inkml:trace>
  <inkml:trace contextRef="#ctx0" brushRef="#br0" timeOffset="17103.9183">13145 12182 0,'0'0'0,"0"-29"0,0 58 31,-28 27-31,28 1 16,-57-29-16,29 28 0,0 1 0,0 28 15,-1-29-15,1 1 0,0-1 16,0 1-16,-1-1 0,1-27 0,28 27 16,0-28-16,0 1 0,0-1 0,0 0 15,57 1-15,-29-29 0,28 28 16,1-28-16,-1 0 0,1 0 0,28 0 15,-29 0-15,170 0 16,-56-28 0,-113 28-16,-29 0 0,28 0 0,-27 0 15,-29 28-15</inkml:trace>
  <inkml:trace contextRef="#ctx0" brushRef="#br0" timeOffset="17812.7346">11223 14104 0,'28'-29'0,"-28"86"16,0-1-16,-56 1 16,-1 84-16,29-28 0,-85 198 15,-85 141 1,57-84 0,84-283-16,-56 169 15,85-197-15,-1-29 0,-27 28 16,56-112-1,28-199 1,57-140 0,56 84-1,-112 226-15,140-169 16,-112 197-16,-1-28 0,312-169 31,-199 197-15,-27 57-1,-57 142 1,-57 27 0,-28-112-16,0 197 15,-57-112 1,1-86-16,-142 198 16,141-197-16,1-29 0,-142 198 31,170-197-31,-1-1 15,29 0 1,0 0-16,113-28 16,-56 29-16,-29-29 0,29 0 0,310 0 31,-282 0-31,0-29 0,84 29 16,-84-56-16,141 28 15,-169-1-15,0 1 0,-1 0 16,1-85-1</inkml:trace>
  <inkml:trace contextRef="#ctx0" brushRef="#br0" timeOffset="18139.7894">12241 15404 0,'0'56'0,"0"-28"0,0 1 15,56-1-15,29 0 16,-28-28-16,-29 0 0,170-28 31,-114-57-15,-55 0-1,-58 29 1,-112 56 0,85 0-16,-57 28 15,84 29-15,1-57 0,-57 84 16,57-55-16,0 84 15,28-85-15,0 29 0,56 27 16,-56-55-16,142 84 16,-114-113-16,85 56 15,28-27 1,1-86 0,-86 29-16</inkml:trace>
  <inkml:trace contextRef="#ctx0" brushRef="#br0" timeOffset="18574.0128">13315 15573 0,'0'0'0,"0"-28"0,28 0 16,-28-29-16,0 29 0,0-29 15,0 1-15,-85-1 16,57 29-16,0 28 16,-29 0-1,29 85 1,28 56-1,57 29 1,-29-29 0,-28-84-16,0 56 15,0-85-15,0 0 0,0 1 16,-57-1-16,29 0 16,0-28-16,-1 0 15,-55-85 1,55-28-1,29 57 1,0 27-16,0 1 0</inkml:trace>
  <inkml:trace contextRef="#ctx0" brushRef="#br0" timeOffset="18867.729">13654 15573 0,'0'29'0,"0"27"16,0 29-16,-85 113 31,29-57-31,-29 0 15,28-56 1,57-57 0,0 1-1</inkml:trace>
  <inkml:trace contextRef="#ctx0" brushRef="#br0" timeOffset="19468.1351">15096 15036 0,'56'-85'0,"-56"142"16,-56-57 0,56 57-16,-57-1 0,29 1 15,-29 27-15,29 1 0,-28 0 0,27 0 16,-27 28-16,-1 0 0,1 0 0,-1 0 15,1-28-15,-1 28 0,29-28 0,-29-29 16,1 29-16,28-29 0,-29 1 0,29-29 16,-1 1-16,29-1 0,-28-28 0,28 28 15,0-56 1,28-29-16,-28 29 16,0-29-16,29 29 0,-29-28 0,0-1 15,28 1-15,-28 27 0,0 1 0,0-28 16,0 27-16,0 1 0,0 0 15,-57 28-15,29-28 0,0 28 16,-29 0-16,29 0 0,0 0 0,0 56 0,-1-56 16,1 28-16,0-28 0,28 57 15,-28-29-15,-1 0 0,1 1 0,28-1 16,0 0-16,-28 0 0,28 1 0,0-1 16,0 0-16,0 0 0,56 1 0,-56-1 15,29-28-15,-29 28 0,56-28 0,-28 29 16,29-29-16,-29 28 0,0-28 0,29 0 15,-1 0-15,-27 0 0,27 0 0,1 0 16,-1 0-16,1 0 0,-29 0 0,29 0 16,-29 0-16,29 0 0,-29 0 0</inkml:trace>
  <inkml:trace contextRef="#ctx0" brushRef="#br0" timeOffset="19933.0083">14785 16534 0,'0'-28'0,"0"56"0,0-84 31,-28 56-31,-85 56 16,-1 1 15,114 28-31,29 28 16,84 0-1,56-57 17,-112-28-32,56 1 0,-85-29 15,114 0-15,-86 0 16,-28 0-16,142-57 31,-142 57-31,29-85 0,-29 85 16,0-28-16,29 28 0,56 0 15,-28 85 1,-57 0 0,-28-57-16,-28 85 15,28-56 1,-57-29-16,-28 57 0,-56 28 15,28-85 1,85-28 0,-57-57-16,57 57 15,-57-141 1,85 56-16,28-141 16,29 198-1,-57 0 1,113-1-16,-85 29 0,0 0 0,29 57 15</inkml:trace>
  <inkml:trace contextRef="#ctx0" brushRef="#br0" timeOffset="27177.8658">26008 1498 0,'85'0'16,"-85"56"-16,0-27 0,-57-1 16,57 28-16,-56 1 0,27-1 0,-27 29 15,27 0-15,-27-28 0,-1 27 0,1 1 16,-1-28-16,1 27 16,-29 29-16,28-56 0,1 0 0,-1-29 15,29 28-15,0-27 0,0-1 0,-1-28 16,1 28-16,0 0 15,28-84-15,56 56 16,-56-57-16,57 29 0,-1-28 0,-27 27 16,-1-27-16,28-1 0,-27 1 0,27-1 15,1 1-15,-29-1 0,29-28 0,-1 29 16,29 28-16,-57-29 0,29 29 0,-1-1 16,1 1-16,-29 28 0,29-28 0,-29 28 15,0 0-15,0 56 0,1-56 0,-1 57 16,-28 0-16,28-1 0,-28 1 15,0-1-15,0 1 0,0 27 0,-56-27 16,56 28-16,-57-29 0,29 1 0,-29 28 16,1-29-16,28 1 0,-29-29 15,-84 57-15,84-29 0,1-56 0,-1 29 16,0-29-16,1 0 0,-1 0 0,1 0 16,-1-57-16,29 57 0,-28-57 0,27 29 15,-27-28-15,27 27 0,1-27 0,28 28 16,-28-1-16,28-27 0,0 28 0,0-1 15,0 1-15</inkml:trace>
  <inkml:trace contextRef="#ctx0" brushRef="#br0" timeOffset="27399.2321">26177 3081 0,'0'28'0,"0"-56"0,0 112 16,-56-55-16,56-1 16,-141 85-1,56-85 17,85 0-32</inkml:trace>
  <inkml:trace contextRef="#ctx0" brushRef="#br0" timeOffset="27701.973">26262 3391 0,'0'85'15,"0"-170"-15,-56 199 0,27-1 16,-27-85-16,56 0 16,0 57-16,0 28 15,28 0 1,113-56-1,-27-57 1,-86 0-16,85 0 16,-28-29-1,-29 29-15,-27-28 16,-1 28-16,-28 28 16,-57 29-1,-28 84 1,1-113-1,55 85 1,29-84-16</inkml:trace>
  <inkml:trace contextRef="#ctx0" brushRef="#br0" timeOffset="28006.9623">27195 4663 0,'28'-56'31,"-84"56"-31,56-28 0,-57 28 16,57-29-16,-56 29 0,-57-56 16,84 56-16,1 0 15,28 28 1,0 29-16,0 27 16,28 1-1,-28-57-15,29 29 16,-29-29-1,0 0-15,0 1 0,-29-1 16,-27-28-16,-1 28 16,29-113-1,28 29 1</inkml:trace>
  <inkml:trace contextRef="#ctx0" brushRef="#br0" timeOffset="28182.5725">27336 4805 0,'0'141'31,"0"-282"-31,0 310 0,-56-140 0,-1 27 16,29-56-16,-28 28 16,27-28-16,-27 29 15,112-29 1</inkml:trace>
  <inkml:trace contextRef="#ctx0" brushRef="#br0" timeOffset="28567.6999">28156 4692 0,'0'0'0,"85"-57"15,-198 114 1,56-1-16,-84 85 15,85-84-15,-1-29 0,-84 85 16,28-28 0,-114 113-1,199-170 1,85-28 0,141 0-1,-29 0 1,-27 0-1,-86 28 1,-56 29-16,0 28 16,0-57-16,0 0 0,-56 29 15,-114 28 1,0-85 0,1-29-1,112-27 1,1-114-1,112 114 1</inkml:trace>
  <inkml:trace contextRef="#ctx0" brushRef="#br0" timeOffset="28924.0965">28241 5313 0,'28'29'0,"-56"-58"0,56 86 0,-169 169 31,0-85-15,112-84-16,-112 56 16,113-85-16,-1 29 0,1-1 15,28 1 1,170 84 0,-57-113-1,-28 1-15,-29-29 0,-27 0 16,112-57-1,-141 1 1,-57 56 0,-112-57-1,27 114 1,86 27 0,28 58-1,112-29 1,58-28-1</inkml:trace>
  <inkml:trace contextRef="#ctx0" brushRef="#br0" timeOffset="29389.2137">28863 6896 0,'-141'0'16,"112"0"-16,-27 0 0,-86 28 15,-112 142 1,-29 56 0,57 0-1,85-28 1,113-170 0,28 1-16,-29-29 15,29-29-15,57-84 16,28 0-1,-29 85-15,114-113 16,-85 112-16,-29 1 0,114-57 16,141-28-1,-170 85 1,170 28 0,-311 57-16,28-57 0,-141 197 31,28-112-16,-141-28 1,198-57-16,-29 0 0,1 0 16,28-85-1,28 28 1,84 29 0</inkml:trace>
  <inkml:trace contextRef="#ctx0" brushRef="#br0" timeOffset="29653.9557">28920 7405 0,'169'141'16,"-338"-282"-16,395 311 15,-198-170-15,0 56 16,-28-28-16,0 1 0,-85 140 31,1-112-15,55-29-16,-84-28 15,85 0-15,0 0 0,-57-57 16,-28-84 0,113 113-16,-28-57 15,28 57-15,56-29 16,29-28 0,-57 85-16,85 0 15</inkml:trace>
  <inkml:trace contextRef="#ctx0" brushRef="#br0" timeOffset="29902.9869">29513 8055 0,'0'57'16,"-56"-29"-16,-1 28 15,-113 1 1,29-1-1,85-56 1,84-28 0,57 28-1,-1-28-15,227 0 32,-141 28-32,-113 0 15,27 28-15</inkml:trace>
  <inkml:trace contextRef="#ctx0" brushRef="#br0" timeOffset="30327.3418">30022 8931 0,'113'-28'15,"-85"28"-15,85 0 16,-56 0 0,113 113-1,-142-85-15,-28 1 0,28 27 16,-113 57 0,-56-28-1,-57-57 1,0-28-1,29-28 1,84 0 0,28 28-1,57 28 1,85 85 0,-85-85-16,141 114 15,-112-86-15,-1 1 0,57-1 16,-57 1-16,57-1 15,-57-28-15,0-28 0,1 0 16,-1 0-16,-28-28 16</inkml:trace>
  <inkml:trace contextRef="#ctx0" brushRef="#br0" timeOffset="31875.3937">19732 9751 0,'0'85'16,"0"-57"-16,57 28 15,-1 1-15,57 56 16,-56-85-16,-1 29 0,1-29 0,282 142 31,29-57-15,84-28-1,28-29 1,-338-56-16,254 28 16,-283-28-16,339-113 15,142-28 1,-1-29-1,1 1 1,28-29 0,-311 85-1,311-141 1,-509 197-16,0 0 0,113-27 16,170-58-1,-57 29 1,-169 28-1,-86 57 1,-84 0 109,0 0-109,57 28-16,-57-29 15,0 1 1,28 28-16,-28-28 16,28 28-1,-28-28-15,29-1 16,-1 29-1,-28-28 1,28 28 15,-28 57-15,29-29-16,-29 0 0,28 29 16,-28-29-16,28 113 15,0-112-15,-28 27 0,0-28 16,0 29-16,29-1 0,-29 1 0,0-29 15,0 29-15,0-1 0,0-27 0,0 27 16,0-28-16,0 29 0,0-29 0,0 0 16,0 1-1,0-1-15,0-85 16,0 1 0,0 28-16,0-1 0,0-27 15,-57-1-15,57 29 0,0-29 0,0 29 16,0 0-16,0-29 0,0 29 0,0 0 15,0 0-15,0-1 0,0 1 0,0 0 16,0 0-16,57 28 0,-57-29 16,28 1-16,-28 0 15,0-1 1,-28 29 15,-29 0-31,29 0 16,0 0-16,-1-28 0,1 28 0,-29-28 15,1 28-15,-1-57 0,1 29 0,-1 0 16,1 0-16,-1-1 0,1 1 16,-29-28-16,28 27 15,57 1-15,0 0 16</inkml:trace>
  <inkml:trace contextRef="#ctx0" brushRef="#br0" timeOffset="34253.764">19845 9581 0,'0'-28'16,"0"85"30,0-29-46,-28 0 16,-29 0-16,1 1 16,27-29-16,1 0 0,0 28 15,0-28-15,-1 0 0,1 28 0,0-28 16,0 0-16,-1 0 0,1 28 16,0-28-16,-1 0 15,29 29-15,0-1 16,0 0-16,0 29 0,0-29 0,29 29 15,-29-1-15,56 1 0,-56-1 0,57 1 16,-57-29-16,28 28 0,0 1 0,1-1 16,-1 1-16,0 0 0,0-29 0,-28 28 15,29-27-15,-1-1 0,-28 0 0,28 0 16,-28 1 0</inkml:trace>
  <inkml:trace contextRef="#ctx0" brushRef="#br0" timeOffset="37133.8214">2375 8846 0,'28'0'16,"-28"57"-16,-57-1 15,57-27-15,-56 27 0,-1 1 16,1-1-16,27 29 0,-27-28 0,-1 27 16,1-27-16,-1 0 0,29-1 15,-28 1-15,27-1 0,1 1 0,0-29 16,-1 0-16,1 0 0,0 1 0,28-1 16,-28 0-16,-1-28 0,1 0 15,28-28 1,57-29-16,-57 29 15,28 0-15,-28 0 0,56-29 0,-27 29 16,27-29-16,-27 1 0,27-1 0,1 29 16,27-29-16,-27 1 0,-1 28 15,86-29-15,-57 57 0,-29 0 0,1 0 16,-1 0-16,1 0 0,-29 28 0,29-28 16,-29 57-16,0-1 0,-28-27 0,0 27 15,0-27-15,0 27 0,0-28 16,-56 29-16,-1-29 0,29 0 0,-29 1 15,1-1-15,-29 0 0,28-28 0,-27 0 16,27 0-16,0 0 0,-27 0 0,27 0 16,1 0-16,-1 0 0,1-28 0,-1 28 15,29 0-15,-1-28 0,1 28 0,0 0 16,28 56 0,56-56-1,-56 28-15,57 1 0,-29 27 0,1-28 16,27 1-16,-28-1 0,1 29 15,-1-29-15,0 0 0,0 29 0,1-29 0,-1 0 16,0 0-16,0 1 0,1-1 16,-1-28-16,0 28 0,1 0 0,-1 1 15,0-29-15,0 0 16,1 0-16,-1 0 16,-28-29-16</inkml:trace>
  <inkml:trace contextRef="#ctx0" brushRef="#br0" timeOffset="37697.9042">2657 10147 0,'0'56'15,"29"-28"-15,-29 1 16,56-1-16,-56 28 0,28-27 0,1 27 16,27 1-16,-28-29 0,29 29 0,-29 27 15,29-27-15,-1-1 0,1 1 0,-1-1 16,1 1-16,0-29 0,-1 29 0,1-29 15,-29 0-15,28 1 0,-27-1 16,-1-28-16,0 0 0</inkml:trace>
  <inkml:trace contextRef="#ctx0" brushRef="#br0" timeOffset="37869.895">2573 10627 0,'0'0'0,"-57"57"15,114-1-15,-57 1 16,84-1-16,86 114 16,-114-114-16,29 29 0,57 28 15,84 57 1,-170-114-16,1-56 0</inkml:trace>
  <inkml:trace contextRef="#ctx0" brushRef="#br0" timeOffset="38099.1894">3760 10542 0,'-85'57'0,"170"-114"16,-396 255 0,0 57-1,226-199-15,29 1 0,-284 253 31,171-168-15,84-114 0</inkml:trace>
  <inkml:trace contextRef="#ctx0" brushRef="#br0" timeOffset="38618.1281">3901 11701 0,'85'-28'0,"-170"56"0,283-56 15,-170 28-15,1 0 16,84 28 0,28 113-16,-56-56 15,-57-57-15,0 86 32,-28-86-32,29 57 0,-29-29 15,0 1-15,-57-1 0,-28 86 16,29-114-1,-57 57-15,56-85 16,-84 56-16,-57-56 16,0-56-1,28-57 1,114-1 15,-1-27-31,57-28 16,57 140-1,-57 1-15,56 0 0,142-114 16,28 29 0,-28 29-1</inkml:trace>
  <inkml:trace contextRef="#ctx0" brushRef="#br0" timeOffset="40094.0203">5343 11927 0,'0'0'0,"28"-56"16,-169-142 0,28 57-1,56 84-15,-310-282 16,282 226-16,-28 28 15,-142-141-15,142 113 0,-311-255 16,283 255-16,28 0 16,-142-141-16,-112-142 15,84 29 1,142 84 0,84 198-16,-141-282 15,85 169 1,57 113-16,-29 29 0,29-29 15,-1 0-15,-226-169 16,142 141 0,56 56-1,57 57 1,28 28 46,0 1-62,-57-1 0,57 0 16,-28 0-16,28 29 0,-28-29 0,0 1 16,-1 27-16,1 1 0,0-29 15,-1 57-15,1-29 0,-28 1 0,27-1 0,1 29 16,0-28-16,0-1 0,-1 1 16,-27 27-16,27-55 0,1 27 0,0 1 15,0-1-15,-29 1 0,29-29 0,0 29 16,-1-29-16,1 28 0,0-27 0,0-1 15,-1 0-15,-27 0 0,27 1 0,1-1 16,0 0-16,28 0 0,-28-28 0,-1 29 16,1-1-16,0-28 0,28 28 0,-28-28 15,28 29-15,-29-29 0,29 28 16,0 0-16,57 0 16,-29 1-1,0-1-15,-28 0 0,29-28 16,-29 28-16,56-28 0,-56 29 15,28-1-15,1 28 0,27 1 16,-27-29-16,-1 1 0,28 27 0,-27 1 16,-1-29-16,28 28 0,-27 1 0,27-1 15,-28-27-15,29 27 0,0 1 0,-1-1 16,1 1-16,-1-1 0,-28 1 0,29-1 16,0-27-16,27 27 0,-27 1 0,-1-1 15,1 1-15,-1-1 0,29-27 0,-28 27 16,-29 1-16,29-29 0,-1 28 0,1-27 15,-29 27-15,29 1 0,-1-29 0,-28 29 16,29-29-16,-1 28 0,1-27 16,-29 27-16,85 29 15,-84-29-15,27 1 0,-28-1 0,29 1 0,-1 0 16,-27-1-16,27 1 0,-27 27 0,27-27 16,-28-1-16,29 1 0,-29-1 0,29 1 15,-29-29-15,0 29 0,0-1 0,1 1 16,27-29-16,-27 29 0,-1-29 0,0 0 15,0 29-15,1-29 0,-1 0 0,0 29 16,0-29-16,29 0 0,-29 1 0,1 27 16,-1-28-16,28 1 0,-27 27 0,27-28 15,-28 29-15,29-29 0,-29 29 0,29-29 16,-29 0-16,0 29 0,29-29 16,-29 0-16,0 1 0,1-1 0,-1 0 15,0-28-15,0 28 0,1 1 0,-1-1 16,-28 0-16,28 0 0,1 1 0,-1-1 15,0 0-15,0 0 16,-28 1-16,29-29 0,-1 28 0,-28 0 0,28 1 16,0-29-16,-28 28 0,29 0 0,-29 0 15,28 1-15,0-29 0,-28 28 0,28 0 16,1 0 0,-1-28-16,0 0 15,-28-28 1,29 28-16,-29-28 15,0 0-15,28 28 16,-28-29-16,28 1 16,-28 0-16,28 28 0,-28-28 0,0-1 15,29 1-15,-1 0 0,-28-1 16,28-27-16,-28 28 0,28-1 0,1 1 16,-1 0-16,0-29 0,1 29 0,-1 0 15,28 0-15,-27-1 0,-1 1 0,28-28 16,1 27-16,-29 1 0,29 0 15,-1-29-15,1 29 0,-1 0 0,-27-1 16,27 1-16,-28 0 0,29 0 0,-29-1 16,1 1-16,-1 0 0,-28 0 15</inkml:trace>
  <inkml:trace contextRef="#ctx0" brushRef="#br0" timeOffset="58078.0205">17103 8083 0,'0'29'0,"28"-1"0,-28 0 16,0 0-16,28-28 15,-28 29-15,0-1 0,29 0 0,-29 0 16,28 1-16,-28-1 0,28 0 0,-28 29 15,0-29-15,29 0 0,-29 1 0,0-1 16,0 0-16,0 0 16,-29-28-16,-27-56 15,56 28-15,-57-29 0,29 0 16,-29-27-16,29-1 0,-28-28 16,-1 28-16,-28-28 0,29 0 0,-1 0 15,1 0-15,-29 28 0,28-28 0,1 28 0,-1 0 16,1 29-16,-1-29 0,29 29 0,-29-1 15,29 29-15,28-1 0,-28 1 0</inkml:trace>
  <inkml:trace contextRef="#ctx0" brushRef="#br0" timeOffset="58407.2151">16481 7801 0,'28'56'16,"-56"-112"-16,113 197 15,-85-113-15,28 29 0,29 28 16,-29-29-16,28 142 16,-27-142-16,-1 1 0,0 56 15,1 0 1,-29-85-1,-170-254 1,-56-113 0,56 28-1,85 198-15,-56-170 16,84 199-16,29-1 0,-57-28 16,29 28-16</inkml:trace>
  <inkml:trace contextRef="#ctx0" brushRef="#br0" timeOffset="59282.9369">6332 8677 0,'0'56'0,"0"-27"16,29 55-1,-1 1 1,-28-57-1,-28-28 1,28-28-16,-113-85 16,84 57-16,-27-1 0,-1-84 15,-112-142 1,27 29 0,57 112-1,57 114 1</inkml:trace>
  <inkml:trace contextRef="#ctx0" brushRef="#br0" timeOffset="59526.6289">6134 9214 0,'29'56'16,"-1"-27"-16,-28-1 15,28 0-15,-84-56 32,27-29-17,29 29-15,-56-28 0,28 27 0,-29-27 16,29-29-16,-29 28 0,1 1 0,-1-29 16,1 0-16,-1 1 0,-28-1 0,29-28 15,-1 28-15,1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EFCB-5D54-4575-8233-F0E2602260E5}" type="datetimeFigureOut">
              <a:rPr lang="es-CO" smtClean="0"/>
              <a:t>27/07/2023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A75-0A1A-4793-8930-1C4488210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EFCB-5D54-4575-8233-F0E2602260E5}" type="datetimeFigureOut">
              <a:rPr lang="es-CO" smtClean="0"/>
              <a:t>27/07/2023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A75-0A1A-4793-8930-1C4488210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374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EFCB-5D54-4575-8233-F0E2602260E5}" type="datetimeFigureOut">
              <a:rPr lang="es-CO" smtClean="0"/>
              <a:t>27/07/2023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A75-0A1A-4793-8930-1C4488210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098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EFCB-5D54-4575-8233-F0E2602260E5}" type="datetimeFigureOut">
              <a:rPr lang="es-CO" smtClean="0"/>
              <a:t>27/07/2023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A75-0A1A-4793-8930-1C4488210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20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EFCB-5D54-4575-8233-F0E2602260E5}" type="datetimeFigureOut">
              <a:rPr lang="es-CO" smtClean="0"/>
              <a:t>27/07/2023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A75-0A1A-4793-8930-1C4488210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376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EFCB-5D54-4575-8233-F0E2602260E5}" type="datetimeFigureOut">
              <a:rPr lang="es-CO" smtClean="0"/>
              <a:t>27/07/2023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A75-0A1A-4793-8930-1C4488210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828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EFCB-5D54-4575-8233-F0E2602260E5}" type="datetimeFigureOut">
              <a:rPr lang="es-CO" smtClean="0"/>
              <a:t>27/07/2023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A75-0A1A-4793-8930-1C4488210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165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EFCB-5D54-4575-8233-F0E2602260E5}" type="datetimeFigureOut">
              <a:rPr lang="es-CO" smtClean="0"/>
              <a:t>27/07/2023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A75-0A1A-4793-8930-1C4488210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49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EFCB-5D54-4575-8233-F0E2602260E5}" type="datetimeFigureOut">
              <a:rPr lang="es-CO" smtClean="0"/>
              <a:t>27/07/2023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A75-0A1A-4793-8930-1C4488210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99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EFCB-5D54-4575-8233-F0E2602260E5}" type="datetimeFigureOut">
              <a:rPr lang="es-CO" smtClean="0"/>
              <a:t>27/07/2023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A75-0A1A-4793-8930-1C4488210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659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EFCB-5D54-4575-8233-F0E2602260E5}" type="datetimeFigureOut">
              <a:rPr lang="es-CO" smtClean="0"/>
              <a:t>27/07/2023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EA75-0A1A-4793-8930-1C4488210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8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EFCB-5D54-4575-8233-F0E2602260E5}" type="datetimeFigureOut">
              <a:rPr lang="es-CO" smtClean="0"/>
              <a:t>27/07/2023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7EA75-0A1A-4793-8930-1C4488210A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76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417240" y="406800"/>
              <a:ext cx="9902520" cy="513900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880" y="397440"/>
                <a:ext cx="9921240" cy="515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5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/>
              <p14:cNvContentPartPr/>
              <p14:nvPr/>
            </p14:nvContentPartPr>
            <p14:xfrm>
              <a:off x="10080" y="539280"/>
              <a:ext cx="10991520" cy="5749200"/>
            </p14:xfrm>
          </p:contentPart>
        </mc:Choice>
        <mc:Fallback>
          <p:pic>
            <p:nvPicPr>
              <p:cNvPr id="2" name="Entrada de lápiz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" y="529920"/>
                <a:ext cx="11010240" cy="57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5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Zapata</dc:creator>
  <cp:lastModifiedBy>Juan Camilo Zapata</cp:lastModifiedBy>
  <cp:revision>2</cp:revision>
  <dcterms:created xsi:type="dcterms:W3CDTF">2023-07-27T23:26:03Z</dcterms:created>
  <dcterms:modified xsi:type="dcterms:W3CDTF">2023-07-28T01:14:33Z</dcterms:modified>
</cp:coreProperties>
</file>