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01T23:09:22.16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 1526 0,'-29'0'16,"-27"0"-1,-1 0-15,29 0 0,0 0 16,-1 0-16,-27 0 0,28 0 16,-1 0-16,1 0 0,-29 0 0,29 0 15,0 0-15,0 28 0,-1-28 16,29 29-16,-28-29 0,28 28 0,0 0 15,0 0 1,28 1-16,1-1 16,-29 0-16,56-28 0,-28 28 0,29-28 15,-29 29-15,1-1 0,-1 0 0,28-28 16,-27 28-16,-1 1 0,0-1 0,0 0 16,1 1-16,-1-1 15,29 28-15,-57-27 0,28-1 0,-28 0 16,28 0-16,-28 1 0,0-1 15,0 0-15,-56 0 16,27-28 0,1 0-16,0 0 15,-29-56-15,29 56 16,0-28-16,-1 28 0,1-29 16,0 29-16,28-28 0,-28 0 0,-1 0 15,29-1-15,0 1 16</inkml:trace>
  <inkml:trace contextRef="#ctx0" brushRef="#br0" timeOffset="419.6728">2120 876 0,'28'-113'0,"-56"226"0,56-254 16,1 141-1,-29 28 1,0 28-16,0-27 0,0 27 0,28 1 15,-28-29-15,0 29 0,0-1 16,28 29-16,-28-29 0,0 57 16,0 29-16,0-57 0,0-29 15,0 29-15,0-29 0,0 1 0,0 28 16,0-29-16,0 1 0,-28-29 0,28 29 16,0-29-16,0 0 0,0 0 0,0 1 15,0-1-15,-28-28 31,28-28-15,0-1-16,0-27 16</inkml:trace>
  <inkml:trace contextRef="#ctx0" brushRef="#br0" timeOffset="669.2044">1753 1639 0,'0'0'0,"85"0"16,-85 57-16,197 27 31,-168-84-31,84 57 16,-85-29-16,0-28 0,29 28 15,56-28 1</inkml:trace>
  <inkml:trace contextRef="#ctx0" brushRef="#br0" timeOffset="991.27">2516 1752 0,'28'0'0,"-28"57"16,29-57-16,-29 28 0,0 28 16,28-27-16,0 27 15,-28 1-15,0-1 16,0-27-16,0 55 15,0-55-15,0-1 0,-28-28 16,28-57 0,-28 29-16,28-28 15,0 27-15,0 1 0,0 0 16,0 0-16,0-1 0,0 1 0,0 0 16,56-1-16,-28 1 0,-28 0 15,29 28-15,-29-28 0,28 28 0</inkml:trace>
  <inkml:trace contextRef="#ctx0" brushRef="#br0" timeOffset="1223.347">2912 1809 0,'0'28'15,"0"28"1,0-27-16,0-1 16,0 29-16,0-29 0,0 0 0,0 0 15,0 1-15,0-1 16,0 0-16,28-28 0,-28 28 0,28-28 16</inkml:trace>
  <inkml:trace contextRef="#ctx0" brushRef="#br0" timeOffset="1579.8441">3166 2374 0,'28'0'16,"-28"-57"-1,0 29-15,0-28 16,0 27-16,0 1 0,0 0 16,0 0-16,0-1 0,0 1 0,0 0 15,0 0-15,0-1 0,0 1 0,29 0 16,-29-1-16,28 29 16,0 0-16,1 0 15,-1 29-15,-28-1 16,28-28-16,-28 57 0,28-29 15,-28 0-15,0 0 0,29 1 0,-29-1 16,28-28-16,-28 28 0,0 0 0,0 1 16,28-1-16,0 0 15,-28 0-15,29-28 0,-1 0 16</inkml:trace>
  <inkml:trace contextRef="#ctx0" brushRef="#br0" timeOffset="2148.4099">3703 1978 0,'57'0'15,"-29"0"1,0 0-16,1 29 15,27-1 1,-56 0-16,28 57 16,-28-57-16,0 0 0,0 1 15,0-1-15,0 0 16,0 0-16,-28-28 0,0 0 16,-29 0-1,29-56-15,-57 28 16,57-1-16,0-55 15,-1 55-15,29-27 16,0-29 0,57 28-1,-29 57 1,29 0-16,-1 29 16,-56 27-16,29-27 0,-1 55 15,0-27-15,57 282 31,-85-282-31,0 84 16,0 28 0,-57-55-1,29-86-15,0 57 16,-29-85-16,29 28 0,-28-28 16,-58 0-1,30-28 1,-1-29-1,85-28 1</inkml:trace>
  <inkml:trace contextRef="#ctx0" brushRef="#br0" timeOffset="2647.8629">4240 1780 0,'29'-28'0,"-58"28"32,-27 0-17,28 28-15,-1-28 16,29 29-16,-28-29 0,28 28 16,-28-28-16,28 28 0,0 0 15,0 1-15,0-1 16,0 0-16,56 1 0,-27-1 15,-29 0-15,28 0 0,-28 1 0,28-29 16,-28 28-16,28 0 0,-28 0 16,29-28-16,-29 29 0,0-1 15,0 0 1,0 0-16,-29 29 16,29-29-16,-56-28 15,56 28-15,-28-28 0,-1 0 16,1 0-16,0 0 0,0 0 15,28-28-15</inkml:trace>
  <inkml:trace contextRef="#ctx0" brushRef="#br0" timeOffset="3158.8667">4834 1837 0,'28'28'0,"1"-28"15,-1 0 32</inkml:trace>
  <inkml:trace contextRef="#ctx0" brushRef="#br0" timeOffset="3355.6049">4919 2204 0,'-28'29'16,"28"-1"-1,-29-28 1,29 28 0,57-28-1</inkml:trace>
  <inkml:trace contextRef="#ctx0" brushRef="#br0" timeOffset="4687.837">1527 7038 0,'0'-29'16,"0"1"-1,0 85 1,0-1-1,-57-28-15,57 1 0,0-1 0,0 28 16,0 1-16,0-29 0,0 29 16,0-1-16,0 1 0,0-1 0,0 1 15,0-1-15,0 1 0,0 56 16,0-85-16,0 0 0,28 1 16,-28-1-16,29 0 0,-29 1 0,28-29 15,-28 28-15,56-28 0,-27 0 0,-1 0 16,0 0-16,0 0 0,1 0 15,-1 0-15,0 0 0,1-28 16,-1 28-16,0-29 0,0 1 16,1 0-16,-29-1 0,28 1 0,0 0 15,-28 0-15</inkml:trace>
  <inkml:trace contextRef="#ctx0" brushRef="#br0" timeOffset="4886.3714">2064 7433 0,'0'0'0,"0"85"15,28-57-15,-28 85 16,28 29 0,-28-86-1,0-28-15,0 29 16</inkml:trace>
  <inkml:trace contextRef="#ctx0" brushRef="#br0" timeOffset="5252.7676">2629 7518 0,'0'-28'0,"0"56"0,-28-56 32,-29 28-32,57 28 0,-28 29 15,28-1 1,0-28 0,28 29-16,-28-29 15,0 0-15,29 1 0,27 55 16,-28 1-1,-28-28 17,0-29-32,-56 0 31,28-28-31,-1 0 0,-56-28 16,85-28-1,-28 27-15,0 1 16,28 0-16</inkml:trace>
  <inkml:trace contextRef="#ctx0" brushRef="#br0" timeOffset="5615.7397">3025 6811 0,'28'29'0,"-28"27"0,0-28 16,0 1-16,0 27 0,0 1 0,28-29 15,-28 29-15,0-1 0,29 29 0,-29-29 16,0 29-16,0-28 0,0 28 0,0-1 15,0-27-15,0 28 0,0-29 0,0 1 16,0-1-16,0 1 0,0-1 16,0-27-16,-29 27 0,29-28 0,0 1 0,-28-29 15,28 28-15,-28 0 16,28-56 15,0 0-31</inkml:trace>
  <inkml:trace contextRef="#ctx0" brushRef="#br0" timeOffset="5828.5059">2686 7546 0,'56'0'0,"29"29"15,85 27 1,-57 1 0,226 27-1,-283-84-15,29 0 16</inkml:trace>
  <inkml:trace contextRef="#ctx0" brushRef="#br0" timeOffset="6350.0067">4043 7575 0,'0'28'78,"28"-28"-62</inkml:trace>
  <inkml:trace contextRef="#ctx0" brushRef="#br0" timeOffset="6712.1297">4071 7999 0,'28'28'15,"0"0"-15,1 0 16,-1-28 0</inkml:trace>
  <inkml:trace contextRef="#ctx0" brushRef="#br0" timeOffset="7359.6008">3845 7801 0,'0'-29'0,"-29"29"0,29-28 16,-56 28-16,28 0 15,-1 0-15,1 0 16,0 0-16,28 28 0,-29-28 15,29 29 1,-28 27 0,28-28-16,0 1 15,57-1 1,-57 0-16,28-28 0,-28 29 0,28-1 16,1-28-1,-29 28-15,0 0 16,0 1-1,-29-29 1,1 0 0,28 28-16,-28-28 15,-29 0-15,29 0 0,0 0 0,-1 0 16,1 0-16,0 0 0,28-57 16,-28 57-16,-1-28 15,1 28-15</inkml:trace>
  <inkml:trace contextRef="#ctx0" brushRef="#br0" timeOffset="13802.0848">6841 1385 0,'-28'0'15,"0"0"-15,28 28 0,-29-28 16,29 28-16,-28 1 31,28-58 32,0 1-48,0 0 1,0-1 0,0 86 31,0-29-32,0 1-15,-28-29 16,28 28-16,0-56 62,0-1-46,28 1-16,-28 0 16,28 28-16,-28-29 0,29 29 15,-29-28-15,0 56 47,0 29-47,-29-29 16,29 29-16,-28-57 0,28 28 15,-28-28-15,0 0 16,28 28-16,0-84 47,56 28-47,-56-1 15,28 1-15,-28 0 0,29-1 0,-1 29 16,0 0 0,0 29-16</inkml:trace>
  <inkml:trace contextRef="#ctx0" brushRef="#br0" timeOffset="15361.0588">13032 1102 0,'28'28'47,"-28"1"-47,57-29 0,-57 28 0,0 0 15,28 0 1,-28 1-16,29-29 0,-29 28 0,0 0 16,0 0-16,28-28 15,-28-28 17,-57 0-17,57 0 1,-28-1-16,28 1 15,0 0-15,-28 28 0,84 28 47,-27 0-31,-29 29-16,28-29 16,0-28-1</inkml:trace>
  <inkml:trace contextRef="#ctx0" brushRef="#br0" timeOffset="23653.8096">7011 1498 0,'28'0'0,"-28"28"16,0 0-1,0 1 1,0-1 0,0 0-16,0 0 0,0 1 0,0-1 15,-28 0-15,28 0 0,0 1 0,0 27 16,0 1-16,0-1 0,0 1 0,0-1 16,0 1-16,28-1 0,-28 1 0,0-1 15,0 1-15,28-1 0,-28 1 16,0-29-16,0 29 0,0-29 0,0 0 0,0 1 15,29-29-15</inkml:trace>
  <inkml:trace contextRef="#ctx0" brushRef="#br0" timeOffset="23934.2297">7209 1526 0,'0'28'16,"0"29"-16,0 28 15,28-57-15,-28 113 16,28 85-1,0 29 1,1-142 0,-29-57-16,28-27 15</inkml:trace>
  <inkml:trace contextRef="#ctx0" brushRef="#br0" timeOffset="24121.5999">7350 2204 0,'0'0'0,"-57"-28"15,29 28-15,-57 0 16,29 0-16,28 0 0,-85 28 31</inkml:trace>
  <inkml:trace contextRef="#ctx0" brushRef="#br0" timeOffset="24569.4498">7576 2091 0,'28'0'0,"1"29"15,-1-29-15,-28 28 16,28-28-16,-28 28 0,0 0 16,0 1-16,29-29 0,-29 28 0,0 0 15,0 0-15,0 1 0,0-1 16,0 0-16,0 0 16,-29 1-16,29-1 0,-56-28 15,56 28-15,-29-28 0,1 0 16,0 0-16,0 0 0,-1 0 15,1 0-15,0-56 0,28 27 16,-28 29-16,28-28 0,0 0 16,0 0-16,0-1 0,0 1 15,0 0-15,0 0 0,56 28 0,-56-29 0</inkml:trace>
  <inkml:trace contextRef="#ctx0" brushRef="#br0" timeOffset="24929.9066">7915 1441 0,'0'57'15,"0"-29"-15,0 0 16,0 29 0,0 28-16,0 169 31,0-197-31,0-1 0,0 1 16,0-1-16,0 170 15,29-56 1,-1-142-16,-28 0 15,28 1-15,-28-1 16,28-28 0</inkml:trace>
  <inkml:trace contextRef="#ctx0" brushRef="#br0" timeOffset="25433.5796">8226 2091 0,'57'29'16,"-29"-29"-16,-28 56 15,28-56-15,29 57 16,-57-29-16,28-28 0,1 85 15,-29-29 1,0-28-16,0 29 16,0 0-1,-29-29-15,1-28 16,-57 0 0,57 0-16,0-85 15,-1 57-15,29-1 0,-28-55 16,28-86-1,0 114 1,0-57 0,0 84-16,28 29 15,1 0-15,-1 0 16,85 85 0,-85-57-16,1 85 15,27 0 1,-28-56-1,57 56 1,-57-113 0,1 0-16</inkml:trace>
  <inkml:trace contextRef="#ctx0" brushRef="#br0" timeOffset="27165.662">8735 2487 0,'28'0'0,"1"28"31,-1-28-15,0 0-1,1-56-15,-1 56 16,0 0-16,0 0 16,1 0-16,-1-29 0,0 29 15,0 0-15,1 0 0,-1 0 0,0 0 16,1 0-16,-1 0 0,0 0 0,0 0 15,1 0-15,-1 0 0,0 0 0,0-28 16,29 28-16</inkml:trace>
  <inkml:trace contextRef="#ctx0" brushRef="#br0" timeOffset="28958.016">9866 2911 0,'0'28'0,"0"1"16,0-1 0,0 0-16,0 0 15,0 1-15,0-1 16,0 0-16,0 0 16,0 1-16,0-1 15,0-56 16,0-29-15,-28 29 0,28 0-16,-29-1 0,29 1 15,-28 0-15,28 0 0,0-1 0,-28 1 16,28 0-16,0-1 0</inkml:trace>
  <inkml:trace contextRef="#ctx0" brushRef="#br0" timeOffset="29866.2873">10375 1526 0,'28'0'46,"0"0"-30,1 0-16,-1 0 16,-28 28-16,28-28 15,-28 29-15,0-1 16,0 28-16,0-27 0,0-1 16,0 0-16,0 0 15,-28-28-15,28 29 0,0-1 0,-28-28 16,28 28-16,0 0 0,-29-28 0,29 29 15,-28-29-15,28 28 0,-28-28 16,28 28-16,0 1 16,0-1-1,0 0 1,28-28-16,-28 28 16,28-28-16,1 29 15</inkml:trace>
  <inkml:trace contextRef="#ctx0" brushRef="#br0" timeOffset="30072.9751">10516 2459 0,'0'-29'47,"28"1"-31</inkml:trace>
  <inkml:trace contextRef="#ctx0" brushRef="#br0" timeOffset="30962.2921">10997 1667 0,'28'0'16,"0"0"-1,-28 57 1,0-29-1,0 0-15,29-28 0,-29 29 16,0-1-16,0 0 0,0 0 16,0 1-16,0-1 15,0 0-15,-57-28 0,57 29 16,-28-1-16,0-28 47,28-28-32,0-1 1,0 1-16,0 0 16,28 28-16,0-29 15,0 1 1,1 28-16,-1 0 16,0 0-1,0 0 1,-56 0 93,0 0-78,28 28-15,-28-28 0,28 29-1,0-1 1</inkml:trace>
  <inkml:trace contextRef="#ctx0" brushRef="#br0" timeOffset="31894.0762">11138 1724 0,'0'28'16,"28"0"-1,-28 1 1,0-1-16,0 0 0,0 0 16,0 1-1,0-1-15,0 0 0,0 1 16,-28-29-1,28 28-15,-28-28 0,0 0 16,-1 0-16,1 0 16,0 0-16,0-28 15,-1-1 1,29 1-16,0 0 16,0-1-16,0 1 0,0 0 15,0 0 1,0-1-16,29 29 15,-1 0 1,-28 29 0,28 27-16,-28-28 15,28 1-15,1-1 0,-29 0 16,28 1-16,0-1 0,0 0 16,1-28-16,-1 28 15,0-28-15,0 0 16,1 0-16,-1-56 0,0 56 15,1-28-15,-1 28 0,-28-29 0,28 29 16,-28-28-16,28 28 0,-28-57 0,29 57 16,-29-28-16,0 0 0,0 0 0,0-1 15,0 1-15,0 0 0,0 0 16,-29-1-16,29 1 0,-28 0 0,28 0 16,-28-1-16,-29 1 0,29 0 15,0 28-15,-1 0 16,1 0-16,0 0 15,0 0-15,-1 0 0,1 0 16,0 0-16,0 0 0,-1 28 16,1-28-16,0 28 0,-29 29 15,57-29 1,-28 0-16,0 1 0,-1-1 16,29 0-16,-28 0 0,0 1 15,28-1-15,0 0 16,-28-28-16,28 28 0,0 1 0,0-1 15,0 0-15,0 1 16,0-1-16,0 0 16,0 0-16,28 1 15,-28-1-15,28 0 0,-28 0 16,28-28-16,-28 29 0,29-1 0,-29 0 16,28-28-16,-28 28 0,28-28 0,-28 29 15,29-29-15,-29 28 0,28-28 16,0 0-16,0 0 15,-28-57-15</inkml:trace>
  <inkml:trace contextRef="#ctx0" brushRef="#br0" timeOffset="35991.8263">11986 2346 0,'0'-29'47,"0"1"-1,28 28-14,-28 28 30,0 29-62,-28-29 31,0-28-15,28-28 0,0 0-16,0-1 15,0 1-15,0 0 32,28 28-17,0 56 1,-28-27-16,0-1 15,0 0 1,0 0 0,-28-28-1,28-28 1,0 0 0,0 56-1</inkml:trace>
  <inkml:trace contextRef="#ctx0" brushRef="#br0" timeOffset="42326.0083">6558 4211 0,'0'57'0,"29"-57"0,-29 28 47,-29 0-47,29 0 16,-28 1-16,28-1 15,0 0-15,-28 1 16,28-1 0,0-85 15,0 29-31,56 28 0,-56-28 15,29-29-15,-29 29 0,0 0 16,28-1-16,0 1 16,-28 0-16,29 28 15,-29 28 17,0 0-32,-57-28 0,57 57 15,0-29-15,-28 0 0,28 1 0,-29-1 16,29 0-16,0 1 15,-28-29-15,28-29 32,57-27-32,-57 27 15,28 1-15,-28 0 0,28 0 0,-28-1 16</inkml:trace>
  <inkml:trace contextRef="#ctx0" brushRef="#br0" timeOffset="42933.262">6389 4239 0,'0'57'15,"0"-29"1,-28-28-16,28 28 0,0 1 16,-29-29-16,29 28 15,0-85 16,0 29-31,0 0 16,29 28-16,-29-57 16,0 29-16,28 28 0,-28-28 0,28 0 15,-28 84 17,0-28-17,0 29-15,-56-57 16,56 28-16,0 0 0,0 1 0,-29-29 15,29 28-15,0 0 16,0-56 15</inkml:trace>
  <inkml:trace contextRef="#ctx0" brushRef="#br0" timeOffset="44337.6925">13513 3900 0,'28'0'47,"-28"28"-16,-28-56 16,28 0-32,-29 28-15,29-28 16,0 56 15,57-28-15,-57 56-16,28-27 0,-28-1 15,29 0-15,-29 1 16,28-1-16,-28 0 16,0 0-1,28-28-15,-28 29 16</inkml:trace>
  <inkml:trace contextRef="#ctx0" brushRef="#br0" timeOffset="44925.6717">13400 3900 0,'0'57'62,"0"-29"-46,0 0-16,56-28 15,-56 29-15,0-1 0,28-28 16,-28 28-16,0 0 16,0-56 30,-28 28-30,28-28-16,0 0 0,-28 28 16,28-29-16,0 1 15,-28 0-15,28-1 16,-29 29 0,29 29 15,57-29-31,-57 28 0,28 0 15,-28 1-15,28-1 0,-28 0 16,0 0-16,29 1 0,-1-1 16</inkml:trace>
  <inkml:trace contextRef="#ctx0" brushRef="#br0" timeOffset="53218.5012">5654 7518 0,'28'0'0,"-28"-28"47,-28 28-47,0 0 16,-1 0-16,1 0 0,0 0 16,0 0-16,-1 0 15,1 28-15,0-28 0,-1 0 16,1 0-16,0 0 0,0 0 15,-1 0-15,1 0 32,0 0-17,28 28 1,0 1 0,0-1-1,0 0-15,0 0 16,0 1-16,0-1 15,0 0-15,0 0 0,0 1 0,0-1 16,0 0-16,0 0 0,0 1 0,0-1 16,0 0-16,0 1 0,0-1 0,0 0 15,0 0-15,0 1 0,0-1 16,0 0-16,0 0 0,0 1 0,0-1 16,0 0-16,0 0 15,0 1-15,0-1 0,0 0 16,0 0-16,0 1 0,0-1 15,0 0-15,0 1 16,0-1 0,0 0-1,0 0-15,0 1 16,0-1 15,28-28-31,0 0 16,-28 28-16,29-28 15,-1 0-15,0 0 16,0 28-16,1-28 16,-1 0-16,0 29 0,1-29 15,-1 0-15,0 0 0,0 0 16,1 0-16,-1 0 0,0 0 0,0 0 16</inkml:trace>
  <inkml:trace contextRef="#ctx0" brushRef="#br0" timeOffset="54741.9894">14219 7179 0,'-28'0'47,"0"0"-31,-29 0-16,29 0 15,0 0-15,0 0 0,-1 0 0,1 0 16,0 0-16,0 0 15,-1 0-15,1 0 16,56-28 31,1-1-31,-1 29-16,0 0 15,0 0-15,1 0 16,-1 0-1,0 29-15,0-1 16,-28 0 0,29-28-16,-29 28 0,0 1 15,28-29-15,-28 28 0,0 0 16,28-28 0,-28 28-16,0 1 0,0-1 0,28 0 15,-28 0 1,0 57-16,29 0 15,-29-28-15,0-29 0,28 0 0,-28 29 16,0-29-16,28 0 0,-28 0 0,0 1 16,0-1-16,0 0 0,29 1 0,-29-1 15,0 0-15,0 0 0,28-28 16,-28 29-16,0-1 0,0 0 16,0 0 46,-28-28-46,-1 29-1,1-29-15,0 0 16,-1 0-16,1 0 0,0 28 16,0-28-16,-1 0 0,1 28 15,0 0-15</inkml:trace>
  <inkml:trace contextRef="#ctx0" brushRef="#br0" timeOffset="57237.8709">6078 8027 0,'0'-28'15,"28"28"-15,-28-29 16,28 29-16,-28-28 0,29 28 15,-29-28-15,28-1 16,0 1 0,1 28-16,-1 0 15,0 0-15,0 0 16,1 0-16,-1 0 0,0 0 16,-28 28-16,28-28 0,1 0 0,-1 29 15,0-1 1,0-28-1,-28 28-15,0 1 0,0-1 16,0 0-16,0 0 0,0 1 16,-28-1-16,28 0 0,0 0 0,-56 1 15,56-1-15,-29 0 0,29 0 0,-28 1 16,28-1-16,-56-28 0,56 28 0,-29 0 16,29 1-16,-28-29 0,28 28 15,0 0-15,0 1 16,28-29-1,1 28-15,27-28 16,-28 28-16,1-28 16,-1 0-16,0 0 0,0 0 15,1 0-15,-1 0 0,0-28 0,1 28 16,-1-28-16,0 28 16,0-29-16,1 29 0,-1 0 15</inkml:trace>
  <inkml:trace contextRef="#ctx0" brushRef="#br0" timeOffset="58168.7735">7180 8592 0,'29'0'0,"-29"57"15,0-29-15,0 0 16,0 0-16,0 1 0,0 27 0,0-28 15,-29 29-15,29-1 0,0-27 0,-56 27 16,56-27-16,-28 27 0,28-28 16,-29 1-16</inkml:trace>
  <inkml:trace contextRef="#ctx0" brushRef="#br0" timeOffset="60216.8668">8000 7575 0,'28'0'0,"-28"28"47,0 28-47,0-27 16,0-1-16,0 28 0,0-27 15,0-1-15,0 28 0,0 1 16,0-29-16,0 29 0,0-1 0,29 1 16,-29-1-16,0 1 0,56-1 0,-56 1 15,0-1-15,0 1 0,29-29 0,-29 1 16,28-1-16,-28 0 0,0 0 0,28-28 16,-28 29-16</inkml:trace>
  <inkml:trace contextRef="#ctx0" brushRef="#br0" timeOffset="60669.157">8453 7433 0,'141'57'15,"-113"-57"-15,0 28 0,29 0 16,-1 57 0,-27 28-1,-29 0 1,0-85-16,-57 57 15,57-56-15,0-1 0,-28 0 16,-57 0 0,57-28-16,-29 0 15,29-28-15,0-28 16,0 56-16,-29-170 16,57 57-1,28 0 1,29 56-1,56 57 1</inkml:trace>
  <inkml:trace contextRef="#ctx0" brushRef="#br0" timeOffset="60856.8945">8990 8309 0,'28'85'0,"-56"-170"0,56 198 0,-28-84 16,0-1-1,0-85 1,0 29 0,0 0-1</inkml:trace>
  <inkml:trace contextRef="#ctx0" brushRef="#br0" timeOffset="61350.1305">9301 7518 0,'0'-28'16,"0"84"31,0-27-47,0-1 15,0 0-15,0 29 0,0-29 0,0 28 16,28 1-16,-28-1 0,0 1 16,28 0-16,-28-1 0,0 1 0,28-29 15,-28 28-15,29 1 0,-29-29 0,0 29 16,0-29-16,28 0 0,-28 0 16,0 1-16,28-29 0,-28 28 0</inkml:trace>
  <inkml:trace contextRef="#ctx0" brushRef="#br0" timeOffset="62284.7368">10007 8790 0,'29'0'16,"-29"56"-1,28-27-15,-28-1 0,0 0 16,28 0-16,-28 29 0,0-29 0,0 1 16,0-1-16,0 0 0,0 0 0,-56 1 15,56-1-15,-29 0 0,1 0 16,-28-28-16,27 0 15,1 0-15,0 0 0,-1 0 16</inkml:trace>
  <inkml:trace contextRef="#ctx0" brushRef="#br0" timeOffset="63441.7196">10855 7235 0,'0'-28'16,"0"85"15,0-29-15,-28 28-16,28-27 0,0-1 0,-28 0 15,28 0-15,0 1 0,-28-29 16,28 28-16,-29 0 0,29 1 16,0-58 15,0-27-31,0 27 0,0 1 15,0 0-15,0 0 0,0-1 16,0 1-16,29 0 0,-29 0 16,28 28-1</inkml:trace>
  <inkml:trace contextRef="#ctx0" brushRef="#br0" timeOffset="64125.7513">11166 7999 0,'0'0'0,"29"0"15,-1 0-15,0 0 16,-28 28 0,0 28-1,0 1 1,-28-1-1,0-27 1,28-1-16,-85-28 16,85 28-16,-28-28 0,-1 0 15,-55 0 1,-1-85 0,56 1-1,29 55-15,0-55 16,0 55-16,0 1 15,0 0-15,0-1 0,29-27 0,-29 28 16,56-29 0,1 29-1,-1 28 1,-27 0-16,-1 28 16,0-28-16,-28 57 0,28-29 15,29 85 1,-29-28-1,0 28 1,-28-28 0,57-29-1,-57-28-15,28 1 16,1-1-16,-1 0 0,0-28 16,0 0-1,29 0 1</inkml:trace>
  <inkml:trace contextRef="#ctx0" brushRef="#br0" timeOffset="64384.2192">11534 7264 0,'0'84'16,"0"58"-1,0-86 1,-28 1-16,28-1 0,0-27 15</inkml:trace>
  <inkml:trace contextRef="#ctx0" brushRef="#br0" timeOffset="64767.589">11930 8366 0,'28'0'0,"0"0"16,-28 28-1,28 0-15,-28 114 16,0 27 0,-28-27-1,0-58 1,28-55-16</inkml:trace>
  <inkml:trace contextRef="#ctx0" brushRef="#br0" timeOffset="65746.8141">12778 7320 0,'0'28'78,"0"1"-63,-29-29-15,29 28 0,-28 0 16,28 0-16,-28 1 0,28-1 16,-28-28-16,28 28 15</inkml:trace>
  <inkml:trace contextRef="#ctx0" brushRef="#br0" timeOffset="66321.7322">12976 7546 0,'0'29'31,"0"-1"-15,0 0-16,0 0 15,0 1-15,0-1 0,0 0 0,0 0 16,0 29-16,0-29 0,0 0 0,0 29 16,0-29-16,0 29 0,0-29 0,0 29 15,0-29-15,28 28 0,-28-27 0,0-1 16,0 0-16,28 0 0,-28 1 0,0-1 15,0 0-15,28-28 16,-28 28-16,0-56 31,29 28-31</inkml:trace>
  <inkml:trace contextRef="#ctx0" brushRef="#br0" timeOffset="66638.6764">13117 7518 0,'0'28'15,"0"29"-15,0-29 16,0 0-16,0 1 0,28-1 0,-28 0 16,0 0-16,0 1 0,0-1 0,0 0 15,29 29-15,-29-29 0,0 0 0,28 1 16,-28-1-16,0 28 0,28-27 0,-28-1 16,0 0-16,0 0 0,28 1 0,-28-1 15,0 0-15,0 0 16,29-28-16,-29 29 0,0-1 0,28 0 15</inkml:trace>
  <inkml:trace contextRef="#ctx0" brushRef="#br0" timeOffset="66988.2326">13230 7999 0,'0'28'0,"-28"-28"32,-29 28-17,29-28 1,0 0-16,-1 0 0,1 0 31</inkml:trace>
  <inkml:trace contextRef="#ctx0" brushRef="#br0" timeOffset="67394.8922">13371 7942 0,'29'0'16,"-1"28"-16,0-28 15,29 57 1,-29-29 0,0 0-1,-28 1-15,29 27 0,-29-28 16,0 1-16,0-1 0,-57 28 31,29 1-31,-1-57 16,1 0-1,0 0 1,28-28-16,-28 28 0,28-57 0,-57-56 16,57 85-1,0-29 1,0 1-16,0 28 15,28-1-15</inkml:trace>
  <inkml:trace contextRef="#ctx0" brushRef="#br0" timeOffset="67901.8962">13739 7377 0,'28'0'31,"-28"28"-15,0 0-16,-56 29 15,56-29-15,-29 0 16,29 1-16,-28-1 0,28 0 0,-28 0 15,28 1-15,0-1 0,0 0 16</inkml:trace>
  <inkml:trace contextRef="#ctx0" brushRef="#br0" timeOffset="88463.6322">4947 11645 0,'28'0'16,"-84"0"31,56 28-47,-28-28 0,28 28 15,-29-28-15,29 28 0,-28 1 0,28-1 16,-28 0-16,0 0 0,28 1 16,-29-1-16,29 0 0,0 0 0,-28-28 15,28 29-15,0-1 0,0 0 16,0 1 0</inkml:trace>
  <inkml:trace contextRef="#ctx0" brushRef="#br0" timeOffset="88912.4849">5315 11758 0,'0'28'16,"0"28"-1,-29 29 1,29-57 0,0 29-16,0-29 0,0 1 0,0 27 15,0-28-15,0 29 0,0-1 0,0-27 16,0 55-16,0-27 0,0 0 0,29-1 16,-29 29-16,0-29 0,28 1 0,-28-1 15,0 1-15,28-1 0,-28 1 0,0 0 16,0-29-16,28 0 0,-28 0 0,0 1 15,29-29 1</inkml:trace>
  <inkml:trace contextRef="#ctx0" brushRef="#br0" timeOffset="89233.4298">5456 11786 0,'0'28'15,"0"29"-15,28 56 16,1 56-1,-29-112-15,28 197 16,28 1 0,-27-114-16,-29-56 0,113 197 31,-57-225-15,-28-57-1</inkml:trace>
  <inkml:trace contextRef="#ctx0" brushRef="#br0" timeOffset="89412.0354">5767 12606 0,'-28'0'16,"-29"28"-1,-56 0 1,57 0-16,-58 1 15,86-1-15,-28-28 0,-1 0 16</inkml:trace>
  <inkml:trace contextRef="#ctx0" brushRef="#br0" timeOffset="89852.29">6134 12464 0,'29'0'15,"-1"0"-15,-28 29 16,0-1 0,28-28-16,-28 56 0,0-27 15,29-1-15,-29 0 0,0 0 16,28-28-16,-28 29 0,0-1 0,0 0 16,0 0-16,0 1 0,0-1 15,0 0-15,0 0 0,-28 1 0,28-1 16,-57-28-16,57 28 0,-28 1 0,-29-1 15,29-28-15,0 0 16,-1 0-16,29-28 16,-28 28-16,28-57 0,-28 29 0,28-1 15,0 1-15,0 0 0,0 0 0,0-29 16,0 29-16,0 0 16,28-29-16,29 29 15</inkml:trace>
  <inkml:trace contextRef="#ctx0" brushRef="#br0" timeOffset="90201.2284">6361 11532 0,'0'28'16,"0"28"-16,0 57 16,0-84-16,0 112 15,28-85-15,-28 1 16,0 56-16,28 198 16,-28 0-1,28-28 1,-28-114-1,29-84 1,-1-85 0,0 0-1</inkml:trace>
  <inkml:trace contextRef="#ctx0" brushRef="#br0" timeOffset="90715.6365">6756 12662 0,'29'28'0,"-58"-56"0,86 85 0,-29-29 15,0 0 1,1 0-16,-29 1 0,28 27 15,0 1 1,-28-29-16,0 57 16,0-57-16,0 0 15,0 1-15,-56-1 16,27-28 0,-55 0-1,27-28 1,1-85-1,27-57 1,29 29 0,0 112-16,57-27 15,-29 28-15,-28-1 16,57 29 0,-29 0-1,0 29-15,0 55 16,1-55-16,-29-1 0,28 28 15,29 86 1,-1-29 0,1-57-1,-29-56 1</inkml:trace>
  <inkml:trace contextRef="#ctx0" brushRef="#br0" timeOffset="91843.1235">8000 12973 0,'0'28'0,"0"1"16,0-1-1,0-56 17,0-29-17,0 29-15,-28-1 0,28 1 0,0-28 16,0 27-16,-28 1 0,28-28 0,0 27 16,0-27-16,0 28 0,0-1 0,0-27 15,0 28-15,0-1 0,0 1 0,0 0 16,0-1-16,56 1 0,-28 0 15,1 28-15,-1 0 16,29 0-16,-57 56 0,28-56 16,-28 29-16,0-1 0,28 29 15,-28-29-15,0 0 0,0 29 0,28-29 0,-28 28 16,0-27-16,0-1 0,0 28 16,0-27-16,0-1 0,0 0 0,0 0 15,0 1-15,0-86 31,0 1-15,0 27-16,0 1 0,0 0 0,-28-29 16,28 29-16,0 0 0,0-29 0,0 29 15,0 0-15,0 0 0,0-1 0,0 1 16,0 0-16,0-1 0,57 1 16,-57 0-16,28 28 15,-28 56-15,28-27 16,-28 27-16,28 29 15,-28-28-15,29-29 0,-29 28 16,28 1-16,-28-1 0,0-27 0,28 27 16,-28-28-16,29 29 0,-29-29 0,0 1 15,0 27-15,28-28 0,-28 1 16,28-29 0</inkml:trace>
  <inkml:trace contextRef="#ctx0" brushRef="#br0" timeOffset="92184.7522">8650 12549 0,'-28'0'16,"28"28"-1,0 1 1,0 27-16,0 1 16,0-29-16,0 0 0,0 0 0,0 29 15,28-29-15,-28 0 0,29 29 0,-29-29 16,28 1-16,-28-1 0,28 0 16,0 0-16,1 1 0,-1-29 15,-28-29 1,0-27-16,0-1 15,28 1-15,-28 27 0,0 1 0,0-28 16,0 27-16,0 1 0,0-28 0,0 27 16,0 1-16,0 0 0</inkml:trace>
  <inkml:trace contextRef="#ctx0" brushRef="#br0" timeOffset="92565.7201">8990 13086 0,'0'28'16,"0"-84"-16,28-1 16,-28 1-1,0-57-15,0 56 16,0 1-16,0-29 0,0 28 15,0-84 1,0 56 0,0 57-16,0 0 0,28 28 0,0 0 15,1 28 17,-1 57-32,29 197 15,-57-225 1,28 56-16,-28-57 0,28 142 31,-28-141-31,0-29 0,0 0 16,28-28-16,-28 29 0,0-1 15</inkml:trace>
  <inkml:trace contextRef="#ctx0" brushRef="#br0" timeOffset="93283.0523">9527 11588 0,'0'57'47,"0"-29"-47,0 28 16,0-27-16,28-1 0,-28 0 0,0 29 16,0-29-16,28 28 0,-28 1 0,0 0 15,29-1-15,-29 29 0,0-29 0,28 29 16,-28 0-16,0-28 0,28 112 15,0-112-15,-28 27 0,0-27 0,0-1 16,29 1-16,-29-29 0,0 1 0,0-1 16,0 0-16,28 0 0,-28 1 15,28-29 1,-28-29 0,0-27-16,0 28 15,0-29-15,0 29 0,0-1 16,0 1-16,0 0 0,0 0 0,-28-1 15,28 1-15,0 0 0,-57 0 0,57-1 16,-28 1-16,28-28 0,-28 56 0,0-29 16,28 1-16,-29 0 0,1 28 15,0 0-15,-1 0 16,1 28-16,0 29 0,28-1 16,0-28-16,0 1 0,0-1 15,0 0-15,0 29 0,0-29 16,0 0-16,28 0 0,-28 1 0,0-1 0,57 0 15,-57 1-15,28-29 0,-28 28 16,28 0-16,1-28 0</inkml:trace>
  <inkml:trace contextRef="#ctx0" brushRef="#br0" timeOffset="93646.3477">10149 12379 0,'28'0'0,"0"0"16,1 0-16,-1 29 16,28 56-1,-27 28 1,-29 28-1,0-85 1,0 114 0,-29-142-16,-27 1 15,-57-1 1,28-85 0,85 1-16,-28-57 15,28 84-15,0-27 16,0-29-16,0 57 0,84-85 15,-84 85-15</inkml:trace>
  <inkml:trace contextRef="#ctx0" brushRef="#br0" timeOffset="94096.0196">10601 11249 0,'0'56'32,"-28"-56"-32,28 57 0,0-29 0,0 29 15,0-1-15,0 1 0,0-1 0,0 1 16,0-1-16,0 29 0,0-28 0,0-1 16,28 1-16,-28-29 0</inkml:trace>
  <inkml:trace contextRef="#ctx0" brushRef="#br0" timeOffset="95111.0012">4269 12577 0,'0'-28'15,"-57"28"1,29 0 0,0 0-16,-1-28 15,1 28-15,0 0 0,0 0 0,-1 0 0,1 0 16,0 0-16,-1-28 0,1 28 16,28 28-1</inkml:trace>
  <inkml:trace contextRef="#ctx0" brushRef="#br0" timeOffset="95347.0507">4325 12775 0,'0'0'0,"-56"0"31,27 0-15,-27-28-16,-57 28 15,56 0 1</inkml:trace>
  <inkml:trace contextRef="#ctx0" brushRef="#br0" timeOffset="97178.6486">848 12379 0,'0'-28'0,"-28"28"15,-29 28 1,1 29 0,27-57-16,1 28 0,0 1 0,28-1 15,-28 0-15,-1 0 0,29 1 0,-28-29 16,28 28-16,0 0 0,0 0 0,-28 1 16,28-1-16,0 0 0,0 0 0,56 1 15,-56-1-15,29 0 0,-1 0 16,28 1-16,-27-29 15,-1 0-15,0 28 0,1-28 0,-1 0 16,28 0-16,-27 0 0,-1 0 0,0 0 16,0 0-16,29 0 0,-29 0 0</inkml:trace>
  <inkml:trace contextRef="#ctx0" brushRef="#br0" timeOffset="97674.3117">1187 12634 0,'29'-28'0,"27"28"15,1 0 1,-29 0 0,0 0-16,0 56 0,1-56 0,-29 28 15,85 57 1,-57 28-1,-28-28 1,0-57-16,-85 1 16,85-1-1,-28-28-15,-29 0 16,1 0-16,27 0 0,-55-57 16,27-84-1,1 28 1,56-28-1,0 28 1,56 84 0,-28 1-16,1 28 15,27 0-15,1 113 16,-1-56-16,1 56 16,-29-57-16,0 1 15,1-1-15,55 142 16,-27-85-1,-29-28 1,0-57 0</inkml:trace>
  <inkml:trace contextRef="#ctx0" brushRef="#br0" timeOffset="98851.7369">1838 11701 0,'0'28'0,"0"1"0,0 27 16,0-28-16,0 1 15,0-1-15,0 0 0,56 29 0,-56-29 16,0 29-16,0-29 0,0 28 0,28 1 16,-28-1-16,0 1 0,0 56 15,29-56-15,-29-1 0,0 1 0,0 27 16,28-27-16,-28-1 0,28 1 0,-28-1 15,0 1-15,0 0 0,28-29 0,-28 0 16,0 0-16,0 1 16,29-29-16,-1 0 31,-28-29-31,0-27 16,0 28-16,0-1 15,0 1-15,0 0 0,0-29 0,0 29 16,-28 0-16,28-1 0,0-27 0,-57 28 15,57-1-15,-28 1 0,28 0 0,-28 0 16,28-1-16,-29 1 0,1 0 16,0 28-16,0 0 15,-1 0 1,29 28-16,0 0 16,0 29-16,0-29 0,0 0 15,0 1-15,29-1 0,-29 0 16,56 0-16,-56 1 0,28-1 15,-28 0-15,57-28 0,-29 28 0,0 1 16,1-29-16,-1 28 0,0-28 16,0 0-16,1 0 0,-1 0 0,0 0 15,1 0-15,-1 0 0,0-28 16,0 28-16,1-29 0,-1 29 16,-28-56-16,28 28 0,-28-1 15,0 1-15,0 0 0,0 0 16,0-1-16,0 1 0,-56 28 15,56-28-15,-29 28 0,29-28 16,-28 28-16,0 56 16,28-28-1,-28-28-15,28 29 0,0 27 16,0-28-16,0 1 16,0-1-16,0 0 0,56-28 15,-56 28-15,0 1 0,28-1 0,1 0 16,-1 1-1,-28-1-15,28 0 16,0 0-16,1-28 0,-29 29 0,28-29 16,0 0-1,-28-57 17,0 29-17,0-29-15,0 29 0,0 0 16,0-1-16,0 1 0,0-28 0,0 27 15,0 1-15,0-28 0,0 27 0,0 1 16,0 0-16,0 0 0,0-1 0,0 1 16,0 0-16,0 0 0,0-1 0,0 1 15,57 28-15,-57-28 0,28 28 16,-28-29-16,28 29 0,1 0 16,-1 0-16,0 0 15,-28 57-15,28-29 16,1-28-16,-1 85 0,-28-57 0,28 1 15,-28-1-15,0 0 0,0 0 0,28 29 16,-28-29-16,0 0 0,0 29 0,0-29 16,29 0-16,-29 29 0,0-29 0,0 1 15,28-1-15,-28 0 16,28-28 0</inkml:trace>
  <inkml:trace contextRef="#ctx0" brushRef="#br0" timeOffset="99508.0656">3223 12436 0,'28'57'16,"29"-57"0,-57 56-16,28-28 15,0 57 1,0-57-16,1 85 15,-1-84-15,-28-1 16,0 0-16,0 29 16,0-29-16,-28 0 15,-29 1 1,1-29 0,-1-85-1,29 85 1,-57-198-1,85 170-15,0-57 16,0-28 0,0 85-16,28-29 15,-28 29-15,57-1 16,-29 29 0,57 0-1,-57 0-15,-28 29 0,28 27 16,29 57-1,-29 0 1,-28-84-16,28 84 16,-28-85-16,29 0 0,-29 29 15,28-29-15,28 29 16,-56-29-16,29-28 0,-1 28 16,57-28-1,-57-85 1,0 85-16</inkml:trace>
  <inkml:trace contextRef="#ctx0" brushRef="#br0" timeOffset="103295.8548">9131 13538 0,'0'29'32,"0"-58"-1,-28 29-16,28-28-15,0 0 32,-29 28-17,29 28 32,0 0-31,0 29-1,0-29-15,0 0 0,0 1 0,0-1 16,0 0-16,29 29 0,-29-29 16,0 0-16,0 0 0,28 29 0,-28-29 15,0 29-15,28-29 0,-28 0 0,0 29 16,0-29-16,0 29 0,0-29 0,0 28 16,29-27-16,-29 27 0,0-28 0,0 29 15,0-29-15,0 29 0,28-29 0,-28 0 16,0 29-16,0-29 0,0 0 0,0 1 15,0-1-15,0 0 0,0 0 0,28 1 16,-28-1-16,0 0 0,0 0 0,0 1 16,0-1-16,0 0 15,0 1-15,28-29 16,-28 28-16,0 0 16,0 0-16,0 1 15,0-1 1,0 0-1,0 0 1,0-56 78,29 0-79,-29 0 1,28 28-16,-28-29 0,0 1 16,0 0-1,28 28-15,-28-28 16,0-1 15,28 29-31,-28-28 16,0 56 62,0 1-78,0-1 16,0 0-1,0 0 1,0 1-16,-28-29 15,28 28 1,0 0-16,-28-28 31,28 28-15,-28-28-16,-1 0 16,1 0-1,0 0-15,28-28 16,-28 28-16,28-28 0,-29 28 15,29-28-15,-28-29 0,28 29 16,0 0-16,0-29 16</inkml:trace>
  <inkml:trace contextRef="#ctx0" brushRef="#br1" timeOffset="109426.8861">5399 10966 0,'0'-28'0,"29"28"78,-29 28-78,28-28 15,-28 29-15,28-29 16,-28 28-16,29 0 16,-29 0-16,28 1 0,-28-1 15,0 0-15,28 0 16,-28 1-1,0-1-15,0 0 16,0 0-16,0 1 16,0-1-1,-28-28-15,28 28 16,-28-28-16,-1 0 16,1 0-16,28 28 0,-28-28 15,-1 0 1,1 0-16,0 0 15,0 0-15,-1 0 16,29-28 0,-28 28-16,28-28 0,0 0 15,0-1-15,-28 29 0,28-28 16,0 0-16,0 0 16,0-1-16,0 1 15,0 0-15,0 0 16,0-1-1,28 29-15,-28-28 0,28 0 16,1 28-16,-29-28 16,28 28-16</inkml:trace>
  <inkml:trace contextRef="#ctx0" brushRef="#br1" timeOffset="110217.987">5993 10938 0,'0'-28'16,"-28"28"-1,28 28 32,0 0-31,0 1-16,0-1 16,0 0-16,0 0 15,0 1-15,28-1 16,-28 0-16,0 0 15,0 1-15,0-1 0,0 0 16,28 0 0,-28 1-16,0-1 0,0 0 15,0 0-15,0 1 16</inkml:trace>
  <inkml:trace contextRef="#ctx0" brushRef="#br1" timeOffset="111129.7285">6332 10938 0,'0'-28'0,"-28"28"0,28-29 15,0 58 63,28-29-78,1 28 16,-1-28 0,-28 28-16,28-28 15,-28 29-15,28-29 16,-28 28 0,0 0-1,0 0 1,0 1-16,0-1 15,0 0-15,-28-28 16,28 28-16,0 1 31,0-1 1,28-28-32,1 0 31,-29 28-31,28-28 31,0 0-15,0 0-1,1 0 1,-1 0 0,0 0 15</inkml:trace>
  <inkml:trace contextRef="#ctx0" brushRef="#br1" timeOffset="111978.0714">6869 10966 0,'29'0'31,"-1"-28"-15,0 28-1,1 0-15,-1 0 16,-28 28 0,28 1-16,-28 27 15,0-28-15,0 1 0,0-1 16,0 0-16,-56-28 15,56 28-15,-29-28 0,58 0 79,-1 0-79,0 0 15,0 0-15,-28 29 16,29-29-16,-29 28 0,28 0 15,-28 0-15,0 1 0,28-1 16,-28 0-16,0 0 16,0 1-16,-56-1 15,27 0-15,1-28 16,-28 0-16</inkml:trace>
  <inkml:trace contextRef="#ctx0" brushRef="#br1" timeOffset="112670.1402">7746 10825 0,'-28'0'0,"-1"0"16,29 28 15,0 0-16,0 1-15,0-1 16,0 0-16,0 1 0,29-1 16,-29 0-16,0 0 15,28 1-15,-28-1 0,0 0 0,0 0 16,28 1-16,-28-1 16,0 28-16,0-27 0,0-1 0,0 0 15,28 0-15,-28 1 0,0-1 16,0 0-16</inkml:trace>
  <inkml:trace contextRef="#ctx0" brushRef="#br1" timeOffset="112969.5112">7746 11221 0,'-28'0'16,"28"28"-1,-29-28-15,1 0 0,0 28 16,-1-28 0,29 28-16,-28-28 0,0 0 15,28 29-15,-28-29 0,-1 0 16,1 0-1,28-57 1,0 29-16,0 0 16,-28-1-16,28 1 15,0 0-15,0 0 0,0-1 16,0 1-16,0 0 0,0 0 16</inkml:trace>
  <inkml:trace contextRef="#ctx0" brushRef="#br1" timeOffset="114349.7979">7576 11814 0,'0'-28'16,"-28"28"15,28 56 16,0-27-32,0-1 1,0 0-16,0 0 16,0 1-16,0-1 0,0 0 15,0 1-15,28-1 0,-28 0 16,0 0-16,0 1 0,0-1 16,28 0-16,-28 0 0,0 1 15,0-1-15,0 0 16,29-28-16,-29-28 31,28 28-15,-28-28-16,0-1 15,28 1-15,-28 0 16,29 28 0,-29 28 15,0 0-16,-29-28-15,29 29 16,-28-29-16,28 28 0,-28-28 16,-1 28-1,1-28 1,0 0 0,28-56-16</inkml:trace>
  <inkml:trace contextRef="#ctx0" brushRef="#br1" timeOffset="115314.2692">8226 10825 0,'0'-28'31,"-56"-1"-15,28 29-1,-1 0 1,1 0-16,28 57 0,0-29 16,0 0-1,0 1-15,0-1 16,28 0-16,-28 1 15,29-29-15,-29 28 0,28 0 16,0-28-16,-28 28 16,28-28-16,-28 29 0,29-1 15,-29 0-15,28-28 0,-28 28 16,0 1-16,28-29 16,-28 28-16,0 0 15,0 0 1,-56-28-16,56 29 15,-29-29-15,1 0 16,0-57-16,0 29 16,-1 28-1,29-28-15</inkml:trace>
  <inkml:trace contextRef="#ctx0" brushRef="#br1" timeOffset="116013.858">8085 11532 0,'0'28'31,"0"0"-15,0 0-1,28-28-15,-28 29 0,0-1 16,0 0-16,0 0 0,29 1 16,-29-1-16,0 0 15,0 0-15,28-28 0,-28 29 0,0-1 16,0-56 62,28 28-78,-28-29 0,0 1 16,0 0-1,0 0 1,28 28 0,-28 28 15,0 0-31,0 0 15,0 1-15,0-1 16,0 0 0,0 0-1,-28-28 1,0 0 15,0 0-31,-1 0 16,1 0-16</inkml:trace>
  <inkml:trace contextRef="#ctx0" brushRef="#br1" timeOffset="116941.532">8735 10655 0,'0'-28'0,"0"0"16,-28 28-1,28-28-15,-28 28 16,-1 56 0,1-28-1,28 1-15,-28-1 16,28 0-16,-28 0 0,28 1 16,0-1-16,-29 0 0,29 0 15,0 1-15,-28-1 0,28 0 0,0 1 16,0-1-16,0 0 0,0 0 15,0 1-15,0-1 0,0 0 16,28-28-16,-28 28 16,29-28-16,-1 0 15,0 0-15,0 0 16,1 0-16,-1 0 16,0-28-16,-28 0 15,0 0 1,0-1-16,0 1 0,0 0 15,0 0-15,-28-1 16,28 1-16,-28 0 0,-1-1 16,1 29-1,0-28-15</inkml:trace>
  <inkml:trace contextRef="#ctx0" brushRef="#br1" timeOffset="117569.0614">8679 11503 0,'0'29'15,"0"-1"1,0 0-16,0 0 0,0 1 16,28-1-16,-28 0 0,0 0 15,0 1-15,0-1 0,28-28 0,-28 28 16,0 0-16,0 1 0,0-1 0,0 0 16,0 0-16,28 1 0,-28-1 0,0 0 15,0 1-15,0-1 16,29-28-16,-29-28 31,0-29-15,0 29-1,28 28-15,-28-29 16,0 58 15,0-1-15,-28-28-1,28 28-15,-29-28 16,29 29-16,-28-29 16,0 0-1</inkml:trace>
  <inkml:trace contextRef="#ctx0" brushRef="#br1" timeOffset="118528.8582">9103 10542 0,'-29'0'0,"1"0"16,0 0-16,0 0 15,-1 0 1,29-28 31,0 0-47,57 28 15,-29 0 1,0 0 0,1 0-1,-29 28-15,28-28 0,-28 28 16,0 29-16,28-29 0,-28 0 15,0 1-15,0-1 0,0 0 16,0 0-16,29 1 0,-29-1 0,0 0 16,0 0-16,0 1 15,0-1-15,0 0 0,0 1 0,0-1 0,0 0 16,0 0-16,0 1 0,28-1 16,-28 0-16,0 0 15,0 1-15,0-1 16</inkml:trace>
  <inkml:trace contextRef="#ctx0" brushRef="#br1" timeOffset="118717.8703">9159 10938 0,'0'28'0,"-28"-28"0,0 0 15,-29 0 1,29 0-16,0 0 16</inkml:trace>
  <inkml:trace contextRef="#ctx0" brushRef="#br1" timeOffset="119457.8414">9103 11418 0,'0'29'16,"-29"-29"-16,29 28 15,0 0-15,0 1 16,0-1-16,0 0 16,0 29-1,29-57-15,-29 56 0,0-28 0,0 1 0,28-1 16,-28 0-16,0 0 0,28 1 0,-28-1 16,0 0-16,0 0 15,0 1-15,29-29 16,-29 28-16,0-85 31,0 29-15,0 0-16,0 0 0,0-1 15,28 58 17,-28-1-17,0 0 1,0 0-1,0 1-15,-57-29 16,29 0-16,0 0 16,-1 0-1,1 0 1</inkml:trace>
  <inkml:trace contextRef="#ctx0" brushRef="#br1" timeOffset="120462.9201">5145 10542 0,'0'29'47,"0"-1"-47,28 0 16,-28 0-16,0 1 15,0-1-15,29 0 16,-86-56 31,57 0-47,-28 28 0,28-57 15,-29 29-15,1 0 0,0-1 0,28-27 16,-28 27-16,-1-27 0,1 28 0,28-29 16,-28 29-16,0-29 0,-1 29 0,29-28 15,-28 27-15,0-27 0,28 28 0,-28-1 16,28 1-16,0 0 0</inkml:trace>
  <inkml:trace contextRef="#ctx0" brushRef="#br1" timeOffset="123976.6455">7972 16054 0,'28'0'0,"-56"0"16,-29 56-1,1-27 1,-1-1-16,29-28 0,0 28 16,0 0-16,-1-28 0,29 29 0,-28-29 15,0 28-15,28 0 0,-29-28 0,29 28 16,0 1-16,0-1 0,0 0 15,57 0-15,-57 1 16,28-1-16,-28 0 0,57-28 0,-29 29 0,0-1 16,1-28-16,-1 28 0,0-28 15,29 28-15,-29-28 0,0 0 16,0 0-16,1 0 0,-1 0 0,0 0 16,1 0-16,-29-56 0,28 56 15</inkml:trace>
  <inkml:trace contextRef="#ctx0" brushRef="#br1" timeOffset="124582.9823">8255 16054 0,'56'0'16,"-28"0"-16,1 0 16,-1 0-16,29 56 15,-29 29 1,0 0 0,-28 0-1,0-29 1,-56 1 15,-1-1-15,0-56-1,29 0-15,-28 0 0,27-56 16,1 27-16,0-84 16,28 85-1,0-85 1,0 57-16,0 27 0,0-55 31,0 55-31,28-27 16,0 27-16,1 1 0,-1 28 15,28-28 1,-27 28-16,-1 56 16,0-56-16,-28 29 0,29 27 15,-1 57 1,0 57-1,0-29 1,29 29 0,-29-85-1,0-57-15,1 28 16,-1-27-16</inkml:trace>
  <inkml:trace contextRef="#ctx0" brushRef="#br1" timeOffset="126010.071">8820 15630 0,'0'28'0,"0"29"16,28-57-16,-28 28 15,0 0-15,0 0 0,0 1 16,0-1-16,0 0 0,0 0 0,0 1 15,29 27-15,-29-27 0,0 27 0,0-28 16,0 29-16,0-1 0,0 1 0,0-29 16,28 29-16,-28-1 0,0-28 0,0 29 15,0-29-15,0 29 0,0-29 0,28 0 16,-28 1-16,0-1 0,0 0 0,0 0 16,0 1-1,28-29-15,-28-29 31,0 1-15,0-28-16,0 27 16,0 1-16,0 0 0,0 0 0,0-1 15,0 1-15,-28 0 0,28-1 0,-28 1 16,28 0-16,0 0 0,-28 28 16,-1-29-16,1 29 15,28-28-15,-28 28 0,-1 0 16,1 0-1,28 28 1,-28-28-16,28 29 0,0-1 16,0 0-16,0 0 15,0 1-15,0-1 0,0 0 16,56-28-16,-56 29 0,29-1 16,-1 0-16,0-28 15,-28 28-15,29-28 16,-29 29-16,28-29 0,0 0 15,0 0-15,1 0 0,-1 0 16,0 0-16,0 0 16,1 0-16,-1-29 0,0 29 15,1 0-15,-29-28 0,28 28 0,0-28 16,0 0-16,-28-1 0,29 29 0,-29-28 16,0 0-16,28 28 0,-28-29 15,0 1-15,0 0 16,0 0-1,-28-1-15,-1 29 16,1 0-16,0 0 16,0 0-16,-1 0 15,1 29-15,0-1 16,28 0 0,0 0-16,0 1 15,0-1-15,0 0 16,0 1-16,0-1 15,28 0 1,-28 0-16,28-28 16,-28 29-16,29-29 15,-29 28 1,28-28-16,0 0 16,0 0-16,1 0 15,-29 28 1,28-28-1,0 0 1,0 0 0,-28-28-1,29 28 1,-29-28-16,0-1 0,0 1 16,0 0-1,0 0-15,0-1 0,0 1 16,0 0-16,0-1 15,0 1-15,28 0 0,-28 0 16,0-1 0,0 1-16,28 28 15,-28-28 1,28 28 0,1 0-1,-1 0-15,0 0 16,-28 56-16,29-56 15,-29 57-15,28-57 16,-28 28-16,28 0 0,-28 1 0,28-1 16,-28 0-16,0 1 0,0-1 15,0 0-15,0 0 16,29-28-16,-29 29 16,0-1-1,0 0 1,-29-28-16</inkml:trace>
  <inkml:trace contextRef="#ctx0" brushRef="#br1" timeOffset="126659.219">9866 16223 0,'28'0'15,"1"0"1,-1 0-16,0 0 15,0 0 1,1 57-16,-29-29 16,28-28-16,0 28 0,-28 1 15,28 27-15,-28-28 16,0 29-16,0 28 16,0-29-1,-56-27 1,-29-1-1,29-28 1,-1-28 0,0-57 15,29 28-31,28 29 16,0-57-16,0 57 15,0 0-15,0-1 0,28-27 16,29 28-1,28 28 1,-29 28 0,-27 57 15,-1-29-31,28 86 16,-27-114-1,-1 0-15,-28 0 0,85 29 16,-29-29-1,-56 0 1</inkml:trace>
  <inkml:trace contextRef="#ctx0" brushRef="#br1" timeOffset="127481.3951">10629 15743 0,'0'-28'31,"-56"28"0,27 0-15,1 0-16,0 28 16,0-28-1,28 28-15,-29 0 16,29 1-16,-28-1 15,28 0 1,0 0 0,0 1-16,0-1 15,0 0-15,0 1 0,0-1 16,0 0-16,0 0 16,0 1-16,0-1 15,0 0-15,0 0 16,0 1-16,0-1 0,0 0 15,0 0 1,-28 1-16,28-1 16,0 0-1,0 0-15,0 1 32,28-29-17,0 0-15,1 0 16,-1 28-16,0-28 15,0 0 1,1 28-16,-1-28 16,29 0-16,-57 29 0,28-29 0,0 0 15,0 0-15,1 28 16,-1-28-16,0 0 16,0 0-1</inkml:trace>
  <inkml:trace contextRef="#ctx0" brushRef="#br1" timeOffset="128114.447">11308 15828 0,'-57'-29'0,"29"29"15,0 0-15,-1 0 0,1 0 16,0 0-16,0-28 16,-1 28-16,1 0 15,56-28 16,29 28-15,-57-28-16,28 28 0,0 0 16,1 0-16,-1 0 0,0 0 15,0 0-15,1 0 16,-29 28-16,28 0 0,-28 29 16,28-29-1,-28 0-15,0 0 0,0 1 0,0-1 16,0 0-16,0 1 0,0-1 0,0 0 15,0 0-15,0 1 0,0-1 0,0 0 16,0 0-16,0 1 0,0-1 0,0 0 16,0 0-16,0 1 0,29-29 0,-29 28 15,0 0-15,28-28 0,-28 28 16,0 1 0,28-29-1</inkml:trace>
  <inkml:trace contextRef="#ctx0" brushRef="#br1" timeOffset="128286.5605">11364 16223 0,'-28'0'15,"0"-28"-15,-1 28 0,1 0 16,0 0-16,-85-28 15,85 28-15,-1 0 16</inkml:trace>
  <inkml:trace contextRef="#ctx0" brushRef="#br1" timeOffset="129046.7518">11817 15630 0,'-57'0'0,"29"0"16,0 0-1,-1 0-15,1 0 0,28-28 0,-28 28 16,-1 0-16,1 0 0,28-29 16,-28 29-1,28-28 1,56 28-16,-27 0 15,27 0-15,-27 57 16,-1-57-16,28 28 16,-27 0-16,-1 0 0,-28 1 0,28-29 15,-28 28-15,28 0 0,-28 0 0,29 1 16,-29 27-16,0-28 0,28 1 16,-28-1-16,0 29 0,0-29 0,28 28 15,-28-27-15,0 27 0,0-28 0,0 29 16,28-29-16,-28 29 0,0-29 0,0 28 15,0-27-15,0-1 0,29 29 0,-29-29 16,0 0-16,0 0 0,28-28 0,-28 29 16,-28-29 46,-29 0-46,1 0-16,27 0 0,1 0 15,0 0-15,0 0 16,-1 0-16</inkml:trace>
  <inkml:trace contextRef="#ctx0" brushRef="#br1" timeOffset="130033.4909">12721 15941 0,'0'28'15,"28"-28"1,1 0 0,-1 0-16,0 0 15,29 0-15,-29 0 0,29 0 16,-29-57-16,0 57 0,29 0 0,-29 0 0,29 0 15,-1-28-15,1 28 0,-1 0 16,1 0-16,27 0 0,-27 0 0,28 0 16,-29 0-16,29 0 0,-28 0 0,-1 0 0,1 0 15,-1 28-15,1-28 0,-29 0 16,0 0-16,1 29 0,-1-29 0,0 0 16,-28 28-1,-28-28 1,28 28-16,-28-28 15,28 29-15,-29-29 0,1 28 16,0 0 0,0 0-16,-1-28 15,29 29-15,-28-29 16,28 28-16,-28-28 0,0 0 16,28 28-1,-29-28 1,86 0 31,-57-28-47,28 0 15,29-29-15,-57 29 0,28 0 16,0-1-16,-28 1 0,0 0 0,28-1 16,-28 1-16,0 0 0,0 0 15,0-1-15,0 1 0,0 0 0,-56 0 16,56-1-16,-28 1 0,28 0 0,-57 0 15,57-1-15,-28 1 0,28 0 0,-57 28 16,57-29-16</inkml:trace>
  <inkml:trace contextRef="#ctx0" brushRef="#br1" timeOffset="131086.9942">14757 16195 0,'0'-28'63,"0"0"-63,-29 28 0,29-57 16,0 29-16,-28 0 0,28-29 15,0 29-15,-28-1 0,28 1 0,0 0 16,0-29-16,0 29 0,0 0 0,0-29 15,0 29-15,0-57 16,0 29-16,0 27 0,56 1 0,-56-28 0,0 27 16,0 1-16,57 0 0,-29 0 15,29 28-15,-29 0 16,-28-29-16,28 29 0,0 0 0,1 0 0,-1 57 16,0-57-16,-28 28 0,29 0 15,-1-28-15,-28 57 0,28-29 16,-28 0-16,28 1 0,-28 27 0,29-27 15,-29 55 1,28-55-16,0 84 0,-28-85 0,28 0 16,-28 0-16,0 1 0,0-1 15</inkml:trace>
  <inkml:trace contextRef="#ctx0" brushRef="#br1" timeOffset="131522.3795">14417 14923 0,'0'57'16,"0"-1"-16,0-27 0,-28-1 0,0 0 15,28 0-15,-28-28 16,28 29-16,-29-29 0,29 28 0,-28 0 15</inkml:trace>
  <inkml:trace contextRef="#ctx0" brushRef="#br1" timeOffset="132005.7746">15576 14725 0,'0'29'31,"0"-1"-31,0 0 0,0 0 0,0 1 16,0 27-16,0-28 0,0 29 15,0 0-15,0 27 16,57-27-16,-57-1 0,28 1 0,-28-1 0</inkml:trace>
  <inkml:trace contextRef="#ctx0" brushRef="#br1" timeOffset="135388.1334">14446 7518 0,'0'28'16,"28"-28"-16,-28 29 15,28-29-15,0 0 16,29 0-16,-29 0 15,1 0-15,-1 0 0,0 0 0,0 0 16,1 0-16,-1 0 0,28-29 0,1 29 16,-1 0-16,29-28 0,0 0 15,-28 28-15,-1-29 0,29 1 0,0 28 16,0-28-16,-1 28 0,1-28 0,28 28 16,-28-29-16,28 29 0,0-28 0,0 28 15,29-28-15,-58 28 0,30-28 0,-1 28 16,-29-29-16,1 1 0,0 28 15,0-28-15,-29 28 0,1-28 0,-1-1 16,1 29-16,0-28 0,-29 0 0,28 0 0,-27 28 16,27-29-16,-28 1 0,29 0 15,-29 28-15,1-29 0,-1 1 0,28 28 16,-27-28-16,-1 0 0,0 28 0,0 0 16,1-29-16,-1 29 0,0 0 0,-28-28 15,28 28-15,1 0 0,-1 0 16,-28-28-16,28 28 0,1 0 15,-29 56 64,0-27-79,-29-29 0,29 28 15,0 0-15,-56 0 0,56 1 0,-29-1 16,29 0-16,-28 1 0,0-1 0,28 0 15,-28 0-15,-1 29 0,29-29 0,-28 0 16,0 1-16,28-1 0,-28-28 0,28 28 16,-29-28-16,29 28 0,-28-28 0,28 29 15,28-29 32,29-29-47,-29 29 16,0-28-16,1 28 0,-29-28 15,28 0-15,0-1 0,-28 1 0,28 28 16,-28-28-16,29 0 0,-1-1 16,-28 1-16,0 0 0,0 0 15,0-29-15,-57 29 0,57-1 16,-28 1-16,28 0 0,-56-29 0,27 29 16,1 0-16,0 0 0,0-29 0,-1 29 15,1 0-15,0 28 16,28-29-16,-28 29 0</inkml:trace>
  <inkml:trace contextRef="#ctx0" brushRef="#br1" timeOffset="136575.7509">11477 5003 0,'0'0'0,"0"-29"0,0 1 16,-28 28-16,28-28 0,0-1 31,-28 29-15,28 85 0,0 198 15,0-57-16,28 28 1,-28-56 0,0-141-16,0 84 15,0-84-15,0-29 0,0 57 16,0 28 0,0-57-1,28-56 16,1-28-15,-29 0 0,28-1-16,-28 1 15,28 0-15,-28 0 16,28 28-16,-28-29 16,0 1-16,29 28 15,-29 28 16,0 1-15,0 27 0,0-28-1,0 1 1,-29-29-16,29 28 16,-28 0-16,0 1 15,0-1-15,-1 0 16,1-28-16,0 0 15,28 28-15,-28-28 0,-1 0 0,1 0 16,28-56-16,-28 56 0,-1-57 16,29 29-16,-28 0 0,28-29 15,-28 29-15,28-29 0,-28 29 0,28 0 0,0 0 16</inkml:trace>
  <inkml:trace contextRef="#ctx0" brushRef="#br1" timeOffset="139873.8767">5286 5568 0,'0'113'15,"29"-85"-15,-29 0 0,0 29 0,0-29 16,0 29-16,0-1 0,0 1 0,28-1 16,-28 1-16,0-1 0,0 1 0,0-1 15,0 1-15,0-1 0,0 1 16,0-29-16,28 29 0,-28-29 0,0 0 16,0 1-16,28-1 0,-28 0 0,29-28 15,-29 28-15,28-28 0,0 29 16</inkml:trace>
  <inkml:trace contextRef="#ctx0" brushRef="#br1" timeOffset="140058.3827">5513 6105 0,'28'28'0,"0"170"31,0-142-31,1 58 16,-29-86-16,28 0 0,0 29 16</inkml:trace>
  <inkml:trace contextRef="#ctx0" brushRef="#br1" timeOffset="140420.7865">6248 5879 0,'0'-29'16,"-29"29"-16,-27 0 16,27 29-1,1 56 1,28 56-1,0 0 1,28-56 0,-28-57-16,29 114 15,-29-114-15,-29 85 32,1-85-17,0-28-15,0 0 16,28-56-1,0-1-15,0 29 0,0 0 16,0-29-16,0 29 0</inkml:trace>
  <inkml:trace contextRef="#ctx0" brushRef="#br1" timeOffset="140654.4578">6445 5540 0,'0'0'0,"29"84"0,-29 29 15,0-28 1,0 113-16,0-141 16,0 338-1,0-338-15,0 84 16,0-113-16,0 1 15,0-1-15</inkml:trace>
  <inkml:trace contextRef="#ctx0" brushRef="#br1" timeOffset="140838.9264">6643 6190 0,'0'0'0,"0"-29"15,-85 1 1,1-28 0,-58-29-1,114 85 1,28-28-16</inkml:trace>
  <inkml:trace contextRef="#ctx0" brushRef="#br1" timeOffset="141270.8949">6926 5964 0,'57'56'0,"-114"-112"0,170 169 15,-85-85-15,-28 28 16,0-27-16,0 84 15,0-85-15,-28 0 0,-57 85 32,57-113-32,-29 0 15,29 0-15,28-56 0,-28-1 16,0-56 0,28-28-1,0 56 1,56 57-1,-28 28 1,1 0-16,27 85 16,-56-57-16,29 0 0,84 170 31,-29-85-15,1-56-1,-28-57 1,-29-57-1</inkml:trace>
  <inkml:trace contextRef="#ctx0" brushRef="#br1" timeOffset="141509.5637">7746 5879 0,'-57'0'32,"29"28"-32,-29-28 15,29 0-15,0 0 0,28 28 16,-28-28-16,28 29 0</inkml:trace>
  <inkml:trace contextRef="#ctx0" brushRef="#br1" timeOffset="141695.9948">7887 6416 0,'-56'0'15,"-29"-57"1,-57 1 0,58-1-1</inkml:trace>
  <inkml:trace contextRef="#ctx0" brushRef="#br1" timeOffset="145307.5319">18629 5737 0,'0'29'0,"0"-1"16,0 0 0,0 0-16,-28-28 0,28 29 0,0-1 15,0 29-15,0-29 0,-28 28 0,28-27 16,0 27-16,0 1 0,0-1 0,0 1 16,0-1-16,0 29 0,0-28 0,0 27 15,0-27-15,0-1 0,0 1 0,0-1 16,0 1-16,0-1 0,0 1 15,28-29-15,-28 1 0,0-1 0,0 0 16,0-56 0,28 28-1</inkml:trace>
  <inkml:trace contextRef="#ctx0" brushRef="#br1" timeOffset="145534.9331">18771 6444 0,'28'113'0,"0"-85"0,-28 1 16,0 55-16,29-55 0,-29 112 15,0-113-15,0 0 16,28 29-16,0 56 15</inkml:trace>
  <inkml:trace contextRef="#ctx0" brushRef="#br1" timeOffset="145890.9655">19421 6359 0,'-57'-56'15,"1"56"-15,56-29 16,-28 29-16,-1 0 0,1 0 16,28 113-1,0-84 1,0 84-16,0-85 15,0 0-15,0 57 0,0 85 16,0-142 0,0 57-16,0-29 15,0-27-15,0-1 16,-28-28-16,0-57 31,28 29-31,0-85 16,0 56-1</inkml:trace>
  <inkml:trace contextRef="#ctx0" brushRef="#br1" timeOffset="146179.053">19817 5596 0,'0'57'15,"0"-1"-15,0 57 16,0 142 0,-28-114-1,28 339 1,0-395-16,0 283 31,0-340-31,28 28 16</inkml:trace>
  <inkml:trace contextRef="#ctx0" brushRef="#br1" timeOffset="146375.8">19958 6670 0,'-56'0'31,"27"0"-31,-27 0 0,28 0 16,-1 0-16,1 0 0,0 0 0,-1 0 16,1 0-16,0 0 0,28-28 15,-28 28-15,28-28 16</inkml:trace>
  <inkml:trace contextRef="#ctx0" brushRef="#br1" timeOffset="146903.8751">20495 6416 0,'57'28'0,"-57"0"0,28 1 15,0 55 1,29 1 0,-57 28-1,0-28 1,-85-29-1,0-56 1,57 0-16,-57 0 16,57 0-16,28-28 0,-28-28 15,-1-57 1,29-29 0,0 86-1,85-57 1,-57 113-16,-28-29 0,29 29 15,84 0 1,-57 85 0,-27-56-16,27 84 15,-56-57-15,57 29 16,28 28 0,-1-57-1,-27-27 1,-29-29-16,29 0 15</inkml:trace>
  <inkml:trace contextRef="#ctx0" brushRef="#br1" timeOffset="147783.5438">21739 5681 0,'28'0'0,"-28"28"62,-56-28-62,28 0 16,-1 0 0,1 0-16,0 0 15,0 0-15,28-28 16,-29 28-16,1-28 16,0 28-16,-1-29 15,1 29 1,0 0-1,0 29 17,28-1-32,0 0 15,0 0-15,0 1 16,0-1-16,0 0 16,-29 0-1,29 1-15,0-1 16,-28 0-16,28 29 0,-28-29 0,28 0 15,-28 29-15,-1-29 0,29 0 16,-28 1-16,28-1 0,0 0 0,-28 0 16,28 1-16,-29-1 0,29 0 15,0 0-15,-28 1 0,28-1 16,0 0-16,0 1 0,0-1 16,0 0-16,0 0 15,0 1 1,57-29-16,-57 28 15,28-28-15,0 28 16,1-28-16,-1 28 16,0-28-16,0 29 0,1-29 15,-1 0-15,-28 28 0,28-28 0,0 28 16,1-28-16,-1 0 0,0 0 16,1 28-16,-1-28 0,0 0 0,0 0 15,1 0-15,-1 0 16,0 0-16,0 0 0,1 0 15,-1 0 1,0 0-16</inkml:trace>
  <inkml:trace contextRef="#ctx0" brushRef="#br1" timeOffset="149138.963">6191 9186 0,'0'28'0,"28"-28"16,1 0-1,-29 28-15,28-28 16,0 28-16,0-28 16,1 29-16,-1-29 0,0 28 15,-28 0-15,28-28 0,-28 28 0,29 1 16,-29-1-16,0 0 0,28 1 0,-28-1 15,0 0-15,0 0 0,0 1 16,-57-29-16,57 28 0,-28 0 16,-28 0-16,27 1 0,1-29 0,0 0 15,0 0-15,-1 0 0,-27 0 16,27 0-16,1-57 0,0 57 16,28-28-16,-28 0 0,28-1 0,0 1 15,0-28-15,0 27 0,0 1 0,28 0 16,-28-1-16,56 1 0,1 0 0,-29 0 15,29 28-15</inkml:trace>
  <inkml:trace contextRef="#ctx0" brushRef="#br1" timeOffset="149647.5019">8481 8846 0,'0'29'16,"28"-29"0,-28 28-16,28 0 15,-28 0-15,0 1 0,0-1 16,0 0-16,0 1 0,0-1 0,0 28 16,0-27-16,29 27 0,-29-28 0,0 29 15,0-29-15,0 29 0,0-29 0,28 29 16,-28-29-16,0 28 0,0-27 0,28-1 15,-28 0-15,0 0 0,28-28 0</inkml:trace>
  <inkml:trace contextRef="#ctx0" brushRef="#br1" timeOffset="150378.1528">11025 8988 0,'0'-57'0,"0"114"0,0-170 15,0 84 1,0 1-16,57 28 16,-1 0-1,29 28 1,0 114 15,-85-1-15,-29 0-1,-55-28 1,27 1 0,57-1-1,0-57 1,28-28 0,57-28-1,-57 0-15,57-28 16,-56 28-16,-1 0 15,28-28-15,-27 0 0,27-1 16,-28 1 0,1 28-16,-1 0 0,85-28 15,-56 0 1,-29 28 0,-28-29-1</inkml:trace>
  <inkml:trace contextRef="#ctx0" brushRef="#br1" timeOffset="151498.873">21767 5964 0,'57'0'31,"-57"28"-31,28-28 15,0 0-15,1 28 0,-1-28 16,0 0-16,1 0 0,-1 28 16,0-28-16,0 0 0,1 29 15,-1-29-15,0 28 0,-28 0 16,0 29 0,-28-29-16,-29 0 15,57 0-15,-28 1 0,0-1 16,-29 0-16,57 0 15,-28 1 1,28-1-16,0 0 16,57-28-1,-29 0-15,0 0 0,0 0 16,29 0-16,-29 0 0,0 0 0,29 0 16,-29-56-16,29 56 0,-1 0 0,1-29 15,-29 29-15,29-28 0,-1 28 0,-28 0 16,1 0-16</inkml:trace>
  <inkml:trace contextRef="#ctx0" brushRef="#br1" timeOffset="152107.9141">23266 5568 0,'0'0'16,"-29"0"-1,-27 0 1,28 0-16,-85 0 16,84 0-16,1 0 0,-29 0 15,29 0-15,28-28 16,57 28 0,-29 0-16,29 0 15,-29 0-15,0 0 0,0 28 16,1-28-16,-1 0 0,-28 56 0,28-56 15,0 29-15,-28-1 0,29 0 16,-29 0-16,28 1 0,-28-1 0,0 28 16,28-27-16,-28 27 0,0-27 0,28-1 15,-28 28-15,0 1 0,0-29 0,0 29 16,0-29-16,0 28 0,0-27 0,0 27 16,0-28-16,0 1 0,0 27 0,0-27 15,0-1-15,0 0 0,0 0 0,0 1 16,0-1-16,0 0 0,0 0 15,0 1-15,0-1 16,-56-28-16,56 28 0,-28-28 16,-1 28-16,1-28 0,-28 0 15,27 0-15,1 29 0,0-29 0,-29 0 0,29 0 16,0 0-16,-1 0 16</inkml:trace>
  <inkml:trace contextRef="#ctx0" brushRef="#br1" timeOffset="152775.6111">24029 6161 0,'-28'0'16,"28"-28"-16,28 28 31,0 0-15,29 0-16,-29 0 16,0 0-16,1 0 0,-1 0 0,28 0 15,-27 0-15,-1 0 0,0 0 0,29 0 16,-29 0-16,29 0 0,-29 0 0,28 0 15,-27 0-15,27 0 0,-28 0 0,1 0 16,27 0-16,-28 0 0,1 0 16,-1 0-16,0 0 0,-28 28 0,29-28 0,-1 0 15,-28 29-15,28-29 0,-28 28 16,0 0-16,28 0 0,-28 1 16,0-1-16,0 0 0,0 0 15,0 1-15,0-1 16,29-28 15,-1-28-31,28-1 16,-27 1-16,-1-28 15,0 27-15,-28 1 16,0 0-16,0 0 0,0-1 16,0 1-16,0 0 0,-56 0 15,56-1-15,-57-27 0,29 28 0,0-1 16,-1 1-16,1 0 0,0-1 0,0 1 0,-1 28 15,1 0 1</inkml:trace>
  <inkml:trace contextRef="#ctx0" brushRef="#br1" timeOffset="153559.5556">26177 5257 0,'0'56'15,"-56"-27"1,56-1-16,-28 0 0,28 0 15,-29 1-15,1-1 0,28 0 16,-28 1-16,0-1 0,28 0 16,-29-28-16,29 28 0,0 1 15</inkml:trace>
  <inkml:trace contextRef="#ctx0" brushRef="#br1" timeOffset="154191.1691">26573 5624 0,'28'0'16,"-56"0"-16,113 0 0,-85 29 16,28-29-16,1 28 0,-1 0 15,0 29 17,-28 27-32,0 30 15,-28-86 1,-29 57-16,29-57 15,0 0-15,-29 0 16,29-28 0,-29 0-16,29 0 15,0-28-15,0-28 0,-29-57 16,57-1 15,0 58-31,28-29 0,-28 57 16,57-57-16,-1 29 15,-27 27 1,55 1 0,-55 28-16,-1 0 0,0 0 15,29 57 1,-29-57-16,0 28 0,1 28 0,-29-27 16,56 55-16,-56-27 15,0-29-15,28 57 0,-28-28 16,29 56-1,-1-85-15,-28 28 0,56 29 16,-27-28 0,27-57-1,-27 0-15</inkml:trace>
  <inkml:trace contextRef="#ctx0" brushRef="#br1" timeOffset="154603.0761">27506 5003 0,'0'28'15,"0"28"1,0-27-16,0-1 16,0 0-16,-28 0 0,28 1 15,0-1-15,-57 28 0,57-27 0,0-1 16,0 0-16,0 0 0,-28 1 0,28 27 16,-28-27-16,28-1 0,0 0 0,0 0 15</inkml:trace>
  <inkml:trace contextRef="#ctx0" brushRef="#br1" timeOffset="164285.9706">7944 13199 0,'0'28'78,"0"1"-63,0-1-15,0 0 16,0 0-16,0 1 16,0-1-16,0 0 15,0 0-15,0 1 0,0-1 16,0 0-16,28-28 16,-28 29-16,28-1 15,0-28 1,1 0-1,-1 0-15,0-28 16,1 28 0,-1-29-16,0 29 0,-28-28 15,28 28-15,1 0 16,-1-28-16,0 28 0,0 0 16,1-29-16,-1 29 0,0 0 15,1-28-15,27 28 0,-28 0 0,1-28 16,-1 28-16,0 0 0,0-28 0,1 28 15,-1 0-15,0-29 0,0 29 0,1 0 16,-1 0-16,0-28 0,29 28 0,-29 0 16,0 0-16,1 0 0,-1 0 15,28 0-15,-27 0 0,-1-28 0,29 28 0,-29 0 16,28 0-16,-27 0 0,-1 0 16,0 0-16,29 0 0,-29-28 0,0 28 15,29 0-15,-29 0 0,0 0 0,29 0 16,-29-29-16,0 29 0,29 0 0,-29 0 15,0 0-15,29 0 0,-29 0 0,1 0 16,27 0-16,-28 0 0,1 0 0,-1 29 16,28-29-16,-27 0 0,27 0 15,-27 0-15,-1 0 16,0 0-16,0 0 16,1 0-16,-29 28 31,28-28 141,0 0-141,-28-28 0,28 28-31,-28-29 16,0 1-16,29 0 15,-29 0-15,0-1 0,0 1 16,0 0-16</inkml:trace>
  <inkml:trace contextRef="#ctx0" brushRef="#br1" timeOffset="167383.8368">8113 17410 0,'0'-28'31,"-56"28"0,27 0-15,1 0-16,0 0 16,28 57-16,-28-57 0,-1 28 15,1 0-15,0 1 16,28-1-16,0 0 0,-28 0 16,28 1-16,0-1 0,0 0 0,0 0 15,0 1-15,0-1 16,0 0-16,0 0 0,0 1 0,28-1 15,-28 0 1,28-28-16,0 0 16,-28 28-16,29-28 0,-1 0 0,0 29 15,0-29-15,1 28 0,-1-28 16,0 0-16,1 0 0,-1 28 16,0-28-16,0 0 15,1 0 1,-29-56-16,28 56 0,-28-29 0</inkml:trace>
  <inkml:trace contextRef="#ctx0" brushRef="#br1" timeOffset="168091.858">8566 17467 0,'0'-28'0,"28"28"0,0 0 16,0 0-16,1 0 15,-29 56-15,28-56 0,0 29 16,-28-1-16,0 0 15,28-28-15,-28 28 0,0 1 0,0-1 16,0 0-16,0 0 0,0 1 16,0-1-16,-56 0 0,56 0 0,-28 1 15,-1-1-15,1-28 16,0 0-16,0 0 16,-1 0-16,1 0 0,28-28 15,-28 28-15,28-29 16,-28 29-16,28-56 0,0 28 0,-29-1 15,29 1-15,0 0 0,0 0 0,0-1 16,0 1-16,0 0 0,0 0 0,0-1 16,0 1-16,0 0 0,0-1 0,29 1 15,-29 0-15,28 0 0,-28-1 16,28 29-16,0 0 0,1 0 16,-1 0-16,0 0 0,0 29 15,1 27-15,-29-28 16,28 1-16,-28-1 0,28 0 0,-28 29 15,0-29-15,28 29 0,-28-29 0,0 28 16,29-27-16,-29 27 0,0-28 16,28 1-16,-28 27 0,0-28 0,0 1 0,0-1 15,28-28-15,-28 28 0,0 1 16,29-29-16,-29 28 0,28-28 16</inkml:trace>
  <inkml:trace contextRef="#ctx0" brushRef="#br1" timeOffset="169271.9757">9272 17071 0,'-28'-28'16,"28"85"31,0-29-47,28-28 0,-28 28 15,0 0-15,0 1 0,0 27 0,0-28 16,29 29-16,-29-29 0,28 29 0,-28-29 15,0 29-15,0-29 0,28 28 16,-28-27-16,0-1 0,28 28 0,-28-27 16,0-1-16,0 0 0,29 0 0,-29 1 15,0-1-15,0 0 0,0-56 47,0 0-31,0-1-16,-29 1 0,29 0 15,0 0-15,-28-1 0,0 1 16,28 0-16,-28 28 0,28-28 0,-29 28 16,1 0-16,28-29 0,-28 29 15,0 0-15,-1 0 16,29 29-16,0-1 16,-28 0-16,28 0 15,0 1-15,0-1 0,0 0 16,0 0-16,57 1 0,-57-1 15,28-28-15,0 28 16,0 0-16,1-28 0,-29 29 16,28-29-16,0 0 0,0 28 0,1-28 15,-1 0-15,0 0 0,0 28 16,1-28-16,-1 0 0,0 0 16,1 0-16,-1 0 15,0 0-15,0 0 0,1-56 0,-1 56 16,0-29-16,0 29 0,-28-28 15,29 28-15,-29-28 0,0 0 16,28 28-16,-28-29 0,0 1 16,0 0-16,-57 28 15,29-28-15,0-1 16,0 29-16,-1 0 0,1 0 16,0 0-16,28 29 15,-28-1-15,28 28 16,0-27-16,0-1 15,0 0-15,0 0 0,0 1 0,0-1 16,0 0-16,28-28 0,-28 29 16,28-1-16,0-28 15,-28 28-15,29-28 0,-1 0 0,-28 28 16,28-28-16,0 0 0,1 0 16,-1 0-16,0 0 15,-28-28-15,29 28 16,-29-56-16,28 56 0,-28-29 0,0 1 15,0 0-15,28 28 0,-28-29 0,0 1 16,0 0-16,28 0 0,-28-1 0,0 1 16,29 0-16,-29 0 0,28 28 15,-28-29-15,0 1 0,28 0 16,-28 0-16,28 28 16,-28-29-16,29 29 15,-1 0-15,0 0 16,1 29-1,-29 27-15,28-56 0,-28 28 16,28 1-16,-28-1 0,0 0 0,28-28 16,-28 28-16,0 1 0,29-1 0,-29 0 15,0 0-15,0 1 0,0-1 0,0 0 16,0 1-16,0-1 0,0 0 16,0 0-16,0-56 46</inkml:trace>
  <inkml:trace contextRef="#ctx0" brushRef="#br1" timeOffset="169828.5321">10516 17608 0,'28'0'15,"1"0"-15,-1 29 16,29-1 0,-29-28-16,28 85 15,-56-57 1,0 0-16,29-28 0,-1 141 15,-28-56 1,-57-28 0,1-29-1,-29-28 1,0-85 0,57-28 15,28 85-31,-28-29 0,28 29 15,0 0-15,0 0 0,56-1 16,-56 1-16,28 28 16,1 0-16,-29-28 0,56 28 15,-27 0 1,-1 0-16,28 85 16,29 28-1,0 0 1,0 0-1,0-57 1,-85-27-16,84-1 16,-55-28-1,-1 0-15</inkml:trace>
  <inkml:trace contextRef="#ctx0" brushRef="#br1" timeOffset="170812.188">11647 17100 0,'28'0'15,"-56"0"32,0 0-31,-1 0-16,-27 0 15,28 28-15,-1-28 16,1 0-16,0 0 16,28 28-1,-28-28-15,28 28 32,0 1-17,0-1 1,28-28-16,-28 28 15,0 0-15,0 1 16,0-1-16,0 0 0,0 0 16,0 1-16,0-1 15,28 29-15,-28-1 0,0-28 16,0 1-16,0-1 0,0 0 0,0 0 0,0 1 16,0-1-16,0 0 0,0 0 15,0 1-15,0-1 0,0 0 0,0 0 16,0 1-16,0-1 0,0 0 15,0 1-15,0-1 0,0 0 16,0 0-16,0 1 16,28-1-16,-28 0 15,29-28-15,-29 28 16,28-28-16,0 29 16,0-29-1,1 28-15,-1-28 16,0 0-16,-28 28 15,29-28-15,-1 0 0,0 0 16,0 0-16,1 0 16,-1 0-16,0 0 15</inkml:trace>
  <inkml:trace contextRef="#ctx0" brushRef="#br1" timeOffset="179998.1015">8113 10457 0,'-28'0'16,"28"29"62,0-1-62,0 0-16,0-84 62,-28 56-62,28-29 0,-29-27 16,29 28-16,0-1 0,-28 1 15,28 0-15,-28 0 0,0-29 0,28 29 16,-29 0-16,29-29 0,-28 29 0,28 0 16,0-1-16,-28 1 0,28 0 0,0-1 15,-28 1-15,28 0 0,0 0 16,-29-1-16,29 1 16,0 0-16,29 28 31</inkml:trace>
  <inkml:trace contextRef="#ctx0" brushRef="#br1" timeOffset="183028.9519">12269 17410 0,'-28'0'125,"-1"0"-125,1 0 16,28-28-16,-28 28 0,0 0 16,-1 0-1,1 0-15,0 28 16,-1-28-16,29 29 0,-28-29 16,0 0-16,28 28 0,0 0 15,-28-28-15,28 29 16,-29-29-16,29 28 0,0 0 15,0 0 1,0 1-16,0-1 16,29-28-1,-29 28-15,28-28 16,0 0-16,0 0 16,-28 28-16,29-28 0,-1 0 15,0 0-15,1 29 16,-1-29-1,0 0-15,-28 28 0,28-28 16,1 0-16,-29 28 0,28-28 0,-28 28 16,28-28-16,-28 29 15,28-1-15,-28 0 16,0 0 0,0 1-1,0-1-15,0 0 16,-28 1-1,28-1-15,-28-28 16,28 28-16,-28-28 0,-1 0 16,1 28-16,0-28 15,0 0-15,28 29 16,-29-29-16,1 0 16,0 0-1,-1 0-15,29-29 16,0 1-1</inkml:trace>
  <inkml:trace contextRef="#ctx0" brushRef="#br1" timeOffset="183933.3606">12806 17439 0,'0'-29'0,"0"1"31,28 28 1,-28 57 14,0-29-30,-28-28 0,0 0-1,28-28 17,0-1-17,0 1 1,28 28 15,0 28 0</inkml:trace>
  <inkml:trace contextRef="#ctx0" brushRef="#br1" timeOffset="184549.3299">12891 17947 0,'-28'0'15,"28"29"48,0-1-48,0 0 1,-29-28 15,29-28-15,0 0 0,0-1-1,29 29 16,-1 0-15,-28 29 0,0-1-16,0 0 15,0 1 1,0-1 0,-28-28-16,-1 0 31</inkml:trace>
  <inkml:trace contextRef="#ctx0" brushRef="#br1" timeOffset="186721.9224">13993 17100 0,'29'0'15,"-1"0"1,-56 0 47,-1 0-48,-27 0-15,28 0 16,-1 0-16,1 0 0,0-29 0,-1 29 15,1 0-15,0 0 0,0 0 16,-1 0-16,1 0 0,0 0 31,84 0 1,-27 0-32,-1 0 15,28 0 1,-27 0-16,-1 0 0,0 0 15,1 0-15,-1 0 16,0 0-16,0 0 16,1 0-1,-29 29 1,0-1 0,0 0-16,0 0 15,0 1-15,0-1 0,0 0 16,0 0-16,0 1 0,0-1 0,0 0 0,0 29 15,0-29-15,0 29 0,0-29 16,0 28-16,0-27 0,0 27 0,0 1 16,0-29-16,0 28 0,0-27 0,0 27 15,0-28-15,0 1 0,28 27 0,-28-27 16,0-1-16,0 0 0,0 0 16,0 1-16,0-1 0,0 0 15,0 0-15,0 1 16,0-1-16,0 0 15,28-28 1</inkml:trace>
  <inkml:trace contextRef="#ctx0" brushRef="#br1" timeOffset="187654.1434">14106 18315 0,'-28'0'0,"0"0"16,-29 0-1,29 0-15,0 0 0,0 0 16,-1 0-16,1 0 0,0 0 0,-1 0 16,1 0-16,0 0 0,0-57 15,-1 57-15,1 0 0,0 0 16,28 57 15</inkml:trace>
  <inkml:trace contextRef="#ctx0" brushRef="#br1" timeOffset="193814.4356">15605 17354 0,'28'-28'0,"0"28"0,-84 0 47,27 0-47,-27 0 15,28 0-15,-1 0 0,-27 0 0,28 0 16,-29 0-16,29 0 0,-29 0 0,29 28 15,0-28-15,-29 0 0,29 0 0,0 28 16,-1-28-16,1 0 0,28 28 0,-28-28 16,-1 0-16,29 29 0</inkml:trace>
  <inkml:trace contextRef="#ctx0" brushRef="#br1" timeOffset="194041.7331">15718 17665 0,'0'28'16,"-57"-28"-16,1 0 16,-1 0-1,-197-28 1,225 28-16,-55-28 15,55 28 1</inkml:trace>
  <inkml:trace contextRef="#ctx0" brushRef="#br1" timeOffset="194877.8785">16792 17128 0,'28'-28'0,"-28"56"31,-56 28-15,-1-27-16,29-1 15,-29 0-15,57 0 0,0 1 16,-28-1 0,28 28-16,0-27 0,0-1 0,57-28 15,-57 28-15,56 1 0,-28-1 16,29 0-16,-29-28 16,1 28-16,-1-28 0,0 0 15,0 0-15,1 0 0,27 0 0,-28 0 16,1-28-16,-1 28 0</inkml:trace>
  <inkml:trace contextRef="#ctx0" brushRef="#br1" timeOffset="195342.5427">17442 17071 0,'57'57'16,"-114"-114"-16,170 170 0,-84-84 15,-1-1-15,-28 0 0,28 29 16,-28 27 0,-28 1-1,-57 0 1,28-57 0,29-28-16,-57 0 15,57 0-15,0-56 16,-29-57-1,57 84-15,0-55 16,0 55-16,0 1 0,29-85 31,27 57-15,29 56 0,-29 84-1,-27 29 1,27 29-1,-27-29 1,-29-85-16,0 85 16,28-56-16,-28-29 0,0 28 15,28-27 1,29-1 0</inkml:trace>
  <inkml:trace contextRef="#ctx0" brushRef="#br1" timeOffset="195897.93">18064 16365 0,'28'0'0,"-56"0"0,56-29 15,1 29-15,-29 57 16,0 28 0,0-57-16,0 85 15,0-56-15,0-1 0,0 1 0,-57 225 32,57-225-32,0 112 15,0-112-15,0 113 16,0-114-16,0-28 0,0 1 0,0 55 31,28-84-15,-28-28-1,0-57 1,0-28 0,0 85-16,-28-57 15,28 57-15,-28 0 16,-57-1-1,28 1 1,29 28 0,0 85-1,28 28 1,56 0 0,-56-28-1,29-57-15,-1 0 16,29 1-1,-29-29-15</inkml:trace>
  <inkml:trace contextRef="#ctx0" brushRef="#br1" timeOffset="196656.9363">18375 17213 0,'-28'28'0,"28"0"16,-28 0-16,28 1 15,0-1 1,56-28-16,-28 0 15,-28 28-15,29-28 0,-1 0 0,0 0 16,0 0-16,1 0 16,-1 0-16,0 0 0,0 0 15,1 0-15,-29-28 16,28 28-16,-28-28 0,0-1 16,0 1-16,-28 28 15,28-28 1,-57 28-16,29 0 15,0 0-15,-1 28 16,1-28-16,0 57 0,28-29 16,0 0-16,-28 29 15,28-29-15,0 0 0,0 1 16,0-1-16,0 0 0,0 0 16,0 1-16,28-1 15,-28 0-15,28 0 16,0 1-16,-28-1 0,29-28 0,-1 28 15,0-28-15,0 0 16</inkml:trace>
  <inkml:trace contextRef="#ctx0" brushRef="#br1" timeOffset="197037.6113">18799 17778 0,'28'0'16,"-28"28"-16,0-84 15,0 27 1,0 1-16,0 0 0,0 0 16,0-29-16,0 29 0,0 0 15,29-86-15,-29 86 0,0 0 16,28 0-16,-28-1 0,28 1 0,-28 0 15,0 0-15,28-1 0,-28 1 16,29 28-16,-29-28 0,28 28 16,-28 56-1,28-56-15,-28 29 16,29 27-16,-29-28 16,0 1-16,0-1 0,28 0 0,-28 0 0,0 29 15,0-29-15,0 1 16,0 27-16,0-28 0,0 1 15,0-1-15,0 0 16</inkml:trace>
  <inkml:trace contextRef="#ctx0" brushRef="#br1" timeOffset="197495.6827">19308 17156 0,'85'57'15,"-170"-114"-15,226 198 16,-141-112-16,29 27 16,-1 29-1,-28-57-15,28 57 16,-28-57-16,0 1 0,0 27 15,0-28-15,-85 29 16,57-57-16,28 28 16,-57-28-16,-27 0 15,55-113 1,29 85-16,-28 0 0,28-1 0,0 1 16,0-28-16,0-58 15,28-27 1,29 56-1,28 85 1,-57 57-16,57 112 31,-85-112-31,28-29 0,0 85 16,1-84-16,27 84 16,-28-85-16,1 0 15,27-28 1</inkml:trace>
  <inkml:trace contextRef="#ctx0" brushRef="#br1" timeOffset="198759.0266">20580 16591 0,'0'28'0,"-28"-28"31,0-28-15,-29 0-16,0-1 15,29 1-15,0 28 0,0 0 16,-1 0-16,1 0 0,0 0 16,0 0-16,-1 0 15,29 28-15,-28 1 16,28 27-16,-28-28 0,28 1 15,0-1-15,0 0 0,-28 29 0,28-29 16,0 0-16,0 29 0,0-29 0,-29 0 16,29 29-16,0-29 0,0 0 0,0 1 15,0-1-15,0 0 0,0 0 16,0 1-16,0-1 0,0 0 0,0 0 16,0 1-16,0-1 0,0 0 0,0 0 15,0 1-15,0-1 0,29-28 0,-29 28 16,0 1-16,0-1 0,28-28 0,-28 28 15,0 0-15,0 1 0,28-29 0,-28 28 16,28 0-16,-28 0 0,29-28 16,-29 29-16,28-29 0,0 0 15,-28 28-15,28-28 0,1 0 16,-1 0-16,0 0 0,0 0 16,1 28-16,-1-28 0,0 0 15,1 0-15,-1 0 0,0 0 16,0-28-16,1 28 0,-1-57 15</inkml:trace>
  <inkml:trace contextRef="#ctx0" brushRef="#br1" timeOffset="199484.3327">21145 16817 0,'0'0'0,"0"-28"15,0-1 1,0 1-1,-28 28-15,0-28 16,-29 28 0,29 0-16,-85 85 15,57-1 1,27 29 0,29-56-1,57-29 1,56 29-1,-28-29 1,-29 29 0,1-29-1,-29 0-15,0 0 16,1-28-16,-29 29 16,0-1-16,0 57 15,-29 0 1,-56-29-1,29-28 1,28-28-16,-29 0 16,29 0-1,0 0-15,-29-28 16,29 0 0,28 0-1</inkml:trace>
  <inkml:trace contextRef="#ctx0" brushRef="#br1" timeOffset="200714.866">21852 16902 0,'-28'0'16,"0"0"-1,-1 0 16,58 0 32,-29 28-47,28-28-16</inkml:trace>
  <inkml:trace contextRef="#ctx0" brushRef="#br1" timeOffset="200887.6476">21767 17326 0,'0'0'0,"0"28"16,29-28-16,-1 0 31,0-28-15</inkml:trace>
  <inkml:trace contextRef="#ctx0" brushRef="#br1" timeOffset="201487.5907">22531 17128 0,'-29'0'15,"-27"0"-15,28 0 16,-1 0 0,1 0-16,28-28 0,-28 28 15,28-29 1,56 29 0,-27 0-1,-1 0-15,28 57 16,-27-57-16,-29 28 15,-29-28 17,1 0-17,0 0-15,0 0 16,-1 0-16,29-28 0,-28 28 16,28-28-1</inkml:trace>
  <inkml:trace contextRef="#ctx0" brushRef="#br1" timeOffset="202027.8231">22785 16619 0,'0'57'0,"0"-1"15,0-28-15,0 1 16,0-1-16,0 0 0,0 0 16,0 1-16,0-1 0,0 0 15,0 29-15,0-29 0,0 0 0,0 1 16,0-1-16,0 0 0,0 29 0,0-29 15,0 0-15,0 0 0,0 29 16,0-29-16,0 0 0,0 1 0,-28-1 16,28 0-16,0 1 0,0-1 15,0 0-15,0 0 0,0 1 16,0-1-16,0 0 16,0 0-16,0 1 15,28-29 16,0-57-31</inkml:trace>
  <inkml:trace contextRef="#ctx0" brushRef="#br1" timeOffset="202939.5677">23548 16421 0,'0'-28'16,"29"28"-16,-86 0 47,57 28-47,-28-28 0,0 0 15,-29 0-15,29 0 16,-1 0-16,1 0 16,0-28-16,0 0 15,28-1 1,0 1 0,56 28-16,-28 0 15,1 0-15,-1 0 16,0 28-16,1-28 15,-29 29-15,28-29 0,0 56 0,-28-28 16,0 1-16,28 27 0,-28-27 0,29 27 16,-29-28-16,0 29 0,28-1 0,-28 1 15,0-29-15,0 29 0,28-29 0,-28 28 16,0-27-16,0-1 0,0 0 0,0 29 16,0-29-16,0 0 0,0 29 0,0-29 15,0 0-15,28 29 0,-28-29 16,0 0-16,0 1 0,0-1 0,0 0 15,0 1-15,29-1 0,-29 0 16,0 0-16,28 1 16,-85-29 46,29 28-46,0-28-16,0 0 15,-1 0-15,1 0 0,28 28 16,-28-28-16,0 0 16</inkml:trace>
  <inkml:trace contextRef="#ctx0" brushRef="#br1" timeOffset="203932.1154">24736 16930 0,'0'28'15,"-29"-28"1,-27 0 0,28 0-16,-1 0 0,1 0 15,0 0-15,0 0 0,-1-28 0,1 28 16,0 0-16,-1-28 0,1 28 15,28-29-15,-28 29 0,56 0 32</inkml:trace>
  <inkml:trace contextRef="#ctx0" brushRef="#br1" timeOffset="204111.6351">25075 17128 0,'-57'0'16,"1"0"-1,-57 0-15,56-28 16,-56 28-16,85 0 16,0 0-16,-29 0 0</inkml:trace>
  <inkml:trace contextRef="#ctx0" brushRef="#br1" timeOffset="204813.1969">26036 16506 0,'-28'0'0,"0"-28"16,-1 28-16,-56 0 15,1 0 1,-1 56 0,85-27-16,-28 27 15,28 1 1,0-29-16,0 198 16,56-113-1,29-56 1,-29-29-1,-27-28-15,27-28 16,-56-29-16,29 57 16</inkml:trace>
  <inkml:trace contextRef="#ctx0" brushRef="#br1" timeOffset="205250.7575">26347 16732 0,'0'0'0,"28"0"0,1 57 0,-1 27 16,0-55-1,-28-1-15,0 0 0,0 29 16,0-29-16,-56 57 16,27-57-1,1 0-15,-57 1 16,57-29-1,-85-142 1,113 86 0,-28-1-16,28-84 15,56 28 1,1 0 0,27 113-1,1 0 1,-56 113-1,-1 56 1,-28-112 0,28 113-16,0-114 15,-28 1-15,29 56 0,-29-85 16,28 85-16,-28-85 0,0 1 16,28-29-16,0 28 15,-28-85 1</inkml:trace>
  <inkml:trace contextRef="#ctx0" brushRef="#br1" timeOffset="205927.8437">26884 15856 0,'0'0'0,"28"0"31,-28 56-31,0 1 16,0-29-16,0 85 15,0-56-15,0-1 16,0 29-16,0 141 15,0 0 1,-28-28 0,28-56-1,0-114-15,0 57 16,0-57-16,0 0 16,0 0-16,57-56 46,-57 0-46,0-29 16,28 29-16,-28 0 16,0 0-16,0-1 0,0 1 15,0 0-15,0-1 0,-57 29 0,57-28 16,-28 0-16,0 0 16,0 28-16,28-29 0,-29 29 15,1 0 1,0 0-1,0 29-15,28-1 16,-29-28-16,29 28 16,0 0-16,0 1 15,0-1-15,0 0 16,0 1-16,0-1 16,0 0-16,0 0 0,0 1 0,0-1 15,29 0-15,-29 0 16,28-28-16,-28 29 0,28-29 0,0 28 15,1-28 1,-1 0-16,0 0 0,0 0 16,1 0-16</inkml:trace>
  <inkml:trace contextRef="#ctx0" brushRef="#br1" timeOffset="206808.6721">27167 16958 0,'-28'28'16,"28"1"0,28-29-1,28 0 1,-27 0-1,-1 0-15,0 0 16,0 0-16,1 0 16,-1 0-1,-28-57 1,0 29 0,-28 0-16,-1 28 15,1 0 1,0 0-16,0 0 15,28 28-15,0 0 16,-29-28-16,29 28 16,0 1-16,0-1 0,0 0 0,0 1 15,0-1-15,0 0 0,0 0 16,0 1-16,0-1 0,29-28 0,-29 28 16,0 0-16,28-28 0,-28 29 15,28-1-15,-28 0 16,28-28-16,-28 28 15,29 1-15,-1-29 16,0 0 0,-28-29-1,29-27-15,-29 28 16,0-1-16,28 1 0,-28 0 16,0 0-16,0-29 0,28 29 0,-28 0 15,0-1-15,28 1 0,-28 0 16,0-1-16,29-27 0,-29 28 15,0-1-15,28 29 0,-28-28 0,0 56 47,0 1-31,28-29-16,-28 56 0,0-28 16,0 1-16,0-1 0,0 0 15,0 1-15,0-1 0,0 0 0,0 0 16,0 1-16,0-1 0,0 0 0,28 0 15,-28 1-15,0-1 16,29-28 0</inkml:trace>
  <inkml:trace contextRef="#ctx0" brushRef="#br1" timeOffset="207304.302">27845 16817 0,'29'0'16,"-29"28"-16,28-28 16,28 85-1,-27 0 1,-1-57-16,0 85 31,-28-85-31,0 1 0,0-1 0,-85 57 31,57-57-31,0 0 16,-29-28-16,29 0 16,0-85-1,-1-84 1,29 27-1,29 1 1,-1 85 0,0 56-1,1 0-15,-1 0 16,0 28-16,-28 28 16,28-56-16,1 113 15,-1-84-15,0 27 16,-28-27-16,57 55 15,-57-55-15,28-29 16,29 28 0</inkml:trace>
  <inkml:trace contextRef="#ctx0" brushRef="#br1" timeOffset="208759.7774">28835 16252 0,'28'0'31,"-85"0"1,29-29-17,0 29-15,-29 0 16,57-28-16,-28 28 0,0 0 16,0 0-16,28 57 15,-29-57-15,29 28 0,0 0 16,0 0-16,-28 1 0,28-1 0,0 0 15,0 29-15,0-29 0,0 0 0,0 1 16,0-1-16,0 0 0,0 29 0,0-29 16,0 0-16,0 0 0,0 29 0,0-29 15,0 0-15,0 1 0,0 27 16,0-28-16,0 1 0,0-1 0,0 0 16,0 1-16,0-1 0,0 0 15,0 0-15,0 1 16,28-29-16,1 0 15,-1 0-15,0 0 16,0 0-16,1 0 16,-1 0-16,0 0 0,0 0 0,1 0 15,-1 0-15,0 28 0,1-28 0,27 0 16,-28 0-16,1 0 0,-1 28 0,0-28 16,0 0-16,1 0 15,-1 28-15,0-28 0</inkml:trace>
  <inkml:trace contextRef="#ctx0" brushRef="#br1" timeOffset="209196.098">29428 16506 0,'0'0'0,"29"-57"16,-29 1-16,28 28 15,-85 28 1,29 0 0,0 28-16,0 0 15,-1 0-15,29 1 16,0-1-16,0 0 0,0 1 0,0-1 15,0 0-15,0 0 0,0 29 0,0-29 16,29 0-16,-29 29 0,0-29 0,28 0 16,-28 29-16,0-29 0,28 0 0,-28 1 15,28-1-15,-28 0 16,0 1-16,29-29 0,-29 28 16,0 0-16,0 0 0,0 1 15,0-1-15,-29-28 0,29 28 16,-56-28-16,56 28 0,-28-28 15,-1 0-15,1 0 16,28-56-16,0 28 0,-28 28 16,28-57-16,0 29 0,0 0 15,0-29-15,56 57 0</inkml:trace>
  <inkml:trace contextRef="#ctx0" brushRef="#br1" timeOffset="209439.9774">30022 16676 0,'-28'0'0,"28"28"31,28-28-15,-28 28-1</inkml:trace>
  <inkml:trace contextRef="#ctx0" brushRef="#br1" timeOffset="209611.6182">30079 17213 0,'0'0'0,"-29"28"15,29 0-15,29-84 47</inkml:trace>
  <inkml:trace contextRef="#ctx0" brushRef="#br1" timeOffset="211951.7707">30531 16958 0,'-28'0'0,"28"28"16,0 1 15,28-29-15,0 0-1,-28-57-15,28 57 0,-28-56 16,29-1-16,-1 29 0,-28-29 0,28 1 16,-28-1-16,29 29 0,-1-28 0,-28-1 15,0 0-15,28 1 0,-28-1 0,0 1 16,28-1-16,-28 29 0,0-28 0,0 27 16,0-27-16,0 28 0,0-1 0,-28 1 15,0 28 1,0 28-16,-1 29 15,29-29-15,-28 0 0,0 29 16,28-29-16,0 29 0,-29-1 0,29-28 16,-28 29-16,28-1 0,0 1 0,0 0 15,0-29-15,-28 28 0,28-27 16,0 27-16,0-28 0,0 29 16,0-29-16,0 0 0,0 1 0,0-1 0,0 0 15,0 0-15,0 1 0,56-1 16,-56 0-16,0 1 0,29-1 15,-29 0-15,0 0 0,28-28 16,0 29-16,1-29 16,-1 0-16,0 0 15,0 0-15,-28-29 0,29 29 16,-29-56-16,28 28 16,-28-1-16,28 1 15,-28 0-15,0-1 0,0 1 16,0 0-16,0 0 15,0-1-15,0 1 16,0 0-16,0 0 16,0 84 46,28-56-46,1 0-1,-1 0 1,0 0 0,0 0-1,1 0 32,-29-28-31,0 0-1,0-1 1,0 1 0,0 0-16,0 0 31,-29 28-15,29-29-16,0 1 46,-28 28-46,0 0 32,0 0-17,-1 0 1,29 28 0,-28-28-16,28 29 15,0-1-15,-28 0 16,28 0-16,0 1 0,0-1 15,-28-28-15,28 28 0,0 0 16,0 1-16,0-1 16,0 0-16,0 0 15,0 1-15,0-1 16,28-28 0,0 28-16,-28 1 15,28-29-15,-28 28 16,29-28-16,-1 28 15,-28 0-15,28-28 16,0 0-16,1 29 16,-1-29-1,0 0-15,1 0 16</inkml:trace>
  <inkml:trace contextRef="#ctx0" brushRef="#br1" timeOffset="212360.1687">31181 17213 0,'0'-57'15,"0"29"1,0-29-16,0 29 15,0 0-15,0-1 0,0 1 0,0 0 16,0 0-16,0-29 0,28 57 0,-28-28 16,0 0-16,29-1 0,-29 1 0,0 0 15,28 28-15,-28-28 0,0-1 0,28 29 16,-28-28-16,28 28 16,1 0-1,-29 57 1,28-57-16,-28 28 0,0 0 0,0 0 15,0 1-15,0 27 0,28-28 0,-28 1 16,0-1-16,0 0 0,0 29 0,29-29 16,-29 0-16,0 1 0,0-1 0,0 0 15,28 0-15,-28 1 0,0-1 0,0 0 16,0 0 0,28-28-16</inkml:trace>
  <inkml:trace contextRef="#ctx0" brushRef="#br1" timeOffset="212851.2531">31860 16421 0,'28'0'16,"-28"28"15,-28-28-31,28 57 0,0-29 16,-57 1-1,57-1-15,-28 0 0,28 29 0,0-29 16,0 0-16,-29 29 0,29-29 0,0 28 15,0-27-15,0 27 0,0-28 0,0 29 16,0-29-16,0 1 0,0-1 0,0 0 16,0 0-16,0 29 0,0-29 0,0 0 15,0 1-15,29-1 0,-29 0 16,0 0-16,28-28 0,0 0 16</inkml:trace>
  <inkml:trace contextRef="#ctx0" brushRef="#br1" timeOffset="213231.7204">32312 16760 0,'0'0'0,"0"-28"15,0 0-15,-57 28 16,1 0 0,-29 28-1,28 57 1,29 28 15,28-57-31,0 58 16,0-86-16,28 0 15,-28 0 1,29-28-16,-29-28 16,28 28-16,0-28 15</inkml:trace>
  <inkml:trace contextRef="#ctx0" brushRef="#br1" timeOffset="213720.8046">32340 16789 0,'57'28'16,"-57"0"-16,28 0 15,0 57 1,0-28-1,-28-1 1,-56 57 0,-1-84-1,1-29 1,-1-29 0,29-27-1,28-57 1,0 28-1,28 28 1,29 1 0,-29 56-1,0 0-15,-28 28 16,29-28-16,-29 57 0,0-29 16,28 85-1,0-28 1,-28-57-16,0 57 15,0-57 1,28 0-16,-28 1 0,0 27 16,29-28-1,-29-56 17</inkml:trace>
  <inkml:trace contextRef="#ctx0" brushRef="#br1" timeOffset="214587.0258">32764 16252 0,'0'28'15,"0"28"1,0 1-16,0-1 15,0-27-15,0-1 0,0 29 16,0-29-16,0 28 0,0 1 0,-56-1 16,56-27-16,0 27 0,0 1 0,0-1 15,0-28-15,0 29 0,0-29 0,0 29 16,0-29-16,0 0 0,0 1 16,0 27-16,0-28 0,0 1 15,0-1-15,28-28 16,0 0-1,-28-57-15,28 57 0,-28-28 16,0 0-16,0 0 16,0-29-1,-56 1-15,56 27 16,-28 1-16,-1 28 0,1 0 16,0 0-16,0 0 0,-1 0 15,1 0 1,28 28-16,0 1 0,0-1 15,0 28-15,0-27 16,0-1-16,0 0 16,28 29-16,-28-29 15,29 0-15,-1 0 0,0-28 16,0 0-16</inkml:trace>
  <inkml:trace contextRef="#ctx0" brushRef="#br1" timeOffset="214880.0031">33160 16704 0,'0'28'0,"0"-56"0,28 141 16,-28-85-16,0 57 16,0-57-16,0 0 0,0 29 15,-28 141 1,-57-29 0,29-55-1,-1-86 1,57 0-16</inkml:trace>
  <inkml:trace contextRef="#ctx0" brushRef="#br1" timeOffset="215599.7783">33556 16365 0,'-29'0'0,"-27"0"16,28 0-1,-1 0-15,1 0 0,0 0 16,0 0-16,-1 0 0,1-29 0,0 29 15,28-28-15,-29 28 0,58 0 47,27 0-47,-27 0 16,-1 0 0,0 0-16,0 28 0,1 29 15,-29-29-15,0 0 0,28 1 16,-28-1-16,0 0 0,0 1 0,0 27 15,0-28-15,0 1 0,28 27 0,-28-28 16,0 29-16,0-29 0,0 29 16,0-29-16,0 57 0,0-29 15,0-27-15,0-1 0,0 0 0,0 0 16,0 29-16,0-29 0,0 0 0,0 1 16,0-1-16,0 0 15,0 0 1,-28-28-16,28 29 15,-28-29-15,-1 0 0,1 28 0,0-28 0,0 28 16,-1-28-16,1 0 0,0 29 0,-1-29 16,1 0-16,0 0 0,0 28 0,-1-28 15,1 0-15,28 28 0,-28-28 16,28 28 0</inkml:trace>
  <inkml:trace contextRef="#ctx0" brushRef="#br1" timeOffset="218023.8564">9583 11418 0,'0'-28'15,"0"0"17,0 0-17,0 56 48,0 0-63,0 0 15,0 1 1,0 27-16,0 1 16,0-29-16,0 0 0,0 1 15,0-1-15,0 0 0,0 0 0,0 1 16,0-1-16,0-56 47,29-1-47,-29-27 15,28 28-15,-28-1 16,28 29-16,0 0 16,-28 29 15,29-29-31,-29 28 0,0 28 15,0-27 1,0-1-16,0 0 0,0 0 16,0 1-16,0-1 0,-29 0 15,29 0-15,-28-28 0,28 29 16,-28-29-16,0 0 0,28 28 16,-29-28-16,1 0 15,28-57-15,0 29 16,0-28-16,0 27 15,0 1-15</inkml:trace>
  <inkml:trace contextRef="#ctx0" brushRef="#br1" timeOffset="218583.0685">10205 11221 0,'0'28'0,"0"0"15,0 0 1,0 1-16,0-1 0,0 0 16,0 0-16,0 1 0,0-1 0,0 0 15,0 1-15,0 27 0,0-28 0,0 1 16,0-1-16,29 0 0,-29 29 0,0-29 15,0 0-15,0 0 0,0 1 16,0-58 31,0 1-47,0 56 47,0 1-32,-29-1-15,1 0 16,-29-28-16,29 0 16,0 0-16,0 0 15,-1 0-15,29-28 16,-28 28-16</inkml:trace>
  <inkml:trace contextRef="#ctx0" brushRef="#br1" timeOffset="221088.861">9753 10401 0,'0'28'47,"28"-28"-47,-28 28 0,0 1 15,28-1-15,-28 29 16,0-1-16,0-28 16,0 1-16,0-1 0,-28 0 15,28 0-15,-56 1 0,27-29 16,29 28-16,-28-28 0,0 0 15,0 0-15,-1-57 0,29 29 16,-28 28-16,28-56 16,-28-1-16,28 29 0,0 0 15,0-1-15,0 1 0,0 0 0,56-1 16</inkml:trace>
  <inkml:trace contextRef="#ctx0" brushRef="#br1" timeOffset="221400.5412">9838 10740 0,'0'28'16,"0"1"-1,0-1-15,0 0 16,0 0-16,0 29 15,0-29-15,0 1 0,-29-1 16,1 28 0,-28-27-1,-29-58 1,28-55 0,57 27-1,0 29-15,0-29 16,0 29-16,0 0 0,29-1 15</inkml:trace>
  <inkml:trace contextRef="#ctx0" brushRef="#br1" timeOffset="222004.1178">10347 10203 0,'0'28'31,"28"-28"-15,-28 29-16,0 27 16,0-28-16,0 1 15,0 55-15,0-55 16,0-1-16,0 0 0,-28 1 0,28-1 16,-29 0-16,1-28 15,0 0-15,28 28 0,-28-28 16,-1 0-16,1 0 0,0 0 15,-1-56-15,1 28 16,0-57-16,28 56 16,0 1-16,0 0 0,0 0 15,0-1-15,28 29 16,-28-28-16,57 0 16,-29 0-16,0 28 0,1 0 15,-1 0-15,0 0 0,0 56 16,-28-28-1,29-28-15,-29 57 0,0-29 0,0 0 16,28 29-16,-28-29 0,0 1 0,0 27 16,0-28-16,28 29 0,-28-1 0,0-27 15,0 27-15,0 1 0,0-1 0,0-27 16,0 27-16,0-28 0,28 29 0,-28-29 16,0 0-16,0 1 0,0-1 15,29-28 1</inkml:trace>
  <inkml:trace contextRef="#ctx0" brushRef="#br1" timeOffset="223735.8792">31746 15658 0,'0'0'16,"0"28"-16,-28-28 16,28-28-1,0-28-15,0 27 16,-28-112 0,28 84-16,0 1 0,0-29 0,-28 29 0,28-1 0,0-28 15,0 0-15,-29 29 0,29-29 16,0 0-16,0 1 0,0-1 0,-28 0 0,28 0 15,0 0-15,0 1 0,0-1 16,0 28-16,0-56 0,0 57 16,-28 27-16,28-27 0,0 28 0,0-1 15,0 1-15,0 56 47,56-28-47,-56 57 16,0-29-16,0 0 0,29-28 15,-1 57-15,-28-29 0,28 1 0,-28-1 16,28 0-16,1 29 0,-29-29 0,28 0 16,-28 0-16,28 1 0,1-1 15,-29 0-15,28-28 0,-28-28 32,0-29-17,0 29-15,0 0 0,-28-29 16,-29 29-16,57 0 0,-28 28 0,28-28 15,-57 28-15,57-29 0,-28 1 0,0 28 16,-1 0-16,1-28 0,0 28 0,0 0 16,-1 0-16,1 0 15,0 0-15,0 0 0,28 56 0,-29 1 16,29-29-16,0 0 0,0 1 0,0 27 16,0-28-16,0 29 0,0-29 15,0 0-15,0 1 0</inkml:trace>
  <inkml:trace contextRef="#ctx0" brushRef="#br1" timeOffset="224684.5171">31068 11645 0,'0'28'32,"0"28"-32,0-27 15,0-1-15,0 0 0,0 29 0,0-29 0,0 28 16,0 1-16,0 0 0,0-1 16,0 1-16,0 27 0,0-27 0,0-1 15,0 29-15,0-28 0,0-1 0,28 1 16,-28-29-16,0 29 0,0-29 0,29 28 15,-29-27-15,28-1 0,-28 0 0,0 0 16,28 1-16,0-29 16,1-29-1</inkml:trace>
  <inkml:trace contextRef="#ctx0" brushRef="#br1" timeOffset="225196.8154">31549 11701 0,'56'0'15,"-112"0"-15,169-28 16,-85 28-16,0 0 0,85 28 31,-28 29-15,0 27-1,-29 58 1,-56-29 0,0-85-16,0 85 15,0-85-15,-28 1 0,28 55 16,-56-55-16,27 56 15,1-57-15,0-28 0,-29 28 16,-84 0 0,-29-84-1,29-114 1,84 29 0,57-29-1,57 57 1,-57 85-16,113-57 15,-85 57-15,1 0 0,27-1 16,85-27 0,-27 56-1,-86 56 1</inkml:trace>
  <inkml:trace contextRef="#ctx0" brushRef="#br1" timeOffset="241155.7425">13428 8281 0,'0'-28'15,"56"28"-15,-56-28 16,29 28-16,-1-29 0,29 29 16,-29 0-16,0 0 0,0 0 15,29 0-15,-29 0 0,29 29 0,-29-29 16,29 28-16,-1-28 0,29 56 0,-29 1 15,1-29-15,28 0 0,0 29 0,-1-29 16,1 29-16,0-29 0,0 29 0,28-1 16,-28-28-16,28 29 0,-28 28 0,28-29 15,28 1-15,-28-1 0,0 1 0,28 28 16,-27-29-16,27 1 0,-28-1 16,28 1-16,-28-29 0,0 29 0,1-1 0,-1-28 15,0 29-15,-28-29 0,-1 0 16,29 1-16,-28-1 0,0 0 0,0 0 15,-29-28-15,29 29 0,-28-1 0,-1-28 16,29 28-16,-28-28 0,-1 28 0,-28-28 16,29 29-16,-1-29 0,1 28 0,0 0 15,-29 1-15,28-29 0,-27 28 0,27 0 16,-28 0-16,1-28 0,-1 29 0,0-1 16,1-28-16,-1 28 0,0 0 0,0 1 15,1-29-15,-1 28 0,0 0 16,0 0-16,1-28 15,-1 29-15,0-29 16,-28 28-16,28-28 0,1 28 16,-1-28-16,0 0 31,-28-28-31,0-29 16,0 29-16,0 0 0,0-29 0,-56 29 15,56-28-15,0 27 0,-29-27 0,29 28 16,0-1-16,-28 1 0,28 0 0,0-1 15,0 1-15,28 28 32,1 0-32,27 57 15,-27-1-15,-29-27 0,0-1 16,0 28-16,0-27 0,0 27 0,0-28 16,-57 29-16,57-29 0,-85 29 0,57-29 15,-29 0-15,29 0 0,-28-28 0,-1 29 16,29-29-16,-29 0 0,29 0 0,0-57 15,-29 1-15,29-57 16,28 56-16</inkml:trace>
  <inkml:trace contextRef="#ctx0" brushRef="#br1" timeOffset="241827.688">19025 10034 0,'0'0'15,"29"28"-15,-1 0 0,-28 0 0,28-28 16,-28 29-16,57-1 31,-29-28-31,57-113 16,-1-142-1,-27-55 1,-29-30 0,-28 86-1,0 113 1,0 84-16,0 1 31,-28 56-31,28 56 16,0 1-16,0-1 15,0 1-15,-28 56 0,28-28 16,0-29-16,56 340 16,1-114-1,28-55 1,-29-114-1,-56-85-15,57 28 16,-1-27 0,-27-29-16,-1-57 15,0-28 1</inkml:trace>
  <inkml:trace contextRef="#ctx0" brushRef="#br1" timeOffset="242021.0579">19930 9468 0,'-28'0'15,"28"57"-15,-29-57 0,29 113 16,0-85-16,0 29 16,57 112-1,-57-141-15,0 29 16,28-57-16,-28 28 0,28-28 15</inkml:trace>
  <inkml:trace contextRef="#ctx0" brushRef="#br1" timeOffset="242379.3134">20410 9412 0,'0'-29'0,"0"58"0,29-86 0,-29 1 16,0 27 0,-57 29-16,29 0 15,0 29 1,28 27 0,-29-56-16,29 57 0,0-29 0,0 0 15,0 1-15,0 27 0,0-28 0,0 29 0,0-29 16,29 29-16,-29-1 0,0 1 15,0-29-15,28 85 16,-28-28-16,0-57 0,0 0 0,0 1 16,0-1-16,0 0 0,0 0 15,-28-28-15,-1-56 16,1-1 0,28 1-16,-28-29 15,28 57-15,0-29 0,0 1 0,0 27 0,0-27 16,0-1-16,0 29 0</inkml:trace>
  <inkml:trace contextRef="#ctx0" brushRef="#br1" timeOffset="242623.9853">20524 8959 0,'28'0'0,"-56"0"0,84 0 15,-56 57-15,0 0 16,28 112 0,-28-112-16,0 169 15,29-170-15,-29 29 16,28 85-16,-28-114 0,28 142 16,0-141-16,1 27 15,27-27 1</inkml:trace>
  <inkml:trace contextRef="#ctx0" brushRef="#br1" timeOffset="242787.9432">20891 9864 0,'0'0'0,"-56"0"15,56-28-15,-57 28 16,-141-57-1,170 57-15,0-28 16</inkml:trace>
  <inkml:trace contextRef="#ctx0" brushRef="#br1" timeOffset="243249.9371">21259 9581 0,'84'142'16,"-84"-114"-1,29 0-15,-29 0 16,0 1-16,-57 55 15,57-55-15,-85-1 16,57-28 0,0 0-16,-29-28 0,29-29 15,0-84 1,-1 56 0,142 29 15,-28 84-16,28 85 1,-28 85 0,28 0-1,-56-85 1,-29-85 0,0-28-1,1-28 1</inkml:trace>
  <inkml:trace contextRef="#ctx0" brushRef="#br1" timeOffset="243927.6713">22163 8846 0,'57'29'16,"-114"-58"-16,57 58 31,-28-29-31,-57-29 16,-28-27-1,28 28 1,57 28 0,0 56-1,28-28-15,0 1 16,0-1-16,0 85 15,56 0 1,-56-56 0,28 169-1,-28-198-15,0 142 16,29 27 0,-29-27-1,0-57 1,28-28-1,0-29 1,-28-27 0,113-1-1,-84-28-15,-1 0 0,113 0 32,-56-28-17,-57 28-15,29 0 16,-29 0-16,0 0 15,1-29 1</inkml:trace>
  <inkml:trace contextRef="#ctx0" brushRef="#br1" timeOffset="245172.0345">23266 9101 0,'0'-28'0,"-29"28"15,29-29 1,0 1 0,0 85 31,0-29-32,0 0 16,29-28 48,-29 28-48</inkml:trace>
  <inkml:trace contextRef="#ctx0" brushRef="#br1" timeOffset="245642.8524">23379 9610 0,'0'-29'78,"28"29"-46,-28 29-32,0-1 15,28-28-15,-28 28 16,0 0-16,0 1 0,0-1 16,0 0-1,-56-28-15,27 0 16,29-28 15,0 0-15,29 28 15,-29 28-15,28-28-1,-28 28-15,28-28 0,-28 28 16,0 1-1</inkml:trace>
  <inkml:trace contextRef="#ctx0" brushRef="#br1" timeOffset="246322.2462">22587 9186 0,'28'0'15,"1"0"1,-1 0-16,57 28 15,0 0 17,-85 0-32,56 57 15,-28-85 1,-28 28-16,29 170 16,-29-85-1,-57-28 1,1-28 15,27-57-31,-140 28 16,140-28-16,1 0 15,-28-57-15,27 57 16,-84-141 0,113 113-16,-28-85 15,28 28 1,28-85-1,29 142 1,-29 0-16,85 0 16,-85 28-16,29 0 15,-29 0 1,-28 28-16</inkml:trace>
  <inkml:trace contextRef="#ctx0" brushRef="#br1" timeOffset="249763.7655">13202 8705 0,'56'-28'0,"-27"28"0,-29-28 15,28 28-15,0 0 0,0 0 16,1 0-16,-1 0 0,0 0 15,-28 28-15,28-28 0,-28 56 0,0-27 16,0-1-16,0 0 16,0 0-16,0 1 0,-28-1 0,28 0 0,-56 0 15,27-28-15,29 29 16,-28-29-16,0 0 0,0 0 16,28 28-16,56-28 31,-56 28-16,57-28-15,-29 29 0,0-29 16,0 56-16,1-56 0,-29 28 0,28 1 16,0-1-16,1 0 0,-29 0 15,0 1-15,0-1 0,0 0 16,0 0-16,0 1 16,-57-1-16,29-28 0,-29 0 15,29 0-15,28-28 16,-28 28-16,-1-29 0</inkml:trace>
  <inkml:trace contextRef="#ctx0" brushRef="#br1" timeOffset="250878.5997">23972 8818 0,'29'28'15,"-1"-28"-15,-28 29 0,56-29 16,-27 0-16,-1 0 0,-28 28 16,28-28-16,1 0 0,-1 0 0,0 0 15,0 0-15,-28 28 0,29-28 0,-1 28 16,-28 1-16,28-29 0,-28 28 15,0 0-15,0 1 0,0-1 16,0 0-16,-56-28 0,56 28 0,0 1 16,-29-1-16,1 0 15,0-28-15,0 28 16,56-28 15,0 0-31,-28 29 0,28-29 16,29 28-16,-57 0 0,28 0 15,0 1-15,1-1 0,-1 29 16,-28-29-16,28 0 0,-28 0 0,0 1 16,0-1-16,0 28 0,0-27 15,0 27-15,-28-28 0,-29 1 16,29-29-16,-28 0 16,27 0-16,1-29 0,0 29 15,28-28-15,-28 28 0,28-28 0,0-29 16,0 29-16</inkml:trace>
  <inkml:trace contextRef="#ctx0" brushRef="#br1" timeOffset="251651.1035">25273 8592 0,'0'-28'0,"-28"28"31,-1 0-31,-27 0 16,27 0-16,-27 0 0,28 0 16,-1 0-16,1 0 0,0 0 15,0 0-15,-1 0 0,1 0 0,0 0 0,-1-28 16,29-1-1,29 1 1,27 28 0,-27 0-16,27 0 15,-56-28-15,28 28 0,1 0 0,-1 0 16,0 0-16,0 0 0,1 56 0,-1-27 16,0-1-16,1 28 0,-1-27 15,-28-1-15,28 28 0,0 1 0,1-1 16,-29 1-16,28-1 0,0 29 0,-28 0 15,0-28-15,0 27 0,28-27 0,-28 28 16,0-29-16,0 29 0,0-28 16,29-1-16,-29 1 0,0-1 0,28 1 15,-28-29-15,0 28 0,28-27 16,0 56-16,-28-29 16,29-56-16,-29 28 0,0 1 15,-57-29 48,29 0-48,-29 0-15,-56 0 16,113 28-16,-84-28 16,55 0-16,1 0 15,0 0-15,56 0 47</inkml:trace>
  <inkml:trace contextRef="#ctx0" brushRef="#br1" timeOffset="253325.5578">24510 12521 0,'0'28'0,"0"0"0,0-84 31,0 28-16,0-1-15,0-27 16,0 27-16,-29-27 0,29-1 0,0 1 16,-28-29-16,28 0 0,-28 0 15,28 1-15,0-1 0,-29 0 0,29-28 16,-28 28-16,28 0 0,-28-28 0,28 29 16,-28-1-16,28 0 0,0 0 0,0 0 15,-29 29-15,29-29 0,0 29 0,0 27 16,0-27-16,0 28 0,0-1 0,0 1 15,0 0-15,0-1 0,0 1 16,0 0-16,0 0 0,0-1 16,0 1-1,0 0 1,29 28 46,-1 0-46,0 0 0,0 0-1,1 0-15,-1 0 32,-28-28-17,0-1-15,0 1 16,0 0-16,-57 28 0,57-28 0,-28-1 15,0 1 1,0 28-16,-1 0 16,1 0-1,0 0-15,0 0 16,-1 0 0,29 28-16,-28-28 15,28 29-15,0-1 0,-28 0 16,28 0-16,-29 29 0,29-29 15,0 0-15,0 29 0,0-1 0,-28-27 16,28-1-16,0 29 0,0-29 0,-28 0 16,28 0-16,0 1 0,0-1 15,0 0-15,0 0 16</inkml:trace>
  <inkml:trace contextRef="#ctx0" brushRef="#br1" timeOffset="255859.4881">5597 9553 0,'29'0'16,"-1"57"0,0-57-16,-28 28 0,28-28 0,-28 28 15,29-28-15,-29 28 0,0 1 0,0-1 16,28-28-16,-85 0 31,57-28-31,-28 28 0,28-57 16,-56 1-16,-1 27 0,29-27 0,0-1 15,-1 29-15,1-29 0,0 1 0,-1 28 16,1-29-16,0 29 0,28-29 0,-28 29 16,28 0-16,0 0 0,0-29 0,0 29 15,0-1-15</inkml:trace>
  <inkml:trace contextRef="#ctx0" brushRef="#br1" timeOffset="256263.9227">7831 9299 0,'0'28'0,"0"0"0,28 0 15,0-28-15,-28 29 16,0-86 0,0 29-1,-56 0-15,56-29 0,-57 29 0,29-29 16,-29 1-16,29 28 0,0-29 0,-1 0 15,1 1-15</inkml:trace>
  <inkml:trace contextRef="#ctx0" brushRef="#br1" timeOffset="256726.7515">10771 9412 0,'-29'-57'15,"-27"29"-15,-57-113 16,-29-86-16,86 143 16,-85-142-16,112 169 15</inkml:trace>
  <inkml:trace contextRef="#ctx0" brushRef="#br1" timeOffset="258251.9465">26093 9101 0,'28'0'31,"0"28"-15,29-28-16,-29 0 0,0 0 15,0 0-15,1 0 0,-1 0 0,0 0 16,29-28-16,-29 28 0,29-28 0,-1 28 16,-28-29-16,29 29 0,-29-28 0,29 28 15,-29 0-15,0 0 0,29 0 0,-29 0 16,0 0-16,-28 28 15,0 29-15,0-29 0,0 0 16,0 1-16,-56-1 0,56 0 16,0 0-16,-28 1 0,28-1 0,-29-28 15,29 28-15,-28 0 0,28 1 16,0-1 0,57-28-16,-29-57 15,28 29 1,-56 0-16,29 0 15,-29-1-15,0 1 0,0 0 16,0 0-16,0-1 0,-29 1 0,29 0 16,-28 0-16,28-1 0,-56 1 0,56-29 15,-29 29-15,29 0 0,-28 0 0,0-1 16,28 1-16,-28 28 0,28-28 16,0 0-16,56-1 31</inkml:trace>
  <inkml:trace contextRef="#ctx0" brushRef="#br1" timeOffset="258783.8194">28015 8112 0,'0'28'16,"-28"-28"0,-1 0-1,-84 0 1,85 0-16,-57-28 15,57 28-15,0-29 0,-29 29 16,29-28 0,28 85-1,0 27 1,0 86 0,0-29-1,0-112-15,0 140 16,0-112-16,0-1 0,0 57 0,0 85 15,0-57 17,28-56-32,0-57 15,57 1 17,0-29-32,-57 0 15,57-85-15,-57 85 16,1-28-16,55-1 0,-55 29 15,27-56-15,-27 28 16,-1-29-16</inkml:trace>
  <inkml:trace contextRef="#ctx0" brushRef="#br1" timeOffset="259175.9149">28241 8253 0,'0'-28'0,"57"-1"16,-29 29-16,57 0 16,-1 29-1,-55 27 1,-29 57-1,-57 0 1,1-28 0,56-57-1,-57 29-15,57-29 16,-28 0-16,28 29 0,0-29 16,0 29-16,56-29 15,-27 28-15,84-27 16,-28-29-1,-29-29 1,-28 1 0</inkml:trace>
  <inkml:trace contextRef="#ctx0" brushRef="#br1" timeOffset="259407.9815">28891 9214 0,'0'28'0,"0"-56"0,-28 84 16,28-27 0,-28-29-16,28 28 0,-57-28 0,1 28 15,27-28 1,1 0-16,0 28 15,28-84 1</inkml:trace>
  <inkml:trace contextRef="#ctx0" brushRef="#br1" timeOffset="259787.9954">29146 8027 0,'0'28'31,"0"0"-15,0 29-16,0-29 0,0 0 16,0 1-16,0-1 0,0 28 0,0-27 15,0 27-15,0 1 0,28-1 0,-28 1 16,0 28-16,28-29 0,-28 1 0,0-1 16,28 1-16,-28-1 0,0-28 15,29 29-15,-29-29 0,0 1 0,0-1 16,28-28-16,-28 28 0,0-56 31,0-29-31</inkml:trace>
  <inkml:trace contextRef="#ctx0" brushRef="#br1" timeOffset="260141.5842">29541 8083 0,'114'0'0,"-86"0"16,57 29-16,-1-1 16,-55-28-1,56 56-15,-57-27 16,-28-1-16,28 0 0,-28 113 15,-56-27 1,-58-58 0,86-56-1,-28-56-15,27 56 16,29-29-16,-28-27 0,0-57 16,28 0-1,0 84 1,56 1-16</inkml:trace>
  <inkml:trace contextRef="#ctx0" brushRef="#br1" timeOffset="260315.4613">30107 8903 0,'0'28'0,"0"-56"0,0 28 31,0-28-15,0-1-1</inkml:trace>
  <inkml:trace contextRef="#ctx0" brushRef="#br1" timeOffset="260800.1211">30503 7744 0,'0'57'16,"0"-29"0,28 0-16,-28 0 0,0 29 15,0-29-15,28 1 0,-28 27 0,0-28 16,28 29-16,-28-29 0,0 29 0,0-1 16,0-28-16,0 29 0,29-29 0,-29 0 15,0 29-15,0-29 0,0 1 16,0-1-16,0 0 0,28-28 0,-28 28 15,0 1-15,0-1 16</inkml:trace>
  <inkml:trace contextRef="#ctx0" brushRef="#br1" timeOffset="261047.6443">30870 9016 0,'0'85'16,"0"-57"-16,0 57 15,-28 0 1,-57-57-1,85 0-15,-28 0 16</inkml:trace>
  <inkml:trace contextRef="#ctx0" brushRef="#br1" timeOffset="261545.5723">31633 7603 0,'0'-28'0,"-28"28"15,-28 56 1,-29 57 0,57 28-1,-1-27 1,29-86-16,0 85 15,0-85-15,0 0 16</inkml:trace>
  <inkml:trace contextRef="#ctx0" brushRef="#br1" timeOffset="262059.0803">31746 8027 0,'85'85'16,"-170"-170"-16,199 198 0,-86-85 15,-28 0-15,0 1 0,28 27 16,-28-28-16,0 57 15,0-57-15,0 1 0,0-1 16,-113 29 0,28-57-1,0-85 1,29-28 0,56 84-16,-28-55 15,-1 27-15,29 29 0,0-29 16,0 29-16,57-28 15,28 56 1,28 28 0,-28 85-1,-29 28 1,1 57 0,-1-28-1,-28-86 1,-28-55-16,29-1 15,-1-28-15,0 0 16,-28-28-16,29-29 16,-29 29-16,0 0 0,28-1 0,-28-27 15</inkml:trace>
  <inkml:trace contextRef="#ctx0" brushRef="#br1" timeOffset="262324.0013">32227 7575 0,'0'28'0,"0"57"15,28 56 1,1 29-1,-29-114-15,28 57 16,-28-56-16,0-1 16,0 1-1</inkml:trace>
  <inkml:trace contextRef="#ctx0" brushRef="#br1" timeOffset="262970.7952">32877 7518 0,'-28'0'16,"0"0"-16,-1 0 0,1 0 0,0 0 15,0 0-15,-1 0 0,1 0 0,0 0 16,0 0-16,-1 0 0,29-28 31,29 28-15,27 0-16,1 28 15,-29-28-15,0 0 0,0 28 0,29-28 16,-29 0-16,1 29 0,-1-29 0,-28 28 16,28-28-16,0 28 0,1-28 15,-29 28-15,28 1 0,-28-1 0,0 0 16,28 29-16,-28-29 0,0 28 0,0-27 15,0 27-15,0 1 0,0-1 0,0 1 16,0-1-16,0 1 0,0-1 0,-28 1 16,28-1-16,0 1 0,0 0 0,0-1 15,0 1-15,0-29 0,0 28 0,0-27 16,28-1-16,-28 0 0,0 0 0,0 1 16,0-1-16,-56-28 31,27 0-31,-27 0 15,28 0-15,-1 0 0,-27-28 0,27 28 16,1 0-16,0 0 0,0 0 0,-1-29 16,1 29-16,0 0 15,0 0 1,28 57-16,-29-57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8-02T00:40:36.7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3223 1243 0,'0'85'0,"0"-57"0,0 29 0,0-29 15,0 29-15,0-1 0,0 29 0,0-28 16,0 27-16,0 1 0,56 0 0,-56 0 15,0 0-15,29-1 0,-29 1 0,0 0 16,0-29-16,28 29 0,-28-28 16,28 28-16,-28-29 0,0 1 0,0-1 15,28-28-15,-28 29 0,0-29 0,0 1 16,0-1-16,0 0 0,-28-84 31,28-1-31,-28 0 16,28 1-16,-28-1 0,28-27 0,-29-1 15,29 0-15,-28 0 0,0 0 0,28-28 16,-29 29-16,29-29 0,-28 28 0,28-28 16,0 28-16,-28 0 0,28 0 0,0 1 15,0-1-15,0 28 0,0 1 16,0-1-16,28 29 0,-28 0 0,57-1 16,-57 1-16,28 28 0,0 0 0,1 0 15,-1 0-15,0 57 0,0-29 0,1 28 16,-1 1-16,-28-1 0,28 1 0,0 28 15,-28-29-15,29 29 0,-29-28 0,0-1 16,0 29-16,0-29 0,0 1 0,0 0 16,0-29-16,-57 0 0,57 0 0,-28 1 15,0-29-15,-29 0 16,57-29-16,-28 29 0,28-56 0,-28-1 16,28 29-16,0-29 0,0 1 0,0-1 15,0 1-15,0-1 0,0 1 0</inkml:trace>
  <inkml:trace contextRef="#ctx0" brushRef="#br0" timeOffset="250.4116">3788 791 0,'0'0'0,"28"57"0,1 56 15,-29-85-15,0 29 0,0 56 16,0 141 0,28 57-1,-28-28 1,28-114 0,0-84-1</inkml:trace>
  <inkml:trace contextRef="#ctx0" brushRef="#br0" timeOffset="687.5622">4184 1554 0,'141'170'31,"-113"-85"-31,1-57 0,-1 85 16,0-56-16,1 84 16,-29-85-16,28 1 0,-85 169 31,-56-311 0,28-113-15,57 1-1,28-1 1,0 85 0,28 84-1,29 29-15,-57 29 16,28 55-16,0-27 0,1 56 16,-1 57-1,57 338 1,-85-451-16,28 141 15,-28-85 1,0-170 0</inkml:trace>
  <inkml:trace contextRef="#ctx0" brushRef="#br0" timeOffset="932.8827">5088 989 0,'0'0'0,"0"57"16,0 140 0,-28 114-1,28-28 1,0-170-16,0 198 15,0-113-15,0-29 16,0-112-16,28 84 16,-28-113-16</inkml:trace>
  <inkml:trace contextRef="#ctx0" brushRef="#br0" timeOffset="1125.3389">5286 2289 0,'0'-28'16,"-56"28"-16,-1 56 16,-84-27-1,28-29 1,85 0-16,-57-57 16,85 29-16,-28 28 0,28-28 15</inkml:trace>
  <inkml:trace contextRef="#ctx0" brushRef="#br0" timeOffset="1518.5739">5852 2063 0,'85'85'16,"-85"-57"-16,28 0 0,-28 29 15,28 84 1,-113 29 0,0-85-1,29-57 1,-57-141 0,113 85-16,-28-114 15,28-56 1,28 114-1,57 55 1,-57 1-16,113 28 16,-56 57-1,-57-29-15,1-28 0,27 28 16,-28 29-16,57-29 16,-56 0-16,-1-28 0,0 28 15,0 1-15,29-1 16,-29 0-1</inkml:trace>
  <inkml:trace contextRef="#ctx0" brushRef="#br0" timeOffset="2032.941">2346 4381 0,'142'28'15,"-86"29"-15,1-57 0,56 28 16,-57 28-16,114-27 16,-113-1-16,-29-28 15,57 28-15,-85 0 0,28 1 0,-28-1 16,-141 170-1,84-142-15,-56 86 16,56-86-16,29-28 16,0 29-16,0-29 0,-29 57 15,57-29 1,141 1 0,-112-29-16,55-28 15,-27 0-15,0 29 0,84-29 16,29-57-1,-86 0 1</inkml:trace>
  <inkml:trace contextRef="#ctx0" brushRef="#br0" timeOffset="2341.9652">3505 4748 0,'113'0'16,"-226"0"-16,255 57 0,-29-29 16,-85 0-16,57 57 15,0 0 1,-85-57-16,56 85 16,-56-85-16,0 29 0,-113 141 31,-56-142-16,55-56 1,86-28-16,-57-85 16,57 85-16,0-1 0,0-84 15,-1 85-15,29-255 32</inkml:trace>
  <inkml:trace contextRef="#ctx0" brushRef="#br0" timeOffset="2717.3524">4636 4494 0,'57'28'16,"-29"29"-16,0-29 15,29 113 1,-29 29 0,-28-1-1,-28 1 1,-85-85 0,0-29-1,0-56 1,84 0-16,-56-85 15,57 29-15,28 28 0,-28-1 0,0-168 32,84 55-17,57 29 1,-84 85-16</inkml:trace>
  <inkml:trace contextRef="#ctx0" brushRef="#br0" timeOffset="3017.3571">5569 4692 0,'0'0'0,"85"28"0,-29 57 16,-27-57-16,-29 0 0,28 29 15,-28 112 1,-85 1-1,-56-57 1,-29-85 0,1-84-1,140 27-15,-27-55 16,27 27-16,1 29 0,0-29 0,0-169 31,28 198-31,28-29 0,28 1 16,29-29-1</inkml:trace>
  <inkml:trace contextRef="#ctx0" brushRef="#br0" timeOffset="3371.6194">6078 4324 0,'0'0'0,"56"28"0,1 57 16,-29-56-16,29 84 16,-1-29-16,57 171 31,-113-199-31,29-27 0,-29 84 16,28-85-16,-28 85 15,0-85-15,0 0 0,-57 1 16,1-29-16,-85 0 15,56-85 1,56 28-16,-55-84 16,84 85-16,-29-114 15,29 142-15,0-29 0,0-28 16,0 57-16,57-28 16,-1 27-16,1 1 0,-29 28 15,1 0-15</inkml:trace>
  <inkml:trace contextRef="#ctx0" brushRef="#br0" timeOffset="7156.0651">9555 989 0,'-28'0'15,"28"-28"1,-29 28 15,86 0 672,-57 56-531,28-56 0,1 0-110,-29 29 63,0-1-109,0 0 0,0 0-16,0 1 15,0-1-15,0 0 0,0 0 16,0 29-16,0-29 0,0 57 0,0-28 16,0 27-16,0 114 15,0-85-15,0 0 0,56 29 0,-56-1 0,28 0 16,-28 1-16,29-1 0,-1-28 0,-28 28 15,28-28-15,0 0 0,-28 0 16,29-56-16,-29 28 0,28-29 0,-28-27 0,0 27 16,0-28-16,0 1 15,-28-86 1,28 29 0,-57-29-16,57 1 0,-28-1 15,28 1-15,-28-29 0,28 28 0,-29-56 16,29 29-16,-28-30 0,0 1 0,28 0 15,-28 0-15,28-28 0,-29 28 0,29 0 16,-28 0-16,28 0 0,0 0 0,0 28 16,-28 0-16,28 0 0,0 1 0,0 27 15,0-28-15,0 0 16,56-28-16,-27 85 0,-29 0 16,28 0-16,0-1 0,0 1 0,1 28 0,27 0 15,-28 0-15,1 0 0,27 0 16,-27 57-16,-1-57 0,28 56 0,-27 1 15,-1-29-15,0 28 0,-28 1 0,28 28 16,1-29-16,-29 29 0,0-28 0,0 27 16,0 1-16,0-28 0,-57-1 0,57 1 15,-56-29-15,27 0 0,1 1 0,0-1 16,-29-28-16,29 0 0,0 0 0,-1 0 16,1-57-16,0 57 0,28-56 0,-28-1 15,-1 29-15,29 0 0,0-29 0,0 29 16,0 0-16,0-1 0,0 1 0,0 0 15,0 0-15,29 28 0,-29-29 16</inkml:trace>
  <inkml:trace contextRef="#ctx0" brushRef="#br0" timeOffset="7444.8952">10290 1583 0,'113'141'16,"-85"-113"-16,57 57 16,-28-29-16,-1 86 15,-56-114 1,-56 57 0,27-57-16,-140-84 15,141 56 1,-1-85-16,29 57 0,-56-114 31,56 114-31,0-57 0,0 29 0,0 27 0,0 1 16,56-28-16,-56 27 0,29 29 15</inkml:trace>
  <inkml:trace contextRef="#ctx0" brushRef="#br0" timeOffset="7723.7232">10742 1667 0,'29'57'0,"-58"-114"0,58 142 0,-1 28 16,-28-56-16,0-29 15,0 198 1,-57-169 0,1-114-1,56-84 1,56-57-1,-27 85 1,27 85-16,1-57 16,-29 85-16,0-28 15,1-1-15,55 1 16</inkml:trace>
  <inkml:trace contextRef="#ctx0" brushRef="#br0" timeOffset="8049.7554">11364 1583 0,'29'0'16,"-1"0"-16,-56 0 47,-29 0-47,0 0 15,29 0-15,0 0 0,0 0 16,-1 28-16,1-28 16,28 56-16,-28-27 0,0-1 15,28 0-15,0 0 0,0 1 0,0-1 16,0 0-16,0 0 0,56 1 0,-56-1 16,28 0-16,-28 1 0,57-29 0,-57 28 15,28-28-15,0 28 0,1-28 16,-1 0-16,0 0 0,1 0 0,-1 0 15,0 0-15,0 0 0,1-28 16,-1 28-16</inkml:trace>
  <inkml:trace contextRef="#ctx0" brushRef="#br0" timeOffset="8586.2844">11732 1893 0,'56'29'0,"-112"-58"0,197 58 15,-113-29-15,1 0 0,-1-57 16,28 1 0,-27 56-16,-29-57 15,0 29-15,0 0 16,-29 28-1,-55 0 1,27 56 0,57 57-1,0 57 1,0-114-16,0-27 0,28 84 31,1-113-15,27-29-1,-28-84 1,-28 85-16,85-113 16,-56 56-1,27 28-15,-28 57 0,57-28 32,-28 56-32,-1 29 31,-56-1-31,29 58 0,-29-86 15,0 28-15,28 1 0,-28-1 16,0 1 0,28-57-1,-28-28-15</inkml:trace>
  <inkml:trace contextRef="#ctx0" brushRef="#br0" timeOffset="8794.5787">12721 932 0,'0'-84'0,"0"168"0,0-197 15,0 170 1,0-1 0,0 1-16,0 141 15,0 28 1,57-28-16,-1 169 15,-56-310 1,29 56-16,-1-85 16</inkml:trace>
  <inkml:trace contextRef="#ctx0" brushRef="#br0" timeOffset="8962.0255">12947 1865 0,'-56'-28'0,"56"0"15,-85 28-15,-28-57 32,85 57-32,-1 0 15,29-28-15,0 0 16</inkml:trace>
  <inkml:trace contextRef="#ctx0" brushRef="#br0" timeOffset="9324.2808">13174 1696 0,'28'56'16,"-56"-112"-16,84 140 0,1 1 0,-57-57 16,28 1-16,-28 27 0,0 29 31,-85-57-16,0-84 1,57-57-16,0 84 16,28-84-1,0 57-15,0 28 0,0-1 0,28 1 16,-28 0-16,28 28 16,29 85-1,-29 84 16,0 1-15,29-57 0,-1-85-1,1-56-15</inkml:trace>
  <inkml:trace contextRef="#ctx0" brushRef="#br0" timeOffset="9606.127">13767 1639 0,'-28'0'16,"28"57"-16,0 27 0,0 171 31,0 56-15,-57 56-1,-27-56 1,27-170-1,29-112-15,-57 27 16,57-28-16,-1-28 0,1 0 0,-85-197 31,85 168-31,0-169 0,28 114 16,-29-1-16,29-56 16,0 56-16,0-57 15</inkml:trace>
  <inkml:trace contextRef="#ctx0" brushRef="#br0" timeOffset="9823.6697">13682 1102 0,'0'57'32,"29"-29"-32,-29 0 0</inkml:trace>
  <inkml:trace contextRef="#ctx0" brushRef="#br0" timeOffset="10257.3351">14078 1809 0,'28'28'0,"-56"-56"0,85 56 15,-29-28-15,28 0 0,-27 0 16,27-28-16,29-57 15,-28 28 1,-57 29 0,0 0-16,-29 28 31,-27 0-31,28 28 16,-29 57-1,29 0 1,113-1-1,112 1 1,-83-28 0,-86-57-16,85 28 15,-85-28-15,0 0 16,29 0-16,-29 0 16,-28-28-1,-28 0-15,-29-1 16</inkml:trace>
  <inkml:trace contextRef="#ctx0" brushRef="#br0" timeOffset="20778.0189">11082 3928 0,'0'29'16,"0"27"-1,0-27-15,0-1 0,0 0 0,0 0 16,0 29-16,0-29 0,28 0 0,-28 29 16,0-29-16,0 29 0,0-29 0,0 29 15,0-29-15,0 28 0,0 1 0,0-1 16,0 1-16,0-1 0,0 1 15,0-29-15,0 29 0,56-1 0</inkml:trace>
  <inkml:trace contextRef="#ctx0" brushRef="#br0" timeOffset="21180.1553">11845 3844 0,'28'0'16,"-56"0"-16,113 0 0,-29 28 16,-28-28-16,1 56 0,112 58 15,-113-86 1,1 85-16,-1 113 31,-28-28-15,-85-29-1,-28-56 1,85-84-16,-227-58 16,227-27-1,-113-255 1,141 255-16,0-86 15,0 86-15,0 27 16,28-27-16,29 28 16,-57-1-16</inkml:trace>
  <inkml:trace contextRef="#ctx0" brushRef="#br0" timeOffset="21541.4997">12806 3844 0,'141'0'16,"-112"0"-16,-1 56 0,28-28 0,29 86 15,0 55 1,-85 57 15,0-141-31,-170 226 31,114-283-31,-57 57 0,56-57 16,-112 29-16,112-57 16,1 0-16,-57-28 0,-57-142 15,85-84 1,85-1 0,170 86-1,-1 112 16,-112 57-31,-29 0 0,85 0 16</inkml:trace>
  <inkml:trace contextRef="#ctx0" brushRef="#br0" timeOffset="22217.3593">10686 6416 0,'198'-29'16,"-142"29"0,114 29-16,56 27 31,-56 29-31,-86 28 31,-140 57-31,-85-1 16,112-112-1,-112 84-15,113-84 16,-29-57-16,1 56 0,-29 1 16,85-1-1,141 29 1,29-28-1,56-29 1,-56-28 0,56-85-1,-198 57 1,28-85-16,-27 84 16</inkml:trace>
  <inkml:trace contextRef="#ctx0" brushRef="#br0" timeOffset="22575.2849">12241 6444 0,'339'-28'32,"-283"84"-32,-27-56 0,27 29 0,86 84 15,-114-85 1,28 85-16,-56-85 15,29 113-15,-142 57 16,-1-56 0,58-114-16,-142 57 15,142-85 1,-58 0-16,58 0 0,-114-85 16,142 57-16,-29-29 15,1-56-15,28 57 0,28-199 16,0 170-16,0 29 15,56-85-15,29 27 16,169-27 15,-112 113-31</inkml:trace>
  <inkml:trace contextRef="#ctx0" brushRef="#br0" timeOffset="23540.3653">5965 7066 0,'56'-57'0,"-112"114"0,141-114 16,-57 1-16,0 56 15,-28-29-15,-113 143 16,-198 140 0,-85 142-1,1 56 1,197-198 0,141-169-16,-28 28 15,57-85-15,0-28 16,28-28-16,0-142 15</inkml:trace>
  <inkml:trace contextRef="#ctx0" brushRef="#br0" timeOffset="23739.0036">4834 6359 0,'0'0'0,"198"311"16,0 28 0,-142-226-16,199 283 15,-170-283 1,112 170-16,-55-85 16,-114-170-16</inkml:trace>
  <inkml:trace contextRef="#ctx0" brushRef="#br0" timeOffset="32672.8052">14417 4381 0,'29'-29'0,"-1"29"0,-28 57 15,-57-57 1,57 57-16,-56-29 0,28 28 0,-1-27 16,-27 27-16,27 1 0,1-29 0,-28 28 15,27 1-15,1-29 0,0 0 0,-29 29 16,29-29-16,28 1 0,-28-1 0,0 0 15,28 0-15,-29-28 0,29 29 16</inkml:trace>
  <inkml:trace contextRef="#ctx0" brushRef="#br0" timeOffset="32839.5755">13795 3985 0,'0'0'16,"29"28"0,56 85-16,28 57 31,-85-142-31</inkml:trace>
  <inkml:trace contextRef="#ctx0" brushRef="#br0" timeOffset="33005.0507">14672 5087 0,'28'29'0,"-56"-58"0,113 58 32</inkml:trace>
  <inkml:trace contextRef="#ctx0" brushRef="#br0" timeOffset="33404.8723">14333 6783 0,'56'0'0,"-28"0"0,-28 57 31,-28-57-31,28 28 0,-56 0 0,-1 29 16,29-29-16,-29 57 16,1-57-16,27 29 0,1-29 15,0 28-15,-29 1 0,29-29 0,28 0 16,-28 1-16,0-1 0,-1 0 15</inkml:trace>
  <inkml:trace contextRef="#ctx0" brushRef="#br0" timeOffset="33573.1459">13682 6557 0,'85'113'32,"-28"-56"-32,-29-29 0</inkml:trace>
  <inkml:trace contextRef="#ctx0" brushRef="#br0" timeOffset="33725.2308">14615 7659 0,'57'57'15,"-29"-29"1</inkml:trace>
  <inkml:trace contextRef="#ctx0" brushRef="#br0" timeOffset="39997.2698">7293 5200 0,'57'0'0,"0"0"0,27 29 16,-27-29-16,-29 28 0,29-28 0,-1 56 15,1-56-15,-1 29 0,1-1 0,28 0 16,-29 0-16,29 1 0,-28 27 0,27 1 15,1-1-15,0 1 0,0 28 0,0-1 16,28 1-16,0 28 0,0-28 16,28 28-16,-28 0 0,29 0 0,-1 0 0,0-28 15,-28 0-15,29 28 0,-29-57 0,0 29 16,-28-28-16,0-1 0,-29-27 16,1-1-16,-1 0 0,-28 0 0,1-28 15,-1 0-15,0 29 0,0-29 0,1 0 16,-1 0-16,0 0 15,1 0 1,-29-29 0,0-27 31,0 28-47,0-1 15,-29 29-15</inkml:trace>
  <inkml:trace contextRef="#ctx0" brushRef="#br0" timeOffset="41160.5967">6983 12012 0,'-29'-28'0,"29"-1"16,0 1-16,0 0 16,57 28-16,-1 0 15,-27 0-15,-1 0 0,28 0 0,1 0 16,-1 0-16,1 0 0,0 28 0,27-28 16,-27 28-16,-1-28 0,-27 57 0,27-29 15,-27 1-15,-1-1 0,0 0 16,0 0-16,-28 57 0,0-28 15,-56-1-15,56-28 0,-57 29 0,57 0 16,-56-1-16,-1 1 0,29-29 0,0 0 16,-1 29-16,1-29 0,0 0 15,0 0-15,-1 1 0,29-1 0,0 0 16,0 0-16,0 1 0,0-1 0,0 0 16,29 1-16,-29-1 0,56 0 0,-56 0 15,57-28-15,-29 0 0,0 29 0,29-29 16,-29 0-16,0 0 0,1 0 0,-1-57 15,28 57-15,-27-56 0,-1 27 0</inkml:trace>
  <inkml:trace contextRef="#ctx0" brushRef="#br0" timeOffset="41477.2508">8311 11927 0,'170'0'16,"-142"0"-16,226 142 16,-225-114-1,84 113 1,-85-28 0,-28 29-1,0-114-15,-56 113 0,-29-84 0,28-1 16,-56 1-16,-85-1 15,29-112 17,84-114-17,57-28-15,28 29 16,56 112 0,-56 29-16</inkml:trace>
  <inkml:trace contextRef="#ctx0" brushRef="#br0" timeOffset="41868.5332">9385 12012 0,'29'0'0,"-1"0"15,28 28-15,58 57 16,-1 28 0,-85-85-1,0 1-15,29 197 16,-57-198 0,0 0-16,-57 57 0,-28 28 15,57-85-15,-113 57 31,56-57-31,28-28 0,29 0 0,-85-56 16,85-29 0,-57-56-16,85 56 15,-28 29-15,28-86 16,0 29-16,141-113 16,-84 198-1,27-1-15</inkml:trace>
  <inkml:trace contextRef="#ctx0" brushRef="#br0" timeOffset="42660.4571">10544 12069 0,'0'-29'0,"57"29"31,0 0-31,-29 0 16,0 29-16,0-29 0,1 0 0,-1 28 16,0-28-16,0 28 0,1-28 0,-1 28 15,0 1-15,1-1 0,-29 0 0,28 0 16,0 1-16,-28-1 0,28 28 0,-28-27 16,0 27-16,0-27 0,0 27 0,0-28 15,0 1-15,0 27 0,0-28 0,-56 1 16,56-1-16,-28 0 0,28 0 15,-57 1-15,29-29 0,-29 28 0,29-28 16,0 0-16,-29 0 0,1 0 0,-1 0 16,29-28-16,-29 28 0,1-57 0,27 29 15,1-29-15,-28 29 0,27-28 0,1-1 16,28 1-16,-28-29 0,28 28 0,-28 1 16,28-1-16,0 1 0,0-1 0,0 1 15,0 27-15,56 1 16,-56-29-16,28 57 0,29-28 15,-1 28-15,-27 0 0,-1 0 0</inkml:trace>
  <inkml:trace contextRef="#ctx0" brushRef="#br0" timeOffset="43507.5348">11647 12097 0,'-28'-28'16,"28"-1"-16,0 1 0,0 0 15,56 28 1,-27 0-16,27 0 16,-28 56-16,29-56 0,-29 29 0,0-29 15,29 56-15,-1-28 16,1 1-16,-29-1 0,1 28 0,-29-27 16,28-1-16,0 0 0,-28 29 0,0-1 15,0-27-15,0 27 0,0 1 0,-56-1 16,56 1-16,-57-29 0,29 0 0,-29 0 15,29 1-15,-57-1 16,57-28-16,0 0 0,-29 0 0,29 0 0,0-57 16,-1 29-16,-27-28 0,27-1 0,1 1 15,0-29-15,0 28 0,-1-28 0,1 29 16,28-29-16,0 29 0,0-1 0,0 1 16,0 27-16,0 1 0,57 0 0,-1 28 15,-28 0-15,1 0 0,27 0 16,1 28-16</inkml:trace>
  <inkml:trace contextRef="#ctx0" brushRef="#br0" timeOffset="43814.6115">13174 12125 0,'0'57'16,"0"-114"-16,56 114 0,-28-29 15,-28-56 17,0-1-17</inkml:trace>
  <inkml:trace contextRef="#ctx0" brushRef="#br0" timeOffset="44266.0238">13626 11532 0,'0'-57'0,"28"57"16,142 28-1,-114 29-15,57-1 16,-56-56-16,28 85 16,-57-85-16,85 57 15,-85-29-15,1-28 0,-58 226 32,29-169-32,-169 84 15,140-113-15,-27 29 0,-29-1 16,-56 86-1,84-58 1,57 1 0,85 0-1,113-57 1,-113-28 0,-29 0-16,29-113 15,-28 113-15,-29-56 0,0 27 16</inkml:trace>
  <inkml:trace contextRef="#ctx0" brushRef="#br0" timeOffset="44593.6285">15039 11588 0,'170'-56'15,"-340"112"-15,510-141 16,-284 142-16,29 28 15,28 112 1,-113 58 0,0-29-1,-57-170-15,-84 199 16,113-199-16,-142 29 16,-28-57-1,113-28-15,-84-113 16,141 85-16,-29-28 0,1-57 15,27-85 1,29 56 0,85 58-1,28 84 1,-85 0-16,29 0 0</inkml:trace>
  <inkml:trace contextRef="#ctx0" brushRef="#br0" timeOffset="45264.4419">15096 13482 0,'-57'-29'15,"29"29"-15,-57 0 16,29 0-16,-57 0 15,28 0-15,-28 0 0,0-28 0,-679 28 32,-56 0-17,650 57-15,-1244 28 32,1245-85-32,-284 28 15,-113 0 1,453-28-16,-481 0 31,565 0-31,1 28 0,-29-28 16,29 0-16,-29 29 15,56-29-15,1 0 16,28-29 0,57-27-1,56-57 1,-57 56-16</inkml:trace>
  <inkml:trace contextRef="#ctx0" brushRef="#br0" timeOffset="46352.4826">10516 13934 0,'0'-28'15,"0"56"-15,0-85 0,28 29 0,1 28 16,-29 57 0,0 112 15,0-84-31,0 311 31,0-311-31,0 169 16,28-56-16,-28-142 15,28 86-15,-28-114 16,0 0-16,29-28 0,-1 0 16</inkml:trace>
  <inkml:trace contextRef="#ctx0" brushRef="#br0" timeOffset="46713.4737">11393 14217 0,'169'-29'0,"-338"58"0,366-58 16,-55 86-16,-86-57 15,-27 28-15,55 0 0,-27-28 16,28 85-16,-57-57 16,-28 1-16,28 56 15,-28-1-15,-85 199 16,29-255 0,-57 57-16,-57-28 31,114-57-31,-142-170 15,170 113 1,28 29-16,-29-85 0,29-56 16,57 55-1,28 58 1</inkml:trace>
  <inkml:trace contextRef="#ctx0" brushRef="#br0" timeOffset="47085.1849">12665 14132 0,'254'113'0,"-226"-85"16,29 0-16,-1 57 0,29 28 15,-56 29 16,-29-114-31,-57 170 16,0-170-16,29 0 16,-28 0-16,-114 29 15,-56-57 1,28-113 0,170 56-1,-85-112-15,113-86 16,84 29-1,30 113 1,-86 85-16,113-28 16,-113 56-1,29 0-15,-29 28 0,0-28 16</inkml:trace>
  <inkml:trace contextRef="#ctx0" brushRef="#br0" timeOffset="48113.4061">4806 12803 0,'0'-56'0,"0"28"0,-57 56 31,29-28-31,-85 113 16,56-85-16,-27 57 0,-30-28 0,30 27 0,-1 1 15,0 0-15,-28 0 0,28-1 16,-84 86-16,27-29 16,57-84-16,29-1 0,-1 1 0,29 0 0,-28-29 15,27 0-15,1-28 0,0 28 16,-1-28-16,1-56 16,28-1-16,0 1 15,0 27-15</inkml:trace>
  <inkml:trace contextRef="#ctx0" brushRef="#br0" timeOffset="48330.0117">3421 12238 0,'0'0'0,"28"0"0,0 57 15,0-1-15,1 1 0,55 141 16,-55-142-1,197 481 1,-198-452-16,57 169 16,28-28-1,-85-197-15</inkml:trace>
  <inkml:trace contextRef="#ctx0" brushRef="#br0" timeOffset="48654.4697">6530 13284 0,'-56'0'15,"27"-57"-15,-55 57 16,-171-56 0,-28-29-1,86 57 1,168 28-16</inkml:trace>
  <inkml:trace contextRef="#ctx0" brushRef="#br0" timeOffset="48820.4593">6248 13680 0,'0'28'16,"-57"-28"-16,0 0 15,-56 0 1,-85-28 0,29-29-1</inkml:trace>
  <inkml:trace contextRef="#ctx0" brushRef="#br0" timeOffset="50411.3195">7831 5285 0,'-85'-56'0,"57"27"16,28 1-16,-29 28 15,86 0 1,112 113-1,-112-85 1,141 142-16,-113-113 0,197 225 16,-56-56-1,481 424 1,-565-565 0,84 85-16,-113-114 0,141 114 15,-197-142-15,-29 0 16,57-28-16,-85 29 0,0-86 15,-141-56 1,-199-85 0,-27-56-1,225 169-15,-282-254 16,283 226-16,0 0 0,-114-113 16,114 113-16,-227-142 15,255 199-15,0-1 0,-56-28 16,-29-28-1,169 85 1,284 169 0,-170-84-16,282 197 15,57 57 1,-254-198-16,452 368 16,-481-396-16,255 169 15,-29-85 1,-253-112-1,-143-114 1,-27 57-16,-142-169 16,85 112-16,0-27 15,-170-86-15,-311-226 16,29 57 0,424 254-16,-170-84 15,113 84 1,141 85-16,29-28 15,28-1-15,113 29 16,-56 0-16,225 170 16,-169-113-16,0 27 0,29 1 15,649 509 1,-84-114 0,-198-141-1,-311-197 1,-142-114-16,-27-28 15,-86-57-15,-84-27 16,56-1-16,-339-170 16,282 142-16,-27 0 0,-170-85 15,197 85-15,-310-197 16,198 112 0,140 113-16,-83-85 0,112 114 15,0-1-15,-113-84 16,255 113-1,169 141 1,170 169 0,112 171-1,-112-58 1,-283-310-16,226 169 16,-282-197-16,0-1 0,27 1 31,-310-227-16,-57-27 1</inkml:trace>
  <inkml:trace contextRef="#ctx0" brushRef="#br0" timeOffset="59558.4949">7576 6981 0,'57'-28'0,"-1"-1"15,-27 1-15,27 0 0,1 0 0,-1-1 16,1-27-16,-1-1 0,29 1 15,0-29-15,0 29 0,-29-29 0,57 0 16,-28 0-16,0 0 0,0 1 0,-1-1 16,30 28-16,-30-28 0,1 29 0,-28-29 15,28 29-15,-29-1 0,29 29 0,-29-29 16,1 29-16,-1 0 0,-27-1 0,27 29 16,1-28-16,-29 0 0,0 28 0,1-28 15,-1 28-15,0-29 0,0 1 0,1 28 16,-1-28-16,-28 0 0,28-1 0,-28 1 15,29 0-15,-29 0 0,0-1 0,28 29 16,-28-28-16,0 0 0,0 0 16,-28 28 62,28 28-78,-29 0 15,-27-28-15,27 28 16,1 1-16,0-1 0,0-28 0,-29 56 16,29-27-16,-85 27 0,28 1 15,28-1-15,-27 1 0,-1-1 0,28 29 16,-28-28-16,29 27 0,-1 1 0,1 0 16,-29 0-16,28 0 0,1-29 15,28 29-15,-29-29 0,1 29 0,27-28 16,-27-1-16,28 1 0,-1-1 0,1-27 15,-29 27-15,29 1 0,0-29 0,0 28 16,28-27-16,-29-1 0,29 0 0,-28-28 16,28 28-16,-28-28 15,28-28 1,-28 28 0,28-28-16,0 0 15,0-1 32,28 29-31,-28-28-16,0 0 0,28 0 15,-28-1-15,57 1 0,-29-28 0,0-1 16,29 1-16,-29-1 0,29 0 0,-1-27 16,29-1-16,-29 0 0,29 0 0,0 1 15,0-1-15,0 0 0,28 0 0,-28 0 16,-1 1-16,1-1 0,0 0 0,0 28 15,0-27-15,-29-1 0,1 28 0,-29 1 16,28 28-16,-56-29 0,29 57 0,-29-28 16</inkml:trace>
  <inkml:trace contextRef="#ctx0" brushRef="#br0" timeOffset="60326.302">18432 2487 0,'0'28'16,"0"29"-16,0-1 15,0-27-15,0 27 0,0 29 16,0 56-16,0-28 0,0-28 0,0 28 15,28-28-15,-28 28 0,0-28 0,0 28 16,28-28-16,-28-1 0,0 1 0,0-28 16,0 28-16,28-29 0,-28 1 0,0-29 15,29 0-15,-29 0 0,28 1 0</inkml:trace>
  <inkml:trace contextRef="#ctx0" brushRef="#br0" timeOffset="60687.459">19280 2289 0,'113'-56'16,"-226"112"-16,282-112 16,-112 56-16,84 113 15,-113-85-15,29 28 0,28 29 16,-57-28-16,85 169 15,-85-170-15,-28 1 16,0 0-16,0 27 0,-56 114 16,-1-113-16,-56 113 15,57-142-15,-1-27 0,-56 55 16,-85-84 0,85-141-1,57 85-15,-1-142 16,29 113-16,28 28 0,0-84 15,56 28-15,1 0 16,-57 85-16,56-1 0,1-27 0</inkml:trace>
  <inkml:trace contextRef="#ctx0" brushRef="#br0" timeOffset="60965.994">20552 2289 0,'85'28'16,"-170"-56"-16,226 56 0,29 85 16,-114-56-16,1-29 0,-1 85 15,29 113 1,-141 57 0,-29-85-1,28-142-15,-112 86 16,112-114-16,1-28 0,-57 28 15,56-28-15,-84-141 16,112 56-16,-55-141 16,55-113-1,114 113 1,56 141 0</inkml:trace>
  <inkml:trace contextRef="#ctx0" brushRef="#br0" timeOffset="61247.4133">22248 2063 0,'85'28'15,"-170"-56"-15,198 169 16,-113-112-16,-56 27 15,27 1-15,-112 112 16,84-112-16,1 28 0,-86 56 16,-84 170-1,57-57-15,84-112 32,85-199-17,0 29 1</inkml:trace>
  <inkml:trace contextRef="#ctx0" brushRef="#br0" timeOffset="61422.2707">21598 1696 0,'0'0'16,"28"28"-1,142 311 1,28 226-1,56 1 1,-226-453-16,114 85 16</inkml:trace>
  <inkml:trace contextRef="#ctx0" brushRef="#br0" timeOffset="61718.3967">24453 2515 0,'0'-28'15,"-57"28"-15,-27 0 16,-199-28 0,198 28-16,-84-29 15,84 29-15,28-28 0,-84 0 16,84 28-16,-28 0 16</inkml:trace>
  <inkml:trace contextRef="#ctx0" brushRef="#br0" timeOffset="61933.5405">24538 3052 0,'-113'-28'31,"226"56"-31,-509-56 15,311 28-15,-141 0 16,170 0-16,-1 0 0,-84 85 16</inkml:trace>
  <inkml:trace contextRef="#ctx0" brushRef="#br0" timeOffset="63589.0271">9668 5031 0,'28'-28'32,"1"28"-32,-1 0 15,0 84 1,29 1 0,-29-85-1,0 170 1,1-170-16,-29 28 0,0 0 15,28-28 17,-28-56-17,28 27-15,-28-84 16,28 85-16,-28-28 16,29 56-16,-29-29 15,-57 29 16,1 0-31,-58-56 16,-83-57 0,140 84-1,29 1-15,-142-28 16,142 56-16,0 0 0</inkml:trace>
  <inkml:trace contextRef="#ctx0" brushRef="#br0" timeOffset="64170.484">7944 6190 0,'56'-29'16,"-28"29"-1,-28 57 1,0-1-16,0-27 0,0-1 15,-56 28-15,56-27 0,-28 27 0,28-27 16,-29 27-16,29-28 0,-28 1 0,28-1 16,-28-28-16,28 28 0,-28-28 15,28 28-15,0 1 16,56-1-16,29 0 0,-57 0 16,29 1-16,-1-1 0,1-28 0,-1 28 15,1 0-15,-29-28 0,29 29 0,-1-1 16,1-28-16,-1 0 0,1 28 0,-29-28 15,0 0-15,1 0 0,-1 0 0,-28-56 16,0 27-16</inkml:trace>
  <inkml:trace contextRef="#ctx0" brushRef="#br0" timeOffset="64533.3294">7859 4918 0,'0'0'0,"56"28"0,1 0 15,-57 1-15,-57-29 16,-27 0 0,55 0-16,-27 0 0,-1-57 0,1 57 15,-1-28-15,1 28 0,-1-57 0,1 57 16,27-28-16,1 28 0,0-28 0,-1 28 16,1 0-16,28 56 15,57 1-15,-1-1 0,1 1 16,-1-1-16,1 1 0,-1 28 0,29-1 15,0-27-15,0 28 0,0-29 16,-29 29-16</inkml:trace>
  <inkml:trace contextRef="#ctx0" brushRef="#br0" timeOffset="64998.052">10290 6755 0,'-28'-85'16,"0"85"-16,28-56 16,-29 27-1,29 58 1,29 84-1,-29-85-15,56 141 16,-56-140-16,0 27 0,0 29 16,0-57-16,0 57 15,-28-57-15,-29-28 16,-84-56 0,113 56-16,-85-85 15</inkml:trace>
  <inkml:trace contextRef="#ctx0" brushRef="#br0" timeOffset="67842.6114">25103 2035 0,'28'-28'0,"1"-1"15,-1 29-15,0 0 0,1 0 16,-1 0-16,0 0 0,0 0 16,1 29-16,-1-29 15,0 56-15,0-56 0,-28 28 0,29-28 0,-1 29 16,0-29-16,0 28 0,1 0 0,-1 0 15,0 1-15,1-1 16,-29 0-16,0 0 0,0 1 0,0-1 16,0 28-16,-57-27 0,57 27 0,-57-27 15,57 27-15,-56-28 0,28 1 0,-1-1 16,1 0-16,28 0 0,-28 1 16,0-1-16,-1 0 0,1 0 15,28 1-15,0-1 0,0 0 16,0 1-16,0-1 0,57 0 0,-57 29 15,56-29-15,-28 0 0,29 0 0,-29 1 16,0-29-16,1 28 0,-1 0 0,0-28 16,1 0-16,-1 0 0,0 0 0,0 0 15,1 0-15,-29-28 0,28-29 16,0 29-16,-28-28 0,28 27 0</inkml:trace>
  <inkml:trace contextRef="#ctx0" brushRef="#br0" timeOffset="68190.8667">26036 2091 0,'0'0'0,"28"0"0,57 0 16,-57 0-16,85 57 16,85 56-1,-169-85-15,84 85 16,-28 57-1,-85-1 1,-57-112-16,-56 113 16,56-114-16,1-28 0,-29 29 15,-141-29 1,56-169 0,85-85-1,57-29 1,28 170-1,57-56-15,-57 113 0,28-57 16,29 57 0</inkml:trace>
  <inkml:trace contextRef="#ctx0" brushRef="#br0" timeOffset="68487.6286">27054 2063 0,'85'0'0,"-170"0"0,311 113 16,-198-85-16,29 1 0,-1 55 15,29 86 1,-28 28 0,-57-170-16,-85 255 31,85-255-31,-57 0 0,1-28 0,-170 57 31,169-57-31,-113-113 16,114 56-16,28 1 0,-57-86 15,57 1 1,-1-226 0,29 338-16,29-27 15</inkml:trace>
  <inkml:trace contextRef="#ctx0" brushRef="#br0" timeOffset="68856.3754">27732 1978 0,'113'29'15,"-226"-58"-15,368 171 16,-227-114-16,57 57 15,0 56 1,-57-113-16,0 142 16,-28-114-16,0 114 15,-56 28 1,-86-57 0,29-84-1,57-57-15,-114 0 16,85-29-16,57-55 15,-85-171 1,113-56 0,28 29-1,85 169 1,0 84 0</inkml:trace>
  <inkml:trace contextRef="#ctx0" brushRef="#br0" timeOffset="69593.4289">28750 2261 0,'0'-28'0,"28"28"15,0 0-15,29 56 16,-29-56-16,1 57 0,-1-29 15,0 0-15,0 0 0,1 1 0,-29-1 16,28 0-16,0 1 0,-28 27 0,0-28 16,0 29-16,0-29 0,0 29 0,0-29 15,0 28-15,-28-27 0,28 27 0,-57-27 16,57-1-16,-28-28 0,-28 28 16,27-28-16,-56 0 0,57 0 0,-28 0 15,27-28-15,-27 28 0,-1-57 0,29 29 16,-29-29-16,29 29 0,0-28 0,0-1 15,-1 1-15,29-1 0,-28 29 0,28-29 16,0 1-16,0 27 0,0 1 16,0 0-16,57-29 0,-1 57 15,-56-28-15,57 28 0,-29-28 0,0 28 0,1 0 16,-1-28-16,0 28 0,0 0 16</inkml:trace>
  <inkml:trace contextRef="#ctx0" brushRef="#br0" timeOffset="69742.3561">29457 2685 0,'84'56'16,"-55"-56"-16,-58 0 16,-27-28-1,28 28-15</inkml:trace>
  <inkml:trace contextRef="#ctx0" brushRef="#br0" timeOffset="70581.5191">30050 2063 0,'29'-28'0,"-1"28"16,28 0-16,-27 0 0,-1 28 15,0-28-15,0 0 0,1 57 16,-1-57-16,0 28 0,1 0 15,-1 0-15,-28 1 16,0-1-16,0 0 0,0 29 16,-57-29-16,57 0 0,-56 57 15,-1-28-15,1-29 0,27 0 0,1 0 16,0 1-16,0-1 0,-1 0 16,1 0-16,28 1 0,-28-29 15,28 28-15,0 0 0,0 0 16,0 1-16,28-1 0,-28 0 0,57 1 15,-57-1-15,56 0 0,-28 0 16,1-28-16,-1 29 0,0-29 0,0 0 16,1 0-16,-1 0 0,0 0 15,1 0-15,-1-57 0,0 57 16,0-28-16</inkml:trace>
  <inkml:trace contextRef="#ctx0" brushRef="#br0" timeOffset="70926.9403">30955 2120 0,'113'-85'16,"-226"170"-16,283-170 0,-29 57 15,-85 28-15,1 0 0,141 141 32,-170-113-32,29 113 15,-57-84-15,28 113 16,-198 84-1,1-113 1,-29-28 0,-198-141-1,340 28-15,-1-56 0,-169-255 32,226 141-17,0 142-15,28-85 16,29 84-16,-1 1 0,1 28 15,84 57 1,-84-57-16,27 56 16</inkml:trace>
  <inkml:trace contextRef="#ctx0" brushRef="#br0" timeOffset="72744.3341">22389 4974 0,'57'0'0,"-29"0"16,-28-28-16,28 28 0,-84 0 15,56 57-15,-85-57 16,29 56-16,-1 1 0,0-1 0,-27 1 16,-1-1-16,0 1 0,28-1 0,-27 1 15,-58 56-15,86-57 0,-1 1 16,1-1-16,-1 1 0,29-29 0,0 0 16,-1 29-16,1-29 0</inkml:trace>
  <inkml:trace contextRef="#ctx0" brushRef="#br0" timeOffset="72927.0501">21145 4720 0,'0'-28'0,"0"84"16,85 85-16,28 57 15,0 85-15,-28-113 0,0-1 16,85 142-16,-86-141 0,199 225 15,-198-282-15,282 142 32</inkml:trace>
  <inkml:trace contextRef="#ctx0" brushRef="#br0" timeOffset="73160.3296">24340 4889 0,'-113'-28'16,"226"56"-1,-368-56-15,199 28 0,-57 28 16,-28-28-16,84 29 0,0-29 15,1 0-15,-57 0 16</inkml:trace>
  <inkml:trace contextRef="#ctx0" brushRef="#br0" timeOffset="73361.6961">24340 5794 0,'0'-28'16,"0"56"-16,-57-113 16,-112-28-1,-1 28 1,85 29-16,29 27 0,28 1 0,-29 0 16,-28 0-1</inkml:trace>
  <inkml:trace contextRef="#ctx0" brushRef="#br0" timeOffset="73936.3771">29937 6020 0,'142'28'15,"-114"1"-15,28-29 16,-140 0-1,27 0-15,-226 0 16,142 0-16,-29-29 0,-225-27 16,-510-29-1,651 28-15,-1245-225 32,1330 282-32,-227-57 15,113 57 1,227 0-16,-114 29 15,142-29-15,0 0 0,84-29 32</inkml:trace>
  <inkml:trace contextRef="#ctx0" brushRef="#br0" timeOffset="74648.9629">27139 4466 0,'0'-29'16,"0"1"-16,28 28 0,-28-28 15,28 28-15,0 0 16,-28-29-16,29 29 0,-1 0 16,-28 29 62,0-1-47,0 0-15</inkml:trace>
  <inkml:trace contextRef="#ctx0" brushRef="#br0" timeOffset="75039.4582">27252 4324 0,'28'0'47,"-28"28"-32,28-28-15,29 29 16,-29-1-16,0 0 16,1 1-16,-1-1 15,-28 0-15,0 0 0,0 1 16,0-1-16,0 0 0,0 0 0,0 1 15,-28-1-15,28 0 0,-57 0 0,57 1 16,-28-1-16,28 0 0,-29-28 0,29 28 16,-28-28-16,28 29 0,-28-29 0,0 28 15,-1-28-15,29 28 16,-28-28-16,0 0 16,28 29-1,28-29 32,-28 28-47</inkml:trace>
  <inkml:trace contextRef="#ctx0" brushRef="#br0" timeOffset="75236.6354">27280 5313 0</inkml:trace>
  <inkml:trace contextRef="#ctx0" brushRef="#br0" timeOffset="75603.6072">26799 6218 0,'-28'-57'0,"28"114"31,0-29-16,0 29-15,0-29 0,0 28 0,0 1 16,0 0-16,28-1 0,-28 1 16,0-1-16,0 1 0,0-1 0,0 1 15,0-29-15,0 28 0,0-27 0,0-1 16,0 0-16,0 1 0,0-1 0,29 0 16,-1-28-16</inkml:trace>
  <inkml:trace contextRef="#ctx0" brushRef="#br0" timeOffset="75887.2707">27619 6274 0,'57'0'16,"-114"0"-16,227 85 15,-142-57-15,0 57 16,1-56-16,-1 112 15,-28-85-15,0-27 0,0 55 16,-85 58 0,57-114-16,-85 0 15,84-28-15,-112-56 16,0-29 0,56-85-1,85 29 1,56 56-16</inkml:trace>
  <inkml:trace contextRef="#ctx0" brushRef="#br0" timeOffset="76139.7169">28298 6331 0,'84'28'15,"-168"-56"-15,197 113 0,-57-57 0,-28 0 0,29 198 31,-85-56-15,-142-57 0,142-85-16,-113 1 0,112-29 15,-84 0-15,0-142 16,85-27 15,28 84-31,56 0 16,1 85-1</inkml:trace>
  <inkml:trace contextRef="#ctx0" brushRef="#br0" timeOffset="78329.3607">11195 10995 0,'-29'0'0,"29"28"31,57 28-31,-57-27 16,28-1-16,-28 0 0,28 0 15,1 29-15,-1-1 0,0 1 0,1 28 16,27 0-16,1-1 0,-1 29 15,86 142-15,-86-114 0,57 29 0,-28-29 16,0 0-16,28 1 0,-28 27 16,28-27-16,-28-29 0,-1 28 0,-27-28 0,28 0 15,-29-28-15,1 0 0,-29-1 16</inkml:trace>
  <inkml:trace contextRef="#ctx0" brushRef="#br0" timeOffset="78807.082">12382 13680 0,'-28'-57'0,"28"85"31,28-28-31,-28 85 0,57-28 16,-57-1-16,28 1 0,0 28 0,29-1 15,-29 29-15,0-28 0,0 0 0,29 28 16,-1-28-16,-27 28 0,27-28 0,1-1 15,-29 1-15,29 0 0,-1 0 0,-28-29 16,29 29-16,-29-28 0,1-1 16,-1 1-16,0-29 0,0 0 0</inkml:trace>
  <inkml:trace contextRef="#ctx0" brushRef="#br0" timeOffset="80580.1869">14050 10853 0,'56'0'0,"1"0"16,-29 57-16,29-1 0,-1 1 0,1-1 15,28 57-15,84 113 0,-56-84 16,-28 27-16,28-27 0,29 27 0,-29 1 16,0-1-16,0 1 0,0-29 0,0 29 15,0-29-15,0 1 0,0-1 0,-28 0 16</inkml:trace>
  <inkml:trace contextRef="#ctx0" brushRef="#br0" timeOffset="81888.609">11251 14075 0,'-28'0'16,"84"0"-1,-56 29 16,29-29-31,-1 28 16,-28 0-16,28-28 16,-28 28-16,0 1 31,29-29 16,-29 28 0,0 0-47,28-28 15,-28 28-15,28 1 0,-28-1 0,28 28 16,1 1-16,-1 0 0,0-1 0,29 1 16,-29-1-16,29 29 0,-1-29 0,-28 1 15,29-1-15,-29 1 0,29 0 0,-29-1 16,28-28-16,-27 29 0</inkml:trace>
  <inkml:trace contextRef="#ctx0" brushRef="#br0" timeOffset="89370.7505">17527 13001 0,'28'0'0,"-113"0"0,29 0 15,-1 0-15,1 0 0,-1 29 0,1-29 0,-1 0 16,1 0-16,-1 0 0,29 0 0,-29 0 16,29 0-16,0 0 0,0 28 0,-1-28 15</inkml:trace>
  <inkml:trace contextRef="#ctx0" brushRef="#br0" timeOffset="89568.9715">17781 13567 0,'0'28'0,"0"-56"0,-56 56 16,-1-28-16,29 0 0,-255 0 31,170-28-15,85 28-16,0-29 15,28 1-15</inkml:trace>
  <inkml:trace contextRef="#ctx0" brushRef="#br0" timeOffset="89890.7588">18799 12040 0,'0'0'0,"28"0"16,1 57-16,-1 56 15,-28-57-15,28 29 0,-28 57 16,28 225 0,-28 0-1,0-169 1,0-170-16,0 114 15</inkml:trace>
  <inkml:trace contextRef="#ctx0" brushRef="#br0" timeOffset="90135.0348">18743 12973 0,'-57'0'15,"114"0"-15,-171 28 16,86-28-16,0 29 0,0-1 16,-57 28-1,57-56-15,-85-198 32,113 170-32,-57-311 15,57 226 1</inkml:trace>
  <inkml:trace contextRef="#ctx0" brushRef="#br0" timeOffset="90497.9756">19506 11955 0,'0'0'16,"85"29"-16,28 56 0,-57-57 15,57 85-15,0 85 16,-84-57 0,-1-84-1,-28 112 1,0-112-16,-57 56 0,57-85 0,-56 29 0,56-29 15,-85 28-15,57-56 16,-114 29-16,114-29 16,-28-85-16,-57 0 15,56 28-15,-84-140 0,84 112 16,29 28-16,-85-282 16,113 283-16,56-114 15</inkml:trace>
  <inkml:trace contextRef="#ctx0" brushRef="#br0" timeOffset="90813.2487">20439 12097 0,'0'0'16,"85"28"-16,-1 57 0,-55-57 15,-1 0-15,28 57 0,1 57 32,-29-86-32,-84 255 15,-1-255 1,-56 29 0,-28-28-1,84-57-15,-84-57 16,113 57-16,-57-113 15,28 85-15,-28-142 16,57 114-16,28 28 0,-28-85 16,28 56-16,56-113 15</inkml:trace>
  <inkml:trace contextRef="#ctx0" brushRef="#br0" timeOffset="91152.4019">21117 12125 0,'226'85'15,"-169"-57"-15,28 29 0,-57-29 16,57 85 0,-85-85-16,28 29 0,-28 28 0,0-29 15,-56 85 1,-114 29-16,-28-113 31,-28-114-15,0-141-1,113 0 1,84 142-16,1-142 0,28 141 16,0 1-16,57-29 0,-1 85 15,57-56 1,-84 56-16,-1 0 0,28 0 0,29 28 15</inkml:trace>
  <inkml:trace contextRef="#ctx0" brushRef="#br0" timeOffset="92066.2176">19054 15291 0,'-57'-57'0,"114"114"16,-114-142-16,57 57 0,226-29 16,-169 57-1,310 28 1,-310-28-16,28 29 15,-57-1-15,0 0 16,-28 57-16,-170 198 16,-56-29-1,0-113 1,113-28 0,113-84-1,0-1-15,0 0 0,113 57 16,-85-57-16,29-28 0,28 28 15,113 1 1,0-171 0,-170 114-16</inkml:trace>
  <inkml:trace contextRef="#ctx0" brushRef="#br0" timeOffset="92331.0818">20100 15375 0,'0'0'0,"56"0"0,85 29 16,-112 27-16,169 29 16,-142-28-16,114 84 15,-57 113 1,-113-197-16,-85 112 16,28-112-16,-112 56 15,-86-85 1,58-169-1,112-29 1,56 142-16,29-142 16,0 142-16,0-28 0,29-1 15,27 29-15,-56 0 16</inkml:trace>
  <inkml:trace contextRef="#ctx0" brushRef="#br0" timeOffset="92616.1305">22050 15404 0,'57'28'15,"-114"-56"-15,114 84 0,-57-28 0,-29 57 16,-55-28-16,27-1 0,0 29 15,-338 424 1,112-85 0,142-113-1,56-198 1,85-85 0,0-84-16</inkml:trace>
  <inkml:trace contextRef="#ctx0" brushRef="#br0" timeOffset="92754.1481">21174 14867 0,'0'0'16,"56"56"-16,29 142 16,-28-85-16,-29-28 0,57 141 15,0 0 1</inkml:trace>
  <inkml:trace contextRef="#ctx0" brushRef="#br0" timeOffset="92926.1247">21937 16817 0,'57'56'0,"-29"-27"0,0-1 0,29 0 15,-29-28-15,0 57 16,0-57-16,-28 28 15,-56-28-15,-29 28 16</inkml:trace>
  <inkml:trace contextRef="#ctx0" brushRef="#br0" timeOffset="93993.483">22022 13793 0,'141'0'16,"-84"28"-16,141 85 15,-142-85 1,396 283 0,-367-254-16,-28 27 0,84 30 15,-28 55 1,85 283 0,-170-367-16,1 198 15,-86 112 1,-113 29-1,-56-113 1,57-113 0,-481 283-1,565-397-15,-28-27 0,-114 84 16,-225 29 0,198-85-1,-538-1 1,651-84-16,-198 0 15,28 0 1,198 0-16,-142-28 16,170 28-16,-141-56 15,-85-86 1,0-27 0,29-57-1,55 0 1,58-29-1,56 57 1,84 114-16,-27-143 16,56 143-16,0-1 0,-28-85 15,28-169 1,84 28 0,58 29-1,56 27 1,56 57-1,57-28 1,28 57 0,-56-1-1,-29 29 1,-112 56 0,-86 57-16,86-29 15,-86 57-15,1-28 0,-1 28 0,29-28 16,85-1-1,-114 1-15,114 0 16,-114 28-16,1 0 0,310-28 31,-310 28-31,141 28 16,-142-28-16,1 0 0,56 28 16,-56 0-16,84 29 15</inkml:trace>
  <inkml:trace contextRef="#ctx0" brushRef="#br0" timeOffset="106332.1104">25358 9186 0,'0'28'0,"56"-28"0,-56 28 15,0 29-15,0-29 16,0 0-16,0 0 0,0 29 0,0 0 16,0-1-16,0 29 0,0-29 0,0 29 0,0 0 15,0 0-15,0 0 0,0-1 16,28 1-16,-28 0 0,0 0 0,0-1 15,0-27-15,0 28 0,0-29 0,29 1 16,-29-29-16,0 0 0,0 1 0,0-1 16,0-85-1,0 29-15,0-28 0,-29-1 0,29-28 16,0 29-16,0-57 0,-28 28 0,28 0 16,0-28-16,0 28 0,0 0 0,0 1 15,0-1-15,0 0 0,0 0 0,0 29 16,57-1-16,-57 1 0,28-1 15,0 29-15,29 0 0,-29-1 0,0 29 16,1-28-16,27 28 0,-28 0 0,1 0 16,-1 0-16,0 85 0,0-85 0,1 56 15,-1 1-15,-28 0 0,28-1 0,1 1 16,-29 27-16,28-27 0,-28 28 0,0-29 16,0 29-16,0-28 0,0-1 0,0 1 15,-28-1-15,28-28 0,-57 29 0,57-29 16,-85-28-16,57 28 0,0-28 0,-1 0 15,-27 0-15,28 0 0,-1 0 0,1-56 16,0 56-16,-29-57 0,29 29 16,28 0-16,-28 0 0,-1-29 0,29 29 0,0 0 15,-28-1-15,28 1 0,0 0 0,0-1 16</inkml:trace>
  <inkml:trace contextRef="#ctx0" brushRef="#br0" timeOffset="106660.2278">26262 10062 0,'0'0'0,"57"28"0,28 0 16,-57-28-16,57 0 15,-57 0-15,28-28 16,-27 28-16,-1-56 15,-28 27-15,0 1 16,-113-29 0,28 57-1,-28 0 1,56 57 0,29 28-1,28 0 1,57-57-16,-1 57 15,29-85 1</inkml:trace>
  <inkml:trace contextRef="#ctx0" brushRef="#br0" timeOffset="106971.4109">27167 9977 0,'0'0'0,"28"-28"0,0-1 15,-84 1 1,28 28-16,-1 0 16,-56 57-1,57-1 1,28 57 0,0-56-1,0-29-15,-28 29 16,0-29-16,28 0 0,-29 0 15,1 1-15,-57-1 16,29-28 0,56-28-1,-28-142 1,28 142 0</inkml:trace>
  <inkml:trace contextRef="#ctx0" brushRef="#br0" timeOffset="107251.3149">27647 10034 0,'29'0'15,"-86"0"1,29 0-1,-85 0-15,85 0 16,-1 0-16,1 56 0,0-56 0,-1 28 16,1 29-16,28-29 0,-28 0 0,28 1 15,0-1-15,0 28 0,0-27 0,0-1 16,0 0-16,28-28 0,-28 28 16,28-28-16,-28 29 0,29-29 15,27 0-15,-27 0 0,-29-57 16</inkml:trace>
  <inkml:trace contextRef="#ctx0" brushRef="#br0" timeOffset="107608.1119">27760 9920 0,'0'57'15,"0"-114"-15,0 142 0,0 28 16,0-84-16,0-1 16,0 85-1,0-85-15,29 57 16,-1-85-16,0 28 16,1-28-16,27 28 15,-28-28-15,1 0 16,27-56-1,-28-29 1,29-56 0,-57 28-1,0 28 1</inkml:trace>
  <inkml:trace contextRef="#ctx0" brushRef="#br0" timeOffset="108229.2782">28354 10288 0,'28'-28'15,"1"28"-15,27 0 16,29 0 0,-57 0-1,-28-29-15,85 1 16,-85 0-16,28 0 16,-28-29-1,-56 57 1,-1-28-1,1 28-15,-1 169 32,29-140-32,28 27 15,0 1 1,28-29 0,0 0-1,1-28 1,-29 28-16,56-28 15,-27 0 1,55-141 0,-84 113-16,57-29 15,-29 1 1,0 28-16,57-29 16,-56 57-16,-1 0 15,0 57 1,-28-29-16,28 57 15,-28-57-15,29 0 0,-29 198 32,28-113-17,-28-56 1,28-29-16</inkml:trace>
  <inkml:trace contextRef="#ctx0" brushRef="#br0" timeOffset="108484.3886">29202 9101 0,'0'-57'15,"0"114"1,0-1-1,0-27-15,28 84 16,-28-29-16,29-27 0,-29 28 0,28-29 16,-28 29-16,28 28 0,-28-28 15,29 0-15,-1 84 0,0-112 16,-28 28-16,28-29 0,1 1 0,-29-29 0,28 28 16,-28-27-16,28-29 0</inkml:trace>
  <inkml:trace contextRef="#ctx0" brushRef="#br0" timeOffset="108648.5605">29626 9949 0,'-56'-29'15,"27"29"-15,1 0 16,-85-28 0,-28 28-1,28 0 1,84 0-16,-27 0 15,28 28-15</inkml:trace>
  <inkml:trace contextRef="#ctx0" brushRef="#br0" timeOffset="108972.071">29937 9836 0,'85'28'16,"-170"-56"-16,227 56 0,-58 0 16,-55 29-16,-1-29 0,0 29 15,-28-29-15,0 85 16,0-57-16,0-27 0,-28 55 16,28-27-16,-113-1 15,85-27-15,-29-29 0,1 0 16,-58-142-1,30-84 1,55 57 0,86 84-1,28 57 1,-29 28 0</inkml:trace>
  <inkml:trace contextRef="#ctx0" brushRef="#br0" timeOffset="120739.532">25273 11814 0,'0'-28'0,"0"0"0,28 28 15,0 56 1,-28 1-1,29-29-15,-29 28 0,0-27 16,28 27-16,-28 1 0,0-1 16,0 29-16,28 56 0,-28-56 0,0 0 15,0 0-15,0 0 0,0-1 0,0 1 16,0-28-16,0-1 0,0 1 0,0-29 16,0 0-16,0 1 0,0-86 31,0 29-31,0-29 15,0 1-15,-28-29 0,28 0 0,0 0 16,-57 1-16,57-29 0,-28 28 0,28 0 16,0 0-16,0 0 0,0 1 15,0-1-15,0-28 16,0 56-16,57-56 0,-29 85 0,-28 0 16,56-1-16,-27 29 0,-1 0 0,0 0 15,0 0-15,1 0 0,-1 29 0,0 27 16,-28 1-16,29-29 15,-29 28-15,0 1 0,0-1 0,0-27 16,0 27-16,0-27 0,-85 84 16,56-85-1,-27-28-15,28 0 0,28-28 16,-29 28-16,1-57 0,28 1 16,0 27-16,0 1 0,0 0 0</inkml:trace>
  <inkml:trace contextRef="#ctx0" brushRef="#br0" timeOffset="121048.2412">25951 11955 0,'29'57'15,"-29"-29"-15,0 29 16,0 56 0,-29-28-1,29-29 1,0-112 15,0-1-31,57-28 16,-29 57-16,0-85 15,1 85-15,-1-1 0,0-27 16,0-1 0</inkml:trace>
  <inkml:trace contextRef="#ctx0" brushRef="#br0" timeOffset="121418.2311">26206 11955 0,'84'57'0,"-55"0"16,27-57-16,-27 28 0,-1-28 15,57 28 1,-57-28 0,0 0-1,-28-28 1,0 0-16,-28 28 15,-29-29 1,-27 29 0,27 57-1,29-1 1,-1-56-16,29 85 16,0-57-16,0 1 0,57-1 15,-57 0-15,28 29 16,1-57-16,-1 28 15,57 0 1</inkml:trace>
  <inkml:trace contextRef="#ctx0" brushRef="#br0" timeOffset="121692.0385">26799 12097 0,'29'-28'15,"-29"-1"1,0 1 0,-29 28-1,-27 0 1,-1 85 0,57 56-1,0-28 1,0-85-16,29 86 15,-1-86-15,-28 0 0,85 57 32,-57-57-32,0-28 15</inkml:trace>
  <inkml:trace contextRef="#ctx0" brushRef="#br0" timeOffset="121904.864">27110 12153 0,'29'0'0,"-29"57"15,0-29 1,0 57 0,0-57-16,0 85 15,0-84-15,0-1 0,0 28 16,0 29-1,0-57-15</inkml:trace>
  <inkml:trace contextRef="#ctx0" brushRef="#br0" timeOffset="122376.7178">27478 12040 0,'56'0'0,"-27"0"0,-29 29 16,28-29-16,-28 56 0,28-56 15,-28 28-15,28-28 0,1 29 0,-1-1 16,0 0-16,-28 0 0,28 1 16,-28-1-16,0 0 0,29 0 0,-29 1 15,0-1-15,0 29 0,0-29 0,0 0 16,0 0-16,0 1 0,0-1 15,-57 0-15,1 0 16,-1-28-16,29 0 16,0 0-16,-1-28 0,1 28 0,0-56 0,0 56 15,-1-57-15,1 29 16,0 0-16,-1-57 0,29 56 16,0 1-16,0 0 0,0 0 0,0-1 15,0 1-15,57 0 0</inkml:trace>
  <inkml:trace contextRef="#ctx0" brushRef="#br0" timeOffset="123172.6947">28580 12408 0,'29'0'15,"-58"0"48,1 0-48,-29 0-15,29 0 16,0 0-16,0 0 0,-1 0 16,1-29-16,0 29 15,0 0-15,-1 0 16,1 0-16,28 29 31,57-29-31,-29 0 16,-28 28-16,28-28 0,29 0 15,-29 0-15,0 0 16,0 0-16,1 0 0,-1 0 16,0 0-16,1 0 15,-86 0 17,57-28-32,-28 28 0,-29 0 15,29 0-15,0 0 0,-1 0 16,1-29-16,0 29 0,0 0 15,-1 0-15</inkml:trace>
  <inkml:trace contextRef="#ctx0" brushRef="#br0" timeOffset="124436.0311">20241 7377 0,'-57'-57'0,"57"29"15,-28 0-15,0-1 31,28 284-15,0-199 0,0 227-16,0-170 15,0 0-15,56 678 16,-56-225 15,29-312-31,-1 114 16,-28-312-16,28-56 31,-28-56-31,28 27 0,-28 1 16,0-29-16,0 1 0,0-1 0</inkml:trace>
  <inkml:trace contextRef="#ctx0" brushRef="#br0" timeOffset="124832.6453">19591 7066 0,'0'28'15,"0"57"-15,28 0 16,-28 28-1,85 395 1,-57-394-16,0 225 16,-28-198-1,57 763 1,-29-790-16,-28 225 16,0-28-1,28-114 1,-28 114-1,0-282-15,29-29 16,-29-142 0,56-84-1</inkml:trace>
  <inkml:trace contextRef="#ctx0" brushRef="#br0" timeOffset="125665.2429">20665 9412 0,'28'-85'15,"-28"57"-15,0-1 32,0 86-17,0-1-15,-28 29 16,-57 85 0,85-142-16,-85 142 15,57-114-15,-29 142 16,-27 85-1,-1-57 1,0-85 0,0-56-1,29-29 1,-1-56 0,29 0-16,-29-84 15,29 55-15,0 1 0,-29-57 16,29 29-1,0-1-15,-198-282 16,197 283-16,1-1 0,-113-169 31,112 169-15,1 57 0,56 0 265,1 0-266,-1 0-15,0 0 16</inkml:trace>
  <inkml:trace contextRef="#ctx0" brushRef="#br0" timeOffset="137806.4323">29259 11899 0,'0'-28'16,"0"-1"0,28 1-16,29 0 15,-29 28 1,0 0-16,0 0 0,1 0 15,-1 56-15,0 1 16,-28-29-16,0 0 0,0 1 0,0 27 16,0-27-16,0 27 0,0-28 0,-28 29 15,28-29-15,-57 29 0,57-29 0,-28 0 16,28 0-16,-28 1 0,0-1 16,28 0-1,0 1 1,56-29-16,-28 28 15,1-28-15,27 0 0,-28 0 0,1 0 16,27 0-16,-27 0 0,-1 0 0,0-28 16,0 28-16,1-57 0</inkml:trace>
  <inkml:trace contextRef="#ctx0" brushRef="#br0" timeOffset="138071.4305">29937 11871 0,'29'0'0,"-1"0"16,28 0-16,29 84 16,-85-27-16,57 28 15,-57-57-15,28 29 16,-28-1-16,-57 57 16,29-85-16,-57-28 15,-28-113 1,57 0-1,56 0 1,28 113 0,57 29-1</inkml:trace>
  <inkml:trace contextRef="#ctx0" brushRef="#br0" timeOffset="138304.9411">30276 12690 0,'0'0'0,"0"29"0,-28-1 16,0 0-1,0-28-15,-1 0 0,-55 28 16,27 1-16,1-29 0,-86 0 16,-169 0-1,57 0 1,84 0-1,114 0 1</inkml:trace>
  <inkml:trace contextRef="#ctx0" brushRef="#br0" timeOffset="138550.7999">29287 12945 0,'0'28'0,"0"57"16,0-57-1,0 170 1,0-170-16,0 85 16,0 0-1,0-28 1,28-28-1,1-57-15,-1 28 16,0-28-16</inkml:trace>
  <inkml:trace contextRef="#ctx0" brushRef="#br0" timeOffset="138830.9929">29683 13086 0,'0'0'0,"28"0"0,85 0 16,-85 28-16,1-28 0,27 57 15,29-1 1,-57 57 0,-56 29-1,-85-57 1,28-57-1,57-28-15,-57-57 16,85 29-16,-28-29 16,28 29-16,0-57 15,0 57-15,28 0 0</inkml:trace>
  <inkml:trace contextRef="#ctx0" brushRef="#br0" timeOffset="139082.5038">30333 13227 0,'85'113'15,"-170"-226"-15,170 255 0,-85-58 16,0-55-16,-28 56 16,-29-57-16,-28 0 15,-28-28 1,57-85-1,27 29 1,29 27-16,57-55 16,-29 55-16,-28 1 15</inkml:trace>
  <inkml:trace contextRef="#ctx0" brushRef="#br0" timeOffset="139719.5644">30898 11984 0,'0'-29'15,"0"86"1,0 0-16,0 84 16,29 142-1,-29 112 1,0-56-1,0-113 1,0-197-16,0 84 16,0-85-16,0 0 0,-29-28 15,1-113 1,-28-113 0,56-141-1,-29-1 1,86 57-1,84 114 1,1 140 0,27 57-1,-27 85 1,-58 0 0,-84-29-16,29 29 15,-29 0-15,-29-57 16,29 0-16,-169 57 15,27-85 1,29-170 0,57 1-1,56 112-15,0-112 16</inkml:trace>
  <inkml:trace contextRef="#ctx0" brushRef="#br0" timeOffset="140035.4135">31860 12097 0,'0'0'0,"0"56"0,-57 57 16,57-56-1,0-29-15,0 29 0,-28-1 16,-1 1 0,29-85-1,57-86 1,-57 86-16,28-141 16,1 140-16,-29-27 0,28-29 15,57-85 1,-1 86-1,-84 55 1</inkml:trace>
  <inkml:trace contextRef="#ctx0" brushRef="#br0" timeOffset="140364.2333">32142 12210 0,'57'28'0,"-114"-56"0,142 84 15,56-56 1,-112 0-16,-1-28 16,0 28-16,-28-28 15,0 0-15,0-1 32,-28 29-32,-85 0 15,28 0 1,-28 85-1,85 0 1,-1-57-16,29 114 16,0-114-16,29 28 15,-29-27-15,85 27 16,-85-28-16,28-28 0,0 0 16,29 0-1</inkml:trace>
  <inkml:trace contextRef="#ctx0" brushRef="#br0" timeOffset="140686.1109">32651 12238 0,'0'-28'0,"0"56"0,28-84 16,-28 27 0,-28 29-1,-28 0 1,27 0-16,29 57 0,-56-57 16,56 28-16,0 0 0,0 1 0,-29-1 15,29 0-15,0 0 0,0 1 0,0-1 16,0 0-16,0 1 0,0-1 15,0 0-15,29-28 0,-29 28 0,28-28 16,-28 29-16,28-29 0,1 0 16,-1 0-16</inkml:trace>
  <inkml:trace contextRef="#ctx0" brushRef="#br0" timeOffset="140918.3323">32934 12040 0,'0'29'15,"0"-1"-15,0 28 16,0-27-16,0-1 0,0 0 16,-28 29-16,28-29 0,0 28 0,0-27 15,-29 27-15,29-27 0,0 27 0,0-28 16,-28 1-16,28-1 0,0 0 15,0 0-15</inkml:trace>
  <inkml:trace contextRef="#ctx0" brushRef="#br0" timeOffset="141251.2581">33188 12153 0,'113'85'0,"-226"-170"16,283 198-16,-114-56 16,-27-29-16,-29 0 0,28 29 15,-28-29-15,0 85 16,-57-56-16,57-29 0,-28-28 15,-85 57 1,28-57 0,0-113-1,57 0 1,28 56-16,0-113 16,28 142-16,-28-28 15,57 27-15,-29 1 16</inkml:trace>
  <inkml:trace contextRef="#ctx0" brushRef="#br0" timeOffset="151652.1352">25386 15093 0,'56'-28'0,"-112"28"15,-1 28 1,1-28-16,28 0 16,-1 0-16,1 0 0,0 0 15,-1-57-15,1 57 16,28-28-16,28 28 15</inkml:trace>
  <inkml:trace contextRef="#ctx0" brushRef="#br0" timeOffset="151846.3642">25584 15319 0,'-29'0'31,"-27"0"-31,-1 0 16,1 0-16,-29 0 16,-28 0-1,85 0-15,-1 28 0,1-28 16</inkml:trace>
  <inkml:trace contextRef="#ctx0" brushRef="#br0" timeOffset="164126.9788">26658 14697 0,'28'0'0,"1"0"16,-1 0-16,0 57 16,0-57-16,-28 28 0,29-28 15,-29 56-15,0-27 0,0-1 0,0 28 16,0-27-16,-57-1 0,57 0 0,-56 1 15,27 27-15,1-56 0,0 28 0,-1 1 16,-27-29-16,28 0 0,-1 0 0,1 0 16,0-57-16,0 57 0,-1-56 0,1 27 15,28-27-15,-28-1 0,28 1 16,0 27-16,0-27 0,0-1 0,0 29 16,0 0-16,28 0 0,-28-1 0,57 29 15,-29-28-15,28 28 0</inkml:trace>
  <inkml:trace contextRef="#ctx0" brushRef="#br0" timeOffset="164422.44">26771 15093 0,'113'113'16,"-56"-57"-16,-29 29 15,-28-57-15,0 1 0,-57 55 16,29 1 0,-170 57-1,142-114-15,27-28 16,1 0-16,-113-28 16,84-85-1,57 84-15,0-84 16,0 57-16,57-57 15,56 28 1,-57 28 0</inkml:trace>
  <inkml:trace contextRef="#ctx0" brushRef="#br0" timeOffset="164880.8405">27308 14386 0,'0'0'0,"28"0"0,1 28 16,-29 29-16,28-29 0,0 29 15,57 141 1,-28 28 0,-29-57-1,-28-112-15,0 56 16,0-57-16,0-27 0,-57 27 15,1-56-15,-57 28 16,56-28-16,29 0 0,-198-310 31,169 55-15,57 170 0,0 29-16,198-57 15,-85 113 1,-85 85-16</inkml:trace>
  <inkml:trace contextRef="#ctx0" brushRef="#br0" timeOffset="165121.6325">27902 15658 0,'-396'141'46,"792"-282"-46,-905 282 0,396-141 0,-28-56 0,-368 28 32,424 28-32,-254 0 15,254 0-15,28 0 16,-27 0 0,55 0-1</inkml:trace>
  <inkml:trace contextRef="#ctx0" brushRef="#br0" timeOffset="165342.3631">26404 15969 0,'56'198'16,"-56"-170"-16,0 29 0,0 27 15,0-27-15,0 310 32,0-310-32,0 28 15,0-57-15,28 0 16,29 0-16,-29-28 16</inkml:trace>
  <inkml:trace contextRef="#ctx0" brushRef="#br0" timeOffset="165621.9027">26828 16223 0,'169'0'16,"-112"0"-16,-29 29 15,0-29-15,1 28 0,84 170 31,-113-170-31,0 0 16,-198 114 0,169-142-16,1 0 0,0 0 0,-29 0 15,29 0-15,-28-29 16,27-84 0,29-28-1,85 84-15</inkml:trace>
  <inkml:trace contextRef="#ctx0" brushRef="#br0" timeOffset="165854.3369">27421 16139 0,'142'84'16,"-284"-168"-16,425 366 31,-283-225-31,28 56 16,-84-28-16,-114 28 31,85-113-31,57 0 16,0 0-16,-1-57 0,-55-112 31,84 140-31,113-140 16</inkml:trace>
  <inkml:trace contextRef="#ctx0" brushRef="#br0" timeOffset="166060.6225">28495 15517 0,'0'0'0,"-28"0"0,28 56 31</inkml:trace>
  <inkml:trace contextRef="#ctx0" brushRef="#br0" timeOffset="166628.2005">28976 15093 0,'28'0'0,"-56"0"0,85 28 16,-29 57-1,0 0-15,-28-29 0,0 85 16,0-84-16,0 28 0,0-29 0,0 29 16,0 28-16,0 311 15,-28-367 1,-29 254 0,29-311-1,0-57 1,28 29-16,0-29 0,-28 1 0,28-170 15,0-142 1,28-28 0,0 199-1,29 140-15,84-197 16,-85 197 0,-27 29-16,112 28 15,-84 28-15,27 85 16,-55-56-16,-29-1 0,28 57 15,-28-56-15,0 84 16,-28-113-16,28 1 16,-170-58-1,114-140 1,27 28 0,29 56-1,57 28 1</inkml:trace>
  <inkml:trace contextRef="#ctx0" brushRef="#br0" timeOffset="166911.3311">30079 15262 0,'-29'85'0,"58"-170"0,-58 198 0,1 0 16,0-84-16,28-1 0,-57 57 31,57-142-15,29-56 0,27-28-1,1 84-15,-1-27 16,-28 27-16,29 29 0,-1 0 15,-27-1-15,84-27 16</inkml:trace>
  <inkml:trace contextRef="#ctx0" brushRef="#br0" timeOffset="167235.0541">30446 15291 0,'0'28'15,"0"-56"-15,57 112 16,-1-84-16,-28 0 16,29-84-1,-29-1 1,-28 0 0,0 57-1,-28 0-15,0 28 16,-1 0-16,-27 0 0,28 0 15,-29 84 1,29 58 0,28-1-1,0-113-15,56 29 16,-56-29-16,29-28 0,27 28 16,-28-28-16</inkml:trace>
  <inkml:trace contextRef="#ctx0" brushRef="#br0" timeOffset="167514.4801">31238 15121 0,'0'-28'15,"-57"28"-15,29 0 16,-85 0-1,84 0-15,-55 0 16,84 28-16,-29-28 0,1 85 16,28 28-1,0-28 1,28-57-16,29 57 16,-57-57-16,28-28 0,-28 28 0,113 57 31,-84-85-31</inkml:trace>
  <inkml:trace contextRef="#ctx0" brushRef="#br0" timeOffset="167685.3183">31294 15008 0,'0'57'16,"0"-1"-16,28 29 15,1 113 1,-29-142-16,28 57 16,-28-84-16,28-1 0</inkml:trace>
  <inkml:trace contextRef="#ctx0" brushRef="#br0" timeOffset="167937.3672">31803 15347 0,'0'0'0,"57"113"16,-29-85-16,-28 86 15,0 55 1,-85-84 0,0-113-1,29-170 1,56 141-16,0-112 15,0 112-15,56 1 0,1-29 16,-57 57-16,85-29 16,-57 57-16</inkml:trace>
  <inkml:trace contextRef="#ctx0" brushRef="#br0" timeOffset="168606.1838">25527 17382 0,'-28'0'0,"0"28"16,-1-28-16,1 0 16,0 29-16,0-29 0,-29 0 0,29 0 0,0 0 15,-29 0-15,29 0 16,-29-29-16,29 29 0,28-28 0,-28 28 16,28-28-16</inkml:trace>
  <inkml:trace contextRef="#ctx0" brushRef="#br0" timeOffset="168797.7374">25499 17834 0,'0'0'0,"28"0"0,-84 0 32,27-28-17,-140-57 1,84 1-1,57 55 1</inkml:trace>
  <inkml:trace contextRef="#ctx0" brushRef="#br0" timeOffset="169136.3614">26093 17495 0,'28'-28'16,"-56"56"-16,141-56 16,-85 28-16,57 28 15,28 29 1,-85-29-16,-28 0 15,0 1-15,-28 112 16,-85-56-16,84-57 16,1 0-16,-85 0 15,85-28-15,-57-56 16,57 56-16,0-113 16,28 0-1,84 56 1,1 57-16</inkml:trace>
  <inkml:trace contextRef="#ctx0" brushRef="#br0" timeOffset="169283.1863">26573 18004 0,'28'57'0,"-56"-114"0,56 142 15,1-113 16</inkml:trace>
  <inkml:trace contextRef="#ctx0" brushRef="#br0" timeOffset="169593.6641">27195 17552 0,'57'0'0,"-114"0"0,227 0 31,-114 28-31,-27-28 0,-1 57 0,-28-29 16,28 113 0,-113-56-1,-56-29 1,0-112-1,56-85 1,56 56 0,29 28-1,0 29-15,57 0 16,-29 28-16</inkml:trace>
  <inkml:trace contextRef="#ctx0" brushRef="#br0" timeOffset="169832.4414">27365 18032 0,'28'57'16,"-56"-114"-16,84 142 0,29 85 15,-85-142 1,0 0-16,0 0 0,-28 57 16,-29-57-16,-28 29 15,57-57-15,0 0 16,0 0-16,-29 0 15,29-57-15,0-140 16,84-29 0,57 84-1</inkml:trace>
  <inkml:trace contextRef="#ctx0" brushRef="#br0" timeOffset="170230.0543">28128 17806 0,'0'28'31,"28"-28"-15,-28 29-16,29-29 16,-1 0-16</inkml:trace>
  <inkml:trace contextRef="#ctx0" brushRef="#br0" timeOffset="170967.2143">28637 17269 0,'0'0'0,"0"-28"0,0 84 32,28-27-32,0 84 15,-28-85-15,29 255 32,-29-227-32,0 1 0,28-1 15,-28 199 1,0-114-1,0-85 1,-28-56 0,28-56-1,-29-1-15,1-56 16,0 0-16,28 0 16,-28-169-1,28 197-15,0-85 16,56 57-16,-56 57 15,85-86 1,-57 114-16,85 0 16,-84 28-16,-1 0 0,0 0 0,113 141 31,-84-28-15,-57-56-16,0 56 15,0-85-15,-57 85 16,-27-56-1,-29-57 1,113-57-16,-85-141 31,85 170-31,0 0 0,0-29 16,56 29-16,-27 0 16</inkml:trace>
  <inkml:trace contextRef="#ctx0" brushRef="#br0" timeOffset="171275.9366">29485 17213 0,'85'56'15,"-85"-28"-15,56 57 16,-27 28-1,-29-84-15,0 84 16,-57-57-16,57-28 0,-28 1 16,-1-29-16,-27 0 15,28 0-15,28-57 0,0 1 0,0 27 16,0-112 0,84 0-1,1 28 1,-28 84-16,-1 29 15</inkml:trace>
  <inkml:trace contextRef="#ctx0" brushRef="#br0" timeOffset="171604.5117">29909 17326 0,'85'56'31,"-170"-112"-31,198 112 0,-28 1 15,-57-57-15,0 28 0,1-28 16,-1 0 0,0 0-16,-28-57 0,0 29 15,-56 0-15,-29-29 32,57 29-32,-29 28 15,29 0-15,0 0 0,28 28 0,-29 114 16,29 27-1,57-84 1,-1-28 0,-27-57 15,55-113-15</inkml:trace>
  <inkml:trace contextRef="#ctx0" brushRef="#br0" timeOffset="171885.976">30587 17213 0,'0'-29'15,"-28"29"1,28-28-1,-28 28-15,-29 0 16,29 0-16,0 57 16,28-1-16,0-28 0,-28 1 15,28 27-15,0-28 0,0 1 0,0 27 16,0-27-16,0-1 0,0 0 0,0 0 16,28 1-16,-28-1 0,0 0 0,56-28 15,-56 28-15,29-28 0,-29 29 0,28-29 16,-28 28-16,28-28 0</inkml:trace>
  <inkml:trace contextRef="#ctx0" brushRef="#br0" timeOffset="172082.3435">30729 17184 0,'28'0'15,"-56"0"-15,84 0 0,-56 29 16,29 112-1,-29-85-15,28 86 16,-28-114-16,0 0 0,0 57 16,0-57-1,0 29 1</inkml:trace>
  <inkml:trace contextRef="#ctx0" brushRef="#br0" timeOffset="172393.0789">31068 17100 0,'0'0'0,"28"0"0,1 28 16,-1 0-16,28 57 16,29 56-1,-28 29 1,-57-57-1,0-85-15,-57 29 16,1-57-16,-1 0 16,29 0-16,0-29 0,-57-84 15,56 85-15,29-28 0,-28-29 16,28-113 0,0 113-1,142-28 1,-114 113-16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6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83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81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60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601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59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54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475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607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180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74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C94C-E580-4355-9D6C-FD301776906D}" type="datetimeFigureOut">
              <a:rPr lang="es-CO" smtClean="0"/>
              <a:t>1/08/2023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D658-A27E-4CF6-A4AE-DDD64166F7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753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/>
              <p14:cNvContentPartPr/>
              <p14:nvPr/>
            </p14:nvContentPartPr>
            <p14:xfrm>
              <a:off x="183240" y="264600"/>
              <a:ext cx="11897280" cy="633924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80" y="255240"/>
                <a:ext cx="11916000" cy="63579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/>
          <p:cNvSpPr txBox="1"/>
          <p:nvPr/>
        </p:nvSpPr>
        <p:spPr>
          <a:xfrm>
            <a:off x="5738883" y="354842"/>
            <a:ext cx="587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LOS DATOS SON LO M</a:t>
            </a:r>
            <a:r>
              <a:rPr lang="es-CO" sz="2800" b="1" dirty="0" smtClean="0"/>
              <a:t>ÁS IMPORTANTE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40067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/>
              <p14:cNvContentPartPr/>
              <p14:nvPr/>
            </p14:nvContentPartPr>
            <p14:xfrm>
              <a:off x="844560" y="284760"/>
              <a:ext cx="11205360" cy="639036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275400"/>
                <a:ext cx="11224080" cy="64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Zapata</dc:creator>
  <cp:lastModifiedBy>Juan Camilo Zapata</cp:lastModifiedBy>
  <cp:revision>4</cp:revision>
  <dcterms:created xsi:type="dcterms:W3CDTF">2023-08-01T23:14:54Z</dcterms:created>
  <dcterms:modified xsi:type="dcterms:W3CDTF">2023-08-02T01:16:59Z</dcterms:modified>
</cp:coreProperties>
</file>