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08T23:06:44.06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 1470 0,'57'28'0,"-57"0"15,-85-28 17,0 0-32,29 0 0,-29 0 0,0 0 0,29 0 0,-171-28 31,86 0-16,84-1 1</inkml:trace>
  <inkml:trace contextRef="#ctx0" brushRef="#br0" timeOffset="328.9137">1951 1526 0,'-29'0'0,"29"28"0,-28 1 15,28-1 1,0 0-16,0 0 0,0 1 0,0-1 16,0 0-16,0 29 0,0-29 0,0 28 15,0-27-15,0 27 0,0 1 0,0-1 16,0 1-16,0-1 0,57 1 0,-57-1 16,0 1-16,0-29 0,0 29 0,28-29 15,-28 0-15,0 1 0,28-1 0,-28 0 16,28-28-16</inkml:trace>
  <inkml:trace contextRef="#ctx0" brushRef="#br0" timeOffset="618.239">2290 2176 0,'28'0'0,"-28"28"15,0 29-15,0-1 16,28 86 0,-28-29-1,29 0 1,-1-28-1,0-85 1</inkml:trace>
  <inkml:trace contextRef="#ctx0" brushRef="#br0" timeOffset="1164.6891">2686 2091 0,'0'57'0,"0"-29"16,28 29-16,-28 112 31,0-112-31,28 112 0,-28-112 16,28 282-1,-28-282 1,29 56-16,-29-57 0,0-28 16,0 1-16,28 27 15,-28-112 1,0-57 0,-57-85-1,57-57 1,0 1-1,0 84 1,0 142-16,29-85 16,-1 85-1,-28 0-15,170-57 16,-57 85 0,-57 141-1,-56 57 1,-113 0-1,-28-85 1,28-85 0,56-56-1,57-85 1,-28 28 0</inkml:trace>
  <inkml:trace contextRef="#ctx0" brushRef="#br0" timeOffset="1506.2762">3194 2176 0,'85'0'16,"-28"0"-16,-29 0 0,29 28 15,-1 29 1,1-1 0,-57 29-1,-57 28 1,-56-28 0,0-57-1,56-84 1,1-29-1,28-56 1,28 56 0,56 57-1,1-1-15</inkml:trace>
  <inkml:trace contextRef="#ctx0" brushRef="#br0" timeOffset="1852.7268">4184 2346 0,'0'-29'0,"-57"29"0,-27-84 16,-1 27 0,28 29 15,57 56-16,0 57 1,0-57-16,0 85 16,0-85-16,0 57 15,0-28-15,28 56 16,-28-85-16,0 0 0,0 1 0,0 27 16,-56-56-1,28-113 1,-1-28-1,29 56 1</inkml:trace>
  <inkml:trace contextRef="#ctx0" brushRef="#br0" timeOffset="2720.0227">5088 1498 0,'0'-28'0,"0"-1"16,0 58 15,-28 27-15,0 57-1,28-85-15,0 114 16,0-86-16,0 1 0,0 56 16,56 169-1,-56-225-15,0 84 16,0-112-16,29-1 16,-29 28-16,28-56 15,-28-141 16,0 113-31,0-85 16,-28 56 0,-85-84-1,113 113-15,-29 28 16,1 0 0,28 84-1,0-27 1,85 141-1,-57-170-15,57 57 16,-57-85-16,142 85 31,-142-85-31,57 0 16,-57-29 0,1-27-1,-29 28-15,0-1 0,0-27 16,-85-1-1,0 29 1,28 28 0,29 113-1,28 0 1,57-85-16,-29 85 16,28-84-16,-56-1 0,57 28 15,-29-27-15,57 27 16,-57-56-16,85 0 15</inkml:trace>
  <inkml:trace contextRef="#ctx0" brushRef="#br0" timeOffset="3664.8401">6474 1470 0,'0'0'16,"0"84"15,0-27-31,0 56 16,0 113-1,0-113 1,0 198 0,0-198-16,0-85 0,28 142 31,-28-142-31,0 0 15,0-84 1,0-1 0,0 29-16,0-142 15,0 114-15,-28-1 0,28-84 16,0-170 0,0 85-1,56 113 1,-56 85-16,57-29 15,-29 29 1,29 28 0,-1 85-16,-28 0 15,1-29-15,-29 1 0,0-1 0,56 227 32,-56-57-17,0-85 1,0-84-16,-28 28 0,0-57 15,28 0-15,-29 0 0,1-28 16,-28 0-16,27 0 16,1-84-16,-29-58 15,29-27 1,28 84 0</inkml:trace>
  <inkml:trace contextRef="#ctx0" brushRef="#br0" timeOffset="4164.5388">7180 2176 0,'0'0'15,"57"28"-15,-29 1 16,0-1-16,-28 0 0,0 57 31,0-29-15,-56-27-1,-1-1 1,29-28-16,-85-141 31,113 84-31,-28-141 16,28 170-1,0-57 1,28 57-16,-28 0 16,28-1-16,57 1 31,-57 85-31,1-29 16,-1 113-16,0 57 31,-28 0-16,0-28 1,0-86 0,0-55-16,0-1 15,0-85 1,0-27-16,0 55 16</inkml:trace>
  <inkml:trace contextRef="#ctx0" brushRef="#br0" timeOffset="4475.8215">7718 1159 0,'0'0'0,"28"0"15,-28 28 1,0 28-1,0 57-15,0 57 16,-57-113 0,57 140-16,0-112 15,0 0-15,-56 367 16,56-197 0,-29-86-1,29-112 1,0-114-1,0 1 1</inkml:trace>
  <inkml:trace contextRef="#ctx0" brushRef="#br0" timeOffset="4648.4135">7802 2233 0,'0'0'0,"0"-29"16,-56 29-1,56 57 1,-28-57-16,-1 28 0,-27-28 16,27 0-16,1 0 15,0 0-15,0 0 16</inkml:trace>
  <inkml:trace contextRef="#ctx0" brushRef="#br0" timeOffset="4973.912">7972 2120 0,'85'0'0,"-170"0"0,198 28 15,-85-28-15,1 28 16,-1 0-16,0 85 15,-28-84-15,0 55 16,0-55 0,-56-29-16,56 28 0,-57 57 15,-56-85 1,85 0 0,-57-85-16,57 85 15,-29-113-15,29 28 16,28 57-16,0-85 15,56 113-15,-56-28 16</inkml:trace>
  <inkml:trace contextRef="#ctx0" brushRef="#br0" timeOffset="5333.2679">8735 2204 0,'0'0'0,"0"-56"0,-28 28 16,0-1-16,28 1 15,-57 0-15,1 0 16,27 28 0,1 0-1,28 28-15,0 0 16,0 57-1,0-57-15,0 57 16,0-57-16,0 0 0,0 29 16,0 56-1,-56-56 1,-1-29 0,0-28-1,1-28 1</inkml:trace>
  <inkml:trace contextRef="#ctx0" brushRef="#br0" timeOffset="8100.178">2262 3759 0,'28'0'0,"-85"0"31,57-28-15,-28 28-16,0-29 0,-1 29 16,1 0-16,0-28 0,0 28 15,-1-28-15,-27 0 16,28 28-16,-1 0 0,1-29 0,0 29 15,0 0-15,-1 0 16,1 0-16,28 29 16,-28-29-16,28 56 15,0-28-15,0 1 0,0-1 16,0 0-16,0 0 0,-29 1 0,29-1 16,0 0-16,0 0 0,0 1 0,0-1 15,0 0-15,0 1 0,0-1 16,0 28-16,0-27 0,0-1 0,0 0 15,0 0-15,0 1 0,0-1 0,0 0 16,0 0-16,0 1 0,0-1 0,0 0 16,0 1-16,0-1 0,57-28 0,-57 28 15,0 0-15,28 1 0,-28-1 0,0 0 16,0 0-16,29 1 0,-1-1 16,-28 0-16,28-28 0,-28 28 15,28-28-15,-28 29 0,29-29 0,-1 0 16,0 0-16,0-29 15,-28 1 1,29 28-16,-29-56 0</inkml:trace>
  <inkml:trace contextRef="#ctx0" brushRef="#br0" timeOffset="8300.3087">2120 4211 0,'28'0'0,"-84"0"32,28 0-32,-29 0 15,29 0-15,-29 0 0,29 0 16,0 0-16,0 0 0,-1-28 16,1 28-16</inkml:trace>
  <inkml:trace contextRef="#ctx0" brushRef="#br0" timeOffset="8723.9345">1103 2289 0,'28'0'0,"-85"0"31,29 0-31,-29 0 16,29 0-16,0 0 0,0 0 0,-1 0 15,1-28-15,0 28 0,0 0 16,-1-28-16,1 28 0</inkml:trace>
  <inkml:trace contextRef="#ctx0" brushRef="#br0" timeOffset="9095.0676">1131 4296 0,'-57'0'31,"1"-28"-15,-1 28-16,29 0 0,0-29 0,-29 29 15,29 0-15,0-28 0,-1 28 0,1-28 16,0 28-16,-1 0 0,1-28 15</inkml:trace>
  <inkml:trace contextRef="#ctx0" brushRef="#br0" timeOffset="9654.3416">2601 4211 0,'-57'-56'16,"29"56"-16,0 0 15,-1-29-15,-27 29 16,28 0-16,28 29 15,-29 27 1,29 29 0,0-29-1,57 29 1,-29 0 0,0 0-1,-28-29 1,0 1-1,-56-29-15,28 29 16,-29-57 0,29 0-16,0 0 15,-1-57 1,29-28 0</inkml:trace>
  <inkml:trace contextRef="#ctx0" brushRef="#br0" timeOffset="9980.742">2770 3505 0,'0'28'16,"0"0"0,0 29-16,0-29 15,0 0-15,0 0 0,0 29 16,0-29-16,0 29 0,0-1 0,0-28 0,0 29 16,0 0-16,0 27 0,0-27 0,0 28 15,0-29-15,0 29 0,57-28 16,-57 27-16,0-27 0,0-1 0,0 1 15,28-1-15,-28-27 0,0-1 0,0 0 16,28 0-16</inkml:trace>
  <inkml:trace contextRef="#ctx0" brushRef="#br0" timeOffset="10176.9497">3025 4466 0,'28'0'16,"-84"0"0,27 0-1,-27 0-15,27 0 16,1-57-16,0 57 0,0 0 0,-1 0 16,1 0-16,28-28 0,-28 28 15</inkml:trace>
  <inkml:trace contextRef="#ctx0" brushRef="#br0" timeOffset="10752.6557">3251 4268 0,'28'0'31,"1"0"-31,-29 28 16,28 0-16,0 29 15,-28-29-15,28 0 0,-28 1 16,0-1-16,0 28 0,0-27 0,0-1 16,0 28-16,0-27 0,0-1 0,0 0 15,-28 0-15,28 1 0,0-1 0,-28 0 16,0-28-16,-1 0 16,29-28-1,0-29-15,0 29 0,0-28 16,0 27-16,0-27 0,0 28 0,0-1 15,0-27-15,0 28 0,29-1 16,-29-27-16,28 27 0,-28 1 0,56 28 16,-56-28-16,29 0 0,-1 28 0,0-29 15,0 29-15</inkml:trace>
  <inkml:trace contextRef="#ctx0" brushRef="#br0" timeOffset="11019.0862">3675 4183 0,'0'28'31,"-28"29"-31,28-29 16,0 0-16,-29 0 16,29 29-16,0-29 0,0 1 0,0-1 15,0 0-15,0 0 0,0 1 0,0-1 16,29-28-16,-29 28 0,28-28 15,29 0-15,-29 0 0,0 0 16,0 0-16,1 0 0,-1-28 16,0 28-16,0 0 0,-28-57 0,29 57 15,-29-28-15,28 28 0,0-28 0,-28 0 16,29-1-16</inkml:trace>
  <inkml:trace contextRef="#ctx0" brushRef="#br0" timeOffset="11364.8958">4438 4466 0,'0'-29'16,"0"58"-16,0-86 0,0 29 0,0-1 15,-28-27-15,-29 56 0,1-28 16,-29 28 0,29 84-1,27 1 1,29-56-16,0 84 16,0-57-16,0-28 15,29 85 1,-1-84-16,57 55 15,-57-84-15,0 0 16,0 0-16,1-56 16</inkml:trace>
  <inkml:trace contextRef="#ctx0" brushRef="#br0" timeOffset="11667.744">4749 3561 0,'-28'28'0,"0"29"16,28 28-16,0 56 15,0 57 1,28 28-1,0-56 1,-28-114-16,57 114 16,-57-142-1,0 0-15,0 0 0,28 29 16</inkml:trace>
  <inkml:trace contextRef="#ctx0" brushRef="#br0" timeOffset="11868.1714">4891 4437 0,'-29'0'16,"1"0"-1,-28 0-15,27 0 16,1 0-16,0 0 0,-1 0 0,1-56 15,0 56-15,0 0 0,-1 0 0,1 0 16</inkml:trace>
  <inkml:trace contextRef="#ctx0" brushRef="#br0" timeOffset="12195.7801">5032 4381 0,'0'28'0,"0"0"31,0 1-31,0-1 0,0 0 15,0 0-15,0 1 16,0-1-16,0 0 0,0 0 16,0 1-16,28-29 0,-28 28 15,28-28 1,1 0-16,-1 0 0,-28-28 16,28 28-16,-28-29 0,0-27 15,0 28-15,29-1 0,-29 1 16,0 0-16,0 0 0</inkml:trace>
  <inkml:trace contextRef="#ctx0" brushRef="#br0" timeOffset="12549.4065">5484 4268 0,'29'113'16,"-29"-85"-16,0 29 16,0-29-16,0 85 15,0-85-15,0 29 0,0-1 16,0 1 0,0-86 15,0-27-31,0-29 15,28-113 1,-28 57 0,28 0-1,0 84 1,1 57 0</inkml:trace>
  <inkml:trace contextRef="#ctx0" brushRef="#br0" timeOffset="13033.2247">5937 4183 0,'28'0'0,"0"0"16,-28 28-16,28 0 15,-28 1-15,29 55 16,-29-55-16,0 56 15,0 28 1,0-29 0,0 1-1,-85-85 1,28 0 0,29 0-16,-57-28 15,57 0-15,0-1 16,28 1-16,-29 0 0,1-57 15,28 57-15,0 0 0,0-29 16,0 0 0,0 29-16,57-85 15,-1 85 1,-28 28-16,57-28 16,-28 84-1,-29 29 1,29 141-1,-57-198-15,0 29 0,0 28 16,0 84 0,0-84-1,28 28 1,-28-85-16</inkml:trace>
  <inkml:trace contextRef="#ctx0" brushRef="#br0" timeOffset="13436.9034">6474 4381 0,'28'-113'16,"-28"56"-1,-57 29-15,29 28 16,0 0 0,0 0-16,-1 56 15,1 1-15,28-1 16,0 58 0,57 55-1,-57-112-15,0-29 0,0 28 16,0 1-16,0-1 15,0 58 1,-29-58 0,29-28-1,-28-28-15,0 0 16,0 0-16,-1 0 16,1-56-16,0 28 15,-1-29 1</inkml:trace>
  <inkml:trace contextRef="#ctx0" brushRef="#br0" timeOffset="14492.6778">7237 3618 0,'0'0'0,"0"28"31,0 0-31,0 0 0,0 1 16,0-1-16,0 0 0,0 29 0,0-1 15,0 1-15,0-29 0,0 29 0,0-1 16,0 1-16,0 27 0,0-27 0,0-1 16,0-27-16,0 27 0,0 1 0,28-29 15,-28 0-15,0 29 0,28-29 16,-28 0-16,29-28 0,-1 0 31,-28-28-31,0-28 0,0 27 16,0-27-16,0 28 0,0-1 0,0 1 15,0-29-15,0 29 0,-28 0 0,28 0 16,0-1-16,-57 1 0,57 0 0,-28 0 16,0-1-16,-1 1 15,1 28-15,28 57 16,0-29-1,0 0-15,28 0 16,-28 1-16,57 27 0,-57-28 0,28 1 16,0-1-16,1 0 0,-1 1 0,29-1 15,-29 0-15,0 0 0,0-28 0,29 29 16,-29-29-16,0 28 0,1-28 0,27 0 16,-27 0-16,-1 0 0,0 0 0,0 0 15,1 0-15,-29-28 0,28 28 16,-28-29-16,0 1 15,0 0-15,-57 0 16,57-1-16,-56 29 0,28 0 16,-1 0-16,1 0 15,28 29 1,0-1-16,0 28 16,0-27-16,0-1 0,0 0 0,0 0 0,28 29 15,-28-29-15,57 0 0,-57 29 16,28-29-16,0 0 0,1 1 0,-1-1 15,-28 0-15,28-28 0,0 29 0,1-29 16,-1 28-16,0-28 0,0 0 0,1 0 16,-1 0-16,-28-57 0</inkml:trace>
  <inkml:trace contextRef="#ctx0" brushRef="#br0" timeOffset="15179.3041">8594 3985 0,'0'-28'0,"0"-1"15,0 1 1,0 0-16,0 0 16,0 84 15,0 1-31,0-29 0,0 0 16,56 29-16,-56-1 0,0 1 0,0-1 15,0 29-15,0-28 0,0-1 0,0 1 16,0-1-16,0 1 0,0-1 0,0 1 15,0-29-15,0 0 0,0 29 16,0-29-16,0 0 0,0-84 31,0-1-15,0 29-16,0 0 0,0-29 0,-28 29 16,28-28-16,0-1 0,0 1 15,0-1-15,0 0 0,0 1 0,0-1 16,0 1-16,0-1 0,0 1 0,0-1 15,0 29-15,28 0 0,-28-1 0,0 1 16,29 0-16,-1 28 0,0 0 16,0 0-1,-28 28-15,29-28 0,-29 57 0,28-1 16,-28-27-16,28-1 0,-28 0 16,0 29-16,29-29 15,-29 57-15,0 28 16,0-57-16,0-27 0,0-1 0,0 28 15,0-27-15,0-1 0,-29 28 0,29-27 0,0-1 16,-28 0-16,28 0 0,-28 1 16,-1-1-16,1 0 15,0-28-15,0 0 16,28-28 0,-29 28-16,29-28 0,-28-1 0,28-27 15,0 28-15,0-1 0</inkml:trace>
  <inkml:trace contextRef="#ctx0" brushRef="#br0" timeOffset="15867.9905">9216 4211 0,'28'0'0,"-28"-28"16,28 28-16,1 0 16,-1 56-1,-28-27 1,0 27-16,0-28 0,28 1 16,-28-1-16,0 0 0,0 1 0,0-1 15,0 0-15,0 0 0,0 1 16,0-1-16,-56 0 0,27 0 15,1-28-15,0 0 16,28-28 0,-28 28-16,28-28 0,-29 28 0,29-57 15,0 29-15,0 0 0,-28 0 16,28-1-16,0 1 0,0 0 0,0-1 0,0 1 16,0 0-16,0 0 0,0-1 15,0 1-15,28 28 0,-28-28 0,29 0 16,27 28-1,-28 0 1,1 28-16,-29 0 16,28-28-16,-28 57 0,0-29 15,0 0-15,0 0 0,28 1 0,-28 27 16,0-27-16,0 27 0,0-28 0,0 29 16,28-1-16,-28 1 0,0-29 0,0 29 15,0-1-15,0-28 0,0 29 0,0-29 16,0 1-16,0 27 0,0-28 0,0 1 15,0-1-15,0 0 16,29-28 0,-29-56-16</inkml:trace>
  <inkml:trace contextRef="#ctx0" brushRef="#br0" timeOffset="16236.5778">9696 3561 0,'0'28'0,"0"1"16,0 27-16,0-28 0,0 1 0,0 27 15,0 1-15,0-1 0,0 1 0,0-1 16,0 1-16,0 28 0,0-29 0,0 29 16,0 0-16,0-29 0,0 29 0,0-28 15,0 27-15,0-27 0,0-1 0,0 1 16,0-1-16,29-27 0,-29-1 0,0 0 15,0 1-15,0-1 0,0 0 16,28 0-16</inkml:trace>
  <inkml:trace contextRef="#ctx0" brushRef="#br0" timeOffset="16421.7533">10036 4324 0,'28'0'16,"-56"0"-16,56-28 16,-85 28-16,-56 0 15,85 0-15,-85 0 16,56 0-16,1 28 16,28-28-16,-1 57 15</inkml:trace>
  <inkml:trace contextRef="#ctx0" brushRef="#br0" timeOffset="16913.3099">10205 4296 0,'0'-28'0,"29"28"15,-1 0-15,0 0 0,0 0 16,1 0 0,-1 0-16,-28 28 0,28 0 15,0 0-15,-28 1 0,0-1 16,0 0-16,0 1 0,0-1 0,0 0 16,0 0-16,0 1 0,-28-1 0,28 0 15,0 0-15,-56 1 0,27-1 16,1 0-16,0-28 15,0 0-15,-1 0 0,1 0 16,0 0-16,28-28 0,-29 28 0,29-28 16,-28 28-16,28-57 0,0 29 15,0 0-15,0-1 0,0 1 0,0 0 16,28 0-16,-28-1 0,29 1 16,27 0-16</inkml:trace>
  <inkml:trace contextRef="#ctx0" brushRef="#br0" timeOffset="17228.0022">10969 4550 0,'-57'-84'15,"0"55"-15,29-27 16,-28-1-1,27 57 1,29 85-16,0 28 31,0-85-31,0 85 16,0-56-16,0-29 0,0 29 16,0-29-16,-28 57 15,0-57-15,-29 0 0,29-28 31,-29-28-15</inkml:trace>
  <inkml:trace contextRef="#ctx0" brushRef="#br0" timeOffset="18704.0902">9555 2007 0,'0'28'0,"28"-28"0,1 28 16,-1-28-1,0 0-15,0 0 0,1 28 16,27-28-16,-28 0 0,1 0 0,-1 0 16,29 0-16,-1 0 0,-28 0 15,57 0-15,-28 0 0,-1-28 0,1 28 16,-1 0-16,29-28 0,-28 28 0,-1-28 16,29 28-16,0 0 0,-29-29 0,29 29 15,0 0-15,-28 0 0,27 0 0,-27 0 16,-1 0-16,1 0 0,-1 0 0,1 0 15,-29 0-15,29 0 0,-29 29 0,0-29 16,1 0-16,-29 28 0,28-28 0,-28 28 16,28-28-1,-28 28-15,0 1 0,-56-1 16,56 0 0,-29-28-16,29 28 0,-28 1 15,28-1-15,-28-28 16,28 28-1,28-28-15,29 0 16,-57-56-16,28 56 0,0-29 16,0 1-16,1 0 15,-29 0-15,0-1 16,0 1-16,0-28 16,-57 27-16,57 1 0,-28 0 15,28-1-15,-57 1 0,57 0 0,-28-29 16,28 29-16,-28 0 0,28 0 0</inkml:trace>
  <inkml:trace contextRef="#ctx0" brushRef="#br0" timeOffset="19293.1273">11986 1526 0,'0'28'31,"0"29"-31,-28-29 16,28 0-16,0 29 0,0-29 0,0 29 15,0-29-15,0 28 0,0-27 0,0 27 16,0-27-16,0 27 0,0-28 0,0 1 16,0 27-16,0-28 0</inkml:trace>
  <inkml:trace contextRef="#ctx0" brushRef="#br0" timeOffset="19659.4397">12156 2204 0,'28'0'16,"-28"-28"-16,0-28 15,0 27-15,28-27 0,-28 28 0,29-29 16,-29 29-16,28-29 0,-28 1 0,28 27 16,-28-27-16,28 28 0,-28-29 0,29 29 15,-29 0-15,0-1 0,28 1 0,0 28 16,-28-28-16,29 28 16,-29 56-1,28 1 1,-28-29-16,0 0 0,0 85 15,0-56-15,0 28 0,0-29 0,28 1 16,-28-1-16,0 1 0,0-1 16,0-27-16,0 27 0,0-28 0,0 1 15,0-1-15,0 0 0,0 0 16,28-28-16,1-56 16</inkml:trace>
  <inkml:trace contextRef="#ctx0" brushRef="#br0" timeOffset="19959.9267">12806 961 0,'0'56'0,"0"-27"16,0-1-16,0 0 0,0 0 0,0 29 15,0-29-15,0 29 0,-28-1 16,28 1-16,0-1 0,0-27 0,0 55 0,0-27 16,0-1-16,0 1 0,0 28 15,0-29-15,0 1 0,0 28 0,0-29 16,0 1-16,0-1 0,0-28 0,0 29 15,28-29-15,-28 0 0</inkml:trace>
  <inkml:trace contextRef="#ctx0" brushRef="#br0" timeOffset="20139.9">13089 1752 0,'0'0'0,"-57"0"15,-28 0 1,57 0 0,-85 0-1,85-28-15</inkml:trace>
  <inkml:trace contextRef="#ctx0" brushRef="#br0" timeOffset="20483.7235">13202 2459 0,'0'85'15,"0"-57"-15,0 0 0,0 57 16,-85 56-1,0-84 1,57-57 0</inkml:trace>
  <inkml:trace contextRef="#ctx0" brushRef="#br0" timeOffset="20992.1328">13852 1696 0,'0'-57'0,"0"29"0,0 0 16,-57-1-1,57 1-15,-28 28 0,0 0 0,0 0 16,-1 57-16,1-1 15,28-28-15,0 1 0,-28-1 16,28 0-16,0 29 0,0-29 0,0 0 16,0 29-16,0-1 0,0 1 0,0-29 15,0 29-15,0-1 0,0 1 0,0-1 16,0 1-16,0-1 0,0 1 0,0-1 16,0-27-16,0 27 0,-28-28 15,28 1-15,0 27 0,-57-28 0,57 1 16,0-1-16,-28-28 0,-1 0 15,1 0 1,28-57-16,0 1 16,0 28-16,0-1 0</inkml:trace>
  <inkml:trace contextRef="#ctx0" brushRef="#br0" timeOffset="21168.9212">13880 2204 0,'0'57'0,"0"-114"0,0 142 16,-28-85-16,-29 0 15,29 0 1,-28 0-16,27-56 16,1 56-16</inkml:trace>
  <inkml:trace contextRef="#ctx0" brushRef="#br0" timeOffset="21496.7748">14219 1102 0,'0'113'15,"0"-226"-15,0 283 0,0-114 16,-28 199 0,28-199-16,0 114 15,-28-1 1,28-112-16,0 84 15,0-113-15,0 57 16,0-57-16,0 1 0,0-1 16</inkml:trace>
  <inkml:trace contextRef="#ctx0" brushRef="#br0" timeOffset="21827.6749">14559 1837 0,'56'0'16,"-112"0"-16,169 0 16,-85 0-16,0 28 15,-28 57 1,0 28-1,-56 0 1,-29-56 0,0-57-1,57 0 1,-29-142 0,57 114-16,0 0 0,0 0 0,0-29 15,57-56 1</inkml:trace>
  <inkml:trace contextRef="#ctx0" brushRef="#br0" timeOffset="22367.284">15096 1696 0,'56'56'32,"-56"-28"-32,0 1 0,29 140 31,-29-140-31,0 27 15,0-28-15,-57-28 0,57 29 16,-28-29-16,-85-29 31,84 1-31,1-28 0,0-86 32,28 114-32,0 0 15,56-85 1,-27 113-16,-29-29 0,28 29 15,0 0 1,1 29 0,-1 140-1,-28 29 1,28-141-16,-28 84 16,28-85-16,-28 1 0,0 169 31,29-226-31,-29 28 15,0-56 1,28-57 0</inkml:trace>
  <inkml:trace contextRef="#ctx0" brushRef="#br0" timeOffset="22680.8796">15576 706 0,'0'85'0,"-28"0"15,28 0-15,-56 310 31,56-310-31,-29-28 0,29 452 32,0-312-17,0-27-15,0-142 0,-28 0 16,28 29 0,0-29-16,0-84 15</inkml:trace>
  <inkml:trace contextRef="#ctx0" brushRef="#br0" timeOffset="22867.57">15944 1752 0,'-57'0'15,"1"0"1,-86 0-1,86 0-15,-85 0 16,112-28-16,1 28 0,-28 0 16</inkml:trace>
  <inkml:trace contextRef="#ctx0" brushRef="#br0" timeOffset="23144.3593">15887 2515 0,'0'142'16,"0"-114"-16,0 28 0,-56 1 16,56-29-16,-28 0 0,-29 1 15,29-1-15,-1-28 0,1 0 16</inkml:trace>
  <inkml:trace contextRef="#ctx0" brushRef="#br0" timeOffset="24236.7771">17188 1696 0,'-85'-57'15,"85"29"1,-28 28-16,-1 0 0,29-28 16,-28 28-16,28 28 31,0 0-31,-28-28 0,28 57 15,0-29-15,0 0 0,0 29 0,0-29 16,0 0-16,0 0 0,0 29 0,0-29 16,0 1-16,0-1 0,0 0 0,0 0 15,0 1-15,0-1 0,0 0 0,0 0 16,0 1-16,0-1 16,-28-28-1,-1 0 1,29-28-16,-28 28 0,28-57 0,0 29 15,-28 0-15,28-1 16,0 1-16,0 0 0,0 0 0,0-1 0,0 1 16</inkml:trace>
  <inkml:trace contextRef="#ctx0" brushRef="#br0" timeOffset="24675.9248">17442 1159 0,'0'28'0,"0"0"15,0 57 1,-28 56-1,28 1 1,-28-86-16,28 114 16,0-114-16,0 1 0,0 84 15,0-84-15,0 84 16,0-85-16,0-27 0,0-1 16,28 0-1</inkml:trace>
  <inkml:trace contextRef="#ctx0" brushRef="#br0" timeOffset="24856.8412">17584 1809 0,'-57'0'15,"29"0"-15,-29 0 16,29 0-1,-29 0 1,29-29-16</inkml:trace>
  <inkml:trace contextRef="#ctx0" brushRef="#br0" timeOffset="25189.7692">17810 1724 0,'0'0'0,"0"141"16,0-113-16,0 57 16,-57 57-1,1-58 1,56-55-1,0-86 1,28-56 0,0 85-16,29-57 15,-1 57-15,-28-1 0,29 1 16,56-28 0,-28 56-1,-57 0 1</inkml:trace>
  <inkml:trace contextRef="#ctx0" brushRef="#br0" timeOffset="25419.8707">18121 2515 0,'0'85'0,"0"-170"0,0 198 16,0 0 0,-57-84-16,29-1 0,-85 28 31,56-56-15,57-56-1</inkml:trace>
  <inkml:trace contextRef="#ctx0" brushRef="#br0" timeOffset="25728.0964">18629 2430 0,'29'0'0,"-1"0"62</inkml:trace>
  <inkml:trace contextRef="#ctx0" brushRef="#br0" timeOffset="25900.4661">18884 2459 0,'0'28'32,"28"-28"-17,0 0 1</inkml:trace>
  <inkml:trace contextRef="#ctx0" brushRef="#br0" timeOffset="26068.5892">19534 2600 0,'0'-28'16,"28"28"0,-28-28-1</inkml:trace>
  <inkml:trace contextRef="#ctx0" brushRef="#br0" timeOffset="28247.9707">11279 4550 0,'29'0'78,"-1"0"-78,0 0 15,1 0-15,-1 0 0,0 0 16,0 0-16,1 0 0,-1 0 0,0 0 16,0 0-16,1 29 0,-1-29 0,0 0 15,1 0-15,-1 28 0,0-28 16,0 0-16,1 0 0,-1 28 15,0-28 17,-28 28-32,0 1 31,0-1-15,0 0-16,0-84 46,0 27-30,28 29-16,-28-28 0,29 28 0,-29-28 16,28 0-16,0-1 0,0 1 15,1 28-15,-29-28 0,28 28 16,-28-28 0,0-1-1,0 1-15,-57 28 16,57-28-16,-28 28 0,28-29 15,-28 29-15,0-28 0,28 0 16,-29 28-16,29-28 16,-28 28-16,0 0 31,28 28-31,0 28 16,0 1-1,0 0-15,0-29 0,56-28 16,-56 28-16,29 0 15,-29 1-15,0-1 16,28-28-16,0 28 0,-28 0 16,28-28-16,-28 29 15,0-1 1,0 0 0,-28-28-1,28 28-15,-28-28 16,0 29-16,-1-29 15,29 28-15,-28-28 0,0 28 16,28 0 0,0 1-16</inkml:trace>
  <inkml:trace contextRef="#ctx0" brushRef="#br0" timeOffset="29891.8044">12580 3731 0,'0'-29'0,"0"58"47,0-1-32,0 0-15,0 0 0,-28-28 16,28 29-16,0-1 0,0 28 0,0-27 16,0-1-16,0 29 0,0-29 0,0 28 15,0 1-15,0 28 0,0-29 0,0 1 16,0 28-16,0-29 0,0 29 0,28-29 15,-28 1-15,0-1 0,0-27 0,0 27 16,28-28-16,-28 1 0,0-1 0,0 0 16,28-28-1,-28-56-15,29-1 16</inkml:trace>
  <inkml:trace contextRef="#ctx0" brushRef="#br0" timeOffset="30106.6837">12806 4296 0,'0'28'16,"0"0"0,0 86-1,0 55 1,0-28-1,57-56 1</inkml:trace>
  <inkml:trace contextRef="#ctx0" brushRef="#br0" timeOffset="30458.096">13343 4324 0,'0'-56'16,"0"27"-16,-56 1 15,-1 28 1,29 0 0,0 28-1,28 29-15,0-29 0,0 29 16,0 28-16,0 169 31,0-198-31,28 1 0,-28-29 0,0 114 31,0-114-31,0 0 16,-28-28 0,28-56-16,-29-1 15,29 29-15,-28-57 16,28-28-1,0 85-15,0-29 0</inkml:trace>
  <inkml:trace contextRef="#ctx0" brushRef="#br0" timeOffset="30781.1588">13598 3702 0,'0'57'16,"-29"-29"0,29 0-16,0 29 0,-28-29 0,28 227 31,0 27-16,-28-27 1,28-1 0,0-84-1,0-86 1,28-84-16,0 0 16</inkml:trace>
  <inkml:trace contextRef="#ctx0" brushRef="#br0" timeOffset="31150.7923">13795 4466 0,'0'28'15,"-28"-28"-15,-28 0 16,-1 0-16,29 28 0,0-28 16,-1 0-16,1 0 0,0 0 0,-1 0 15,1-56-15,0 56 0,28-29 16</inkml:trace>
  <inkml:trace contextRef="#ctx0" brushRef="#br0" timeOffset="31698.3793">14050 4409 0,'56'0'16,"-27"0"-16,-1 0 0,0 57 31,0 27-15,-28 29 0,-56-28-1,-1-28 1,29-57-1,-57 0 1,57 0-16,0-29 0,-29-112 31,29 28-15,28 0 0,85 56-1,-29 57-15,1 29 31,-29 56-15,29 56 0,-57-56-16,28 169 31,-28-226-31,28 57 16,-28-28-1,28-57 1</inkml:trace>
  <inkml:trace contextRef="#ctx0" brushRef="#br0" timeOffset="32070.3544">14644 4239 0,'0'-28'16,"0"56"-16,-29-84 0,1 56 16,0 0-1,-1 0-15,29 28 32,0 29-32,0-1 0,0-28 15,0 1-15,0-1 0,29 142 16,-1-142-1,-28 85-15,0-85 16,0 0-16,0 57 0,0-28 16,-57-29-1,1-28 17,28-28-32,-29-85 31,57 84-31</inkml:trace>
  <inkml:trace contextRef="#ctx0" brushRef="#br0" timeOffset="32273.0185">14672 5426 0,'0'0'0,"0"29"0,-28-29 16,-57 0 0,56 0-1</inkml:trace>
  <inkml:trace contextRef="#ctx0" brushRef="#br0" timeOffset="39787.2775">15435 4409 0,'28'28'0,"1"-28"15,-29-28 1,0-29 0,0 29-1,0 0-15,-85-29 16,57 29-16,-1 0 15,1 28-15,0 0 16,-1 0-16,29 28 16,-28 29-16,28-29 15,0 0-15,0 0 0,0 1 0,0 27 16,0-27-16,0-1 0,57 28 0,-57-27 16,0 27-16,0-28 0,28 1 0,-28 27 15,0-28-15,0 1 0,0-1 0,0 0 16,0 0-16,0 1 0,0-1 0,0 0 15,0 1 1,-57-29-16,57-29 31,-28 29-31,28-56 0,-28 56 0,28-29 16,0 1-16,0 0 0,-28 0 0,28-1 16,0 1-16,0 0 0</inkml:trace>
  <inkml:trace contextRef="#ctx0" brushRef="#br0" timeOffset="40123.9771">15774 3731 0,'-28'56'32,"28"-28"-32,0 1 15,0-1-15,0 0 0,-28 0 0,28 29 16,0-29-16,0 1 0,0 27 0,-29 1 16,29-29-16,0 28 0,0 29 15,0-28-15,0-1 0,0 1 0,0-1 16,0 29-16,0-28 0,0-1 0,29 1 15,-29-1-15,0 1 0,0-1 0,28-27 16,-28 27-16,0-28 0,28 1 0,-28-1 16</inkml:trace>
  <inkml:trace contextRef="#ctx0" brushRef="#br0" timeOffset="40329.3904">15916 4579 0,'28'0'0,"-85"0"31,29 0-31,0 0 16,28-29-16,-57 29 0,29 0 0,0-28 15,-1 0-15,1 0 16,28-1-16</inkml:trace>
  <inkml:trace contextRef="#ctx0" brushRef="#br0" timeOffset="40948.6223">16255 4268 0,'28'0'0,"0"0"16,1 0-1,-29 28-15,0 28 0,28-56 16,-28 29-16,0-1 0,0 29 0,0-29 0,0 0 16,0 0-16,0 29 0,0-1 15,0-27-15,0 27 0,0-28 0,0 29 16,0-29-16,0 0 0,0 1 0,-28-1 15,28 0-15,0 1 0,-29-29 16,29-57 0,0 0-16,0 29 0,0-28 0,0 27 15,0-55-15,0 55 0,0-27 16,0-1-16,57 1 0,-57-1 0,28 1 0,-28 27 16,28 1-16,-28 0 0,29 0 15,-1 28-15,0-29 0,1 29 16,-1 0-16,0 0 0</inkml:trace>
  <inkml:trace contextRef="#ctx0" brushRef="#br0" timeOffset="41213.1496">16735 5229 0,'29'56'0,"-29"-28"16,0 29-16,-57-29 15,29-28-15,0 0 16,28 28-1,-57-28-15</inkml:trace>
  <inkml:trace contextRef="#ctx0" brushRef="#br0" timeOffset="42682.5863">17386 5200 0,'0'-28'16,"0"0"15,0 0 0,-29 28-31,58 0 47,27 0-47</inkml:trace>
  <inkml:trace contextRef="#ctx0" brushRef="#br0" timeOffset="42893.6885">17838 5116 0,'0'28'0,"28"-28"16,0 0 31</inkml:trace>
  <inkml:trace contextRef="#ctx0" brushRef="#br0" timeOffset="43097.9987">18319 5144 0,'0'0'0,"0"-28"46,56 28-30</inkml:trace>
  <inkml:trace contextRef="#ctx0" brushRef="#br0" timeOffset="44746.7966">18940 4974 0,'0'29'32,"0"27"-17,0-28-15,0 1 16,0 27-16,0 29 0,-28-57 15,28 0-15,-56 1 0,56-1 0,-29 0 16,1 0-16,0-28 0,28 29 0,-28-1 16,-1-28-16</inkml:trace>
  <inkml:trace contextRef="#ctx0" brushRef="#br0" timeOffset="45380.2407">19562 3618 0,'0'28'32,"0"28"-32,0-27 15,0-1-15,0 0 0,0 0 16,-28 1-16,28 27 0,0-28 0,0 29 16,-28 0-16,28-1 0,0 29 0,-28-29 15,28 29-15,0 57 16,0 27-16,0-112 0,0 27 15,0-27-15,0-1 0,0-27 0,0 27 16,0-27-16,0-1 0,0 0 0,0 0 16,28-28-1</inkml:trace>
  <inkml:trace contextRef="#ctx0" brushRef="#br0" timeOffset="45622.0651">19789 4409 0,'0'28'0,"-29"-28"0,1 0 15,-29 0-15,29 29 16,0-29-16,0 0 0,-1 0 0,-27 28 15,28-28-15,-1 0 0,1 0 0,0 0 16,-1 0 0,29-57-16,-28 57 0,28-28 0</inkml:trace>
  <inkml:trace contextRef="#ctx0" brushRef="#br0" timeOffset="46238.2645">20015 4437 0,'0'0'0,"28"0"15,29 0 1,-29 0 0,0 85-1,-28-28 1,0-29-16,-56 57 15,-1-1 1,29-55 0,-29-1-16,1-28 15,27-85 1,29-28 0,0 0-1,29 28 1,27 29-1,1 27 1,-1 1 0,-27 85-1,-1 112 1,0-27 0,-28-86-16,0 114 15,0-114-15,0 1 16,0 197-1,0-226 1</inkml:trace>
  <inkml:trace contextRef="#ctx0" brushRef="#br0" timeOffset="46970.0571">20552 3448 0,'0'28'16,"0"1"-1,0-1 1,0 0-16,0 0 0,0 1 15,0-1-15,0 0 0,0 0 0,0 1 16,0-1-16,0 0 0,0 0 0,0 1 16,0 27-16,0-28 0,0 29 0,0-29 15,0 29-15,0-29 0,0 29 16,28-1-16,-28 1 0,0-1 0,0-28 16,0 29-16,0 0 0,0-29 0,0 0 15,0 0-15,0 1 0,0-1 0,0 0 16,0 0-16,0 1 15,-28-29-15,28-57 32,0 29-32,0-29 15,0 29-15,0 0 16,0 0-16,56-1 0,-56 1 16,29 28-16,-29-28 15,28 28-15,0 0 16,0 56-16,-28-27 15,29-29-15,-29 28 0,0 0 16,28 0-16,-28 1 0,0-1 0,0 0 16,0 0-16,0 1 0,0-1 0,0 0 15,0 0-15,0 1 0,-28 27 0,28-28 16,-29-28-16,29 29 0,-56-1 0,28 0 16,-1-28-16,1 0 15,0 0-15,0-56 16,28-1-16,0 1 0,0 27 15,0-27-15,0-1 0,0 1 16,0 28-16</inkml:trace>
  <inkml:trace contextRef="#ctx0" brushRef="#br0" timeOffset="47634.7713">21061 3476 0,'28'-28'0,"-28"85"31,0-29-15,0 0-16,0 0 0,0 1 15,0-1-15,0 28 0,0-27 0,0 27 16,0 1-16,0-1 0,0 1 0,0-1 16,0 1-16,-28 28 0,28-1 0,0 1 15,0-28-15,0 84 16,0-56-16,0-29 0,0 1 0,0-1 0,0-27 15,0 27-15,0-28 0,0 1 0,0-1 16,0 0-16,0 1 0,28-29 0,-28 28 16</inkml:trace>
  <inkml:trace contextRef="#ctx0" brushRef="#br0" timeOffset="48426.0609">21570 4352 0,'0'29'16,"28"-29"0,-28 28-16,28 0 15,-28 1 1,28-29-16,-28 28 0,0 0 15,0 0-15,0 1 0,0-1 16,0 0-16,0 0 0,0 1 16,0-1-16,0 0 0,0 0 15,0 1-15,-28-1 16,0 0-16,0-28 0,28 28 16,-29-28-16,1 0 15,0 0-15,-1-56 16,29 28-16,-28-1 0,28 1 15,0-28-15,0 27 16,0-27-16,0 28 0,0-29 0,0 29 0,0 0 16,0-1-16,0 1 0,28 28 0,-28-28 15,0-1-15,29 1 0,-29 0 16,28 28-16,0 0 16,1 0-1,-29 28-15,28 0 16,-28 29-16,28-29 15,-28 1-15,0-1 0,0 28 0,0-27 16,0 27-16,28-28 0,-28 1 0,0 27 16,0-28-16,0 29 0,0-29 0,0 29 15,0-29-15,0 29 0,0-1 0,0-28 16,0 1-16,0-1 0,0 28 0,0-27 16,29-29-1</inkml:trace>
  <inkml:trace contextRef="#ctx0" brushRef="#br0" timeOffset="49026.8215">22361 4296 0,'0'-28'16,"0"-1"-16,-28 29 0,28-28 15,-57 0-15,29 28 16,-29 0-16,29 0 16,0 28-1,28 0-15,0 29 16,0-29-16,0 0 0,0 1 15,0-1-15,0 0 0,0 1 0,0-1 16,0 28-16,28-56 0,-28 57 0,28-29 16,-28 0-16,0 1 0,29-1 15,-29 0-15,0 0 0,0 1 0,0-1 16,28 0-16,-28 0 0,0 1 16,0-1-16,0 0 15,0 1-15,0-1 0,-28-28 16,28 28-16,-57 0 0,29-28 15,28 29-15,-28-29 0,-1 0 16,1 0-16,0-29 16,0-27-16,-1 28 15,29-1-15,-28 29 16,28-28-16,0 0 0</inkml:trace>
  <inkml:trace contextRef="#ctx0" brushRef="#br0" timeOffset="60010.9632">961 6246 0,'0'-28'0,"0"0"16,-28 28 0,0 0-16,28-29 15,-57 29-15,29 0 0,0 0 16,-1 0-16,1 0 0,0-28 15,-1 28-15,1 0 16,0 0-16,0 0 0,-1 0 16</inkml:trace>
  <inkml:trace contextRef="#ctx0" brushRef="#br0" timeOffset="60754.1896">2064 5935 0,'0'0'0,"0"-28"16,0 0-16,-57-1 15,29 29 1,-29 0-16,29 0 0,0-28 16,0 28-16,-1 0 0,1 0 0,0 0 15,-1 0-15,1 0 0,0 0 0,0 57 16,-1-57-16,1 28 0,0-28 0,0 28 16,28 1-16,-29-1 0,29 0 15,0 0-15,0 1 0,0 27 16,0 1-16,0-1 0,0-28 0,0 1 15,29-1-15,-29 0 0,0 0 0,56 1 16,-56-1-16,28 0 0,-28 1 0,57-29 16,-57 28-16,28-28 0,0 0 15,1 28-15</inkml:trace>
  <inkml:trace contextRef="#ctx0" brushRef="#br0" timeOffset="60978.8072">1894 6246 0,'57'28'16,"-57"1"-16,0 27 15,0-28-15,0 1 0,28-1 16,-28 0-16,0 29 0,28-29 0,-28 0 15,0 29-15,0-29 0,28 0 0,-28 1 16,0-1-16,29 0 0</inkml:trace>
  <inkml:trace contextRef="#ctx0" brushRef="#br0" timeOffset="62338.6472">2516 6274 0,'0'-28'31,"0"0"-15,0 0 0,0-1-1,-28 29-15,-1 0 16,1 0-16,0 0 15,0 29-15,-1-1 16,29 28-16,-28-27 0,28-1 16,0 0-16,0 0 0,0 1 0,0-1 15,0 29-15,0-29 0,0 28 0,0-27 16,0 27-16,28-28 0,-28 1 0,0-1 16,57 0-16,-57 0 0,0 1 15,28-1-15,-28 0 0,28-28 16,1 0-16,-1 0 15,-28-56-15,28 56 0</inkml:trace>
  <inkml:trace contextRef="#ctx0" brushRef="#br0" timeOffset="62659.0303">2714 5794 0,'0'-28'16,"0"56"15,0 28-31,-28 1 16,28-29-16,0 1 0,0 27 15,0 1-15,0-1 0,0-28 0,0 29 16,0-1-16,0 1 0,28-1 0,-28 1 16,0 0-16,28-1 0,-28 1 0,28-1 15,-28-28-15,29 1 0,-29-1 0,0 0 16,0 0-16,28-28 0</inkml:trace>
  <inkml:trace contextRef="#ctx0" brushRef="#br0" timeOffset="63030.7362">3194 6274 0,'57'29'0,"-114"-58"0,171 86 15,-86-29-15,0 29 16,0-1 0,-28 29-1,0-57-15,-56 57 16,56-57-16,-85 29 16,0-29-1,0-56 1,29-57-1,-1-28 1,57 28 0,0 57-16,57-57 15,-29 85-15,29-28 16,-29 0-16</inkml:trace>
  <inkml:trace contextRef="#ctx0" brushRef="#br0" timeOffset="63418.8443">4043 6501 0,'0'-85'15,"0"56"-15,-57-27 16,29 56-16,-1-57 15,1 29-15,0 28 16,0 0 0,-1 28-1,29 29 1,0 56 0,29-56-16,-29 140 31,0-168-31,0 27 15,0-28-15,0 29 16,-29-57-16,29 28 0,-28-28 16,0 0-16,-114-56 31,142-1-31,-28 29 16,28 0-16</inkml:trace>
  <inkml:trace contextRef="#ctx0" brushRef="#br0" timeOffset="64217.8872">4806 6246 0</inkml:trace>
  <inkml:trace contextRef="#ctx0" brushRef="#br0" timeOffset="64434.0394">4778 6642 0,'0'0'16,"0"28"-1,0 0 1,28-28 0,0 0-1</inkml:trace>
  <inkml:trace contextRef="#ctx0" brushRef="#br0" timeOffset="64965.0196">5569 6190 0,'28'-57'15,"-56"114"-15,56-170 16,-28 84-16,-56 1 15,-1 28 1,-28 28 0,57 1-16,-28 112 31,56-113-31,-29 0 0,29 1 0,0 169 31,0-170-31,0 113 16,0-113-16,0 29 0,0 28 15,0 56 1,0 0 0,0-56-1,-28-85-15,0 57 16,28-29-16,-28-28 0,-1 0 16,29-57-1,-28 1 1,28-57-1,0 56-15</inkml:trace>
  <inkml:trace contextRef="#ctx0" brushRef="#br0" timeOffset="65174.7083">5569 6585 0,'0'29'0,"-28"-29"32,-29 0-17,29 0-15,-29 0 16,29-29-16,0 29 16,28-28-16,0 0 15</inkml:trace>
  <inkml:trace contextRef="#ctx0" brushRef="#br0" timeOffset="65590.7358">5993 6133 0,'28'0'16,"1"0"-16,-29 28 16,0 1-1,0 27-15,0 29 16,28-57-16,0 85 15,-28 0 1,0 0 0,-28-84-1,-29-1 1,29-28-16,-28 0 16,27-85-1,1 29-15,28 27 0,0-112 31,28 84-31</inkml:trace>
  <inkml:trace contextRef="#ctx0" brushRef="#br0" timeOffset="65962.289">6276 6218 0,'28'28'16,"0"0"-1,-28 1-15,29 27 16,-29-28-16,28 57 16,0 57-1,-28 27 1,0-56-1,-56-56-15,27-29 16,1-28 0,0-57-16,0-27 0,28 27 0,0 29 15,0-142 1,0 114-16,0-1 0,56-28 16,1 57-16,27-57 15,-55 57-15,-1 28 0,198 113 31</inkml:trace>
  <inkml:trace contextRef="#ctx0" brushRef="#br0" timeOffset="67120.1717">7859 5737 0,'0'29'0,"-28"-29"15,28 56-15,-57-56 0,57 28 0,-28 1 16,28-1-16,-28 0 0,28 1 0,-29 27 16,29-28-16,-28 1 0,28 27 0,-28-28 15,28 29-15,0-29 0,-29 29 0,29-1 16,0-28-16,0 29 0,0 0 0,0-1 16,0-28-16,0 29 0,57-29 0,-57 29 15,0-29-15,57 0 0,-57 29 16,28-29-16,0 0 0,0 0 0,1-28 15,-1 29-15,-28-1 0,28-28 0,0 28 16,1-28-16,-1 0 0,-28 29 0,28-29 16,0 0-16,1 0 0</inkml:trace>
  <inkml:trace contextRef="#ctx0" brushRef="#br0" timeOffset="68032.8165">8226 5992 0,'0'56'47,"0"-27"-32,0-1-15,0 0 16,0 0-16,0 1 0,0-1 0,0 0 16,0 29-16,0-29 0,0 0 0,0 29 15,0-29-15,0 0 0,0 29 0,29-29 16,-29 0-16,0 1 0,0-1 0,28 0 16,-28 0-16,28-28 15,0-56 16,-28 28-31,0-1 16,29 29-16,-29-28 0,0 0 16,28 0-16,-28-1 15,28 1-15,-28 0 16,0-1-16,0 1 16,0 0-16,0 0 0,29-1 15,-29 1 1,0 56 15,28-28-31,-28 29 0,0 27 16,28-28-16,-28 1 0,0-1 0,0 0 15,28 1-15,-28-1 0,0 0 16,0 0-16,29 1 0,-29-1 0,0 0 16,28 0-16,-28 1 0,0-1 0,28-28 15,-28 28-15,0 0 0,28-28 0,-28 29 16,29-29-16,-1 0 15,0-57 1,0 29-16,-28-29 16,29 29-16,-29 0 0,0 0 0,0-1 15,28 1-15,-28 0 0,0 0 0,28-1 16,-28 1-16,0 0 0,29-29 0,-29 29 16</inkml:trace>
  <inkml:trace contextRef="#ctx0" brushRef="#br0" timeOffset="68600.5184">9159 5653 0,'-28'0'0,"28"28"15,0 0-15,0 113 16,0 29 0,0 28-1,0-142-15,0 57 16,0-56-16,0 84 15,0-112-15,0-1 0,0 28 16,0-27-16,0-1 16,0-56 15,0-29-31,0 29 16,0 0-16,0-29 0,0 29 0,0 0 15,0-29-15,0 29 0,0-29 0,0 29 16,0 0-16,0-1 0,0 1 0,28 0 15,-28 0-15,29 28 16,-1 0 0,-28 56-16,28-56 0,-28 28 15,0 1-15,28-1 0,-28 0 0,0 0 16,0 1-16,0 27 0,29-27 16,-29-1-16,0 28 15,28 29-15,-28-57 0,0 1 0,0-1 16,0 0-16,0 0 0,0 1 15,28-1-15</inkml:trace>
  <inkml:trace contextRef="#ctx0" brushRef="#br0" timeOffset="68829.0086">9583 6303 0,'0'28'15,"0"28"-15,29 1 16,-29-29-16,0 85 16,0-84-16,28 84 15,0 28 1,0-85-1</inkml:trace>
  <inkml:trace contextRef="#ctx0" brushRef="#br0" timeOffset="69168.6655">9866 5624 0,'28'0'16,"-56"0"-16,56 57 16,1-29-1,-29 142 1,0 28-1,0-142-15,0 142 16,0-142-16,0 142 16,28 0-1,0-141 1,-28 27 0,28-84-16</inkml:trace>
  <inkml:trace contextRef="#ctx0" brushRef="#br0" timeOffset="69619.8191">10347 6501 0,'0'0'0,"28"0"16,0 0-1,0 0 1,-28-29-16,0 1 0,29 28 16,-29-28-16,0-1 0,0 1 15,0 0-15,0 0 16,0-1-1,-29 29-15,-27 0 16,28 29 0,28 27-1,-29 1 1,29-29-16,0 0 0,0 1 0,0-1 0,0 0 0,0 0 16,0 29-16,0-29 0,0 0 0,0 1 15,29 27-15,-29-28 0,0 1 16,28-1-16,-28 0 0,28 0 0,-28 1 15,28-1-15,1 0 0,-1 1 16,0-29-16,0 0 16,1 0-16,-1 0 0</inkml:trace>
  <inkml:trace contextRef="#ctx0" brushRef="#br0" timeOffset="70068.9154">10940 5850 0,'0'29'31,"29"-29"-31,-29 28 0,0 29 16,28-29-16,-28 0 0,0 0 15,28 1-15,-28 27 0,0-28 0,0 29 16,0-29-16,0 29 0,0-1 0,0-28 16,0 29-16,0 0 0,0-1 0,-28 1 15,28-1-15,-28 1 0,28-29 0,-29 28 16,29-27-16,-56 27 0,27-28 0,29 1 16,-28-1-16,0 0 0,28 1 15,-28-29-15,28 28 0,-29-28 0,29 28 0,-28-28 16</inkml:trace>
  <inkml:trace contextRef="#ctx0" brushRef="#br0" timeOffset="75193.8375">905 7857 0,'0'28'0,"28"-28"15,0 0-15,-28 29 32,-56-29-17,27 0-15,-27 0 16,28 0-16,-1 0 16,1 0-16,0 0 0,-1-29 15,29 1 1,0 0-16</inkml:trace>
  <inkml:trace contextRef="#ctx0" brushRef="#br0" timeOffset="75577.7369">1753 7518 0,'0'0'0,"0"-28"0,0-1 16,0 1-16,-57 0 15,-28 28 1,1-28-1,-1 84 1,56 57 0,29-56-16,0 84 15,0-84-15,0-29 0,114 255 32,-1-170-17,-57-85 1</inkml:trace>
  <inkml:trace contextRef="#ctx0" brushRef="#br0" timeOffset="75890.7161">1951 7829 0,'28'0'0,"-56"0"0,141 0 16,-85 0-16,57 0 15,-29 28 1,-27 29 0,-29-29-16,-29 57 15,29-57-15,-56 29 16,-1-29-16,-28 0 16,57-28-16,0 0 0,0 0 15,-1-56-15,-27 27 16,28-27-16,28 28 0,-29-29 15,29-84 1,29 84 0,27 1-1,1 27-15</inkml:trace>
  <inkml:trace contextRef="#ctx0" brushRef="#br0" timeOffset="76918.568">2318 8366 0,'0'-57'31,"0"29"-31,0 0 0,0 0 15,0-1-15,0 1 0,0 0 0,0-29 16,0 29-16,0 0 0,0 0 16,0-1-16,28 1 0,-28 0 0,0-1 15,29 29-15,-29-28 0,0 0 0,28 28 16,0-28-16,0 28 16,1 0-16,-1 0 0,0 0 15,1 0 1,-29 28-16,28-28 0,-28 28 0,0 29 15,28-29-15,-28 29 0,0-29 16,0 0-16,0 29 0,0-29 0,28 0 16,-28 0-16,0 1 0,0-1 0,0 0 15,0 0-15,0 1 0,0-1 16,29-28-16,-29 28 16,28-28-16</inkml:trace>
  <inkml:trace contextRef="#ctx0" brushRef="#br0" timeOffset="77446.9158">2827 7377 0,'0'-29'15,"28"29"-15,-28-28 16,28 28 0,-28 57-1,0-1-15,0 1 16,0-29-16,0 170 16,0-142-16,29 312 31,-29-312-31,28 1 0,-28 141 31,0-170-15,0-85-1,0 1-15,0-57 16,-28-28 0,28 112-16,-29 1 0,29 0 0,0 0 15,-28-57 1,0 56-16,0 1 15,-1 28 1,1 85 0,28 28-1,28 0 1,1 0 0,27-56-1,-28-57-15,29 28 16,-29-28-16</inkml:trace>
  <inkml:trace contextRef="#ctx0" brushRef="#br0" timeOffset="77666.7622">3110 7829 0,'28'0'15,"-28"56"1,28 29 0,-28-56-16,28 84 15,-28-57-15,29 57 16,-1 0 0,-28-56-1</inkml:trace>
  <inkml:trace contextRef="#ctx0" brushRef="#br0" timeOffset="78040.4726">3760 7999 0,'0'-29'0,"28"1"16,-28 0-1,0-1-15,0 1 16,0 0-16,-56 28 0,27-28 16,1 28-1,0 84-15,-1 30 16,29 27 15,57 0-15,-29-28-1,29-56 1,-1-57-16</inkml:trace>
  <inkml:trace contextRef="#ctx0" brushRef="#br0" timeOffset="78242.9704">3901 7942 0,'28'0'16,"-56"0"-16,85 0 16,-29 0-16,0 85 31,-28-57-31,29 198 15,-29-198 1,28 57-16,-28-57 16</inkml:trace>
  <inkml:trace contextRef="#ctx0" brushRef="#br0" timeOffset="78585.8379">4495 8112 0,'0'0'0,"28"0"16,-28 56-16,28 1 16,-28-29-16,0 85 15,-56-28 1,28-85 15,-1 0-15,1-29-16,-29-140 15,57 141 1,-28-29-16,28-112 16,57 84 15,-57 56-31,56 29 15</inkml:trace>
  <inkml:trace contextRef="#ctx0" brushRef="#br0" timeOffset="78960.3735">4523 8479 0,'0'0'0,"28"0"16,-28 28-16,29-28 15,-29-28-15,0-85 16,0 0 15,0-28-15,28 56 0,0 57-1,0 84 1,1-28-1,-1 57-15,-28-57 16,28 1-16,1 27 0,-1 85 16,0-27-1,0-58 1,-28 1 15,0-29 0</inkml:trace>
  <inkml:trace contextRef="#ctx0" brushRef="#br0" timeOffset="79491.0204">5286 8168 0,'29'0'15,"-1"0"1,0 0 0,-28 57-16,28 56 15,1 28 1,-29-28 15,0-85-31,-113 29 16,84-57-1,-27-57-15,-1-27 16,57 55 0,-28-84-1,0 57-15,28-57 16,0 84-16,0-27 0,56-29 15,-27 57 1,27 28 0,1 113-1,-29 28 1,-28-113 0,28 114-16,-28-86 0,28-27 15,-28 84-15,29 28 16,-1-28-1,0-57 1,1-56 0</inkml:trace>
  <inkml:trace contextRef="#ctx0" brushRef="#br0" timeOffset="79802.9044">5739 7688 0,'28'0'31,"-28"56"-31,28 1 16,-28 112-1,0 57 1,28 29 0,-28-199-16,0 86 15,0-114-15,0 57 16,29-29 0</inkml:trace>
  <inkml:trace contextRef="#ctx0" brushRef="#br0" timeOffset="80162.7831">6021 8281 0,'29'57'0,"-1"-29"15,-28 0-15,28-28 0,0 0 16,1-85 0,-1 1-1,0-1 1,-28 28 0,-56 29 15,27 28-31,-55 28 15,84 1 1,0-1-16,-29 170 16,29-85-1,0-85 1,0 29-16,0-29 0,29 0 16</inkml:trace>
  <inkml:trace contextRef="#ctx0" brushRef="#br0" timeOffset="80550.9094">6615 8225 0,'0'-57'0,"0"29"15,0 0-15,0-1 16,-28 29 0,-1 29-1,29 55 1,-28 29 0,0-28-1,0 28 1,28 0-1,-29-84 1,29-1-16,-28-28 31,28-85-15,-28 29 0,0 27-1</inkml:trace>
  <inkml:trace contextRef="#ctx0" brushRef="#br1" timeOffset="112938.0049">22729 1356 0,'28'0'0,"0"0"94,0-28-94,1 28 16,-1 0-16,0 0 0,0 0 15,1 0 1,-1 0-16,0 0 0,1 28 0,-1-28 16,0 0-16,0 29 0,1-29 15,-1 0-15,0 28 0,0-28 0,1 0 16,-1 0-16,0 28 0,0-28 0,1 0 16,-1 29-16,0-29 0,1 0 15,84 56-15,-85-56 0,0 28 16,0 1-16,1-29 0,-1 28 0,0 0 15,1-28-15,-1 28 0,0 1 0,0-1 16,-28 0-16,29-28 0,-29 28 16,28 1-16,-28-1 0,28 0 15,-28 0 1,0 29 0,0 0-16,0-29 0,0 0 15,0 0-15,0 1 0,-28-1 0,28 28 16,0-27-16,0-1 0,0 0 0,0 0 15,0 1-15,-28 27 0,28-28 0,0 1 16,0-1-16,0 29 0,0-29 0,0 0 16,-29 0-16,29 1 15,0 55-15,-28 1 16,28-28-16,0-29 0,0 0 0,0 1 0,0 27 16,0-28-16,-28 1 0,28 27 0,0-28 15,0 1-15,0 27 0,0-28 16,0 1-16,0 27 0,0-28 0,0 1 15,0-1-15,0 0 0,0 1 16,0-1-16,0 0 0,0 29 0,0-29 16,0 0-16,0 0 0,0 1 15,0 55 1,0-55-16,28 55 0,-28-27 0,0-29 0,0 1 16,0-1-16,0 28 0,0-27 0,0-1 15,0 0-15,0 0 0,0 1 0,0-1 16,28 0-16,-28 0 0,0 1 0,0-1 15,0 0-15,0 1 0,0-1 0,0 0 16,0 0-16,0 1 0,0-1 16,0 0-16,0 0 0,0 1 0,0 27 15,29-28-15,-29 1 0,0-1 0,0 0 16,0 0-16,0 1 0,0-1 0,0 0 16,0 1-16,0-1 0,0 0 0,28 0 15,-28 1-15,0-1 0,0 0 16,0 0-16,0 1 0,28-1 15,-28 0-15,0 0 0,0 1 16,28-1-16,-28 0 0,29 0 16,-29 1-16,28-29 0,-28 28 15,28 0-15,0 1 0,-28-1 16,29-28-16,-1 28 0,-28 0 0,28-28 16,1 29-16,-1-1 0,0-28 0,0 28 15,1-28-15,-1 0 0,0 28 16,0-28-16,1 0 0,-1 29 15,0-29-15,1 0 0,-1 0 16,0 0-16,-28 28 16,-28-28 46,0 0-62,-29 0 16,29 0-16,-1 0 15,1 0-15,0 28 16,0 0-16,-1 1 16,1-1-16,0 0 15,28 1-15,-28-29 16,28 28-16,-29 0 16,29 0-16,0 1 0,-28-1 15,28 0-15,0 0 0,-28 1 0,28-1 16,0 0-16,0 0 0,0 1 0,-29-29 15,29 28-15,0 0 0,0 0 0,0 1 16,0 27-16,0-27 0,0-1 0,0 0 16,0 0-16,0 1 0,0-1 15,0 0-15,0 29 0,0-29 0,0 0 16,0 0-16,0 29 0,0-29 0,29 0 16,-29 29-16,0-29 0,0 1 0,28 27 15,-28-28-15,0 29 0,0-29 0,0 29 16,28-29-16,-28 28 0,0-27 15,29 55-15,-29-55 0,0 27 0,0-27 16,28 27-16,-28-28 0,0 29 0,0-29 16,0 0-16,0 29 0,28-29 0,-28 29 15,0-29-15,0 29 0,0-29 16,0 28-16,0 1 0,0-29 0,0 29 16,0-1-16,0-28 0,28 29 0,-28-1 15,0 1-15,0-29 0,0 29 0,0-1 16,0 1-16,0-29 0,0 29 0,0-1 15,0 1-15,0-29 0,0 28 0,0 1 16,0 0-16,0-29 0,0 28 16,0-27-16,0 55 0,0-27 15,-28-1-15,28-27 0,0-1 0,-28 0 16,28 1-16,0-1 0,-28 0 0,28 0 16,0 1-16,0-1 0,-29-28 15,29 28-15,-28 0 0,28 1 16,-28-1-16,-1 0 0,1 0 15,0-28 1,0 0-16,-1 29 16,1-29-16,0 0 0,0 0 15,-1 0-15,1 0 0,0-29 16,-29 29-16,29-28 0,0 28 0,-1-56 16,1 27-16,-28 1 0,27 0 0,1 28 15,0-28-15,0 28 0,28-29 0,-29 29 16</inkml:trace>
  <inkml:trace contextRef="#ctx0" brushRef="#br1" timeOffset="116178.5595">26404 4776 0,'28'0'16,"-28"29"31,-28-29-31,-1 28-1,-27-28-15,-1 0 0,29 0 16,0 0-16,-1 0 0,1 0 15,0 0-15,0 0 0,-1 0 16,1 0-16,0 0 16,0 0-16,-1 0 15,29 28-15,-28-28 0,28 28 16,0 1-16,0 27 0,0-27 0,0-1 16,0 0-16,0 29 0,0-29 0,0 0 15,0 29-15,0-29 0,0 28 0,28-27 16,-28 27-16,0 1 0,0-29 0,29 29 15,-29-1-15,0 1 0,0 27 0,0-27 16,0-1-16,0 1 0,0 0 0,0-1 16,0 1-16,0-29 0,0 28 0,0-27 15,0-1-15,0 0 0,0 0 16,0 1-16,0-86 31,56 57-31</inkml:trace>
  <inkml:trace contextRef="#ctx0" brushRef="#br1" timeOffset="116386.8118">26404 5596 0,'0'0'0,"0"-28"15,-57 28 1,0 0-1,1 0-15,28-28 0,-85 28 16,28 0 0,57 0-16,-1-29 15</inkml:trace>
  <inkml:trace contextRef="#ctx0" brushRef="#br1" timeOffset="116926.0718">26686 4946 0,'0'-28'15,"-28"28"1,0 0-1,-1 56 1,29-27-16,-28 27 16,28-28-16,0 1 0,0-1 0,-28 28 15,28-27-15,0 27 0,0 1 0,0-29 16,-28 28-16,28-27 0,0 27 0,0 1 16,0-29-16,0 29 0,0-29 0,0 0 15,0 29-15,0-29 0,56 0 16,-56 0-16,28-28 0,1 29 15,-1-29-15,0 0 16,1-57-16,-1 57 0,0-28 16,0-29-16,1 29 15,55-57-15,-55 57 0,-1 0 16,0-29-16,0 29 0,1 0 0,-1-1 16,0 29-16,-28-28 0,0 0 0,29 28 15,-29-28-15</inkml:trace>
  <inkml:trace contextRef="#ctx0" brushRef="#br1" timeOffset="117985.7696">27365 5003 0,'-29'0'16,"29"-29"-16,0 58 47,0 27-31,0-28-16,0 29 15,0-29-15,0 0 0,0 29 0,0-29 16,0 0-16,0 29 0,0-1 0,0-27 15,0 27-15,0 1 0,0-1 0,0 1 16,0-1-16,0 1 0,0-29 0,0 29 16,0-29-16,0 0 0,0 1 0,0-1 15,0-56 17,0-29-32,0 0 15,0-27-15,0 27 0,29 29 16,-29-29-16,0 1 0,0-1 0,0 1 15,0-1-15,28 1 0,-28 27 0,0-27 16,0-1-16,28 29 0,-28-28 0,0 27 16,0 1-16,0 0 0,0 0 15,29 28-15,-29 28 32,28-28-32,-28 56 0,0 1 0,28-29 15,-28 0-15,0 29 0,28-29 16,-28 57-16,29-57 0,-29 29 15,0-29-15,28 0 0,-28 1 0,0-1 16,28 0-16,-28 0 0,0 1 0,28-1 16,-28 0-16,29 0 0,-1-28 0,-28 29 15,28-29-15,-28 28 0,28-28 16,-28 28-16,29-28 0,-1 0 16,-28-56-16,28 56 15,-28-29-15,29-27 0,-29 28 0,0-1 16,0-27-16,28 28 0,-28-29 0,0 29 15,0-29-15,0 1 0,0 27 16,0-27-16,0 28 0,0-1 0,0 1 16,0 0-16</inkml:trace>
  <inkml:trace contextRef="#ctx0" brushRef="#br1" timeOffset="118406.0339">28439 4889 0,'28'-28'0,"-56"56"0,56-84 0,-28 28 16,0-1-16,-56 1 16,27 28-1,-27 0-15,28 0 16,-1 57-16,1-57 0,0 28 0,0-28 16,28 56-16,-29-27 0,29-1 0,-28 0 15,28 1-15,0 27 0,-28-28 16,28 29-16,0-29 0,0 29 0,0-29 15,0 28-15,56-27 0,-56-1 0,0 0 16,29 0-16,-29 1 0,84 27 16,-84-27-16,29-29 0,-1 28 15,0-28-15,0 0 0,1 0 16,-1 0-16,0 0 16</inkml:trace>
  <inkml:trace contextRef="#ctx0" brushRef="#br1" timeOffset="118882.9378">29004 4974 0,'29'-28'0,"-58"56"0,86-56 16,-29 28-16,-56 0 31,-29 0-31,29 0 0,0 0 0,-29 0 16,29-57-16,0 57 0,-1 0 16,1 0-16,0 0 0,0 0 0,-1 0 0,29-28 15,-28 28-15,28 28 31,0 29-31,0-29 16,0 1-16,0-1 0,28 0 0,-28 0 16,0 1-1,29 27-15,-29-28 0,28 1 0,-28-1 0,0 0 16,0 0-16,0 1 0,0-1 0,0 0 16,0 0-16,28 1 0,-28-1 0,0 29 15,0-29-15,0 0 0,0 29 0,0-29 16,0 0-16,0 0 15,0 57-15,0-57 16,0 1-16,0-1 16,28-28-1</inkml:trace>
  <inkml:trace contextRef="#ctx0" brushRef="#br1" timeOffset="119158.2023">29004 5766 0,'29'0'15,"-86"0"16,1 0-15,27 0-16,1 0 0,0 28 16,-29-28-16,29 0 0,0 0 15,-29 0-15,29 0 16</inkml:trace>
  <inkml:trace contextRef="#ctx0" brushRef="#br1" timeOffset="119634.0019">29457 4974 0,'28'0'0,"-56"0"0,84 0 15,1 57-15,-57-29 16,28-28-16,85 113 16,-56 0 15,-29-28-31,0-57 15,-28 57-15,0-57 16,0 1-16,0 27 0,0-28 16,-28 57-1,0-28-15,-29-29 16,29-28-16,0 0 0,-114-57 16,29-56-1,57-56 1,27 56-1,29 84 1,0-84-16,57 0 16,-29 113-16,-28-28 15,57 0-15</inkml:trace>
  <inkml:trace contextRef="#ctx0" brushRef="#br1" timeOffset="120254.7444">30079 4974 0,'28'0'16,"-28"29"-16,0 55 15,0 86 16,0-114-31,0 255 16,0-254 0,0 84-16,0-56 15,0-57-15,0 29 16,0-29 0,0-84-1,28-1-15,-28-141 16,28-28-1,-28-28 1,0 197 0,0 1-16,0-114 15,0 142 1,0 84 0,29 1-16,-29 84 15,56 85 1,1-28-1,-29-28 1,29-114 0,-29-28-1,0-28-15,29 0 16,-29 0 0,0-28-16,0 28 0,1-56 15,-1 27-15,0-84 16,29-28-1,-29 0 1,-28 84 0</inkml:trace>
  <inkml:trace contextRef="#ctx0" brushRef="#br1" timeOffset="120833.7724">31577 5003 0,'28'0'0,"-56"0"0,84 0 0,-112 0 32,28 0-17,-57 0-15,57 0 16,-1 0-16,1 0 0,0 0 0,-1 0 15,1 0-15,0 0 0,0 0 16,28 56-16,-29-56 16,29 57-16,0-29 0,-28 0 0,28 0 15,0 1-15,-28-1 0,28 0 0,0 0 0,-28 29 16,28-29 0,0 0-16,-29 29 0,29 0 15,0-29-15,0 0 0,0 0 0,0 1 16,0-1-16,0 0 0,0 0 0,0 1 15,0-1-15,0 0 0,0 0 16,29 1-16,-29-1 16,28-28-16,-28 28 0,28-28 0,0 0 15,-28 29-15,29-29 0,-1 0 0,0 0 16,0 0-16,1 28 0,-1-28 0,0 0 16,1 0-16,-1 0 0,0 0 0,0 0 15,1 0-15,-1 0 16,0 0-16,0 0 0,-28-28 15,29-29-15</inkml:trace>
  <inkml:trace contextRef="#ctx0" brushRef="#br1" timeOffset="121029.8532">31831 5511 0,'29'0'16,"-86"0"15,0 0-31,29 0 0,0 0 0,-29 0 16,1 0-16,-1 0 0,1 0 15,28 0-15,-29 0 0,0 0 0,29 0 16,-28 0-16,27 0 0,1 29 0,0-29 16</inkml:trace>
  <inkml:trace contextRef="#ctx0" brushRef="#br1" timeOffset="121699.1469">32397 4918 0,'0'-29'16,"0"58"-16,-57-86 15,29 57-15,-29-28 0,29 28 16,0 0-16,-29 0 16,29 0-16,0 28 0,-29 85 31,57 0-16,57 0 1,-57-84-16,28 55 16,0-55-16,1-1 0,-29 0 15,84 57 1,-27 0 0,-29 0-1,0-29 1,-28 1-1,-56-1 1,56-28-16,-57 1 16,1-29-16,-1 0 15,-28 0 1,1-29 0,27-27-1,29-1 1</inkml:trace>
  <inkml:trace contextRef="#ctx0" brushRef="#br1" timeOffset="126571.7507">2544 13482 0,'29'0'0,"-29"-29"0,28 29 16,0-56-16,0 56 15,1-28 1,-1 28 0,0 0-1,0 0 1,1 0-16,-1 0 0,0 0 16,-28-29-16,28 29 15,-28-28 1,-56 28-16,-1 0 0,29 0 15,-28 0-15,-1 0 0,1 0 0,27 0 16,-27 0-16,-1 0 0,29 0 0,-29 0 16,1 0-16,28 0 0,-1 0 0,1 0 15,-29 0-15,29 0 16,0 0-16,0 0 0,28 28 0,-29-28 16,29 29-16,-28-1 0,28 0 15,0 0-15,0 1 0,0-1 0,0 29 16,0-29-16,0 28 0,0 1 0,0-1 15,0 1-15,0-1 0,0 29 0,0-28 16,28 28-16,-28-1 0,0 1 0,0 0 16,29-29-16,-29 29 0,28 0 0,-28 0 15,28-29-15,-28 29 0,0-28 0,28-1 16,-28 1-16,0-29 0,29 0 0,-29 1 16,0-1-16,28-28 0,0 28 15,1-28-15,-1 0 16,-28-56-16,28 56 0</inkml:trace>
  <inkml:trace contextRef="#ctx0" brushRef="#br1" timeOffset="126755.8181">2516 14132 0,'-57'-28'31,"1"28"-16,-1 0-15,29 0 0,-28 0 16,27-29-16,-27 29 0,27 0 0,1-28 16,0 28-16,0 0 0,-1-28 0,1 28 15</inkml:trace>
  <inkml:trace contextRef="#ctx0" brushRef="#br1" timeOffset="127187.9968">3194 13369 0,'-28'0'0,"-28"0"0,27 0 16,-27 84 0,28-84-16,-29 114 15,29-86-15,28 0 0,-29 29 16,1 84 0,85 0-1,-1-28 1,29-84-1,-57-29-15,57 0 16,-57 0-16,29-29 0,-29 29 16,198-169-1,-197 140-15,55-112 16,-55 113-16,-29 0 0,0-57 16,0 0-1</inkml:trace>
  <inkml:trace contextRef="#ctx0" brushRef="#br1" timeOffset="127840.1536">3929 13369 0,'0'28'31,"0"0"-31,0 29 16,0 56-1,0 85 1,0 28 0,29-57-1,-29-112 1,0-114-1,0-84 1,0 85-16,0-142 16,0 141-16,0-28 0,-29-28 15,29-56 1,0 140-16,0 1 16,0 85-1,29-1 1,-29 1-16,0-29 0,28 29 0,-28-1 15,57 1-15,-29-1 0,-28 29 0,28-29 16,0 1-16,1-29 0,-1 29 16,0-1-16,-28-27 0,28-1 0,1 0 15,-1-28-15,-28 28 0,28-28 0,0 0 16,1 0-16,-1-56 0,0 56 16,-28-57-16,29 29 0,-1-28 0,-28 27 15,0-27-15,28-1 0,-28 29 0,0-29 16,0 1-16,0 28 0,0-29 0,0 29 15,0 0-15,0-1 0,0 1 0</inkml:trace>
  <inkml:trace contextRef="#ctx0" brushRef="#br1" timeOffset="128216.8066">5060 13425 0,'28'-28'0,"-56"56"0,56-84 16,-28 27-16,0 1 16,-28 28-1,-28 0 1,-86 85-1,142-57-15,-56 57 16,56-28 0,0 169-1,0-170-15,28 57 16,57 0 0,-85-84-16,85 27 15,-85-28-15,28-28 0,28 0 16,-27 0-16,84-84 31</inkml:trace>
  <inkml:trace contextRef="#ctx0" brushRef="#br1" timeOffset="128859.7515">5767 13482 0,'85'0'16,"-170"0"-16,198 0 0,-170 0 16,1 0-1,-114-85 1,57 0 0,28 29-1,85 84 16,0 28-15,0-27-16,0 27 16,29 57-16,-29-84 15,0-1-15,28 28 0,-28-27 0,0-1 0,0 28 16,0-27-16,28-1 0,-28 28 0,29-27 16,-29-1-16,0 0 0,28 29 0,-28-29 15,0 0-15,28-28 0,-28 29 16,0-1-16,0 0 0,28-28 0,-28 28 15,0 1-15,0-1 16,29-28-16,-1 28 16,0-28-16,0 28 15,1-28-15,-1 0 0,0 0 16,0 0-16,1 0 0,-1 0 0,0 0 16,1 0-16,-1 0 0,0 0 15,0 0-15,1 0 16,-1 0-1,-28 29 17,-57-29-17,-56 28 1,85 0-16,-29-28 0,1 0 0,28 0 16,-29 28-16,1-28 0,27 0 0,1 0 15,-28 0-15,27 0 0,1 0 16,0 0-16,-1 0 15,29-28 1,0 0-16,57 28 16</inkml:trace>
  <inkml:trace contextRef="#ctx0" brushRef="#br1" timeOffset="129297.6003">6078 13425 0,'0'0'0,"56"-28"0,1 0 16,-57-1-16,28 29 0,29-28 15,-29 28-15,29 0 16,27 57-1,-55-1-15,-1-28 16,28 142 0,-56 28-1,-28 0 1,-28-29 0,-29-84-1,0-85 1,57-56-1,0 56-15,-57-255 16,85 199-16,0-1 0,0 1 0,56-170 31,-56 197-31,57-27 16,-29 27-16,0 29 16,1 0-16</inkml:trace>
  <inkml:trace contextRef="#ctx0" brushRef="#br1" timeOffset="129800.1275">6728 13369 0,'0'0'0,"28"28"15,-28 85 1,0 113-1,57 57 1,-29-57 0,0-85-1,1-141-15,-1 28 16,-28-56 0,0-28-16,0-1 0,0-112 15,0 84-15,0 0 16,0-56-16,-28-85 15,28 169 1,0 57 0,28 0-16,29 141 15,-1 114 1,-28-199-16,57 170 16,-57-169-16,85 84 15,1-56 1,-1-170-1,-29-56 1,-55 84-16,56-169 16,-57 141-16,-28 29 0,28-85 15,-28-86 1,-28 143 0</inkml:trace>
  <inkml:trace contextRef="#ctx0" brushRef="#br1" timeOffset="130047.9783">6898 12323 0,'-29'0'16,"1"0"-16,-28 28 15,-57 0 1,-57-28 0</inkml:trace>
  <inkml:trace contextRef="#ctx0" brushRef="#br1" timeOffset="131332.6315">8594 13821 0,'-28'0'0,"-1"0"15,29 28 17,0 0-17,29-28 1,-1 0-16,28 0 15,1 0-15,-1 0 16,-27 0-16,-1 0 0,29-28 0,-29 28 16,28 0-16,1-28 0,-29 28 0,29 0 15,-1 0-15,29 0 0,-28 0 0,-1-28 16,29 28-16,-29 0 0,29 0 0,0-29 16,0 29-16,-29 0 0,29 0 0,0 0 15,0 0-15,-29 0 0,1-28 16,0 28-16,-29 0 0,28 0 0,-27 0 15,-1 0-15,0 0 0,0 0 16,1 0-16,-1 0 0,0 0 16,-84 0 15,56 28-31,-29 1 0,-27-1 16,56 0-16,0 0 15,-28-28-15,28 29 0,0-1 16,0-56 15,56 28-31,-56-57 0,28 57 16,-28-28-16,29 0 0,-1-1 15,-28 1-15,28 0 0,-28 0 16,28 28-16,-28-29 0,0 1 16,-56 0-16,56 0 0,-28 28 0,28-29 15,-57 1-15,57 0 0,-28-1 0,28 1 16,-57 0-16,57 0 0,-28-1 0,0 1 15</inkml:trace>
  <inkml:trace contextRef="#ctx0" brushRef="#br1" timeOffset="132072.084">11223 12803 0,'0'-28'0,"-28"28"15,28 57 1,0-1 0,-29-28-16,29 1 0,0 27 15,-28-27-15,28 27 0,-28 1 0,28-1 16,-28 1-16,28 27 0,0-27 0,-29 28 15,29 28-15,-28-28 0,28 28 16,-28-29-16,28 30 0,0-1 0,-28-29 0,28 29 16,0-28-16,-29 0 0,29-28 15,0-1-15,0 1 0,0-29 0,0 0 16,0 0-16,0 1 0,0-86 16,0 29-1,29-29-15,-29 1 0,0-1 0,28 1 16,-28-29-16,28 0 0,-28 0 0,28 1 15,-28-1-15,29-28 0,-29 28 0,0-28 16,28 28-16,-28-28 0,28 0 0,-28 28 16,28-28-16,-28 28 0,0 1 0,0-1 15,29 28-15,-29 1 0,0-1 0,28 1 16,-28 27-16,0 1 0,28 0 16,-28 0-16,0-1 0,28 29 15,1 0 1,-29 57-16,0-1 0,28-27 15,-28 27-15,0-28 0,28 85 16,1-56-16,-29 0 0,28 27 0,0 1 16,-28-28-16,28 27 0,1 1 0,-29 0 15,28 0-15,0 28 0,0-28 0,-28-1 16,29 1-16,-29 0 0,28-28 0,-28 27 16,28-27-16,-28-29 0,0 0 0,0 1 15,29-1-15,-29-56 16</inkml:trace>
  <inkml:trace contextRef="#ctx0" brushRef="#br1" timeOffset="132235.8243">11590 13849 0,'-56'-28'16,"28"28"0,-85 0-1,84 0-15,-84 0 16,85 0-16,-29-57 15,29 29-15</inkml:trace>
  <inkml:trace contextRef="#ctx0" brushRef="#br1" timeOffset="133035.6991">11873 13001 0,'28'-28'15,"-28"85"1,29-29-1,-29 28-15,0 29 16,28 56 0,-28-84-16,0-1 0,28 1 0,-28 56 15,28 170 1,1-85 0,-29-57-1,0-169 16,0-57-31,-29 0 16,29-56 0,-56-255-1,56 311-15,56-310 32,1 281-17,0 58 1,-1 56-1,1 113 1,-29 0 0,-28-28-16,28-57 0,-28 29 0,-56 169 31,27-57-15,1 1-1,28 0 1,85-1-1,28-56 1,-56-113 0,27-141-1,-55 28 1,27 56 0</inkml:trace>
  <inkml:trace contextRef="#ctx0" brushRef="#br1" timeOffset="133435.9855">13060 13199 0,'0'-28'0,"29"0"16,-29-1-16,0 1 16,-113-57-1,56 85 1,-113 85 0,114 0-1,28-57-15,28 0 0,0 1 0,0 27 16,0 170 15,28-141-15,-28-28-16,170 254 15,-142-283-15,0 0 16,29-28 0,-1-85-1</inkml:trace>
  <inkml:trace contextRef="#ctx0" brushRef="#br1" timeOffset="133772.7174">13145 12860 0,'0'-28'16,"29"28"-16,-29 56 15,0 1-15,0 56 16,0 85 0,0 113-1,0-29 1,0-112-1,0-114-15,0 57 16,0-141 0,0-28-1,0-1-15</inkml:trace>
  <inkml:trace contextRef="#ctx0" brushRef="#br1" timeOffset="134016.1408">13428 12634 0,'0'0'0,"28"0"16,-28 28-16,0 29 16,0-29-16,28 141 15,-28-84-15,0 113 16,29 113-1,-1-28 1,0-114 0,-28-112-1</inkml:trace>
  <inkml:trace contextRef="#ctx0" brushRef="#br1" timeOffset="134200.3268">13569 13284 0,'0'0'0,"0"-28"0,-28 28 31,-29 0-31,1 28 16,-1-28-16,-56 28 15,85-28-15,-57 28 16</inkml:trace>
  <inkml:trace contextRef="#ctx0" brushRef="#br1" timeOffset="134671.9432">13824 12803 0,'28'0'15,"0"29"1,-28-1-16,0 0 15,0 0-15,0 1 0,0 27 16,0-27-16,0-1 0,0 85 16,0-57-16,0 1 0,0-1 0,0 1 15,0-1-15,0 1 0,0 0 0,0-1 16,0 1-16,0-1 0,0-28 0,0 1 16,0 27-16,0-28 0,0 1 0,29-1 15</inkml:trace>
  <inkml:trace contextRef="#ctx0" brushRef="#br1" timeOffset="141517.4261">14078 12888 0,'28'0'0,"1"0"0,-29-28 0,28 28 15,0 0-15,-28-28 0,28 28 16,-28-29-16,29 1 16,-86 28 15,29 0-31,-29 0 15,29 0-15,0 0 0,0 0 0,-1-28 16,1 28-16,0 0 0,0 0 16,-1 0-16,1-28 0,0 28 0,-1 0 15,1 0-15</inkml:trace>
  <inkml:trace contextRef="#ctx0" brushRef="#br1" timeOffset="141774.247">14248 13849 0,'28'0'0,"-56"0"15,-29 0 1,1 0-16,56-28 16,-57 28-16,29 0 0,0 0 15,-1 0-15,1 0 0,28-28 16</inkml:trace>
  <inkml:trace contextRef="#ctx0" brushRef="#br1" timeOffset="142301.2706">14530 12803 0,'-28'0'0,"28"29"15,-28-29 1,28 28 0,0 0-16,0 0 15,28 29 1,0 56-1,-28-85-15,29 85 16,-29-56-16,28 84 16,-28 85-1,28-28 1,-28-56 0,29-86-1,-1-56 1,0-28-1,29-85 1,27-85 0,1-28 15,-28 56-31,28-28 16,-85 170-16,0 0 15</inkml:trace>
  <inkml:trace contextRef="#ctx0" brushRef="#br1" timeOffset="142801.8913">15407 12916 0,'0'-28'0,"56"28"0,-56-28 16,29 28-16,-1 0 0,0 0 16,0 0-16,1 0 15,-29 28-15,28-28 0,0 57 0,0-29 16,1 0-16,-29 1 0,28-1 15,-28 0-15,28 0 0,-28 1 0,29-1 16,-29 0-16,0 0 0,0 29 0,0-29 16,0 29-16,0-29 0,0 28 0,0-27 15,-29-1-15,29 29 0,-28-29 16,28 0-16,-57 0 0,29 1 0,0-29 16,-57 28-16,57 0 15,0-28-15,-1 0 0,1 0 0,0 0 16,0 0-16,-1-56 0,1 56 0,0-57 15,-1 57-15,1-56 0,0 27 0,28 1 16,-28 0-16,28-1 0,0-27 0,0 28 16,0-29-16,0 29 0,0-29 0,0 29 15,28-28-15,-28 27 0,28 1 0,-28-28 16,57 27-16,-57 1 0,28 28 0,0-28 16,1-1-16,-1 29 0,0 0 0,0 0 15</inkml:trace>
  <inkml:trace contextRef="#ctx0" brushRef="#br1" timeOffset="144524.7687">19647 10288 0,'-28'0'31,"0"0"-15,-1 0-16,1 0 15,-28 0-15,27 0 0,-27 0 0,-1 0 16,29 28-16,-29-28 0,1 0 0,-1 0 16,29 0-16,-57 0 15,57-28-15,0 28 0,28-28 0,-29 28 16,29-29-16</inkml:trace>
  <inkml:trace contextRef="#ctx0" brushRef="#br1" timeOffset="144732.8714">19336 10147 0,'0'28'31,"28"-28"-31,-28 141 16,0-84-16,0 141 15,0-114-15,0-27 0,0 84 16,0 114-1,29-142 1,-1-85 0</inkml:trace>
  <inkml:trace contextRef="#ctx0" brushRef="#br1" timeOffset="145254.7955">20100 10203 0,'0'-28'0,"0"0"16,0 84 15,0-28-15,0 29-16,0-29 0,0 0 0,0 29 15,0-1-15,0 1 0,0 0 0,0-1 16,0 1-16,28-1 0,-28 1 0,0-1 15,0 1-15,0-1 0,0-27 0,28 27 16,-28-28-16,0 29 0,0-29 16,0 0-16,0 1 0</inkml:trace>
  <inkml:trace contextRef="#ctx0" brushRef="#br1" timeOffset="146811.9634">16198 12690 0,'0'29'0,"29"-86"31,-1 29-31,28-85 16,57-29-1,-28 29 1,0 0 0,170-169-1,-199 253 1,1-27-16,27-29 0,114-56 15,-28 28 1,-29-29 0,-28 58-1,-28-1 1,-57 57-16,29-57 16,-29 85-16,0-28 15,1-29-15,27 0 16,1 29-1,-1 0 1,-27 0 0,-1-1-1,0 29 1,0-28 0,1 28 15,-29-28-31,28 28 15,0-28 1,1-1 0,-29 1 31,28 28-16,0 0 0,0 28 0,-28 1-31,0 27 16,29-56-16,-29 28 0,0 1 16,0-1-16,0 0 0,0 0 0,28 1 15,-28-1-15,0 0 0,0 1 0,0-1 16,0 0-16,28 0 0,-28 1 15,0-1-15,0 0 0,0 0 16,0-56 15,0-28-15,0 27-16,0 1 0,0-28 0,0 27 16,0 1-16,0-29 0,0 29 0,-28 0 15,28-29-15,0 29 0,0 0 0,0 0 16,0-1-16,0 1 0,0 0 0,0 0 15,0-1-15,-28 29 16,28-28 0,-29 28-16,1-28 15,0-1-15,0 1 0,-1 0 16,1 0-16,28-1 0,-28 1 0,-1 0 0,1 0 16,0-1-16,28 1 0,-28 28 15,28-28-15,-29 28 16</inkml:trace>
  <inkml:trace contextRef="#ctx0" brushRef="#br1" timeOffset="153921.0665">20976 10627 0,'56'0'63,"-27"0"-63,-1 0 16,0 0-16,29 0 15,-29 0 1,29 28-16,-29-28 0,0 29 0,29-29 15,-29 0-15,28 0 0,-27 0 0,27 0 16,1 0-16,-1 0 0,1 0 16,-1 0-16,1 0 0,28 0 0,-29 0 0,29-29 15,-28 29-15,27 0 0,1 0 0,-28 0 16,28 0-16,-1 0 0,-27 0 0,28 0 16,0 0-16,-29 0 0,29 0 0,-29 0 15,29 29-15,-28-29 0,-1 0 16,1 28-16,-29-28 0,29 0 0,-29 0 15,0 0-15,0 28 0,1-28 16,-1 0-16,0 0 16,-56 28 31,0-28-47,28 29 15,-29-29-15,29 28 0,-28-28 0,28 28 16,-28-28-16,0 28 0,28 1 15,56-29 48,-28 0-47,29-29-16,-29 29 15,1 0-15,-1 0 16,-28-28-16,0 0 15,0 0 1,-57-1-16,29 1 0,28 0 0,-57 0 16,57-1-16,-28 1 0,28 0 0,-56 0 15,56-1-15,-29-27 0,29 27 0,-28 1 16,28 0-16,-28 28 0,28-28 16</inkml:trace>
  <inkml:trace contextRef="#ctx0" brushRef="#br1" timeOffset="156627.5629">24368 10062 0,'-56'-28'16,"56"-1"-1,0 58 48,28-29-63,-28 28 0,0 0 15,28 0-15,-28 29 0,0-29 16,28 29-16,-28-29 0,0 28 0,0 1 16,29-1-16,-1 29 0,-28-28 0,0-1 15,28 29-15,-28-28 0,0-1 0,29 1 16,-29-1-16,0 1 0,28-1 0,-28-27 16,0-1-16,0 0 0,0 0 0,0 1 15,0-86 16,-28 57-31,28-85 16,0 29-16,0-1 0,-29 1 0,29-1 16,0 1-16,-28-29 0,28 28 15,0 1-15,0-29 0,0 28 0,0 1 0,0-1 16,0 1-16,0-1 0,0 1 16,0 28-16,28-1 0,-28 1 0,0 0 0,57 0 15,-57-1-15,28 29 0,0 0 16,1 0-16,-1 0 0,0 0 15,0 29-15,1 55 0,-29-55 16,28 27-16,0 1 0,-28-1 0,28 1 16,-28-1-16,0 29 0,29-28 0,-29-1 15,0 29-15,0-29 0,0 1 0,0 28 16,0-29-16,0 1 0,0-29 0,0 29 16,0-29-16,0 0 0,-29 0 0,29 1 15,-28-29-15,-28 28 16,27-28-16,1 0 15,0 0-15,0 0 0,-1-57 16,1 29-16,0 28 0,28-56 16,-28 27-16,28-27 0,0 28 0,0-1 15,0-27-15</inkml:trace>
  <inkml:trace contextRef="#ctx0" brushRef="#br1" timeOffset="157174.9339">25414 10288 0,'0'0'0,"28"0"0,1 0 15,-29 28-15,28-28 0,0 28 16,0 85 0,-28 29-1,0 27 1,-84-56 0,55-84-1,1-1 1,0-28-16,28-57 0,-85-169 31,57 28-15,28 29-1,56 84 1,1 29 0,-1 56-1,-27 113 1,-29-85-16,56 113 15,-28-84-15,-28-1 0,29 86 16,-1-58-16,0 143 16,1-86-16,-29-85 0,56 114 31,-28-142-31,1 0 16,-1-28-16,-28-56 15</inkml:trace>
  <inkml:trace contextRef="#ctx0" brushRef="#br1" timeOffset="157507.965">26093 9214 0,'-29'0'16,"58"0"-16,-58 56 16,29-27-1,0 84-15,0 141 32,29-28-17,-29-56-15,28-1 16,0-84-16,-28 28 0,57 339 15,-57-395 1,28 56 0,0-28-16,0-85 15</inkml:trace>
  <inkml:trace contextRef="#ctx0" brushRef="#br1" timeOffset="157681.4552">26375 10429 0,'-56'-28'32,"112"56"-32,-197-56 0,113 28 15,-29 0-15,-56 28 16,57 0 0,56 1-1</inkml:trace>
  <inkml:trace contextRef="#ctx0" brushRef="#br1" timeOffset="158051.2474">26517 10316 0,'0'0'0,"28"-28"0,28 28 15,-27 0-15,27 85 16,1-29 0,-1 57-1,-56-56 1,0 84 0,-56-113-16,56 1 15,-142 84 1,58-113-1,-1-57 1,57-56 0,28-56-1,84 55 1,-27 86 0</inkml:trace>
  <inkml:trace contextRef="#ctx0" brushRef="#br1" timeOffset="158359.5085">27563 10542 0,'-29'-113'16,"-27"85"-1,-1 0-15,-28-1 16,57 29-1,0 113 1,28-84-16,0 84 16,0 28-1,0-113-15,0 29 0,0-1 16,0-27-16,-141 169 16,27-114-1,30-84 1,-1-28-1,28-57 1</inkml:trace>
  <inkml:trace contextRef="#ctx0" brushRef="#br1" timeOffset="159906.4194">16085 12916 0,'0'-28'0,"29"28"31,-1 0-15,28 0-16,-27 28 16,-1-28-16,0 0 0,0 29 0,1-29 15,-1 28-15,0-28 0,0 0 0,29 0 16,-29 28-16,1 1 0,27-29 0,-28 0 16,29 28-16,-29-28 0,29 28 0,-29-28 15,0 0-15,29 28 0,-29-28 0,29 0 16,-29 29-16,28-29 0,1 0 0,-1 0 15,1 0-15,0 0 0,-1 0 16,-28 0-16,29 0 0,-1 0 0,1 0 16,0 0-16,-1 0 0,1 0 0,-1 0 0,-28 0 15,29 0-15,-1 0 0,29 0 16,-28 28-16,-1-28 0,1 0 0,-1 28 16,-27-28-16,27 28 0,1-28 0,-1 0 15,-27 29-15,-1-29 0,28 28 0,-27-28 16,-1 0-16,0 0 0,0 0 0,1 0 15,-1 28-15,0-28 0,1 0 16,-1 0-16,-28-28 31,0 0-15,0-1 0,0 1-16,-28 0 0,28 0 15,-29 28-15,29-29 0,-28 29 0,28-28 16,-28 0-16,-1 0 0,29-1 15,-28 29-15,28-28 16,0 85 0,57-29-1,-29 0-15,0 29 16,-28-29-16,29-28 16,-29 28-16,28-28 0,-28 28 0,28 1 0,0-29 15,-28 28-15,29-28 0,-29 28 16,28 0-16,-28 1 0,0-1 15,0 0-15,0 0 16,-28-28-16,28 29 0,-57-29 16,29 0-16,28 28 15,-85-28-15,28 0 0,29 0 16,0-57-16,28 29 16</inkml:trace>
  <inkml:trace contextRef="#ctx0" brushRef="#br1" timeOffset="160434.0415">19845 12747 0,'-56'0'31,"27"-57"-15,-27 57-16,27 0 0,1-28 0,0 28 15,-29 0-15,29 0 0,0-28 0,-29 28 16,29-28-16,0 28 0,-1-29 0,1 29 16,0 0-16,0-28 0,-1 0 15</inkml:trace>
  <inkml:trace contextRef="#ctx0" brushRef="#br1" timeOffset="160658.1118">19449 12464 0,'29'85'15,"-29"-57"-15,0 1 0,0-1 0,0 198 31,28 0-15,-28-28 0,0-142-16,0 86 15,28-86-15,-28 1 0,0-1 16,28-27-16,1 27 16</inkml:trace>
  <inkml:trace contextRef="#ctx0" brushRef="#br1" timeOffset="161105.7815">20043 12973 0,'57'-28'15,"-114"56"-15,142-56 0,-29-1 16,-27 1-16,-1 28 0,57-28 16,-57 28-16,57 0 15,-57 56-15,0-56 0,1 85 16,-1 57 0,-85-1-1,-56 0 1,57-84-16,-57 28 31,84-57-31,29 0 16,0 29-1,57-29-15,-1 28 16,-27-27-16,27-1 0,1 0 16,28 0-16,112 29 31,-168-57-31,-1 0 15,0 0 1</inkml:trace>
  <inkml:trace contextRef="#ctx0" brushRef="#br1" timeOffset="176845.593">24425 12719 0,'28'0'15,"-28"28"1,28 28 0,-28-27-16,0-1 0,0 28 15,0-27-15,0-1 0,0 29 0,0-29 16,0 28-16,0 1 0,0-1 0,0 1 15,0-1-15,0 1 0,0-1 0,0-27 16,0 27-16,0 1 0,0-1 16,0-27-16,0-1 0,0 0 0,0 0 15,0 1-15,0-1 0,0-56 32,0-29-17,0 29-15,0-29 0,0-56 16,29 28-16,-29 29 0,0-1 0,28-27 15,-28 27-15,0 1 0,0-1 0,28-28 16,-28 29-16,0-1 0,28 1 16,-28-1-16,29 29 0,-29-29 0,28 29 0,-28 0 15,28 0-15,-28-1 0,28 29 16,1 0-16,-1 0 0,0 0 16,0 0-16,1 0 0,-1 29 0,0 27 15,1 1-15,-1-29 0,-28 28 16,28 1-16,-28-1 0,28 1 0,-28 0 15,0-1-15,0 29 0,0-29 0,0 1 16,0 28-16,0-29 0,0 1 0,0-1 16,-28 1-16,28-1 0,0-27 0,-56 27 15,56-28-15,-29 1 0,29-1 0,-56 0 16,27-28-16,29 28 0,-28-28 0,0 0 16,0 0-16,-1 0 0,1 0 0,0 0 15,0-56-15,-1-1 16,1 29-16,28-28 0,0-1 0,-28 1 0,28-1 15,0 0-15,0 29 0,0-28 16,56-1-16</inkml:trace>
  <inkml:trace contextRef="#ctx0" brushRef="#br1" timeOffset="177369.5879">25414 13086 0,'28'0'16,"-28"28"-16,57-28 16,-1 29-1,-27-1 1,-1 57-1,-28 28 1,-113-29 0,28-27-1,-28-57 1,57-28 0,56-29-16,-29-84 15,29 84 1,0-56-16,57 29 15,-57 55-15,56-27 16,1 56 0,-29-29-1,0 29-15,29 170 16,-29-142-16,0 114 16,-28 84-1,0 0 1,29-170-1,-1 199 1,-28-227 0,28 0-16</inkml:trace>
  <inkml:trace contextRef="#ctx0" brushRef="#br1" timeOffset="177705.777">26177 11899 0,'0'0'0,"-28"0"0,28 56 15,-28 1 1,28 0-16,0 112 15,0 114 1,0-29 0,0-169-16,0 169 15,0-169-15,28-28 0,0 310 32,-28-254-17,29-113 1</inkml:trace>
  <inkml:trace contextRef="#ctx0" brushRef="#br1" timeOffset="177893.6804">26319 13001 0,'0'0'0,"-29"-56"31,-140 56-16,84 56 1,-28-27 0,85-29-16,-1 28 15</inkml:trace>
  <inkml:trace contextRef="#ctx0" brushRef="#br1" timeOffset="178239.0365">26771 13114 0,'0'0'0,"0"29"0,57-29 15,-57 28-15,28-28 16,0 28-16,0 0 0,1 29 15,-29-29-15,0 57 32,0 0-32,0-57 0,-85 85 15,28-56 1,-141-29 0,170-28-16,-28-28 15,27 28-15,29-57 16,-28-141-1,85 85 1,-57 85-16,84-57 16</inkml:trace>
  <inkml:trace contextRef="#ctx0" brushRef="#br1" timeOffset="178575.9671">27619 13453 0,'28'0'0,"-28"-56"0,0 28 16,0-1-1,-28 1-15,0 0 0,28 0 16,-57 28-16,29 0 0,0 0 16,0 0-16,-1 0 0,1 28 15,0 28-15,28-27 0,-29-1 16,29 0-16,0 29 0,0-29 0,-28 0 15,28 29-15,-28-29 0,28 0 16,0 1-16,-28-1 0,28 0 0,-29 0 16,29 1-16,-28-1 0,28 0 0,-28-28 15,-29 28-15,29-28 16,0 0-16,-1 0 0,1-28 0,0 28 16,0-56-16,-1 27 0,1 29 15,0-28-15,0 0 16,-1 28-16,1-57 15</inkml:trace>
  <inkml:trace contextRef="#ctx0" brushRef="#br1" timeOffset="180029.6764">21400 13143 0,'28'0'47,"0"0"-32,1 0 1,27 0-16,-27 0 15,-1 0-15,0 0 0,0 0 16,1 0-16,-1 0 0,28 0 0,-27 0 16,-1 0-16,0 0 0,0 0 15,29 0-15,-29 0 0,1 0 0,-1 0 16,28 0-16,-27 0 0,27 0 0,-28 0 16,29 0-16,-29 0 0,29 0 0,-29 28 15,29-28-15,-1 0 0,1 0 0,-1 28 16,1-28-16,-1 0 0,1 0 0,-1 0 15,1 0-15,-1 0 0,1 0 0,0 0 16,-1 0-16,1 0 0,-29-28 0,0 28 16,29 0-16,-29 0 0,0 0 0,0 0 15,1 0-15,-1-28 0,0 28 16,1 0-16,-1 0 0,28 0 16,-27 0-16,-1 0 15,0 0-15,0 0 0,1 0 16,-1 0-16,0 0 15,1 0-15,-1 0 16,0 0 0,-84 28 31,56 0-32,-29-28-15,29 57 0,-28-57 16,28 28-16,0 0 15,-28 0-15,-1 1 0,29-1 16,29-56 15,-1-29-15,29 29 0,-29 0-16,0-1 0,-28 1 15,28 28-15,-28-28 16,0 0-1,0-1-15,-56 1 16,56 0 0,-28 0-16,-1-1 0,29 1 15,-28 28-15,0-28 0,-1-1 0,1 29 16,28-28-16,-28 28 0,0 0 16</inkml:trace>
  <inkml:trace contextRef="#ctx0" brushRef="#br1" timeOffset="181939.9021">16340 13708 0,'0'-28'0,"-29"28"32,29-29-32,-28 29 0,28 29 47,57-29-47,-57 56 15,28-56-15,-28 28 0,56 1 0,-27-1 16,27 0-16,-27 0 0,27 29 0,-28-29 15,29 29-15,-1-1 0,-27-27 0,27 27 16,1 1-16,-1-1 0,1 1 0,-29-1 16,57 1-16,-29-1 0,1 29 0,0-28 15,-1-1-15,1 1 0,-1-1 0,29 29 16,-28-29-16,-1 1 0,1 0 0,27 27 16,-27-27-16,-1-1 0,29 29 15,-28-28-15,-1 27 0,29-27 0,-28 0 16,-1 27-16,1-27 0,-1-29 0,1 29 15,-29-29-15,0 0 0,1 0 0,-1-28 16,0 0-16,0 0 0,1 0 16,-29-56-16,0-1 15,0 29-15,0-28 0,0 27 0,-57 1 16,57-28-16,-28 27 0,28 1 0,-28 0 16,28-1-16,-29 1 0,29 0 15,29 84 1,-1 1-1,28 28 1,-27-29-16,-1-27 0,0 27 0,1 1 0,-29-29 16,28 28-16,-28-27 0,0 27 0,0-27 15,0-1-15,0 0 0,0 0 0,-57 1 16,57-1-16,-28-28 0,-29 0 16,29 0-16,0 0 0,0-28 0,-1 28 15,1-57-15,0 1 0,0-29 16</inkml:trace>
  <inkml:trace contextRef="#ctx0" brushRef="#br1" timeOffset="182454.0421">19958 15517 0,'0'28'0,"0"-56"0,-28-1 31,-29 1-31,1-28 16,-114-86-1,142 142-15,0-28 0,-29-28 16,29 27 0,28 86-1,28 28 1,0 141 0,1 28-1,-29-28 1,0-169-16,0 56 15,0-57-15,0 57 16,0-56-16,0-29 0,28 29 16,0 28-1,-28-57 1,0 0 0,28-28 15,-28-28-16</inkml:trace>
  <inkml:trace contextRef="#ctx0" brushRef="#br1" timeOffset="183074.5659">19789 15262 0,'0'57'16,"0"-29"-16,-57-28 15,29 0 1,-29 0-16,29 0 0,0-56 16,-1 56-16,-27-57 0,28 57 0,-1-28 15,1 28-15,0-57 0,-1 57 0,1 0 16,0 0-16,0 0 0</inkml:trace>
  <inkml:trace contextRef="#ctx0" brushRef="#br1" timeOffset="184069.2277">20354 15686 0,'0'-28'0,"-28"28"0,28-28 15,0 0 1,0-1-16,0 1 16,28 28-16,-28-28 0,56 28 15,1 0-15,-29 0 0,1 0 16,-1 0-16,28 0 0,-27 0 0,-1 56 16,0-56-16,0 57 0,1-29 0,-1 0 15,0 1-15,-28 27 0,29-28 16,-29 29-16,0-29 0,0 0 0,0 1 15,0-1-15,-57 0 0,57 1 0,-28-29 16,-29 0-16,1 0 16,27 0-16,1 0 15,28-29-15,-28 29 0,56 29 32,29 27-17,-57-28-15,56 1 0,-28-1 16,1 0-16,-1 0 0,0 1 0,1-1 15,-29 0-15,28 0 0,-28 1 16,0-1-16,0 0 0,0 0 16,0 1-16,0-1 0,-57 0 15,29 1-15,-29-29 16,29 28-16,0-28 0,0 0 0,-1 0 16,1 0-16,0 0 0,-29 0 15,29 0-15,0 0 0,-1-28 0,1 28 0,0 0 16,0-57-16,-1 57 0</inkml:trace>
  <inkml:trace contextRef="#ctx0" brushRef="#br1" timeOffset="185022.2103">15887 14273 0,'0'28'15,"0"1"16,0-1-31,57 0 16,-57 0-16,28 29 0,-28-29 0,57 29 16,-29-29-16,29 29 0,-29-1 0,0 1 15,29-1-15,-1 1 0,-28-1 16,29 29-16,-1-28 0,1 27 0,0 1 16,-1 0-16,1 0 0,-1-1 0,1 30 15,-1-30-15,-27 29 0,27-28 0,1 0 16,-29 0-16,28 0 0,1 28 0,-29-57 15,29 29-15,-1 0 0,-27 0 0,27-29 16,-28 29-16,1-29 0,-1 29 0,28-28 16,-27-1-16,-1 1 0,0-1 0,29 1 15,-29-1-15,0-27 0,1 27 0,-1 1 16,0-1-16,0-28 0,1 29 0,-1-29 16,0 1-16,0-1 0,-28 0 0,29 0 15,-1 1-15,-28-86 31,0 1-31,0-1 0,0 29 16,0-1-16,-28 1 0,28-28 0,0 27 16,0 1-16,-29 0 0,29 0 15,57 56 1,-29 28 0,-28-27-16,57 27 0,-57-28 0,28 1 15,-28-1-15,28 29 0,-28-29 0,0 0 16,0 0-16,0 1 0,0-1 0,0 0 15,0 0-15,-28-28 16,28 29-16,-28-29 0,-29 0 16,29-57-16,-29 29 15,29-29-15,28 29 16,0-28-16,-28 27 0</inkml:trace>
  <inkml:trace contextRef="#ctx0" brushRef="#br1" timeOffset="185623.3782">18912 17778 0,'28'0'94</inkml:trace>
  <inkml:trace contextRef="#ctx0" brushRef="#br1" timeOffset="185885.9457">19534 17750 0,'-28'0'15,"0"0"1,56 0 46,-28 28-62,28-28 0</inkml:trace>
  <inkml:trace contextRef="#ctx0" brushRef="#br1" timeOffset="186105.6149">20354 17834 0,'28'0'16,"0"0"-1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08T23:11:15.43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16679 4889 0,'0'-197'16,"28"168"-16,-28 1 0,0 0 16,0 0-16,0 84 47,0 1-47,0-1 0,0 1 15,0 27-15,0 1 0,0 0 0,0 28 16,0 0-16,0-28 0,0 28 0,0 28 15,0-28-15,0 29 0,0-1 0,0 29 16,0-1-16,28 29 0,-28 0 0,0 0 16,0 28-16,0 0 0,29 28 0,-29 1 15,0-1-15,0 0 0,28 1 0,0-1 16,-28 1-16,29-1 0,-29-28 0,28 0 16,0 0-16,-28-28 0,28 28 0,1-28 15,-29 0-15,28-28 0,-28-29 16,28 0-16,-28-28 0,0 0 0,0-28 15,0 0-15,0 0 0,0-1 0,0-27 16,-28 28-16,28-29 0,-28 29 0,28-28 16,-57-1-16,57 1 0,-28-1 0,28 1 15,-28-1-15,28-27 0,-29-1 0,29 0 16,0 0-16,-28-28 47,0 0-32,-1 0-15,1 0 16,-28 0-16,27 0 0,-27 0 0,28 0 16,-29-28-16,0 28 0,1 0 0,-1-28 15,1 28-15,-1-28 0,-27-1 0,27 29 16,-28-28-16,0 28 0,-84-28 16,-1 0-16,85-1 0,1 29 15,-30 0-15,30-28 0,-29 28 0,-1 0 16,1 0-16,-28-28 0,0 28 0,-1 0 15,-27 0-15,-1-29 0,1 29 0,-29-28 16,28 28-16,0-28 0,-27 0 0,55-1 16,-56 1-16,29-28 0,-1 27 15,-169-27-15,197 28 16,-27-29-16,-1 57 0,57-28 0,-28-1 0,28 1 0,0 0 16,0 28-16,0-28 0,28 28 15,0-29-15,0 1 0,0 28 0,-28-28 16,28 28-16,1 0 0,-29-28 0,28 28 15,-28 0-15,28-29 0,-28 29 0,0 0 16,0 0-16,28 0 0,0-28 0,-28 28 16,28 0-16,-169-56 15,169 56-15,0-29 0,0 29 16,29-28-16,-29 28 0,0-28 0,0 28 0,29-28 16,-29 28-16,0-29 0,0 29 0,0 0 15,1-28-15,27 28 0,-28 0 16,1 0-16,-1 0 0,28 0 15,-84 0-15,-1-28 16,86 28-16,-85 0 16,84 0-16,29 0 0,0 0 0,-29 0 15,29 0-15,-29 0 0,29 0 0,-29 0 16,29 0-16,-28 0 0,-1 0 0,29 28 16,-29-28-16,1 0 0,27 28 0,1-28 15,-28 29-15,27-29 0,1 28 0,0-28 16,-29 0-16,29 28 0,0-28 15,-1 0-15,1 0 32,28-28-32,0-29 15,0 29-15,0 0 0,0-1 16,0 1-16,0 0 0,0 0 16,0-1-16,0 1 0,0 0 0,0 0 15,0-29-15,0 29 0,0-29 0,0 1 16,0-1-16,0 1 0,0-29 0,0 0 15,28 0-15,-28 1 0,0-1 0,29 0 16,-29-28-16,28 28 0,-28-28 0,28 0 16,-28 0-16,29 0 0,-29 28 0,0-28 15,0 28-15,0-28 0,0 0 0,0 0 16,0 0-16,0 28 0,0-28 16,0-28-16,0 28 0,0 0 0,-29 0 15,29 0-15,0 28 0,0-28 0,-28 28 16,28-28-16,0 28 0,-28 0 0,28 1 15,0-1-15,0 0 0,0 0 0,0 0 16,0 1-16,0-1 0,0 0 0,0 0 16,0 0-16,0 1 0,28-1 0,-28 0 15,0 0-15,0 0 0,28 29 0,-28-29 16,0 0-16,29 29 0,-29-29 0,0 29 16,28-1-16,-28-28 0,0 29 0,0-1 15,28 1-15,-28-1 0,0 1 16,0-1-16,0 0 0,28 1 0,-28-1 15,0 1-15,0-1 0,0 1 0,29-1 16,-29 29-16,0-28 0,0 27 0,0-27 16,0 27-16,0 1 0,28 0 0,-28 0 15,0-1-15,0 1 0,0 0 0,28 0 16,-28-1-16,28 1 0,-28 0 16,0 0-16,29-1 0,-29 1 0,28 0 15,-28 0-15,28-1 0,-28 1 0,28 0 16,1-1-16,-1 1 0,-28 0 15,28 28-15,1-28 0,-1 28 0,0-29 16,0 29-16,1 0 0,-1 0 16,0 0-16,0 0 0,1 0 0,-1 0 15,0 0-15,29 0 0,-29 0 0,0 0 16,29 0-16,-29 0 0,29 0 0,-29 0 16,28 0-16,1 0 0,-29 0 0,29 0 15,-1 0-15,-27 0 0,27 0 0,1 0 16,-1 0-16,-27 0 0,27 0 0,1 0 15,-29 0-15,28 0 0,1 0 0,-29 0 16,29 0-16,-1 0 0,-27 0 0,27 29 16,-28-29-16,29 0 0,-29 28 0,0-28 15,29 0-15,0 0 0,-29 0 16,28 28-16,-27-28 0,27 0 0,-28 0 0,29 0 16,-29 0-16,29 0 0,-1 0 15,-27 0-15,27 0 0,-28 0 0,29 0 16,-1 0-16,-27 0 0,27 0 0,-27 0 15,27 0-15,1 0 0,-29 0 0,28 0 16,-27 28-16,27-28 0,-28 0 0,29 0 16,0 29-16,-29-29 0,28 0 0,1 0 15,28 0-15,-29 0 16,1 0-16,-1 0 0,1 0 0,-1-29 0,1 29 16,28 0-16,-29-56 0,1 56 15,-1 0-15,1 0 0,-1 0 0,-27-28 16,27 28-16,1 0 0,-1 0 0,1 0 15,-1 0-15,-27 0 0,27 0 0,1 0 16,-29 0-16,29 28 0,-1-28 0,-28 0 16,29 0-16,-1 0 0,1 28 0,28-28 15,-29 0-15,1 0 0,28 0 0,0 0 16,-1 0-16,1 0 0,0 0 0,28 0 16,0 0-16,0 0 0,-28-28 0,28 28 15,0 0-15,-28 0 0,28 0 0,-56 0 16,27 0-16,-27 0 0,28 0 0,-29 0 15,1 0-15,-1 0 0,-27 0 16,27 28-16,1-28 0,-1 28 0,-28-28 0,29 29 16,0-29-16,-1 28 0,1-28 15,-29 0-15,28 28 0,1-28 0,0 0 0,-29 0 16,28 29-16,1-29 0,-29 0 16,29 0-16,-29 0 0,28 0 0,-27 0 15,27 0-15,-27 0 0,-1 0 0,28 0 16,-27 0-16,-1 0 0,0 0 0,0 0 15,1 0-15,-1 0 0,0 28 16,1-28-16,-1 0 0,0 0 16,0 0-16,1 0 0,-1 0 0,0 0 15,0 0-15,29 0 0,-29 0 0,29 0 16,-1 0-16,-27 0 0,27 0 0,1-28 16,-29 28-16,28 0 0,-27 0 15,27-29-15,-27 29 0,-1 0 0,28-28 16,-27 28-16,-1 0 0,0 0 0,0-28 15,29 28-15,-29 0 0,0 0 0,1-29 16,-1 29-16,0 0 0,29 0 0,-29 0 16,0 0-16,1 0 0,-1 0 0,28 0 15,-27 0-15,-1 0 0,0 0 0,29 0 16,-29 0-16,0 0 0,29 0 0,-29 0 16,0 0-16,1 0 0,-1 0 15,0 0-15,0 29 0,1-29 0,-1 0 16,0 0-16,1 0 0,-1 0 15,-28 28-15,28-28 0,0 0 16,1 0 0,-1 0-16</inkml:trace>
  <inkml:trace contextRef="#ctx0" brushRef="#br0" timeOffset="1307.3799">9272 2261 0,'0'28'15,"0"0"1,0 1 0</inkml:trace>
  <inkml:trace contextRef="#ctx0" brushRef="#br0" timeOffset="3878.6376">3477 7829 0,'-28'0'0,"84"0"62,-27 0-62,-29 28 16,28-28-16,0 0 0,0 28 0,1-28 15,-1 0-15,0 0 0,29 29 0,-29-29 16,0 28-16,1-28 0,-1 0 0,28 28 16,-27-28-16,-1 0 0,29 0 0,-29 29 15,28-29-15,1 0 0,-29 0 0,29 0 16,-1 0-16,1 0 0,-1 0 16,-27 0-16,27 0 0,1 0 0,-1 0 0,-28 28 15,29-28-15,0 0 0,-29 0 16,28 0-16,-27 0 0,-1 28 0,28-28 15,-27 0-15,-1 0 0,0 0 0,0 0 16,1 0-16,-1 0 0,0 0 0,1 0 16,-1 0-16,-28-28 15,28 28-15,-28-28 32,-56-1-32,27 1 0,1 0 15,0-1-15,-1 29 16,1-28-16,0 28 0,28-28 0,-28 0 15,-1 28-15,29-29 0,-28 29 0,28-28 16,28 28 0,29 0-1,-1 28-15,-27-28 16,-1 57-16,0-57 0,1 28 0,-29 0 16,28 1-16,0-29 0,0 28 0,-28 0 15,29 1-15,-29-1 0,0 0 16,0 0-16,-29 1 15,29-1-15,-56-28 0,56 28 0,-57-28 16,29 0-16,0 28 0,-1-28 16,1 0-16,0 0 0,-29 0 0,29 0 15</inkml:trace>
  <inkml:trace contextRef="#ctx0" brushRef="#br0" timeOffset="4702.8239">2035 6416 0,'29'-57'0,"-29"29"0,28 0 16,-28-1-16,28 29 16,-84 29-1,-1 27 1,1-28-16,27 29 0,-27-29 0,28 29 15,-29-29-15,0 29 0,1-29 0,28 28 16,-29-27-16,29-1 0,-29 28 16,1-27-16,27-1 0,1 0 0,-28 0 15,27-28-15,1 29 0,0-1 0,0-28 16,28 28-16,-29-28 0,1 0 16,28 29-16,28-86 31,1 29-31,27-29 15,-28 29-15,1 0 0,27-1 16,-28 1-16,29-28 0,0 27 0,-29 1 16,28 0-16,1 0 0,-1-1 0,1 29 15,0-28-15,-1 28 0,-28-28 16,29 28-16,-1 0 0,-27 0 0,-1 0 16,28 0-16,-56 56 0,29-56 0,-1 57 15,-28-29-15,28 0 0,-28 1 0,0 27 16,-56 85-1,56-84-15,-29 0 0,29-1 0,-84-28 0,55 29 16,1-29-16,-28 0 0,27 1 0,-27-29 16,28 28-16,-29-28 0,29 28 0,-29-28 15,29 0-15,-29 0 0,29 0 0,-28 0 16,27 0-16,-27-56 0,27 56 0,1-29 16,0 29-16,0-28 0,-1 28 0,1-28 15,28 0-15,-28-1 16,28 1-16,0 0 0</inkml:trace>
  <inkml:trace contextRef="#ctx0" brushRef="#br0" timeOffset="5317.867">1753 7461 0,'85'29'15,"-57"-29"-15,28 0 16,1 56 0,28-27-1,-29 27 1,-28-28-16,1 29 15,-29 28 1,-57-1 0,-56-27-1,0-57 1,28-57 0,57 29-16,-57-57 15,85 57-15,-28 0 0,0-57 16,-29-56-1,57 28 1,85 84 0,28 1-1,0 28 1,-28 57 0,-57-29-16,29 57 15,-57-57-15,0 0 0,28 57 16,-28-57-16,-57 114 15,29-86-15,0 1 16,28-29-16,-85 57 16,57-57-16,0 0 0,-1 1 15,1 27 1,0 1 0,84-29-1,-27-28-15</inkml:trace>
  <inkml:trace contextRef="#ctx0" brushRef="#br0" timeOffset="5659.9423">3166 7688 0,'85'-57'0,"-170"114"0,198-142 0,-56 28 16,-29 29-16,-56 85 16,-57-1-1,-141 170 1,84-84 0,-225 112-1,310-198-15,1-27 0,-57 55 16,-57 30-1,85-1 1,29-57 0,28-56-1,28-28 1</inkml:trace>
  <inkml:trace contextRef="#ctx0" brushRef="#br0" timeOffset="6157.2932">2007 8112 0,'28'84'31,"-28"-55"-31,29 27 16,-1 29-1,0-57-15,29 57 16,-57-57-16,28 1 0,113 140 31,-56-56-15,-28-28 0,-29 0-1,0-29 1,-28-27-16,0 27 15,0 1 1,-56-57 0,56 28-16,-57-28 15,1 0-15,-1 0 16,29-28-16,-57-114 31,57 114-31,28 0 0,-29-29 16,1-56-1,28 57 1,28-1 0,57 57-1,28 0 1,-84 0-16</inkml:trace>
  <inkml:trace contextRef="#ctx0" brushRef="#br0" timeOffset="6619.1953">3025 9383 0,'0'-56'32,"-28"28"-32,-142-1 31,142 29-31,-57-28 16,0 28-1,57 0 1,28 57-1,28 56 1,29-28 0,-1 28-1,-28-29 1,-28 1 0,0-57-16,-28 1 15,0-29-15,-57 0 16,0-85-1,29 0 1,27 0 0</inkml:trace>
  <inkml:trace contextRef="#ctx0" brushRef="#br0" timeOffset="8882.8418">7491 8309 0,'-28'-56'0,"28"-1"0,-28 1 16,0-1-16,28-27 0,-29-1 0,29 0 15,-28-28-15,28 0 0,0 0 16,0 0-16,0 0 0,0 0 0,57 0 16,-1-1-16,29 1 0,-29 0 0,58 29 15,-1-29-15,0 28 0,0 0 0,28 0 16,0 29-16,29-1 0,-29 1 0,29 27 16,-29 1-16,29 28 0,28 0 0,-29 0 15,1 57-15,0-29 0,-1 28 0,-27 1 16,-1 28-16,-28-1 0,0 1 0,-28 0 15,0 28-15,-29-28 0,-27 28 0,-1 0 16,-28 28-16,0-28 0,0 29 0,-85-1 16,29 0-16,-29 1 0,0 27 0,-28 1 15,0-1-15,-29-27 0,29 27 0,-28-27 16,-29-29-16,29-29 0,0 1 16,-29-28-16,29-29 0,-1-28 0,1 0 15,0-28-15,-1-29 0,29 1 0,0-29 16,0 0-16,0 0 0,28-28 0,0-28 15,1 28-15,27-28 0,29-1 0,0 1 16,-1-29-16,29 29 0,0 0 0,85-1 16,-57 1-16,57 0 0,0 28 0,0 0 15,28 0-15,0 0 0,28 28 0,1 0 16,-1 28-16,29 29 0,-1 0 0,1 28 16,-1 0-16,29 56 0,0 1 0,-28 28 15,-1 0-15,1-1 0,-29 29 16,1 29-16,-29-1 0,-28 0 0,-1 29 15,-27 0-15,-29-1 0,1 1 0,-29 28 16,-57-29-16,0 1 0,-27-1 0,-1 1 16,0-29-16,-28 1 0,0 27 0,0-28 15,-29-27-15,29-1 0,-28 0 0,0-29 16,-1 1-16,1-28 0,28-29 0,-28-28 16,-1 0-16,29 0 0,0-85 0,0 29 15,0-1-15,28-28 0,0-28 0,29 29 16,-29-30-16,57-27 0,-29 28 0,57-28 15,-28-1-15,28 1 0,0 0 16,56-1-16,-27-27 0,55-1 0,1 29 16,0 0-16,28-1 0,28 29 0,29 0 15,0 0-15,28 28 0,-1 29 0,30-1 16,-1 29-16,-28 0 0,28 28 0,0 0 16,-28 28-16,-28 29 0,-1-1 0,1 1 15,-29 56-15,0 0 0,-27 0 0,-30 28 16,1 0-16,-28 29 0,-29 0 0,0-1 15,-28 1-15,-56-29 0,-1 29 0,1-29 16,-29-28-16,-28 0 0,28-28 16,-28 0-16,0-29 0,-29 1 0,29-29 0,-28 0 15,28-28-15,-28 0 0,-1-56 16,29-1-16,-28 1 0,28-29 0,-29 0 16,58 0-16,-30-28 0,30 0 0,27 0 15,1-28-15,27 28 0,29-29 0,0 29 16,0 0-16,85-28 0,-28 28 0,27-28 15,171-85-15,-114 112 0,1 1 16,27 0-16,1 29 0,-1-1 0,1 28 16,28 1-16,-28 56 0,27-29 0,1 29 15,0 57-15,-28 28 0,28-29 0,-57 57 16,29 29-16,-57 27 0,0 1 0,0-1 16,-57 29-16,1 0 0,-29 0 15,1 0-15,-29-29 0,0-27 0,-57-1 16,29-28-16,-29-28 0,-28 0 0,1-29 15,-1 1-15,-28-1 0,0-56 0,0 0 16,-29 0-16,29-56 0,-28-1 0,28 1 16,-29-57-16,29 28 0,0-28 0,0-29 15,57 29-15,-1-28 0,0 0 0,29-1 16,0 1-16,28 0 0,0 0 0,56-1 16,1 1-16,28 0 0,0-1 0,56 29 15,0 0-15,29 0 0,0 0 0,-1 28 16,29 0-16,0 29 0,0 28 0,0 28 15,0 0-15,-29 56 0,29 29 0,-28 0 16,-1 28-16,-27 28 0,-1 29 16,-28 28-16,-28-1 0,0 1 0,-29 0 15,-27 0-15,-1 0 0,-28-29 0,-57 1 16,1-29-16,-29 1 0,0-29 0,-28-29 16,-28 1-16,-1-56 0,1 27 0,-29-28 15,29-28-15,-29 0 0,1-84 0,27 27 16,-27-28-16,-1 0 0,29-28 0,0 0 15,-1-28-15,1-29 0,28 29 0,0-29 16,28 1-16,0-1 0,29 1 0,27-29 16,1 28-16,28 1 0,0-1 0,57-28 15,-29 29-15,57-1 0,-1-28 0,29 0 16,1 1-16,27 27 0,0 0 16,29 29-16,-1 0 0,1 56 0,0 0 15,28 57-15,-1 28 0,1 0 0,29 56 16,-30 57-16,30 29 0,-1-1 0,-28 57 15,-1 0-15,-27 28 0,-29 0 0,1 0 16,-29 0-16,28 198 16,-113-226-16,-28 0 0,0-28 0,-84-1 0,-1-28 15,0 1-15,0-29 0,-28-28 0,-28-29 16,28 1-16,-29-29 0,1 0 0,-29-28 16,29 0-16,-29-85 0,1 29 0,28-29 15,-29 0-15,29-28 0,-1 0 16,29-28-16,0 0 0,28-1 0,0 1 15,29 0-15,-1 27 0,29-27 0,0 28 16,28 0-16,0 28 0,0 0 0,85 1 16,-29-1-16,29 0 0,0 29 0,56-1 15,-28 1-15,57 27 0,-29 1 0,29 0 16,-1 28-16,1 0 0,-29 85 0,29-29 16,-29 29-16,-28 0 0,0 28 0,1 0 15,-30 0-15,1 28 0,0-28 0,-57 28 16,1 1-16,-1-29 0,-28 28 0,0-28 15,-57 0-15,1 0 0,-29-28 16,28 0-16,-56-29 0,28-27 0,-28-1 16,0 0-16,0-28 0,-28 0 0,28 0 15,28-85-15</inkml:trace>
  <inkml:trace contextRef="#ctx0" brushRef="#br0" timeOffset="10896.9757">16792 7744 0,'28'0'78,"1"0"-62,-1 0-1,0 0-15,0 0 0,1 0 16,-1 0-16,0 0 0,0 0 16,29 0-16,-29 0 0,0-28 0,1 28 15,-1 0-15,29 0 0,-29 0 0,28-28 16,-27 28-16,27 0 0,1 0 0,-1 0 16,-27 0-16,27-29 0,1 29 0,-1 0 15,1 0-15,-1 0 0,1 0 16,-1 0-16,1 0 0,28 0 0,-29 0 15,1 0-15,28 0 0,-29 0 0,1 0 16,-1 0-16,29 0 0,-29 0 0,1 0 16,0 0-16,-1-28 0,1 28 0,-29 0 15,28 0-15,-27-28 0,-1 28 0,29 0 16,-29-28-16,0 28 0,0-29 0,1 29 16,-1 0-16,-28-28 0,28 28 0,0 0 15,-28-28-15,29 28 0,-29-29 16,0 1 15,-29 0-15,1 28-16,28-28 0,-56 28 15,27-29-15,1 29 0,0 0 16,0-28-16,-1 28 0,1 0 16,0 0-16,-1-28 15,1 28-15,28-28 0,0-1 31,28 29-15,1 0-16,-1 0 16,29 0-16,-29 29 0,0-29 15,0 28-15,1-28 16,-1 0-16,-28 28 0,28-28 0,-28 28 16,28-28-16,-28 29 0,0-1 15,0 0-15,0 0 16,-56 1-16,-1-1 0,57 0 15,-28 1-15,28-1 0,-56 0 0,27 0 16,29 1-16,-28-1 0,0 0 16,28 0-16,-29 1 15,29-1 1</inkml:trace>
  <inkml:trace contextRef="#ctx0" brushRef="#br0" timeOffset="12980.1619">21287 6698 0,'85'-56'0,"-57"56"0,-28-57 0,28 1 0,-28 28 16,0-1-16,0-27 0,0 27 16,0-27-16,0 28 0,-28-29 0,28 29 15,-57 0-15,1-1 0,28 1 0,-29 0 16,0 0-16,1-1 0,-29 29 0,29 0 15,-29-28-15,28 28 0,1 0 0,-1 0 16,1 0-16,-1 0 0,1 57 0,27-57 16,1 0-16,0 28 0,-1-28 0,1 28 15,28 29-15,0-29 16,0 0-16,0 0 0,57 29 16,-57-29-16,56 0 0,-27 1 0,-1 27 0,0-27 15,0-1-15,1 0 0,-1 0 16,28 1-16,-27-1 0,-29 0 0,28 0 15,0 1-15,1-1 0,-29 0 0,28-28 16,-28 28-16,0 1 0,0-1 0,0 0 16,0 0-16,0 1 0,0-1 0,-57-28 15,57 28-15,-28-28 0,-29 0 16,29 0-16,0 0 0,-29 0 16,29-56-16,0 56 0,-29-57 0,29 29 0,-29-29 15,29 29-15,0 0 0,0-29 0,-1 29 16,29 0-16,0 0 0,-28 28 15,28-29-15,0 1 0,0 0 16,57 28-16</inkml:trace>
  <inkml:trace contextRef="#ctx0" brushRef="#br0" timeOffset="13493.0907">21117 7038 0,'28'0'46,"-28"28"-30,29-28-16,27 56 0,-27-27 16,-1-29-16,-28 28 0,28-28 15,-28 28-15,28-28 0,-28 28 0,0 1 16,29-29-16,-29 28 0,0 0 16,0 0-1,-29-28 1,29 29-16,-56-29 15,28 0-15,-29 0 16,29 0-16,-1-29 0,1 29 16,0 0-16,0-28 0,-1 28 0,1-28 15,0 28-15,0-28 0,-1-1 0,1 1 16,28 0-16,-28 28 0,28-28 16,0-1-16,0 1 0,0 0 15,28 0 1,-28-1-16,0 1 0,57 28 0,-57-28 15,28 28-15,-28-29 0,56 29 0,-56-28 16,29 28-16,-1 0 0,0 0 0,0 0 16,1 0-16</inkml:trace>
  <inkml:trace contextRef="#ctx0" brushRef="#br0" timeOffset="13699.8416">21485 7151 0,'0'28'0,"0"0"15,-29 57 1,-55 0 0,-29-1-1,-1-27 1,58 0 0</inkml:trace>
  <inkml:trace contextRef="#ctx0" brushRef="#br0" timeOffset="13997.0292">22305 6783 0,'56'-28'0,"-56"56"16,-113 85-1,-57 85 1,-56 28 0,28-28-1,142-170 1,-86 85-16,29 29 15,57-86 17,56-28-32,0 1 0</inkml:trace>
  <inkml:trace contextRef="#ctx0" brushRef="#br0" timeOffset="14208.9683">21711 7857 0,'56'0'0,"-112"0"0,141 0 16,-57 0 0,-28 28-16,-113 114 15,-28-57 1,27-29 0,86-56-16,-28 0 15,27 0-15</inkml:trace>
  <inkml:trace contextRef="#ctx0" brushRef="#br0" timeOffset="15068.9014">22983 7801 0,'85'-29'0,"-170"58"0,113 84 16,-56-85-16,-29 29 16,-56 56-16,-169 84 15,-1 1 1,57-85 0,113-28-1,84-57 1,29 1-1,57-86 1,0-28 0,-57 57-16,56-57 15,-56 57-15,28-57 16,-28-28 0,-84 57-1,-1 56 1,-28 28-1,113 0 1,-85 113 0,85-112-16,0-1 15,0 29-15,85 27 16,-1-27 0,58-1-1,-114-56 1,227 85-1,-199-57-15,-28-28 16,170 85 0,-141 0-1,-29-28 1,-28-1-16,0-28 0,0 1 16,0-1-16,-85 28 15,-56-56 1,28 0-1,28-84 1,57-29 0,-1 28-1,114 56 1,-56 1 0,27 28-16,29 57 15,-57-57-15,0 28 16,1-28-16,84 141 15,-85-141-15,57 85 16,28-57 0,0 1-1,-28-1 1,0-28 0,-29 0-1</inkml:trace>
  <inkml:trace contextRef="#ctx0" brushRef="#br0" timeOffset="16071.9058">20354 7264 0,'28'0'0,"-56"0"0,84-29 15,-27 29-15,-86 29 32,1-1-32,-57 85 15,-29 85 1,1 28 0,28-85-1,28-112 1,28-1-1,29-85 1,28-28 0,57 29-16,84-114 31,-113 114-31,57-1 16,-57 1-16,142-29 15,-113 57-15,-1-1 0,1 29 0,169-28 31,-198 28-31,57 57 16,-85 27-16,0 1 16,-113 141-1,-29-28 1,1-28 0,85-85-1,27-29 1,29-28-16,0 1 15,57-1-15,-1-28 0,-56 28 16,57-28-16,28 0 16,-57 0-16,0 0 0,29 0 15,-1-28 1,-27 0-16,-29-29 16,0 29-1,-57 28-15,57-28 0,-56 28 0,-1 0 16,0 0-16,-112 56 31,141 1-31,28-29 16,0 28-16,28 86 31,0-114-31,29 29 0,56-1 31,-85-28-31,29-28 16,-29 0-16</inkml:trace>
  <inkml:trace contextRef="#ctx0" brushRef="#br0" timeOffset="16475.9504">21145 8422 0,'57'-28'0,"-114"56"0,171-112 16,-86 84-1,-85 56 1,-56 29 0,-85 56-1,0 1 1,57-29 0,85-85-16,-1 57 31,29-85-31,28-57 31</inkml:trace>
  <inkml:trace contextRef="#ctx0" brushRef="#br0" timeOffset="16842.2221">20382 8507 0,'0'29'15,"85"-1"1,-28 57-16,112 84 31,-141-141-31,57 57 16,28 28 0,0 0-1,-56-56 1,-29-29-16,-28 57 15,0-57-15,0 0 0,0 1 16,-28 27 0,-85-56-1,0-28 1,28-57 0,0-56-1,57 56 1,28 29-1,56 27-15</inkml:trace>
  <inkml:trace contextRef="#ctx0" brushRef="#br0" timeOffset="17107.88">21315 9383 0,'0'114'16,"-56"-58"-16,27 57 15,-84 0 1,28-85 0,57-28-1,56 0 1,29-28 0,-1 0-16,29 28 15,-28 0-15,-29 0 0,57 0 16,-29 0-16,58 0 15,-86 0-15,0 0 0,0 28 16</inkml:trace>
  <inkml:trace contextRef="#ctx0" brushRef="#br0" timeOffset="17621.4633">21259 10062 0,'0'28'16,"28"-28"-1,28 0 1,-27 0-16,27-56 16,-28 56-16,1 0 0,27 0 15,29 0 1,-28 56 0,-29 85-1,-28-112-15,-85 197 31,85-198-31,-28 29 16,28-1 0,0 1-1,28-57-15,170 28 32,-170-28-32,85 28 15,29 0 1,-86-28-16,29 170 31,-85-142-31,-28 29 16,-29-1-1,-28-27-15,57-29 0,-142-29 32,142 29-32,0-56 0,0 28 0,-29-114 31,29 57-31,141 57 31,-85 28-15,29 0-16,-29 0 0</inkml:trace>
  <inkml:trace contextRef="#ctx0" brushRef="#br0" timeOffset="19909.9014">989 10995 0,'29'0'78,"-58"-29"-47,1 29-31,28-28 16,-56 28-16,27 0 0,1-28 16,0 28-16,0 0 0,-1-29 15,1 29-15,0 0 0,-1-28 16,1 28-16,28-28 16</inkml:trace>
  <inkml:trace contextRef="#ctx0" brushRef="#br0" timeOffset="20874.2659">1413 10627 0,'-28'-28'0,"28"56"47,0 29-31,0-29-16,0 0 15,0 29-15,0 27 0,0-55 0,-28 27 16,28 1-16,0-29 0,0 29 0,-28-29 15,28 0-15,0 0 0,0 1 0,0-1 16,-29-28-16,29 28 16,0 0-16</inkml:trace>
  <inkml:trace contextRef="#ctx0" brushRef="#br0" timeOffset="21243.1788">1498 11334 0,'0'-29'15,"0"1"-15,0 0 16,0 0-16,0-1 0,0 1 0,0 0 15,29 0-15,-29-1 0,28 1 16,-28 0-16,28 28 0,-28-28 0,57 28 16,-57-29-16,28 29 0,0 0 15,0 0-15,-28 57 16,29-57-16,-29 28 0,0 0 0,28 29 16,-28-29-16,0 0 0,0 1 0,0 27 15,0-28-15,0 1 0,0 27 16,0-28-16,0 1 0,0-1 0,0 0 15,0 1-15,0-1 16</inkml:trace>
  <inkml:trace contextRef="#ctx0" brushRef="#br0" timeOffset="21491.148">2262 10599 0,'0'0'15,"0"28"1,-29 142 0,29-142-16,-56 170 15,27-142-15,29 1 0,0-1 0,-28 170 31,28-197-31,-28 56 16,28-57-16</inkml:trace>
  <inkml:trace contextRef="#ctx0" brushRef="#br0" timeOffset="21659.3729">2318 11305 0,'0'-28'15,"-56"0"1,-1 28-16,0 0 16,29-28-16,-85-1 15,85 29-15,-29 0 0,-27-28 16</inkml:trace>
  <inkml:trace contextRef="#ctx0" brushRef="#br0" timeOffset="22064.562">198 11673 0,'56'0'0,"-27"0"16,-29 28-1,85 0 1,-1 1-16,-55-1 16,-1-28-16,0 28 0,29-28 0,-29 28 0,142 29 31</inkml:trace>
  <inkml:trace contextRef="#ctx0" brushRef="#br0" timeOffset="22422.2449">1442 11927 0,'0'-56'15,"0"-1"-15,-29 29 16,1 28-16,-28 0 0,-114 56 31,85 29-15,29 57 0,56-29-1,0-57-15,0 29 16,0-57-16,0 0 0,0 29 15,0 0 1,-29-29 0,-27-28-1,-1-57 1,57 1 0</inkml:trace>
  <inkml:trace contextRef="#ctx0" brushRef="#br0" timeOffset="22591.7646">961 12097 0,'0'0'0,"28"28"0,57 57 16,-56-57-16,27 29 0,1-57 15,56 84-15,-85-55 16,0-29-16,29 28 0</inkml:trace>
  <inkml:trace contextRef="#ctx0" brushRef="#br0" timeOffset="22795.1866">1951 11814 0,'0'57'15,"0"-29"-15,-85 113 16,0 85 0,57-56-1,-1-142-15,29 85 0,-28-84 16,28 55-16,0-55 16</inkml:trace>
  <inkml:trace contextRef="#ctx0" brushRef="#br0" timeOffset="23117.8357">2007 12464 0,'0'0'0,"28"0"16,57 0-16,-57 0 15,29 0-15,-57 29 0,28-29 16,29 28-16,-1 28 15,-56 1 1,0 28 0,-84-57 15,27 0-31,-84-28 16,112 0-16,29-28 15,-28 28-15,-28-113 16,27 56-1,114 29 1,-85 0 0</inkml:trace>
  <inkml:trace contextRef="#ctx0" brushRef="#br0" timeOffset="23799.2641">2629 12493 0,'28'0'0,"1"0"16,-1 0-16,-28-29 0,28 29 16,0 0-16,1 57 15,-1-57-15,-28 28 0,28-28 16,-28 57-16,28-29 16,-28 0-16,0 0 0,0 1 0,0-1 0,0 0 15,0 0-15,0 1 16,-28-29-16,28 28 0,-56-28 15,27 0-15,1 0 0,0 0 16,0 0-16,-1-28 0,1 28 16,0-57-16,0 57 0,28-28 0,-29 0 15,29-1-15,-28 1 0,28 0 0,0 0 16,0-1-16,0 1 0,0 0 16,57 0-16,-29-1 15,0 29 1,29 0-16,-29 0 0,0 29 15,0-29-15,-28 56 0,29-28 0,-1 29 16,0-29-16,-28 29 0,28-1 0,-28-28 16,29 29-16,-29-1 0,28-27 0,-28-1 15,0 29-15,0-29 16,28 0-16,-28 0 0</inkml:trace>
  <inkml:trace contextRef="#ctx0" brushRef="#br0" timeOffset="24038.0724">3449 11955 0,'28'170'0,"-28"-113"0,0-1 16,0 396-1,-28-226 1,-29-112 0,57-86-16,0 28 15,-28-56-15,0 0 16,0-56 0</inkml:trace>
  <inkml:trace contextRef="#ctx0" brushRef="#br0" timeOffset="24193.996">3025 12493 0,'56'0'16,"29"113"-1,-28-85-15,112 85 16,-112-57-16,-1-27 0,86 55 16,27 1-1,-140-85 1</inkml:trace>
  <inkml:trace contextRef="#ctx0" brushRef="#br0" timeOffset="24906.2989">339 12888 0,'-28'0'16,"28"28"15,28-28-16,-28 29-15,57-29 0,-29 28 16,0-28-16,1 57 0,27-57 0,-28 28 16,1 0-16,-1-28 0,57 28 15,-57-28-15,0 0 0,1 29 0,-1-29 16,0 0-16</inkml:trace>
  <inkml:trace contextRef="#ctx0" brushRef="#br0" timeOffset="25300.4387">1413 13256 0,'29'-57'16,"-86"1"-16,1 56 15,-57-57 1,28 57-1,0 0 1,85 28 0,57 85-1,27 0 1,1-28 0,-28 0-1,-57-57 1,0 1-16,-57-1 15,29-28-15,0 0 16,-57-57 0,57 29-16,-29 0 15,57-1-15,-28-27 16,28-29 0</inkml:trace>
  <inkml:trace contextRef="#ctx0" brushRef="#br0" timeOffset="25559.1748">1951 13086 0,'28'-28'15,"-28"84"1,-57 1-16,57-29 15,0 0-15,-28 1 0,28-1 0,-28 28 16,28-27-16,-28 27 0,-1-28 0,1 29 16,28-29-16,-28 29 0,28-29 0,0 0 15,0 29-15,-29-29 0,29 0 0,0 1 16,0-1-16,0 0 16</inkml:trace>
  <inkml:trace contextRef="#ctx0" brushRef="#br0" timeOffset="25806.0017">1498 13369 0,'-28'0'15,"85"0"1,-57 28-16,28 0 16,28 0-16,-27 1 15,-1-1-15,0 0 0,-28 1 16,28-29-16,1 28 0,-1-28 0,-28 28 16,28-28-16,1 28 0,-1-28 0,0 29 15,0-29-15</inkml:trace>
  <inkml:trace contextRef="#ctx0" brushRef="#br0" timeOffset="26262.2139">2092 13680 0,'28'0'16,"0"0"-16,-28 56 15,0 1 1,0-29-16,0 0 0,0 0 0,-28 1 16,28-1-16,0 0 0,-56 1 0,56-1 15,0 0-15,-29 0 0,1-28 16,28 29-16,-28-29 16,28-29-1,56 29-15,1-28 16,-1 28-1,-27 0-15,-1 0 0,29 0 0,-29 0 16,28 0-16,-27 0 0,27 0 0,-28 0 16,29 0-16,-29 0 0,29 28 0,-29-28 15,0 0-15,1 29 0</inkml:trace>
  <inkml:trace contextRef="#ctx0" brushRef="#br0" timeOffset="26806.816">933 14528 0,'-57'0'15,"29"0"1,0-29-16,0 29 0,-29-56 0,29 56 16,-1-29-16,-27 1 0,28 0 0,-1 0 15,1 28-15,0-29 0,0 1 0,-1 0 16,1 28-16,28-28 0,-28 28 16,28-29-16</inkml:trace>
  <inkml:trace contextRef="#ctx0" brushRef="#br0" timeOffset="27168.3089">1385 14019 0,'0'169'16,"0"-140"-16,-56 84 15,56 56 1,-29-56 0,-27 57-1,56-142-15,0 0 0,0 1 16,0-1 0</inkml:trace>
  <inkml:trace contextRef="#ctx0" brushRef="#br0" timeOffset="27380.4227">1583 14641 0,'57'0'0,"-114"0"0,114 56 15,-57-28-15,0 29 16,0-29-16,0 0 0,-29 57 15,1 0 1,0-57 0</inkml:trace>
  <inkml:trace contextRef="#ctx0" brushRef="#br0" timeOffset="27696.0795">2064 14895 0,'0'-28'0,"0"56"0,-57-56 31,29 28-15,0 0-16,-1 28 16,29 0-1,0 85 1,57-84-1,-57 27 1,0 1-16,0-29 16,-57-28-16,29 0 15,-57-57 1,57 57-16,0-56 16,-1 28-16,29-1 15,0-56 1</inkml:trace>
  <inkml:trace contextRef="#ctx0" brushRef="#br0" timeOffset="27953.3206">2459 14499 0,'29'0'0,"-58"0"0,58 29 15,-29 27-15,0 85 16,-29 1 0,29-86-16,-84 86 15,84-114-15,-29 28 0,1 1 16,0-29-16,0 57 16,28-57-16,0 0 15</inkml:trace>
  <inkml:trace contextRef="#ctx0" brushRef="#br0" timeOffset="28392.7376">2148 14867 0,'57'84'16,"28"-55"-1,-57 27-15,0-27 0,1-29 16,-1 28-16,57 0 16,0 57-1,-29-57 1,29 57 0,-57-57-16,0 0 15,-28 1-15,0 55 16,0-55-16,0 56 15,-28-57 1,0 0-16,-29-28 0,-56-85 31,57 29-15,56 27-16,-29-55 16,29 55-16,0 1 0,0 0 0,57-29 31,0 57-16,27 85 1,-27 28 0,56 29-1</inkml:trace>
  <inkml:trace contextRef="#ctx0" brushRef="#br0" timeOffset="28679.9736">3308 15715 0,'0'0'0,"0"-29"0,0-27 16,-29 28-1,-56-1 1,57 29 0,0 0-16,0 29 15,28 84-15,0-57 0,56 1 16,-28 84-1,-28-28 1,-84-85 0,-1 1-1,28-29-15,-56-113 32</inkml:trace>
  <inkml:trace contextRef="#ctx0" brushRef="#br0" timeOffset="29186.2698">311 15121 0,'0'28'47,"28"-28"-32,-28 29-15,57-1 0,-57 0 0,56 0 16,-27 29-16,-1-29 0,0 0 0,29 1 16,-29-1-16,0 0 0,0 0 0,1 1 15,27-1-15,-27-28 0</inkml:trace>
  <inkml:trace contextRef="#ctx0" brushRef="#br0" timeOffset="29531.2771">1357 15460 0,'0'0'0,"56"-28"0,-27 0 15,-1 28-15,-28 28 16,-57 28 0,-27 58-1,-58 27 1,58-28-1,27-57 1,29-56-16,-29 57 16,29-57-16,0 0 15,28-28 1</inkml:trace>
  <inkml:trace contextRef="#ctx0" brushRef="#br0" timeOffset="29766.3803">848 15573 0,'0'0'0,"0"29"16,85 27-1,28 29 1,0 0 0,0-1-1,-85-55-15</inkml:trace>
  <inkml:trace contextRef="#ctx0" brushRef="#br0" timeOffset="30170.2925">1442 16026 0,'28'28'0,"-56"-56"0,169 112 31,-113-55-31,1-1 0,-1 0 32,-28 29-17,0-1 1,-57-56-16,29 28 16,28 1-16,-56-29 0,-58 0 15,86 0 1,-57-57-1,57 1-15,-57-86 16,85 114 0,0 0-16,57-29 15,-1 57 17,1 0-32,28 0 0,-57 29 15,0-29-15,1 28 0,27 113 16,-28-113-1,-28 57-15,0-57 16,0 1-16,0 27 16,0-28-16,0 29 15,-28-57-15,28 28 16</inkml:trace>
  <inkml:trace contextRef="#ctx0" brushRef="#br0" timeOffset="30622.8149">2262 16026 0,'28'56'16,"-56"1"-16,-199 197 15,86-113 1,113-112-1,-85 84-15,84-85 16,1 0-16,-28 0 0,27 1 16,58-29 15,-29-29-31,84 1 16,30 0 15,-30 28-31,86 0 15,-142 28 1,0 0-16,1 85 16,-86-28-1,-28-28 1,-56-57 0,28-85-1,28 0 1,29 0 15,56 57-31,0-28 16</inkml:trace>
  <inkml:trace contextRef="#ctx0" brushRef="#br0" timeOffset="30858.0356">2573 16619 0,'-57'57'16,"57"-29"-16,-28 0 0,-29 29 16,1-29-16,-57 57 15,84-57-15,-27 0 0,-1 29 16,-56-1-1,57 1 1</inkml:trace>
  <inkml:trace contextRef="#ctx0" brushRef="#br0" timeOffset="31246.3741">2205 17184 0,'113'0'15,"-85"0"-15,1 0 0,27 0 0,29 57 16,-85-1 0,0 29-1,-28 0 17,-1-57-32,-27 29 0,28-57 15,-1 0-15,1 28 0,-57-84 16,0-58-1,57 1 1,28 29 0,57 27-1,-29 57-15,0 0 16,1 0 0,-1 0-16,28 28 0,1 85 15,-1 29 1,1-1-1,0-56 1</inkml:trace>
  <inkml:trace contextRef="#ctx0" brushRef="#br0" timeOffset="31508.1929">3053 17665 0,'28'-28'16,"-56"56"-16,85-113 15,-114 85 1,29 0-16,-57 0 16,57 28-1,28 29-15,-29 28 16,29-57-16,0 0 16,0 29-16,0-29 0,-28 57 15,0-57-15,0 0 16,-1-28-16,-84 29 15,0-86 1,28-56 0</inkml:trace>
  <inkml:trace contextRef="#ctx0" brushRef="#br0" timeOffset="76459.759">24340 1893 0,'0'29'0,"0"-1"0,0 0 16,0 1-16,0-1 16,0 0-16,0 0 0,0 1 0,-28-1 15,28 0-15,0 29 0,0-29 0,0 28 16,0 1-16,0-1 0,0 29 0,0-28 15,0-1-15,-29 29 0,29-28 0,0 27 16,0-27-16,0 0 0,0 27 16,0-27-16,0-29 0,-28 29 0,28-1 15,0-28-15,0 1 0,0-1 0,0 0 16,0 0-16,0-84 31,0-1-15,0 1-16,0 28 0,0-1 15,0 1-15,-28 0 0,28 0 0,0-1 16,-28-27-16,28 28 0,-29 28 0,29-29 16,-28 1-16,0 0 0,-1-1 0,1 1 15,0 28-15,28-28 0,-28 28 16,-1-28-16,1 28 0,0 0 16,0 0-1,28 28-15,0 0 16,0 29-16,0-29 15,0 0-15,0 1 0,0-1 0,0 0 16,0 0-16,28 1 0,-28-1 16,0 0-16,0 0 0,28 1 0,-28-1 15,28 0-15,1 0 16,-1-28-16,-28 29 0,28-1 16,0-28-16,1 0 15,-1 0-15,0 0 16,1-28-16,-1 28 15,-28-29-15</inkml:trace>
  <inkml:trace contextRef="#ctx0" brushRef="#br0" timeOffset="76979.8959">24481 2939 0,'29'0'0,"-1"0"16,0 0-16,0 29 15,1-29-15,-1 0 0,0 28 16,0-28-16,1 0 0,-1 0 16,0 0-1,0-28-15,1-29 16,-29 29 0,0-1-16,0 1 15,-29 28-15,-27-28 16,28 28-1,-1 0-15,1 0 0,0 0 0,0 0 16,-1 28-16,1 29 16,28-29-16,-28 0 0,28 1 15,0-1-15,0 0 0,-28 29 0,28-29 16,0 0-16,0 0 0,0 1 0,0-1 16,0 0-16,56 0 0,-56 1 15,0-1-15,28 0 16,1 29-16,-1-57 15,0 28-15,0-28 16,1 0-16</inkml:trace>
  <inkml:trace contextRef="#ctx0" brushRef="#br0" timeOffset="77448.0532">25386 2911 0,'0'-57'0,"0"114"0,0-142 0,-28 57 16,28 0-16,-57-1 16,-28 29-1,29 29 1,27-29-16,29 113 15,-28-57-15,28-27 0,0 55 16,0-27-16,0 84 16,0-28-1,0-28-15,0-57 16,0 1-16,0-1 0,0 113 16,0-84-16,-28 27 15,0-55-15,-1 27 16,-55 1-1,27-1 1,0-56 0,1 0-1,28-28 1,-1-57 0,29 57-16,0-57 15,0 29 1</inkml:trace>
  <inkml:trace contextRef="#ctx0" brushRef="#br0" timeOffset="77632.5997">25358 3448 0,'0'0'15,"0"-28"-15,-85-29 16,28 57-16,29-28 16,-57-57-1</inkml:trace>
  <inkml:trace contextRef="#ctx0" brushRef="#br0" timeOffset="78597.1038">26347 3363 0,'0'-28'62,"0"-29"-62,0 29 0,0 0 16,0 0-16,0-1 0,0-27 0,0 28 15,0-1-15,0 1 0,0 0 0,0 0 16,0-1-16,0 1 0,28 0 16,-28-1-16,0 1 0,29 28 15,-1 0 1,-28-28-16,28 28 15,0 0-15,1 0 16,-29 56-16,28-27 16,-28-1-16,28 0 0,-28 1 15,0-1-15,0 0 0,0 0 0,28-28 16,-28 29-16,0-1 0,0 0 0,0 0 16,0 1-16,0-1 0,29-28 0,-29 28 15,0 0-15,0 1 0,0-1 16,0 0-16,0 0 0,0 1 15,28-1-15</inkml:trace>
  <inkml:trace contextRef="#ctx0" brushRef="#br0" timeOffset="79213.0484">26969 2854 0,'28'0'31,"0"0"-31,1 0 16,-29 29-16,28-29 16,-28 56-16,28-56 0,-28 29 15,29-1-15,-29 0 16,0 29-16,0-29 16,0 0-16,0 0 0,0 1 0,0-1 0,0 0 15,0 0-15,-29 1 16,29-1-16,-28-28 0,0 0 15,-29 0 1,29 0-16,0-57 0,-1 57 0,29-28 16,-28 0-16,0-29 0,28 29 15,-28 0-15,28 0 0,-29-1 0,29 1 16,0 0-16,0 0 0,0-1 16,0 1-16,0-29 0,57 29 15,-57 0-15,28 28 0,0-28 16,1 28-16,-1 0 15</inkml:trace>
  <inkml:trace contextRef="#ctx0" brushRef="#br0" timeOffset="79785.1348">27308 3363 0,'0'-28'15,"0"-57"1,0-28 0,0 57-16,28-86 31,-28 114-31,29 28 0,-29-57 15,28 57-15,-28-28 16,28 28-16,1 0 16,-29 57-16,28-1 15,0 86 1,-28-1 0,28-85-1,-28-84 16,0-141-15,0 140-16,0-55 16,0 55-16,0-27 15,0 27 1,29-27 0,-1 112-1,-28-27-15,28 27 16,-28-27-16,0-1 0,28 0 15,-28 0-15,0 1 0,29-1 0,-29 0 16,0 0-16,0 1 0,28 27 0,-28-28 16,0 1-16,28-1 0,-28 0 0,0 0 15,0 1-15,28-1 16,1-28 0</inkml:trace>
  <inkml:trace contextRef="#ctx0" brushRef="#br0" timeOffset="80019.4821">28213 3335 0,'-57'0'31,"29"0"-31,-57 28 16,-28 0 0,85 1-1,0-1-15</inkml:trace>
  <inkml:trace contextRef="#ctx0" brushRef="#br0" timeOffset="80520.955">28722 2600 0,'0'-56'16,"-57"56"-16,29-29 16,-57 29-1,57 57-15,-29-1 16,29-27-16,0 27 15,28-28-15,-29 114 16,29-86-16,0-27 0,0 55 16,0 1-1,29 141 1,-29-198-16,28 57 16,0-28-1,-28 28 1,0-29-1,0-28-15,0 1 16,-28-29-16,0 0 31,28-29-31,0-27 16</inkml:trace>
  <inkml:trace contextRef="#ctx0" brushRef="#br0" timeOffset="80724.1187">28637 3137 0,'0'0'0,"28"28"16,-28 1-16,0-1 16,-85-28-1,0 0 1,29-57-1</inkml:trace>
  <inkml:trace contextRef="#ctx0" brushRef="#br0" timeOffset="81191.7894">29004 2600 0,'0'28'16,"-28"-28"-16,28 29 16,0-1-16,-28 0 0,28 0 0,-28 1 15,28 27-15,-29 1 16,29-29-16,0 29 0,0-1 16,0-28-16,0 1 0,0-1 0,0 0 15,29 0-15,-29 1 0,56-1 16,-56 0-16,28-28 15,-28 28-15,29-28 0,-1 0 16,0 0-16,0 0 16,1-28-16,-1-28 15,-28 27-15,28 1 16,-28 0-16,0 0 0,0-1 0,0 1 16,28 0-16,-28 0 0,0-1 0,0 1 15,0 0-15,0-1 0</inkml:trace>
  <inkml:trace contextRef="#ctx0" brushRef="#br0" timeOffset="81547.9909">29400 3307 0,'0'0'0,"0"28"15,0-85 1,0 29-16,0 0 16,0 0-16,0-1 0,0 1 15,0 0-15,28 0 0,-28-1 0,0 1 16,29 0-16,-29 0 0,0-1 0,0 1 16,28 0-16,0-29 15,0 29-15,1 28 16,-1 0 15,-28 28-31,0 29 0,0-29 16,28 0-16,-28 1 0,0 27 0,29-28 15,-29 1-15,0 27 0,0-28 0,28 29 16,-28-29-16,0 0 0,28 29 0,-28-29 16,0 0-16,0 1 0,0-1 0</inkml:trace>
  <inkml:trace contextRef="#ctx0" brushRef="#br0" timeOffset="82599.5226">30248 2459 0,'0'56'15,"0"-27"1,-56-29-16,56 56 0,0-28 16,-29 1-16,29-1 0,0 0 15,-28 0-15,28 1 0,0 27 0,0-28 16,0 1-16,0 27 0,0-27 0,0 27 16,0 1-16,0-29 0,0 28 0,28 1 15,-28-29-15,0 29 0,29-29 0,-29 0 16,28 0-16,-28 1 0,28-29 0,-28 28 15,28-28 1,1 0-16</inkml:trace>
  <inkml:trace contextRef="#ctx0" brushRef="#br0" timeOffset="83720.243">32001 2402 0,'0'57'78,"0"-29"-62,28 0-16,-28 1 0,0-1 15,28 0-15,-28 0 0,0 1 16,0-1-16,29 28 0,-29 1 0,0-29 16,0 29-16,0-29 0,0 29 0,0-1 15,0-28-15,-57 29 0,57-29 0,0 29 16,-28-1-16,28-28 0,0 1 16,-28-1-16,28 0 0,-29 0 0,1-28 15,28 29-15,0-1 0,-28-28 16,28 28-16</inkml:trace>
  <inkml:trace contextRef="#ctx0" brushRef="#br0" timeOffset="84349.9109">32566 2657 0,'0'28'62,"0"0"-46,0 0-1,0-56 32,0 0-47,0 0 16,0-1-1</inkml:trace>
  <inkml:trace contextRef="#ctx0" brushRef="#br0" timeOffset="84840.2044">32623 3222 0,'0'-57'16,"0"114"78,0-29-94,0 0 15,0 1-15,-28-29 16,-1 0 15,29-57 1,0 85 14,29-28-46,-29 29 0</inkml:trace>
  <inkml:trace contextRef="#ctx0" brushRef="#br0" timeOffset="86015.1096">26149 4776 0,'57'0'0,"-29"-28"0,0 28 0,0 0 16,57-28-16,28 0 15,-84-1-15,27 29 0,1-28 16,-1 28-16,1 0 0,28-28 0,-29 28 16,29-28-16,0 28 0,-29-29 0,29 29 15,-28 0-15,27 0 0,-27 0 0,0 0 16,-29 29-16,28-29 0,-27 56 0,-1-28 16,0 1-16,0-1 0,1 0 0,-29 0 15,28 1-15,0-1 0,-28 0 0,28-28 16,-28 28-16,29-28 0,-1 0 15,0 0-15,1 0 0,-1 0 16,0-28-16,29 28 0,-29 0 0,0-28 16,0 28-16,29-28 0,-29 28 15,29-29-15,-29 29 0,29-28 0,-1 0 16,-28 28-16,29 0 0,-1 0 0,1 0 16,0 0-16,-1 0 0,1 0 0,-1 0 15,1 0-15,-1 0 0,1 28 0,-1-28 16,-27 0-16,27 0 0,29 0 0,-29 0 15,-27 0-15,27 0 0,1 0 0,-1 0 16,-27-28-16,27 28 0,-28-28 0,1 28 16,-1-29-16,0 29 0,-28-28 0,0 0 15</inkml:trace>
  <inkml:trace contextRef="#ctx0" brushRef="#br0" timeOffset="86658.1115">26206 5511 0,'113'0'16,"-57"0"-16,57 0 16,142-28-1,-57 0 1,-142 28-16,170 0 15,-169 0-15,28 0 0,254 85 32,-226-29-17,0 29 1,-56-57 0,56 0-1,28-28 1,0 29-1,57-29 1,-85 0-16,170 0 31,-255 0-31,29 0 16</inkml:trace>
  <inkml:trace contextRef="#ctx0" brushRef="#br0" timeOffset="87209.6881">26319 6218 0,'28'28'0,"0"-28"15,1 28-15,-1-28 0,0 0 16,0 0-16,1 0 0,27 0 15,-28 0-15,1 0 0,-1 0 0,29-28 16,-29 28-16,0 0 0,85-28 16,-85 0-16,29 28 0,-1 0 0,1-29 15,0 29-15,-1 0 0,29 0 16,0 0-16,0 0 0,-1 0 0,1 0 16,0 0-16,0 0 0,0 0 0,-1 29 15,86-1-15,-85-28 0,0 28 16,-29-28-16,1 28 0,-1-28 0,-28 29 15,1-1-15,27-28 0,-27 28 0,-1-28 16,0 0-16,0 28 0,1-28 16,-1 0-16,0 0 0,0 0 15,1 29 1,-1-29-16,29 0 0,-29 0 0,0 0 16,29 0-16,-29 0 0,0 0 0,0 0 15,1 0-15,-86 0 16,-28 28-1</inkml:trace>
  <inkml:trace contextRef="#ctx0" brushRef="#br0" timeOffset="87763.0479">26347 6811 0,'28'0'15,"29"0"-15,56 29 32,-28-29-32,141 84 15,-141-84 1,-29 0-16,1 0 0,339 0 16,-312 0-1,1 0-15,85 0 0,-114-28 16,1 28-16,-1 0 0,142 0 15,-113 0 1,-28 28 0,-29 1-1,57 27 1,28 1 15,-28-29-31,112 29 31,-140-57-31,-29 28 0,29-28 16,-114 0 15</inkml:trace>
  <inkml:trace contextRef="#ctx0" brushRef="#br0" timeOffset="88267.2603">26432 7631 0,'56'0'0,"-112"0"0,225 0 15,-140 0 1,84 0-16,85 0 16,28 0-1,-28-28 1,-142 28-16,199 0 31,-199 0-31,29 0 16,-28 0-16,-29 0 0,0 28 0,0-28 0,57 57 15,-28-1 1,-1-28 0,57-28-1,0 0 1,-84 0-16,112 0 15,-84 0-15,-29 0 16,57-28-16,-29 28 16,-112 0-1</inkml:trace>
  <inkml:trace contextRef="#ctx0" brushRef="#br0" timeOffset="92283.8895">26460 8536 0,'28'0'31,"-28"56"-15,0-28-16,0 29 15,29-29-15,-29 0 16,0 29-16,0-29 0,0 29 0,0-29 0,0 28 16,0 1-16,0-29 0,0 1 15,0 27-15,0-28 0,0 1 0,0-1 16,0 0-16,0-84 31,0-1-15,0 29-16,0-29 0,0 1 0,0-1 15,0 1-15,0-1 0,56 1 0,-56 27 16,28-27-16,-28-1 0,29 29 0,-1 0 16,0 0-16,-28-1 0,29 1 0,-1 28 15,0 0-15,0 0 0,1 0 16,-1 0-16,0 0 0,0 0 16</inkml:trace>
  <inkml:trace contextRef="#ctx0" brushRef="#br0" timeOffset="92712.4958">26912 8733 0,'0'57'0,"0"-29"15,0 0-15,57-28 0,-57 29 16,28-29-16,-28 28 0,57-28 0,-57 28 16,28-28-16,0 0 0,1 28 15,-1-28-15,0 0 0,0 0 16,1-56-16,-29 28 16,28 28-16,-28-29 0,0 1 15,0 0-15,-57 0 16,29 28-16,0 0 15,-29 0-15,29 0 16,28 28-16,-28-28 16,28 56-16,0-27 0,-29-1 15,29 0-15,0 0 0,0 1 0,0-1 16,0 0-16,0 1 0,0-1 0,29 0 16,-29 0-16,0 1 0,56-1 0,-56 0 15,29-28-15,-29 28 0,56-28 0,-28 0 16,-28 29-16,29-29 0,-1 0 0,0 0 15,0 28-15</inkml:trace>
  <inkml:trace contextRef="#ctx0" brushRef="#br0" timeOffset="93088.3723">27789 8196 0,'0'-28'0,"0"56"31,0 29-15,0-29-16,0 0 0,0 29 16,0-1-16,0-27 0,0 56 0,0-29 15,0 1-15,-29 27 0,29-27 0,0 28 16,-28-1-16,28-27 0,0 0 0,-28 27 16,28-27-16,0-29 0,-28 29 0,28-29 15,0 0-15,0 0 0,0 1 16</inkml:trace>
  <inkml:trace contextRef="#ctx0" brushRef="#br0" timeOffset="93296.5427">27874 8931 0,'28'0'0,"-85"0"31,29 0-15,-29-28-16,29 28 0,0 0 15,0-28-15,-1 28 0,1 0 16,0 0-16</inkml:trace>
  <inkml:trace contextRef="#ctx0" brushRef="#br0" timeOffset="93852.289">28185 8846 0,'-57'0'47,"57"29"-31,-28-1-16,-1 57 15,29-57-15,0 0 0,0 1 0,0-1 16,0 0-16,0 0 0,0 1 16,0-1-16,0 0 0,29 0 0,-1-28 15,0 0 1,-28 29-16,29-29 0,-1 0 16,0 0-16,0 0 15,1 0-15,-1 0 16,-28-29-16,28 29 0,-28-28 15,0-28-15,28 27 0,-28 1 16,0 0-16</inkml:trace>
  <inkml:trace contextRef="#ctx0" brushRef="#br0" timeOffset="94180.0509">28552 8790 0,'0'28'0,"0"29"16,0-29-16,0 0 15,0 0-15,0 1 0,0-1 0,0 0 16,0 1-16,0-1 0,0 0 0,0 29 16,0-29-16,0 0 0,0 0 15,-28-28-15,28 29 16,0-86 15,0 29-31,0 0 16,0-1-16,56-27 0,-56 28 0,0-1 15,29-27-15,-29 27 0,0 1 0,0 0 16,28 0-16,-28-1 0,28 29 0,-28-28 16,28 0-16,1 28 0</inkml:trace>
  <inkml:trace contextRef="#ctx0" brushRef="#br0" timeOffset="94527.9752">28778 9299 0,'0'-29'31,"0"-27"-16,0 28-15,0-1 0,0 1 16,0 0-16,28 0 0,-28-1 0,0 1 16,29 0-16,-29-1 0,0 1 0,28 0 15,0 0 1,1 28-16,-1 0 16,0 28-1,-28 28 1,28-56-16,-28 29 0,0-1 0,29 0 15,-29 1-15,0-1 0,28 28 0,-28-27 16,0-1-16,0 0 0,28 0 16,-28 1-16,0-1 0,28 0 15,-28 0-15</inkml:trace>
  <inkml:trace contextRef="#ctx0" brushRef="#br0" timeOffset="95544.2608">30220 8903 0,'0'-28'15,"0"-1"1,28 29-1,0 0 1,1 0-16,-1 0 16,-28 29-1,28-29-15,-28 28 0,0 28 16,0-27-16,0-1 16,0 0-16,0 1 0,-56-1 15,56 0-15,-29 0 0,29 1 0,-28-1 16,-28 0-16,27 0 15,29 1 1,-28-29-16,28 28 0,0 0 16,0 0-16,0 1 0,57-29 15,-57 28-15,28-28 16,-28 28-16,28 1 16,0-1-16</inkml:trace>
  <inkml:trace contextRef="#ctx0" brushRef="#br0" timeOffset="95753.2591">30163 9836 0,'0'28'78</inkml:trace>
  <inkml:trace contextRef="#ctx0" brushRef="#br0" timeOffset="96192.0166">30644 8931 0,'28'0'0,"1"0"0,-1 0 16,0 0-1,0 0-15,1 0 16,-1 0-16,-28 28 16,0 57-1,0-56-15,-28-1 0,28 0 16,-57 0-16,57 1 0,-28-1 0,28 0 15,-28-28-15,28 28 0,-29-28 0,1 29 16,28-1 0,0 0-16,0 0 15,0 1-15,0-1 16,0 0-16,28 1 0,-28-1 16,29 0-16,-1 0 15,-28 1-15,28-1 16</inkml:trace>
  <inkml:trace contextRef="#ctx0" brushRef="#br0" timeOffset="96414.1521">30701 9949 0,'0'28'0,"28"-28"78</inkml:trace>
  <inkml:trace contextRef="#ctx0" brushRef="#br0" timeOffset="98335.8056">26149 8903 0,'0'-28'0,"0"-1"16,0 58 15,-28-29-31,28 56 0,-57-28 16,57 1-16,-56-1 0,28 0 0,-1 29 15,-27-1-15,27-27 0,1 27 16,-28 1-16,27-1 0,1 1 0,-28 28 16,-1-1-16,29-27 0,-1 28 0,-27 28 15,28-29-15,-29 1 0,29 28 0,-29 0 16,29 0-16,-28 0 0,27 29 0,1-29 16,-29 0-16,29 0 0,0 0 0,28-28 15,-28 28-15,28-28 0,-29-29 0,29 29 16,0-28-16,-28-1 0,28 1 0,0-1 15,0-28-15,0 29 0,0-29 16,0 0-16,0 1 0,0-1 16,28 0-16,1-28 31,-1-28-15,-28 0-16,28-1 15,-28 1-15,28 28 16,-28-28-16,0 56 15,0 29 1,0-29-16,0 0 0,0 0 16,0 1-16,-28-1 0,28 0 0,-28 1 15,28-1-15,-57 0 0,29-28 16,0 0-16,0 0 0,-1 0 0,1 0 16,0-28-16,-1 28 15,1-85-15,0 57 0,0-1 0,28-27 16,-29 28-16,29-1 0,-28 1 0</inkml:trace>
  <inkml:trace contextRef="#ctx0" brushRef="#br0" timeOffset="98714.0217">24679 12549 0,'28'0'15,"-56"0"-15,85 28 0,27-28 16,-55 0-16,-1 29 0,57-29 16,28 56-1,-57 29 1,-56-57-16,-56 57 15,-29 0 1,57-57-16,0-28 0,-29 28 0,0 1 16,-84-29-1,85-114 1,27-83 0,29 55-1,57 86-15,-29-29 16,85 57-1,-85 28-15</inkml:trace>
  <inkml:trace contextRef="#ctx0" brushRef="#br0" timeOffset="99204.8306">25131 13058 0,'0'28'0,"0"-56"0,0 84 0,-56 1 31,-1-29-31,-282 142 32,198-114-17,84-28-15,-56 1 16,85-29-16,0 28 0,-1-28 16,1 28-16,0-28 15,56 0 1,-28-28-1,113-57 1,-56 85-16,56-85 16,-57 85-16,114-56 15,84 56 1,-56 0 0,-113 56-1,-57 29 1,-28-57-16,-113 29 15,57-29-15,27-28 16,1 0-16,-85 0 16,85 0-16,-29-85 15,1 29 1,27 28-16,29-57 0,0 57 16,29 28-1,27 0 1</inkml:trace>
  <inkml:trace contextRef="#ctx0" brushRef="#br0" timeOffset="99802.8429">25273 13962 0,'28'0'16,"0"0"-1,-28-28-15,0 0 0,0-1 16,0-27-16,0 28 16,-28-1-16,-28 1 15,-1 28-15,29 0 0,-1 0 16,1 0-16,0 0 15,0 0-15,28 28 0,-29-28 0,29 29 0,-28-29 16,28 56-16,0-28 16,0 1-16,0-1 0,0 0 0,0 1 15,57-29-15,-57 28 0,28 0 0,0 0 16,29-28-16,-29 29 16,0-29-16,1 0 0,-1 0 0,0 0 15,0 0-15,-28 28 16,29-28-16,-86 28 15,1-28-15,56 28 16,-57-28-16,29 29 0,-1-29 16,1 28-16,0-28 0,0 28 0,-1 0 15,1-28-15,28 29 0,-28-29 0,28 28 16,-28 0-16,28 0 16</inkml:trace>
  <inkml:trace contextRef="#ctx0" brushRef="#br0" timeOffset="100041.0559">25216 14443 0,'113'28'16,"-226"-56"-16,255 84 0,-86 1 15,-56-29-15,28-28 0,-28 113 32,-56-28-17,56-57-15,-141 0 16,112-28-16,1 0 15,-85-84 1,85 84-16,28-85 16,0 57-16,0-29 15,84 1 1,1 27 0</inkml:trace>
  <inkml:trace contextRef="#ctx0" brushRef="#br0" timeOffset="100344.5204">25216 14980 0,'0'0'0,"0"28"16,29-28 0,-1 0-1,57 0 1,-57 0-16,57 0 15,-57 0-15,28 0 16,-27 28-16,-1 1 16,0-29-16,-28 28 15,-56 57 1,-1-57 0,-28 85-1,57-85 1,28 0-16,0 1 15</inkml:trace>
  <inkml:trace contextRef="#ctx0" brushRef="#br0" timeOffset="100772.836">25612 15375 0,'0'0'0,"28"0"0,29 29 16,-29-1-1,0 0-15,1 0 16,-29 57 0,0 0-1,-29-28 1,1-57-16,-28 28 16,27-28-16,1 0 0,0 0 15,-57-28 1,85-29-1,-28-113 1,28 142-16,84-57 16,1 57-1,0 28 1,0 57 0,-57 56-1,-28 28 1,-85-28-1,85-85-15,-113 85 16,85-84-16,0-29 0,-1 56 16,-27 1-1</inkml:trace>
  <inkml:trace contextRef="#ctx0" brushRef="#br0" timeOffset="101020.9344">26488 15743 0,'29'-28'16,"-86"28"0,1 56-16,-58-28 15,-83 85 1,140-84-16,-113 56 15,57-29 1,57-56-16,-1 57 16,57-29-16,-28 0 0,28 0 15</inkml:trace>
  <inkml:trace contextRef="#ctx0" brushRef="#br1" timeOffset="119049.5705">25810 4013 0,'-28'-85'0,"-1"57"0,29 0 0,0 56 31,0 29-15,29-29-16,-29 29 16,0-29-16,0 28 0,0-27 0,28 27 15,-28 1-15,0-1 0,0 1 0,0-1 16,0 1-16,0 28 0,0-29 0,0 29 15,0 0-15,28-29 0,-28 29 0,0 0 16,0-29-16,28 29 0,-28-28 0,0 27 16,0 1-16,0-28 0,29 28 0,-29-29 15,0 29-15,0-29 0,0 29 0,0-28 16,0-1-16,0 1 0,0 28 0,0-29 16,0 1-16,0-1 0,0-28 0,0 29 15,-29-1-15,29 1 0,0-29 16,0 29-16,0-1 0,0 1 0,0-1 15,0-27-15,0 27 0,0 1 0,0-29 16,0 28-16,0-27 0,0-1 0,0 29 16,0-29-16,0 0 0,0 29 0,0-29 15,0 0-15,29 0 0,-29 1 0,0-1 16,0 0-16,0 0 0,0 1 0,0-1 16,0 0-16,28 0 0,-28 1 0,0-1 15,0 0-15,0 1 0,0 27 0,0-28 16,0 1-16,0-1 0,0 0 0,0 0 15,0 1-15,0-1 0,0 0 16,0 0-16,0 1 16,0-58 15,0 1-15,0-28-16,0 27 15,0 1-15,0-28 0,0 27 0,0-27 16,0-1-16,0 1 0,0-1 0,0 1 15,0-29-15,0 0 0,-28 0 0,28 1 16,0-1-16,0 0 0,0-28 0,0 28 16,-29-28-16,29 28 0,0-28 0,0 28 15,0-28-15,0 29 0,0-1 0,0-28 16,0 28-16,0 0 0,0 0 0,0 1 16,0-1-16,-28 0 0,28 0 0,0 0 15,0 1-15,0-1 0,0 0 16,0 0-16,0 0 0,0 1 0,0 27 15,0-28-15,-28 29 0,28-1 0,0-28 16,-28 29-16,28-1 0,0 29 0,0-28 16,0 27-16,-29-27 0,29 28 0,0-1 15,0 1-15,0 0 0,0-1 0,-28 1 16,28 0-16,0 0 0,0-1 16,-28 29-16,28 29 46,0 27-30,0 1 0,0-1-16,0-27 0,0-1 0,0 0 15,0 29-15,0-29 0,0 28 0,0 1 16,0-1-16,0 1 0,0 0 0,0-1 16,0 29-16,0 56 15,56-56-15,-56 0 0,0 0 0,0-1 0,0 1 16,29 0-16,-29 0 0,28-1 0,-28 1 15,0 0-15,28 28 0,-28-28 16,0 0-16,28 0 0,-28 28 0,0-29 16,0 1-16,29 0 0,-29 0 0,0 0 15,0-1-15,0-27 0,28 28 0,-28-29 16,0 1-16,0-1 0,0 29 0,0-28 16,0-1-16,28 1 0,-28-29 0,0 28 15,0-27-15,0 27 0,0-28 0,0 1 16,0-1-16,0 0 0,0 0 0,0 1 15,0-1-15,0 0 16,0 1-16,0-58 47,0 1-31,0 0-16,0-1 0,0 1 0,0 0 15</inkml:trace>
  <inkml:trace contextRef="#ctx0" brushRef="#br1" timeOffset="124888.5284">25782 4381 0,'-29'0'15,"1"0"-15,28-29 0,-28 29 16,0 0-16,28-28 0,-29 28 15,1 0-15,0 0 16,-1 0-16,1 0 0,0 0 16,0 0-16,-1 28 0,1-28 15,0 0-15,0 29 0,-1-29 16,1 0-16,0 0 0,0 28 0,-1-28 16,1 0-16,0 0 0,-1 0 0,1 0 15,0 0-15,0 0 0,-1 0 0,1 0 16,0 0-16,0 0 0,-1 0 15,1 0-15,0 0 16,-1 0-16,1 0 16,0 0-16,0 0 15,-1 0 1,1 0-16,0 0 16,0-57-1,-1 57 1,1 0-16,0 0 15,0 0 1,-1 0-16,1 0 16,0 0 15,-1 0-15,1 0-1</inkml:trace>
  <inkml:trace contextRef="#ctx0" brushRef="#br1" timeOffset="126214.5601">24396 4211 0,'0'-28'15,"0"84"32,-28-56-31,28 29-16,-28-29 16,28 28-1,-28 0-15,28 0 0,-29-28 0,1 29 16,28-1 15,-28-28-31,28 28 16,0 1-1,0-1-15,56-28 16,-56 28-16,29 0 0,-1-28 16,-28 29-16,28-29 0,-28 28 15,28-28-15,1 28 16,-1 0-1,0 1-15,1-1 0</inkml:trace>
  <inkml:trace contextRef="#ctx0" brushRef="#br1" timeOffset="127403.873">25810 5596 0,'-28'0'0,"-1"0"0,1 0 16,0 0-16,-29 0 0,29 0 16,0 0-16,-1 0 0,-27 0 0,28 0 15,-1 0-15,-27 28 0,28-28 16,-1 0-16,-27 0 0,28 0 0,-29 0 15,29 0-15,-29 0 0,29 0 0,0 0 16,-57 0-16,57 0 0,-1 0 16,1 0-16,0 0 0,-1 0 0,1 0 15,0 0-15,0 0 0,-1 0 0,1 0 16,0 0-16,0 0 0,-1 0 0,1 0 16,0 0-16,0 0 15,-1 0-15,1 0 16,28-28-1,-28 28-15,28-28 16,0 0 15,0-1-15,28 1-16,-28 0 0,0-1 16,28 1-16,1 28 15,-29 28 63,-29-28-78,29 29 16,-28-1-16,0 0 0,28 1 16,-29-1-16,1 0 15,28 0-15,-28-28 0,28 29 16,0-1-1,0 0 1,28 0-16,29 1 0,-1-1 16,-27 0-16,-1 0 0,0-28 15,-28 29-15,28-1 0,1 0 0,-29 1 16,28-1-16,-28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9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167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34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00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50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8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63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04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5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51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49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F228-6B89-4AA6-89E2-B5E3833605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B47E-3255-4222-BAC9-ABA599FC8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29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203400" y="254160"/>
              <a:ext cx="11459880" cy="616644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040" y="244800"/>
                <a:ext cx="11478600" cy="61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6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71280" y="681480"/>
              <a:ext cx="11673360" cy="582084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" y="672120"/>
                <a:ext cx="11692080" cy="58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7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Zapata</dc:creator>
  <cp:lastModifiedBy>Juan Camilo Zapata</cp:lastModifiedBy>
  <cp:revision>3</cp:revision>
  <dcterms:created xsi:type="dcterms:W3CDTF">2023-08-08T23:04:25Z</dcterms:created>
  <dcterms:modified xsi:type="dcterms:W3CDTF">2023-08-09T01:21:32Z</dcterms:modified>
</cp:coreProperties>
</file>