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17T23:12:34.3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3477 1187 0,'28'56'0,"-225"-56"31,140-28-31,-28 28 16,29 0-16,-1 0 0,-28 0 0,29 0 16,-29 0-16,28 0 0,1 0 0,-29 0 15,29 0-15,27 0 0,-27 0 0,-1 0 16,29 0-16,0 0 0,-1 0 0,1 0 16,0 0-16,0 0 0</inkml:trace>
  <inkml:trace contextRef="#ctx0" brushRef="#br0" timeOffset="228.0056">2657 1046 0,'29'254'16,"-29"-198"-1,0 284 1,-29-58 0,29-112-1,0-114-15,0 57 16,0-84-16,0-1 0,0 28 16,29-27-16,27 27 15,-28-56 1</inkml:trace>
  <inkml:trace contextRef="#ctx0" brushRef="#br0" timeOffset="648.2058">3110 1893 0,'84'57'16,"-55"-57"-16,56 85 16,-29-85-1,85 85 1,-112-85-16,-1 0 16,28-29-1,-56-27 1,0 28-1,-84-1 1,-58 29 0,29 85-1,85 56 1,0-28 0,28-84-16,0 84 15,56-85-15,-56 0 0,113 57 31,0-85-15,-28-56 0</inkml:trace>
  <inkml:trace contextRef="#ctx0" brushRef="#br0" timeOffset="1090.9943">4325 1865 0,'0'0'0,"0"57"0,0-29 16,-28 85-1,28-85-15,-113 85 16,56-56-1,29-1-15,-142 114 16,170-142-16,-28 1 16,28-1-16,-28 0 0,28 0 15,0-56 17</inkml:trace>
  <inkml:trace contextRef="#ctx0" brushRef="#br0" timeOffset="1287.9279">3929 1837 0,'29'0'16,"-58"0"-16,58 28 0,56 170 31,-85-141-31,28-1 0,-28 1 16,85 197-1,-29-84 1,29-86 0</inkml:trace>
  <inkml:trace contextRef="#ctx0" brushRef="#br0" timeOffset="1674.2777">4891 1102 0,'-29'28'31,"29"29"-31,0-1 16,-28 86-1,28-114-15,0 283 32,0-226-32,28 56 15,-28-84-15,29 169 16,-29-142-16,0 1 0,0 57 15,28 84 1,0-113 0,-28-85-16</inkml:trace>
  <inkml:trace contextRef="#ctx0" brushRef="#br0" timeOffset="1868.2963">5004 2120 0,'0'-29'16,"-29"29"-1,-27 0-15,-1 0 16,29 29-16,0-29 0,0 0 16,-1 28-16,1-28 0,0 28 0,-1-28 15,1 28-15,0-28 0,28 29 16</inkml:trace>
  <inkml:trace contextRef="#ctx0" brushRef="#br0" timeOffset="2348.1884">5428 1978 0,'28'-28'15,"-28"0"-15,28 28 16,57 56 0,0-27-1,-29 112 1,-27-28 0,-29-57-16,0-27 15,-29 140 1,29-140-16,-56-1 0,-114 28 31,85-112-15,1-114-1,55 29 1,86 56 0,-29 57-16,29 0 15</inkml:trace>
  <inkml:trace contextRef="#ctx0" brushRef="#br0" timeOffset="3069.3701">6700 1187 0,'-28'0'16,"56"0"-16,-56 85 15,28-29 1,0-28-16,0 57 0,0 141 16,28 57-1,0 28 1,-28 56 0,28-56 15,-28-85-16,0-169-15,0-29 32,0-84-32,0 27 0,0 1 15,0-141 1,0 84-16,-28 0 0,28-85 16,0 57-16,0-198 15,0 198-15,-28 29 0,28-114 16,0-85-1,56 85 1,57 57 0,-28 84-1,28 57 1,-56 29 0,-57 27-16,28 85 0,-28-84 15,0 0-15,-85 282 16,-28-226 15,0-113-15,28-142-1,29-27 1,56 141-16,0-29 16</inkml:trace>
  <inkml:trace contextRef="#ctx0" brushRef="#br0" timeOffset="3557.9633">7237 848 0,'0'0'15,"0"-29"-15,0 1 16,0 85 15,0-1-31,0-28 16,0 29-16,0 0 0,0-1 0,0 1 16,0-1-16,0 1 0,0-1 0,28 29 15,-28-28-15,0 27 0,28 1 0,-28-28 16,0 27-16,29-27 0,-29 28 0,28 0 15,-28-1-15,0-27 0,0 28 0,28-29 16,-28 1-16,0-1 0,0 1 0,0-1 16,29-27-16,-29-1 0,0 0 15</inkml:trace>
  <inkml:trace contextRef="#ctx0" brushRef="#br0" timeOffset="4401.134">7718 1696 0,'56'84'16,"-112"-168"-16,140 197 0,-27-57 15,-57-28-15,28 1 0,-28 56 16,28 28 0,-28 0-1,-84-29 1,-1-55 0,57-29-16,-57-57 15,56 57-15,29-28 0,-56-29 16,28 1-16,-1-57 15,29 56-15,-28 29 0,28-198 32,0 198-32,57-29 15,-29 57-15,0-28 16,57 28 0,-28 141-1,-1 0 1,-28-112-16,1 112 15,27 29 1,-56-142-16,28 113 16,-28-113-16,29 1 0,-29 56 15,28-57-15,0 57 32,-28-57-32,0-56 46,0-1-30,0-27-16,0 28 0,0-1 16,0-27-16,0 27 0,0-27 0,0 28 15,0-29-15,0 1 0,0 27 0,0-27 16,0-1-16,0 1 0,0-1 16,57 29-16,-57-57 0,0 57 0,0-29 15,0 29-15,28 0 16,0 0-16,1 28 15,-1 0 1,-28 56-16,28 1 16,-28-29-16,0 0 0,28 29 15,-28-29-15,29 29 0,-29-1 0,0-28 16,28 29-16,-28-1 0,0 1 0,28-1 16,-28-27-16,0 27 0,0 1 15,28-29-15,-28 57 16,0-57-16,29-28 0,-29-28 31,0-29-31,0 29 0</inkml:trace>
  <inkml:trace contextRef="#ctx0" brushRef="#br0" timeOffset="4798.8816">8566 1893 0,'56'-28'15,"-28"28"-15,29 113 32,-1 0-17,-27 29 1,-1-58-1,0 114 1,-28-169-16,0-1 0,0 28 16,0-27-16,-141-1 31,84-85-15,1 1-16,28 28 0,-57-170 31,57 113-31,28 57 15,0-114 1,28 114-16,28 0 0,-27 28 16,55 0-16</inkml:trace>
  <inkml:trace contextRef="#ctx0" brushRef="#br0" timeOffset="6249.7673">14191 904 0,'28'142'0,"1"-114"16,-29 85-1,0-28-15,0-29 16,28 199 0,-28-199-16,28 114 15,-28-142-15,29 28 0,-29 1 0,28 84 16,-28-84-1,0-114 1,0-84 0,-28-113-1,-1-1 1,29-27 0,0 112-1,0 142 1,0-85-16,57 84 15,-29 1-15,85 0 16,-85 28 0,29 56-16,-29-56 15,1 57-15,-1-1 0,0-27 16,0 112 0,29 0-16,-29 1 15,-28-29 1,0 28-16,-56-56 15,56-57-15,-57 29 16,29-57 0,28-29-1,0-27 1,0 28-16,0-1 16,28 29-1,57 113 1,-29 29-1,-27-29 1,-29-85-16,0 57 16,0-57-16,0 0 15,-29 29-15,-27-1 16,-57-56 0,85 0-1,-29-84-15,29 55 16,-1-27-16,29-1 15</inkml:trace>
  <inkml:trace contextRef="#ctx0" brushRef="#br0" timeOffset="6628.1298">15322 1554 0,'0'-28'15,"0"56"32,0 29-31,0-29-16,0 0 0,0 1 0,0-1 16,0 28-16,0-27 0,0 27 15,0-28-15,0 1 0,0 27 0,0-27 16,0-1-16,0 0 0,0 0 0,0 1 15,0-1-15,0 0 0,28-28 0</inkml:trace>
  <inkml:trace contextRef="#ctx0" brushRef="#br0" timeOffset="7036.4491">15463 2233 0,'29'0'0,"-29"-29"16,0-27-16,0 28 0,28-1 16,-28 1-16,0 0 0,0-29 0,0 29 15,28 0-15,-28-29 0,0 29 0,28-29 16,-28 29-16,0 0 0,0 0 0,29-1 15,-29 1-15,28 28 0,-28-28 0,28 0 16,0 28 0,1 28-1,-29 28 1,28 1-16,-28-29 0,28 57 16,-28-57-16,0 0 0,29 29 0,-29-29 15,0 29-15,28-29 0,-28 29 0,0-29 16,0 28-16,0-27 0,28-1 0,-28 0 15,0 0-15,0 1 0,28-1 16</inkml:trace>
  <inkml:trace contextRef="#ctx0" brushRef="#br0" timeOffset="7680.8335">16255 1611 0,'28'0'16,"0"0"0,1 0-1,-29 28 1,28 0-16,0 1 16,-28 27-16,0-28 0,28 170 31,-28-169-31,0 55 15,-28-55-15,-28 55 16,-1-55 0,29-29-16,-29 0 15,29-29-15,0 29 16,0-84-16,-29-58 16,29 57-1,28-112 1,0 168-16,28-27 15,-28 28-15,57-1 16,-29 1-16,0 28 16,0 0-16,29 28 15,-29 29-15,0-1 16,29 86 0,-1-1-1,-27 0 1,-29-84-16,28 56 15,0-57-15,-28-27 0,0 27 16,29 1 0,-29-29-1,28-28-15</inkml:trace>
  <inkml:trace contextRef="#ctx0" brushRef="#br0" timeOffset="8069.3902">16679 1526 0,'28'0'16,"0"0"-1,1 0 1,-29 28-1,0 29-15,0-1 16,28-27-16,-28 27 0,0-28 16,0 29-16,0-1 0,0-27 0,28 27 15,-28 1-15,0-29 0,0 29 0,0-29 16,0 0-16,0 0 0,0 1 0,0-1 16,0-56-1,0-29 1,0 1-16,0 27 0,0-27 0,0 28 15,0-29-15,0 0 0,0 29 0,0-28 16,29 27-16,-29-27 0,0 28 0,0-1 16,28 1-16,0 0 0,-28 0 0,28-1 15,1 29-15,-29-28 16,28 28-16,0 0 0</inkml:trace>
  <inkml:trace contextRef="#ctx0" brushRef="#br0" timeOffset="8357.2027">17159 1526 0,'0'0'0,"29"0"31,-29 28-15,0 29-16,0 84 16,0 57-1,28 0 1,-28-85 0,0-57-1,28-56 1</inkml:trace>
  <inkml:trace contextRef="#ctx0" brushRef="#br0" timeOffset="8839.7331">17555 1639 0,'29'0'0,"-58"0"0,86 0 0,-29 0 15,0 0-15,1 28 16,55 57-1,1 0 1,-57 0 0,-28-57-16,0 29 15,0-29-15,0 0 0,0 29 16,0-29-16,-28 28 16,0-27-16,0-1 0,-29-28 15,1 0 1,-1-28-1,29 28-15,0-85 16,-1 28-16,1-27 16,28-58-1,0 57 1,57 29 0,-29 56-16,0-28 15,0 28-15</inkml:trace>
  <inkml:trace contextRef="#ctx0" brushRef="#br0" timeOffset="13532.2021">4580 4324 0,'0'-56'0,"0"27"16,-29 1-16,1 28 63,28 28-63,0 29 15,0-29-15,0 0 0,0 1 16,0 27-16,0 1 0,0-1 0,0 29 15,0-28-15,0 27 0,0 1 16,0 28-16,0-28 0,0 0 0,0 0 16,0-1-16,0 1 0,28 0 0,-28-28 15,0 27-15,0-27 0,0 28 0,0-29 16,0 1-16,0-1 0,29 1 0,-29-1 16,0-27-16,0 27 0,0-28 0,0 29 15,28-29-15,-28 0 0,0 1 0,0-1 16,28-28-16,-28 28 15,28-28-15,-28-56 16,29 56-16,-29-29 16,28-27-16</inkml:trace>
  <inkml:trace contextRef="#ctx0" brushRef="#br0" timeOffset="13824.225">5004 5370 0,'0'0'0,"84"0"16,-84-28-1,-28 28 1,-28 0-16,-57 0 15,-29 0 1,114 28-16,-29-28 0,1 0 16,28 0-16,-1 0 0,-84 0 15,85 0 1</inkml:trace>
  <inkml:trace contextRef="#ctx0" brushRef="#br0" timeOffset="14437.3068">5626 5398 0,'28'-28'0,"-28"0"31,0 84 0,-28-56-31,28 28 0,0 1 16,-29-1-16,29 0 0,-28 1 0,0 27 16,0-28-16,-1 1 0,1 27 0,28-28 15,-28 29-15,-1-29 0,1 0 0,0 29 16,0-29-16,-1 1 0,29-1 0,-28 0 15,0-28-15,28 28 0,0 1 16,-28-29-16,28 28 0,-29-28 16,86-28 15</inkml:trace>
  <inkml:trace contextRef="#ctx0" brushRef="#br0" timeOffset="14700.0688">5286 5370 0,'0'0'0,"29"0"31,-29 28-31,28 29 15,-28-29-15,28 0 0,-28 29 16,28-1-16,1 1 0,-1-1 16,-28 1-16,85 141 15,-29-85-15,-56-85 0,29 0 0,-1 29 16,0-57-16,-28 28 0,28-28 16,1 0-16,-1 0 0</inkml:trace>
  <inkml:trace contextRef="#ctx0" brushRef="#br0" timeOffset="15224.0962">6134 4324 0,'0'57'32,"-28"-57"-32,28 28 0,0 0 0,0 1 0,0 27 15,0-28-15,0 29 16,0 28-16,0-29 0,0 114 16,0-114-16,0 29 0,0-28 15,0-1-15,0 29 0,0-29 0,28 1 16,-28 28-16,0-29 0,29 29 0,-29-28 15,28 27-15,-28-27 0,0-1 0,0 29 16,28-28-16,-28-1 0,0 1 0,0-29 16,29 29-16,-29-1 0,0-28 0,0 1 15,0-1-15,0 0 0,0 0 0,28 1 16,-28-1-16,0 0 0,0 1 16,0-1-16,28-28 15</inkml:trace>
  <inkml:trace contextRef="#ctx0" brushRef="#br0" timeOffset="15413.2538">6530 5737 0,'0'-28'16,"0"56"-16,-56-56 15,-1 28 1,-84 0 0,28 0-1</inkml:trace>
  <inkml:trace contextRef="#ctx0" brushRef="#br0" timeOffset="16232.3425">3732 5964 0,'28'0'0,"0"0"125,29 0-110,-29 0 16,-28 28 1,-28-28-17,28 28-15,-29-28 16,29-28 15,29 84-15</inkml:trace>
  <inkml:trace contextRef="#ctx0" brushRef="#br0" timeOffset="16860.2601">3873 7857 0,'0'-28'16,"0"0"0,28 28-1,-28-29 1,0 86 31,0-29-47,0 0 15,-28-28-15,28 29 16,0-58 15,0 1-15</inkml:trace>
  <inkml:trace contextRef="#ctx0" brushRef="#br0" timeOffset="17753.2722">4862 6981 0,'-28'-28'0,"28"-1"15,-28 29-15,28-28 16,0 56 47,0 29-63,0-29 15,0 29-15,0-29 0,0 0 0,0 1 16,0 27-16,0-28 0,0 29 0,0-29 15,0 29-15,0-1 0,0 1 16,0-1-16,0-27 0,0 27 0,0 1 0,0-1 16,0-28-16,0 29 0,0-29 15,0 0-15,0 1 0,0-1 0,0 0 16,0 1-16,0-1 0,0 0 16,0-56 30,0-29-46,0 29 16,0 0-16,0-1 0,0 1 0,0 0 16,-57 0-16,57-1 0,-28 1 15,0 0-15,28 0 0,-29 28 16,29-29-16,-28 29 0,0 0 16,28-28-16,-28 28 0,-1 0 15,1 57 1,28-29-16,-28-28 0,28 28 15,0 0-15,-28-28 16,28 29-16,0-1 0,0 0 16,0 0-16,0 1 0,0-1 15,28-28-15,-28 28 0,56 1 16,-56-1 0,29-28-16,-1 28 0,0-28 15,-28 28-15,28-28 0,1 0 16,-1 0-16,0 0 0,1 0 15</inkml:trace>
  <inkml:trace contextRef="#ctx0" brushRef="#br0" timeOffset="18369.3532">5117 7631 0,'56'-28'0,"-27"28"16,-1 0-16,0-28 0,57 28 15,-29 56 1,-56-28 0,57 29-16,-57-29 15,0 29-15,0 56 31,-28-57-15,-29-27 0,1-1-1,-29-28 1,0-28 0,28-114-1,29 1 1,28 28-1,0 0 1,28 84-16,1-55 31,-1 55-31,0 29 16,29 0 0,-29 57-1,29 56 1,-29-28-1,-28-57-15,56 170 32,-27-142-32,-29-27 0,28 169 31,0-114-15,1 1-1,-1-85 1,0 0-1</inkml:trace>
  <inkml:trace contextRef="#ctx0" brushRef="#br0" timeOffset="18824.0503">5993 6783 0,'0'0'0,"0"-28"16,0 56 15,0 0-31,-28 29 16,28-29-16,0 0 0,0 1 15,0 27-15,0 1 0,0-29 0,0 29 16,0-1-16,0 1 0,0-1 0,0 1 16,0-1-16,0 29 0,28-28 0,-28 27 15,0 1-15,0 0 0,0 0 0,28 0 16,-28-1-16,0 1 0,0-28 0,0 27 15,0-27-15,0-1 0,0 1 16,0-29-16,0 29 0,0-29 0,0 0 16,0 1-16,0-1 0,29-28 0,-29 28 15,0-84 1,0-1 0,0 29-16</inkml:trace>
  <inkml:trace contextRef="#ctx0" brushRef="#br0" timeOffset="19098.5127">6332 7744 0,'-28'0'0,"0"0"15,-57 0 1,57 0-16,-85 0 16,84 0-16,1 28 0,-57-28 15,-28 29 1,28-1 0,57-28-1,28 28-15</inkml:trace>
  <inkml:trace contextRef="#ctx0" brushRef="#br0" timeOffset="35137.9506">3901 10034 0,'28'0'0,"-28"-29"78,0 1-63</inkml:trace>
  <inkml:trace contextRef="#ctx0" brushRef="#br0" timeOffset="35672.3596">4862 9666 0,'0'-56'16,"0"27"0,-28 29-16,28-28 0,-56 28 15,27 0 1,1 0-16,0 0 15,-1 28-15,1-28 0,0 0 0,0 57 0,-1-29 16,1-28-16,28 28 0,-28-28 0,28 29 16,-28-1-16,28 0 15,0 0-15,0 1 0,0-1 16,0 0-16,28 29 16,-28-1-16,56-27 15,-56-1-15,29-28 0,-29 28 0,28 0 16,0 1-16,0-1 0,1 0 15,-1-28-15,-28 28 16,28-28-16,1 0 0,-1 0 16,0 0-16,0 0 15,-28-56-15,29 56 0</inkml:trace>
  <inkml:trace contextRef="#ctx0" brushRef="#br0" timeOffset="36142.3364">5399 9525 0,'0'0'0,"29"-85"16,-29 57-16,0-1 15,-85 1 1,28 28 0,1 0-1,56 28-15,-28 29 16,28-29-16,0 1 16,0 84-1,0-57-15,0 29 16,0 56-1,28-84 1,-28-29-16,0 29 16,0-29-16,0 0 0,0 0 15,0 1 1,-28-1 0,-57-28-1,28-28 1,29-29-1,28 1 1,0 27-16</inkml:trace>
  <inkml:trace contextRef="#ctx0" brushRef="#br0" timeOffset="36768.4195">5513 9412 0,'0'-29'0,"0"1"31,0 85 0,0-29-15,0 0-16,0 1 0,0 27 16,0-28-16,0 1 0,0-1 15,0 0-15,28 57 16,-28 0-16,28-57 0,-28 28 0,0-27 16,28 27-16,-28-27 0,0-1 15,29 28-15,-29 29 0,0-57 16,28-28-16,-28 29 0,0-1 0,28-28 15,-28 28-15,28-28 0,1 0 16,-1 0 0,-28-28-16,28 28 0,-28-28 15,28 28-15,-28-57 0,29 29 16,-29 0-16,28-1 0,-28 1 0,28 0 16,1 0-16,-29-1 0,28 1 15,-28 0-15,28-1 0,0 1 16,1 0-16,-29 0 15,28 28-15,0-29 16,0 1-16,1 28 0</inkml:trace>
  <inkml:trace contextRef="#ctx0" brushRef="#br0" timeOffset="42092.0521">10375 3561 0,'0'-28'0,"-28"28"16,-1 0-1,1 0-15,0 28 0,0-28 16,-1 0-16,1 0 16,0 0-16,-1 0 15,1 0-15,0 0 16,0 0 0,-1 0-16,1 0 0,0 0 15,0 0-15,-1 28 0,1-28 0,0 0 16,-1 29-16,1-29 0,0 0 0,-29 0 15,29 28-15,0-28 0,0 0 0,-29 0 16,29 28-16,-1-28 0,1 0 16,0 0-16,-29 0 0,29 0 0,0 0 15,-29 0-15,29 28 0,0-28 0,-29 0 16,29 0-16,-29 0 0,29 29 0,0-29 16,-29 0-16,29 0 0,0 28 0,-29-28 15,29 0-15,0 0 0,-29 0 0,29 0 16,0 0-16,-1 0 0,-27 0 0,28 0 15,-29 0-15,29 0 0,-29 0 0,29 0 16,-29 0-16,29 28 0,-28-28 0,27 0 16,-27 0-16,-1 0 0,29 0 15,-29 0-15,1 0 0,-1 28 0,1-28 0,-1 0 16,1 0-16,-1 0 0,1 0 0,-1 29 16,1-29-16,27 0 0,-27 0 15,-1 0-15,29 0 0,-29 0 0,29 0 16,-28 0-16,27 0 0,1 0 0,0 0 15,-29 0-15,29 0 0,0 0 0,0 0 16,-1 0-16,1 0 0,0 0 0,-29 0 16,29 0-16,0 0 0,-1 0 0,1 0 15,0 0-15,0 0 0,-1 0 0,1 0 16,-29 0-16,29 0 0,0 0 0,0 0 16,-1 0-16,1 0 0,-28 0 0,27 0 15,1 0-15,0 0 0,0 0 16,-1 0-16,1 0 0,0 28 0,-1-28 15,1 0-15,0 0 0,0 0 0,-1 0 16,1 0-16,0 0 0,0 0 0,-1 0 16,1 0-16,0 0 0,-29 0 0,29 0 15,0 0-15,-29 0 0,29 0 0,0 0 16,-29 0-16,29 0 0,0 0 0,-29 0 16,29 0-16,-1 0 0,1 0 0,-28 0 15,27 0-15,1 0 0,0 0 0,0 0 16,-1 0-16,1 0 0,0 0 0,-1 0 15,1 0-15,0 0 0,0 0 0,-1 0 16,1 0-16,0 0 16,0 0-16,-1 0 0,-27 0 0,28 0 0,-1 0 15,1 0-15,0 0 0,-1 0 16,-27 0-16,28 0 0,-1 0 0,1 0 16,0 0-16,-29 0 0,29 0 0,0 0 15,-29 0-15,29 0 0,0 0 0,-29 0 16,29 0-16,-29 0 0,29 0 0,-28 0 15,27 0-15,-27 0 0,27 0 0,-27 0 16,-1 0-16,29 0 0,-28 0 0,-1 0 16,29 0-16,-29 0 0,1 0 0,-1 0 15,29 0-15,-29 0 0,1 0 16,28 0-16,-29 0 0,29 0 0,-29 0 16,29 0-16,-29 0 0,29 0 0,-28-28 15,27 28-15,1 0 0,-29 0 0,29-29 16,0 29-16,0-28 0,-1 28 0,-27 0 15,28 0-15,-1-28 0,1 28 16,0 0-16,-29 0 0,57-28 16,-28 28-16,0 0 0,-1 0 0,1 0 15,0-29-15,0 29 0,-1 0 16,1 0-16,0 0 0,0-28 16,-1 28-16,1 0 0,0 0 15,-1 0-15,29-28 0,-28 28 0,0 0 16,0 0-16,-1 0 15,1-28-15,0 28 0,0 0 16,-1 0-16,1 0 0,0 0 16,0 0-16,-1 0 0,1 0 15,0 0-15,-1 0 0,1 0 16,0 0-16,0 0 16,-1 0-16,1-29 0,0 29 15,0 0-15,28-28 16,-29 28-16,1 0 15,0 0 1,-1 0 0,1 0-16,0 0 15,0 0 1,-1 0 15</inkml:trace>
  <inkml:trace contextRef="#ctx0" brushRef="#br0" timeOffset="176624.7484">19110 2854 0,'-28'0'16,"0"0"-1,-29 0-15,29 0 16,-1 0-16,1 0 0,0 0 15,0 0-15,-29 0 0,1 0 0,27-28 16,-27 28-16,-1 0 0,1 0 16,-29 0-16,0-28 0,29 28 15,-1 0-15,0 0 0,-56 0 16,29-28-16,27 28 0,0 0 0,-27 0 16,27 0-16,-28-29 0,29 29 0,-1 0 15,-28 0-15,-28 0 0,57-28 16,-1 28-16,1 0 0,-29 0 0,28 0 15,1 0-15,-1 0 0,1 0 0,-1 0 16,1 0-16,-1 0 0,1 28 0,-1-28 16,1 0-16,-29 0 0,28 29 0,1-29 15,-29 0-15,28 28 0,1-28 0,-1 0 16,1 0-16,-1 0 0,1 0 0,-1 0 16,1 28-16,27-28 0,-27 0 0,-1 0 15,1 0-15,27 0 0,-27 0 16,-1 0-16,1 0 0,28 0 0,-29 0 15,0 0-15,29 0 0,-28 0 0,-1 0 16,29 0-16,-29 0 0,29 0 0,-29 28 16,29-28-16,0 0 0,-29 29 0,29-29 15,0 0-15,-29 0 0,29 0 0,0 28 16,0-28-16,-1 0 0,-27 0 0,27 0 16,1 0-16,-28 0 0,27 0 0,-27 0 15,28 0-15,-1 0 0,-27 0 0,27 0 16,1 0-16,0 0 0,0 0 0,-29 0 15,29 0-15,0 0 0,-1 0 16,1 0-16,0 0 0,0 0 0,-1 0 0,1 0 16,0 0-16,-1 0 0,29-28 15,-28 28-15,0 0 0,0 0 16,-1 0-16,1 0 16,0 0-1,0 0-15,28-29 0,-29 29 16,1 0-16,0-28 15,-1 28 1,1 0 0,28-28-16,-28 28 15,56 0 48,0 0-63,-28 28 15,57-28-15</inkml:trace>
  <inkml:trace contextRef="#ctx0" brushRef="#br0" timeOffset="182090.6693">15689 4409 0,'0'28'16,"-56"-28"-16,56 57 0,-28-57 16,28 28-16,-57 0 0,29 29 0,0-29 15,-1 0-15,1 29 0,0-29 16,-29 29-16,29-29 0,0 0 0,-1 29 15,1-29-15,-28 29 0,27-29 0,1 0 16,0 0-16,0 29 0,-1-29 16,1-28-16,28 28 0,-28-28 0,-1 29 15,1-29 1,28 28-16</inkml:trace>
  <inkml:trace contextRef="#ctx0" brushRef="#br0" timeOffset="182342.3631">15068 4352 0,'0'0'0,"28"-28"15,-28 85 1,56 28-1,-56-57 1,57 170 0,-29-1-16,0-140 15,1 0-15,-1 84 0,57 28 16,-57-140 0,29 55-16,-1-55 15,-56-1-15</inkml:trace>
  <inkml:trace contextRef="#ctx0" brushRef="#br0" timeOffset="182855.6725">16057 3872 0,'0'56'31,"0"1"-31,0 56 15,0 170 1,0 84 0,0 29-1,0-114 1,0-140 0,0-114-1,28 0 1</inkml:trace>
  <inkml:trace contextRef="#ctx0" brushRef="#br0" timeOffset="183265.6907">16764 4720 0,'0'-57'15,"0"29"-15,-57 28 16,-84-28 0,56 28-1,0 28 1,85 85 0,0-85-16,0 114 15,28-1 1,29-84-16,-57-29 15,28 28-15,-28-27 0,29 84 16,-1-85-16,-28 28 16,0-27-1,0-1-15,-85 0 16,-56 1 0,56-29-1,0-29 1,85 1-16,0 0 15,0-1 1</inkml:trace>
  <inkml:trace contextRef="#ctx0" brushRef="#br0" timeOffset="183647.2432">17386 4579 0,'28'0'15,"-28"56"-15,0-28 0,0 1 16,-57 27-16,1 85 16,-86 57-1,1-28 1,28-29 0,28-56-1,85-57 1,0 1-16,29-29 31</inkml:trace>
  <inkml:trace contextRef="#ctx0" brushRef="#br0" timeOffset="183966.948">16990 4466 0,'0'-29'16,"56"29"-16,-27 29 15,84 168 1,-28 29 0,-57-169-16,28 141 15,-27-142-15,55 86 16,1 27 0,-56-112-1</inkml:trace>
  <inkml:trace contextRef="#ctx0" brushRef="#br0" timeOffset="184659.3638">14361 5229 0,'-57'0'47,"57"-29"-16</inkml:trace>
  <inkml:trace contextRef="#ctx0" brushRef="#br0" timeOffset="185911.4559">18743 4918 0,'-29'0'16,"29"28"0,142 29-1,-86-29 1,114 28 0,-57-56-16,0 29 15,-57-29-15,29 0 0,57 0 16,-86 0-16,170-29 15,-169 29-15,141 0 16,0 0 0,-85 0-1,-85 29 1,0 27 0,-56-28-1,28 1-15,-28-1 0,-29 0 16,29 0-1,0 1 1,56-86 0,57-28 15,-85 57-31,28 0 0,29-85 16,-29 56-1,-28 29-15,-57 28 0,57-28 16,-141-85-1,84 84-15,-27-55 16,55 55-16,1 1 0,0-28 16</inkml:trace>
  <inkml:trace contextRef="#ctx0" brushRef="#br0" timeOffset="186683.4599">21796 4098 0,'84'0'16,"-140"0"31,28 0-47,-29 0 15,29 0-15,0 0 0,-1 0 16,1 0-16,0 0 0,0 0 0,-1 0 16,1 0-16,0 0 15,-1 28-15,1-28 0,0 29 0,28-1 16,-28 0-16,-1 0 0,29 29 0,0-29 15,-28 0-15,28 29 0,0-29 0,0 1 16,-28 27-16,28-28 0,0 29 0,0-29 16,0 29-16,-28-29 0,28 0 0,0 29 15,0-29-15,0 0 0,-29 0 0,29 1 16,0-1-16,0 0 0,0 1 0,0-1 16,0 0-16,0 0 15,57-28-15,-57 29 0,28-29 16,-28 28-16,28-28 0,1 28 0,-1 0 15,0-28-15,0 29 0,1-29 16,-1 28-16,0-28 0,1 28 0,-1-28 16,0 0-16,0 0 0,1 0 0,-1 0 15,0 0-15,0 0 0,1 0 0,-1 0 16,-28-28-16</inkml:trace>
  <inkml:trace contextRef="#ctx0" brushRef="#br0" timeOffset="186858.4336">21852 4720 0,'0'0'16,"-28"0"-16,0 0 15,-57 0 1,-28 0-16,56 0 16,29 0-16,-29 0 0,1 0 15</inkml:trace>
  <inkml:trace contextRef="#ctx0" brushRef="#br0" timeOffset="187155.0196">22700 4070 0,'0'0'0,"-28"56"16,-113 114 15,56-57-31,-56 226 16,112-254-1,1-29-15,-29 86 0,29-86 16,-28 86-1,56-58-15</inkml:trace>
  <inkml:trace contextRef="#ctx0" brushRef="#br0" timeOffset="187375.0249">22248 4126 0,'28'283'15,"1"-142"1,-29-56-16,28 85 0,85 112 16,-57-56 15,1-169-31,-57-29 0</inkml:trace>
  <inkml:trace contextRef="#ctx0" brushRef="#br0" timeOffset="187754.4697">23464 4183 0,'28'-28'16,"-28"-1"-16,-57 29 16,29 0-1,-57 0 1,-28 113-1,85-84-15,0-1 0,-57 170 32,57-142-32,28-27 0,0 27 0,0 142 31,84-85-15,1-28-1,28-85 1,0-28-1</inkml:trace>
  <inkml:trace contextRef="#ctx0" brushRef="#br0" timeOffset="188221.4569">24340 4155 0,'28'-29'15,"-28"1"-15,0 0 16,-28 28-16,0-57 16,-57 29-16,57 28 15,-1 0-15,-56 0 16,57 28-16,-57 57 15,-28 56 1,29 1 0,27-1-1,0-28 1,57-85-16,-28 57 16,28 0-16,0-29 15,0-27-15,0-1 16,28 29-1,29-57-15,84 113 32,-56-57-17,-28-28-15,-29-28 0,57 29 32,-85-1-32,56-28 15</inkml:trace>
  <inkml:trace contextRef="#ctx0" brushRef="#br0" timeOffset="188407.2422">24227 4720 0,'28'0'16,"-56"0"-16,56-28 0,-56 28 31,-29 0-31,-169-29 31,198 29-31,-29 0 0,1 0 0,28 0 16,-29 0 0,29 0-16</inkml:trace>
  <inkml:trace contextRef="#ctx0" brushRef="#br0" timeOffset="189046.385">24905 3815 0,'0'-28'15,"0"85"1,0-29 0,0 28-1,0-27-15,0 27 16,0-27-16,-28 84 0,28-85 0,0 28 16,0 1-16,0-1 0,-28 1 0,28 0 15,0 27-15,-29-27 0,29-1 0,0 1 16,-28-1-16,28 29 0,0-28 0,-28-1 15,28 1-15,0-1 0,-28 1 0,28-1 16,0 1-16,-29-29 0,29 0 0,0 1 16,0-1-16,0 0 0,29-28 31,27 0-15,-28-28-16,1 28 15,-1 0-15,0-28 0,1 28 0,-1-29 16,0 29-16,29 0 0,-29-28 15,0 28-15,0-28 0,1 28 0,27 0 16,-27 0-16,-1 0 0,0-28 0,0 28 16,1 0-16,-1 0 0,0 0 0,-28-29 15,28 29-15</inkml:trace>
  <inkml:trace contextRef="#ctx0" brushRef="#br0" timeOffset="197432.6187">17244 6896 0,'-56'-85'0,"27"85"15,29-28-15,-28 28 16,28-28-16,0 84 31,57-27-31,-57-1 0,28 0 16,0 0-16,29 29 0,-29 0 0,29-1 15,-1 1-15,1 27 0,28 1 16,84 113-16,-84-57 0,28-28 0,0 29 16,0 27-16,29-27 0,-1 27 0,0 1 15,1-29-15,112 142 16,-113-142-16,-28 0 0,0 1 0,1-29 0,-30 0 16,29 0-16,-28 0 0,-28-28 0,28-29 15,-29 1-15,1-1 0,-29-27 16,29-1-16,-1-28 15,-28 0-15,1-57 0,-1 57 0,-28-56 16,28 56-16,-28-28 0,0-29 16,0 29-16,28 28 0,-28-29 0,0 1 15,29 28 1,-1 0-16,-28 28 16,28 57-16,0-56 0,1-1 15,-29 28-15,28-27 0,0 27 0,-28-28 16,0 29-16,0-29 0,0 0 15,0 1-15,-56 27 16,-29-56-16,0 28 0,29-28 0,-1 0 0,1 0 16,-29-84-16,28 84 0,1-57 15,-1 29-15,29 0 0,-29-1 0,29 1 16,28 0-16</inkml:trace>
  <inkml:trace contextRef="#ctx0" brushRef="#br0" timeOffset="198077.7903">21626 10740 0,'28'-56'0,"-28"-1"15,-56-28-15,-29-56 16,-28 28 15,0 85-31,28 84 16,28 85 15,57 29-31,-28-57 31,0-56-31,-57 56 0,57-85 16,-29 0-16,-197 114 15,197-142 1,-56 28 0,85-28-16,0 0 0,-1 28 15,58 0 1,140 29 0,29 28 15,-141-85-31,-1 28 15,170 28-15,-197-56 0,27 0 16,1-56 0,-57-29 15,-28 57-31,-114-29 16,114 57-16,0 0 15,-29 0-15,29 0 0,-29 85 16,29-28-16,28-29 15,0 28-15,28 86 16,29-114-16,-1 57 16,1-85-16,28 56 15,28-27 1,-28-29 0</inkml:trace>
  <inkml:trace contextRef="#ctx0" brushRef="#br0" timeOffset="198632.8306">21796 12153 0,'28'29'0,"0"-29"15,0 0 1,1 28-16,-1-28 0,0 0 16,-28 28-16,29-28 0,-1 28 0,-28 1 15,28-29-15,-28 28 0,28 0 16,-28 0-16,0 1 0,0-1 15,0 0-15,0 1 0,0-1 16,-56 0-16,56 0 0,-28-28 0,28 29 16,-29-29-16,1 0 0,0 0 0,-1 0 15,1 0-15,0 0 0,0 0 0,-1-29 16,-27 29-16,28-56 0,-1 56 0,29-57 16,-28 29-16,0 0 0,28-1 0,0 1 15,0-28-15,0 27 0,0 1 0,0 0 16,0 0-16,28 28 0,-28-29 0,57 1 15,-29 0-15,28 28 0,-27 0 16,-1 0-16,0 0 0,0 0 0,29 0 16,-29 28-16,1-28 0,-29 57 15,28-29-15,-28 28 0,28 1 0,-28-29 16,0 29-16,0-1 0,0 1 0,0-1 16,-56 1-16,56-1 0,-29 1 0,29-1 15,-28-27-15,28 27 0,-28-28 0,28 1 16,-29-1-16,1-28 0,28 28 15,0-84 1</inkml:trace>
  <inkml:trace contextRef="#ctx0" brushRef="#br0" timeOffset="199137.0352">23633 11645 0,'-56'-29'0,"-1"58"16,-56 84-16,-198 169 15,57-27 1,141-171 0,-114 143-16,143-143 0,27-27 15,-84 56-15,-29 28 16,85-112-1,85-58 17,57 29-32,-29-85 15,0 85-15,85-56 16,-84 56-16,-1-28 16,29 28-16,84 0 15,-56 84 1,-57 30-1,-28-86-15,-57 85 16,29-85-16,-28 0 16,27 1-16,-84-1 15,85 0-15,0-28 0,-57 0 16,57-56-16,-29-29 16,29 57-16,0-1 15,-1-27-15,29 28 0,0-57 16,0 56-16,0 1 15,57 28-15,-1-56 16</inkml:trace>
  <inkml:trace contextRef="#ctx0" brushRef="#br0" timeOffset="199572.5115">22757 13086 0,'28'28'0,"-56"-56"0,84 141 16,-56-85-1,-56 29-15,-57 112 16,84-140-16,-55 27 16,55-27-16,1-1 15,85-28 17,-1 0-17,-28 28-15,1-28 0,-1 0 0,29 28 0,-29-28 16,28 29-16,-27-29 0,-1 28 15,0-28-15,29 28 0,-29-28 0,0 0 16,1 0-16,-1 0 0,0 0 0,0 0 16,1 0-16,-29-28 15,28 28-15,-28-28 0,-57-1 16,1 1-16,28 28 16,-29-28-16,29 28 0,-29 0 0,29 0 15,-29 0-15,29 0 0,0 0 0,0 0 16,-1 56-16,1-56 0,28 29 15,-28 27-15,28-28 16,0 1-16,0-1 0,0 0 16,56 0-16,-27 1 0,27-1 15,-28-28-15,1 28 0,-1-28 16,0 0-16,29 29 0,-29-29 0,0 0 16,1 28-16</inkml:trace>
  <inkml:trace contextRef="#ctx0" brushRef="#br0" timeOffset="200090.5104">23718 14641 0,'57'-57'0,"-114"114"0,142-170 16,-85 84-1,-57 1-15,-56 28 16,0 57 0,28 27-1,85-55-15,-28 55 16,28-55-16,0-1 16,0 0-16,113 0 15,-56 1 1,169 27-1,-170-28-15,86 1 16,56 27 0,-85 1-1,-85 28 1,-28-57-16,-198 113 31,170-141-31,-1 0 0,-27 28 16,-114-84-1,142-1-15,-28-56 16,56 85-16,0 0 0,0 0 16,28-57-1,85 28 1,0 57 0</inkml:trace>
  <inkml:trace contextRef="#ctx0" brushRef="#br0" timeOffset="200341.3014">24001 15488 0,'56'0'16,"-28"0"0,-28-56-16,85 28 15,0-1 1,-57 1-16,1 28 15,55 0 1,-84 113 0,0-85-16,-28 142 15,0-142-15,-29 57 32,29-28-32,-57-1 15</inkml:trace>
  <inkml:trace contextRef="#ctx0" brushRef="#br0" timeOffset="200605.8048">24651 16139 0,'-28'0'0,"-1"0"0,1 28 15,0 28 1,28-27 0,85 55-1,-29-55 1,29-29-16,85 0 16,-1 28-1,-84-28 1</inkml:trace>
  <inkml:trace contextRef="#ctx0" brushRef="#br0" timeOffset="200851.0215">24764 16534 0,'-28'0'0,"84"0"16,-84 0-16,169 0 15,-84 0-15,-29 0 0,29-28 16,169 0-1,-113 28 1,-85 56 0,-28 114-1,-56-29 1,-29-56 0,85-57-1</inkml:trace>
  <inkml:trace contextRef="#ctx0" brushRef="#br0" timeOffset="201736.7237">19619 10995 0,'0'0'0,"-28"-57"16,-1 57-16,-27 28 15,-114 85 1,114-56-16,-368 254 31,367-255-31,-28-27 0,-28 84 16,-28-29-1,56-55 1,85-86 0,57 1-16,225-284 31,-197 312-31,424-283 31,-424 283-31,169-57 16,-169 85-16,85 0 15,-57 57 1,-85 112 0,-198-56-1,1-113 1,112 0-16,-112 0 16,112-28-16,0 28 0,1-28 15,28-29 1,28 29-16</inkml:trace>
  <inkml:trace contextRef="#ctx0" brushRef="#br0" timeOffset="201973.1813">19845 11447 0,'0'113'15,"0"-226"-15,0 339 16,-56-170-16,56-27 0,-29-1 0,29 28 0,-141 1 31,113-29-31,-57-28 16,57 0-16,28-56 15,56-29 1,114 28 0,-142 57-16,113 0 15,1 29 1</inkml:trace>
  <inkml:trace contextRef="#ctx0" brushRef="#br0" timeOffset="202248.6841">20156 12069 0,'0'28'16,"28"0"-16,29 0 16,-1 57-1,-27 0 1,-29-57-16,0 57 15,-57-57-15,57 1 0,-28-1 0,-113 0 32,27-56-32,30-57 15,55-56 1,29 56 0,57 85-1,-29-57-15,29 29 16,-29 28-16,29 0 0,27 0 15</inkml:trace>
  <inkml:trace contextRef="#ctx0" brushRef="#br0" timeOffset="208610.3935">20637 12549 0,'28'0'0,"-28"-28"0,28 28 0,0 0 15,1 0-15,-1 56 16,0-56-16,1 0 0,-1 29 16,0-29-16,-28 28 15,28 0-15,1 0 0,-29 1 16,0-1-16,0 0 0,0 0 0,0 1 15,-29-1-15,29 0 0,-56 0 0,56 29 16,-28-57-16,28 28 0,-57 1 16,29-29-16,-1 28 0,1-28 0,0 0 15,-29 0-15,29 0 0,0 0 0,0-28 16,-1 28-16,29-57 0,-28 57 0,0-28 16,28-29-16,0 29 0,0 0 0,0-1 15,0 1-15,0 0 0,56 0 0,-56-1 16,29 1-16,-29 0 0,84 0 0,-55 28 15,-1-29-15,0 29 0,0 0 0,1-28 16,-1 28-16,0 0 0,1 0 0,-1 28 16,-28 29-1,0-29-15,0 0 0,0 29 0,-57-1 16,57-27-16,-56 27 0,-1 1 16,29-29-16,-29 29 0,1-1 0,-29-28 0,28 29 15,1-29-15,-29 29 0,29-29 16,-29 0-16,28 0 0,-28 1 0,29-1 15,-1-28-15,-27 0 0,27 0 0,0 0 16,1 0-16,-1-57 0,1 1 0,-1 28 16,29-1-16,-29-27 0,29 28 0,0-29 15,28 29-15,-28-29 0,28 29 0,0-29 16,0 29-16,0 0 0,0-29 0,28 29 16,-28 0-16,85 0 0,-57-1 0,29 1 15,-1 28-15,1-28 0,-1 0 0,1 28 16,28 0-16,-1 0 0</inkml:trace>
  <inkml:trace contextRef="#ctx0" brushRef="#br0" timeOffset="208907.4516">21089 13086 0,'0'85'16,"-28"-57"-16,-57 57 16,-56 56-1,56-56-15,56-85 16,-27 0-16,56-57 16,0 29-1,28 0-15,114-29 16,-1 29-1,0 28 1,-84 28 0</inkml:trace>
  <inkml:trace contextRef="#ctx0" brushRef="#br0" timeOffset="209990.3247">21287 13567 0,'28'28'0,"-56"-56"0,56 84 0,0 57 31,-28-85-31,0 29 0,-56 56 15,56-85 1,-57 29-16,57-29 16,-113 0-16,28 1 15,1-142 1,55-1 0,29 86-16,0-57 15,0 57 1,57 0-16,-57 0 0,28 28 0,29-29 15,-29 29 1,0 0-16,29 0 0,-1 85 16,-27 85-1,-58 28 1,-27-29 0,-1-84-1,29-57 1,0-56-1,84-57 1,1-28 15,-1 57-31,-27 27 0,55 1 16,-55 28-16,-1 0 16,-28 57-1,0 27-15,-28 86 16,-57-29-1,28-84 1,29-57 0,56 0-1,57-57 1,0 1 0,-57 56-1,57-57-15,-57 57 16,1 0-16,27 0 0,1 28 15,-57 86 1,-57 27 0,1-56-1,-1-1 1,85-84 31,29 0-47,-57-28 15,28 28-15,0 0 0,1-28 16,-1 28-16,0 0 16,0 0-16,1 0 15,-1 0-15,0 0 0,29 0 0,-29 0 16,0 28-16,1-28 0,-1 28 0,0-28 16,0 29-16,-28-1 0,29 0 0,-29 0 15,0 1-15,0-1 0,0 0 16,0 1-16,-57-29 0,57 28 0,-28 0 15,-29-28-15,29 0 0,0 28 16,-1-28-16,1 0 0,0 0 0,0 0 16,-1-56-16,1 56 0,28-28 15,-28-29-15,28 29 16,0-1-16,0 1 0,0 0 16,0 0-16,56-1 0,-56 1 15,29 28-15,-1 0 16,0 0-16,29 0 15,-57 28-15,28-28 0,-28 57 0,28-29 16,1 0-16,-1 1 0,0-1 0,0 0 16,1 1-16,-1 27 0,85 29 15,-56-57 1,84 57 0,28-29-1,1-27-15,-85-29 0,-57 0 0,0 0 16,1 0-16</inkml:trace>
  <inkml:trace contextRef="#ctx0" brushRef="#br0" timeOffset="210386.5085">22672 15997 0,'0'29'0,"28"-1"16,-28 0-16,57-28 15,-1 0-15,-27 28 16,-1-28-16,0 0 0,0 0 0,1-56 15,-29 28-15,28 28 16,-28-29-16,0-27 16,0 27-16,-57 29 0,57-28 0,-28 0 15,-28 28-15,27-28 0,1 28 0,0-29 16,-29 29-16,29 0 0,0 0 0,-29 0 16,29 0-16,0 0 0,28 57 0,-29-57 15,1 28-15,28 0 0,0 1 0,0-1 16,0 0-16,0 29 0,0-29 0,57 0 15,-57 1-15,28-1 0,-28 0 0,85 0 16,-57 1-16</inkml:trace>
  <inkml:trace contextRef="#ctx0" brushRef="#br0" timeOffset="210652.3273">23153 16252 0,'0'-29'0,"0"58"0,-57-86 16,29 57-16,0 0 15,-1 0 1,1 85 0,28 28-1,0-28 1,0-29 0,0-27-16,-28-1 15,-29-28-15,29 0 16,0 0-16,-29 0 15,57-28-15,-28-29 16,28 29 0</inkml:trace>
  <inkml:trace contextRef="#ctx0" brushRef="#br0" timeOffset="211152.7667">23350 16534 0,'29'0'0,"-58"0"0,58 57 16,-86-29-16,1 0 16,27 1-16,-112 55 15,85-55-15,-29-1 0,-57 28 16,-112 29 0,28-28-1,113-29 1,56-28-1,57-28 1,57-1 0,-1 29-16,86-141 15,-86 113-15,85 0 16,-84-1-16,197-55 16,-169 55-16,0 1 15,56 0-15,-56 0 0,0 28 0,28 0 16,-56 0-16,-1 0 15,142 141 1,-198-56 0,0-57-16,-113 57 15,56-85-15,29 28 16,-57 0-16,-84-28 16,27-85 15,114 29-31,-28-114 15,56 142-15,28 0 16,0 28-16,29 0 16</inkml:trace>
  <inkml:trace contextRef="#ctx0" brushRef="#br0" timeOffset="211340.4702">23407 17467 0,'-113'0'16,"113"-57"-16,0 29 0,0-57 16,0 57-16,0 0 15</inkml:trace>
  <inkml:trace contextRef="#ctx0" brushRef="#br0" timeOffset="304438.2632">14304 7151 0,'57'0'16,"-29"0"62</inkml:trace>
  <inkml:trace contextRef="#ctx0" brushRef="#br0" timeOffset="304975.8828">14870 7066 0,'28'0'0,"0"56"16,0-56 0,1 0-16,56 29 15,-57-29-15,28-57 16,57-28-1,-56 0 1,0 1 0,-57 55-1,-57 1 1,-28 28 0,29 57-1,-171 112 1,199-140-16,-28 55 15,27 1 1,29-28 0,29 27-1,55 1 1,30-85 0,-58 0-1</inkml:trace>
  <inkml:trace contextRef="#ctx0" brushRef="#br0" timeOffset="305396.7617">15887 6614 0,'29'0'0,"-58"0"0,58 28 15,-1 0 1,-28 29-16,0-29 15,-85 85 1,29-57-16,-29 58 16,56-58-16,-27 57 15,-57 57 1,56-57 0,1-28-1,56-57-15,0-56 47,28-1-47,-28-27 0</inkml:trace>
  <inkml:trace contextRef="#ctx0" brushRef="#br0" timeOffset="305647.7966">15605 6614 0,'0'28'15,"0"57"1,28-57-16,-28 85 16,28 28-1,-28-84-15,57 56 16,-29-28-16,0-57 0,-28 0 15,85-28 1</inkml:trace>
  <inkml:trace contextRef="#ctx0" brushRef="#br0" timeOffset="306191.7319">16085 7009 0,'29'57'0,"-1"-29"0,0 0 15,0-28-15,1 29 0,-1-1 16,0-28-16,0 28 0,1-28 15,-1 0-15,0 0 0,0 0 16,1 0-16,-1 0 0,0 0 16,-28-28-16,29 28 0,-1-28 0,0-29 15,0 29-15,-28 0 16,29-1-16,-29 1 16,0 0-1,-57 28-15,57-29 0,-28 29 16,0 0-16,-29 0 15,29 0-15,-1 29 16,1-29-16,0 28 0,0-28 0,28 57 16,-29-57-16,1 28 0,0 0 0,0 0 15,-1 1-15,1-1 0,0 0 0,0 0 16,28 1-16,-29-29 0,29 28 0,-28 0 16,28 0-16,-28-28 0,28 29 0,0-1 15,0 0-15,0 0 0,0 1 16,56-1-16,-56 0 0,57 1 0,-1-1 15,-27 0-15,-1-28 16,0 28-16,0-28 0,29 0 0,-29 29 16,0-29-16,1 0 0,-1 0 0,0 0 15,1 0-15,-1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17T23:31:39.8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8311 5935 0,'28'0'0,"-28"-28"32,-56 0-17,28-1-15,-1 29 16,1-28-16,0 28 0,0 0 16,-1 0-16,1 0 0,0 0 15,-1 0-15,1 28 0,0-28 16,0 0-16,28 57 0,-29-57 15,29 28-15,-28-28 0,28 29 0,-28-29 16,28 28-16,-28 0 0,28 0 16,0 1-16,-29-1 0,29 0 15,0 0-15,0 1 16,0-1-16,0 0 0,0 0 16,0 1-16,0-1 0,0 0 15,0 0-15,29 1 0,-29-1 16,0 0-16,28 1 0,-28-1 15,0 0-15,0 0 0,28 1 0,0-1 16,-28 28-16,29-56 0,-29 29 16,28-1-16,-28 0 0,0 0 0,28 1 0,-28-1 15,0 0-15,28 0 0,-28 1 16,0-1-16,0 0 0,29-28 0,-29 29 16,0-1-16,0 0 0,28 0 0,-28 1 15,0-1-15,28 0 0,-28 0 0,0 1 16,29-1-16,-29 0 0,0 0 15,28 1-15,-28 27 16,0-28-16,0 1 0,28 27 0,-28-27 0,0-1 16,0 0-16,0 0 0,0 1 0,0-1 15,0 0-15,0 0 0,0 1 0,0 27 16,0 1-16,0-29 16,0 0-16,0 1 0,0 27 0,0 1 15,0-29-15,0 0 16,0 0-16,0 1 0,0-1 0,0 0 15,0 0-15,0 29 0,0-29 0,-28 0 16,28 1-16,0-1 0,0 0 0,0 1 16,0-1-16,-28 0 0,28 0 0,0 1 15,0-1-15,0 0 0,-29 0 0,29 1 16,0-1-16,0 0 0,-28 0 0,28 1 16,-28-1-16,28 0 0,-29 0 15,29 1-15,0-1 0,-28 0 0,28 1 16,-28-1-16,28 0 15,-28 0-15,-1 1 16,29-1-16,-28-28 0,0 0 16,0 0-16,-1 0 15,1 0-15,0 0 16,28-28 15,0-1-15,0 1-16,28 28 15,-28-28-15,0 0 0,28 28 0,-28-29 16,29 29-16,-1 0 0,0-28 16,0 28-16,1 0 15,-1 0-15,0 0 0,0 0 16,1 28-16,-1-28 16,-28 29-16,28-29 0,-28 56 0,29-56 15,-29 28-15,28-28 0,-28 29 0,0-1 16,28 0-16,-28 0 0,0 1 15,0-1-15,0 0 16,0 0-16,0 1 0,0-1 16,0 0-16,0 1 15,0-1-15,0 0 0,0 0 16,0 1-16,0-1 16,0 0-16,0 0 0,0 1 15,0-1-15,0 0 16,0 0-16,0 1 0,0 27 15,0-28-15,0 1 16,0-1-16,0 0 0,0 1 16,0-1-16,0 0 0,0 0 0,0 1 15,0-1-15,0 0 0,0 29 0,0-29 16,0 28-16,0-27 16,0 55-1,0-27-15,0-29 0,0 1 0,0-1 0,0 28 16,0-27-16,0-1 0,0 28 15,0-27-15,0-1 0,0 0 0,0 0 16,0 29-16,0-29 0,0 29 16,0 56-1,0-57 1,0-27-16,0 27 0,0-28 0,0 1 16,0-1-16,0 28 0,0-27 0,0-1 15,0 0-15,0 1 0,0-1 0,0 0 16,0 0-16,0 1 15,0-1-15,0 28 16,0 57 0,0-56-16,57-1 0,-57-27 15,0-1-15,28 0 0,-28 1 16,0-1-16,28 0 0,-28 0 0,28 1 16,-28-1-16,29 0 0,-29 0 0,28-28 15,-28 29-15,0-1 0,28-28 0,-28 28 16,29 0-16,-29 1 15,28-29-15,-28 28 0,28-28 16,0 0 0,1 0-1,-1 0-15,0 0 16,-28-28-16,28 28 0,1 0 16,-29-29-16,28 29 15,0 0 1,-28-28-1,28 0 1</inkml:trace>
  <inkml:trace contextRef="#ctx0" brushRef="#br0" timeOffset="917.6873">7039 7405 0,'28'0'0,"-84"0"16,-142 28 15,113 0-15,29-28-16,-255 85 0,282-56 15,-112-1-15,28-28 16,85 28 0</inkml:trace>
  <inkml:trace contextRef="#ctx0" brushRef="#br0" timeOffset="1241.8703">6926 7292 0,'0'28'16,"0"29"-1,0-29-15,0 0 16,28 57-16,-28-28 16,0-29-16,0 28 0,0 114 15,29-29 1,-1-56 0,-28-57-16,28 29 15,-28-29 1,0 0-16,28-28 15</inkml:trace>
  <inkml:trace contextRef="#ctx0" brushRef="#br0" timeOffset="1459.6086">6615 7461 0,'0'29'16,"0"27"-16,0 1 16,0 56-1,28 28 1,1-28 0,-1-28-1</inkml:trace>
  <inkml:trace contextRef="#ctx0" brushRef="#br0" timeOffset="1724.8475">6841 8479 0,'28'0'0,"-56"0"31,-28 0-15,27 0-16,1 28 15,0-28-15,0 0 0,-1 29 0,1-29 16,0 0-16,-1 0 0,1 0 0,0 0 16,0 28-16,-1-28 15</inkml:trace>
  <inkml:trace contextRef="#ctx0" brushRef="#br0" timeOffset="2096.7997">7209 8790 0,'84'-57'16,"-55"57"-16,-29-28 15,-29 28 1,-112 0-1,-28 28 1,-1 1 0,142-29-16,-85 28 15,84 0-15,-27-28 0,27 28 16,1-28-16,-28 29 16,27-29-16,29 28 0,-28-28 15</inkml:trace>
  <inkml:trace contextRef="#ctx0" brushRef="#br0" timeOffset="2688.1342">6643 9073 0,'29'28'15,"-1"0"-15,0-28 0,-28 28 16,28-28-16,-28 29 0,29-1 15,-1 0-15,0 0 16,-28 1-16,0-1 16,0 0-16,0 0 15,0 1-15,0-1 16,0 0 0,-28-28-16,0 29 15,-1-29 1,1 0-16,0 0 15,0 0-15,28-57 0,-29 57 16,1-28-16,0-1 16,-1 1-16,29 0 15,-28 28-15,28-28 16,0-1-16,0 1 16,0 0-16,0 0 15,28 28-15,-28-29 0,57 29 16,-57-28-16,57 28 15,-29 0-15,0 0 16,0 0-16,1 0 0,-29 28 16,28-28-16,-28 29 0,28-29 0,-28 28 15,28-28-15,-28 28 0,29-28 0,-29 28 16,0 1-16,0-1 16,0 0-16,-57 0 15,57 1-15,-28-29 0,28 28 0,-57-28 16,57 28-16,-28-28 0,0 29 0,0-29 15,-1 0-15,29 28 0,-28-28 0,0 0 16,28 28-16,-29-28 0,1 0 16,28 28-16,-28-28 0,0 0 15,28 29 1</inkml:trace>
  <inkml:trace contextRef="#ctx0" brushRef="#br0" timeOffset="3085.9955">7039 9949 0,'28'-29'16,"-28"1"-1,0 0-15,-84-57 16,-1 57 0,28 28-1,1 0 1,56 28 0,-29 0-16,1 57 15,-28-28 1,27-29-1,1 29 1,0-57 0,-1 0-1,1-114 1,28 86 0,-28-57-16,28 57 15,0 0-15</inkml:trace>
  <inkml:trace contextRef="#ctx0" brushRef="#br0" timeOffset="6576.9599">11647 4155 0,'0'-29'0,"0"1"16,0 0-16,0 0 15,0-1-15,0 1 16,0 0-16,0-1 0,0 1 0,0 0 15,0 0-15,0-1 0,0 1 16,0 0-16,0 0 0,0-1 16,0 1-16,0 0 15,28 28-15,-28-28 0,29-1 16,-1 1-16,0 28 16,-28-28-16,28 28 0,1-28 15,-1 28-15,-28-29 0,28 29 16,0 0-16,-28-28 0,29 28 15,-1 0-15,0 0 16,0 0-16,1 0 16,-1 0-16,-28-28 0,28 28 0,1 0 15,-1 0-15,0 0 16,0 0-16,1 0 0,-1 0 0,0 0 16,0-29-16,1 29 0,-1 0 0,0 0 15,1 0-15,-1 0 0,0 0 16,0 0-16,1 0 0,-1 0 15,0 0-15,0 0 16,1 0-16,-1 0 0,0 0 16,0 0-16,1 29 0,-1-29 0,0 0 15,1 0-15,-1 0 0,0 0 0,0 0 16,1 28-16,-1-28 0,0 0 16,0 0-16,1 0 0,-1 0 0,0 0 0,1 0 15,-1 0-15,0 0 0,0 0 16,1 0-16,-1 0 0,0 0 0,0 0 15,29 0-15,-29 0 16,0-28-16,1 28 0,-1 0 0,0 0 0,1 0 16,-1 0-16,0 0 0,0 0 0,1 0 15,-1 0-15,0 0 0,0 0 0,1 0 16,-1 28-16,0-28 0,1 0 16,-1 0-16,0 0 0,0 0 15,1 0-15,-1 0 0,0 0 16,0 0-16,1 0 15,-1 0-15,0 0 0,0 0 16,1 0-16,-1 0 0,0 28 16,1-28-16,-1 0 0,0 0 15,0 0-15,1 0 0,-1 0 0,28 0 16,-27 0-16,-1 0 0,0 0 0,1 0 16,-1 0-16,0 0 0,0 0 15,1 0-15,-1 0 0,0 0 0,0 0 16,1 0-16,-1 0 0,0 0 15,0-28-15,1 28 0,-1 0 0,0 0 16,1 0-16,-1 0 16,0 0-16,0 0 15,1 0-15,-1 0 0,0 0 0,0 0 16,1 0-16,-1 0 16,0 0-16,1 0 15,-1 0-15,0 0 16,0 0-1,29 0-15,-29 0 16,0 0-16,1 0 16,-1 0-16,0 0 0,0 0 15,1 0-15,-1 0 16,0-28-16,1 28 16,-1-29-16,0 29 15,0-28-15,1 28 16,-29-28-16,28 28 15,0-28-15,-28-1 0,28 29 16,-28-28-16,29 28 0,-29-28 0,28 0 16,-28-1-16,28 1 0,1 0 15,-29 0-15,28-1 0,0 1 16,-28 0 0,28 28-16,-28-28 0,29-1 15,-29 1 1,28 0-1,-28-1 1,28 1 0,-28 0-1,0 56 48,0 0-63,0 1 15,0-1 1,0 0-16,0 1 16,0 27-16,0-28 15,0 1-15,0 27 16,0-28-16,0 1 0,0-1 16,28 0 15,1-28-16,-29 28 1,28-28 0,0 0-1,0 29-15,1-29 16,-1 0-16,0 0 16,1 28-1,-1-28-15,0 0 0,-28 28 16,28-28-16,1 28 0,-1-28 15,0 0-15,0 29 16,1-29-16,-1 0 16,0 0-16,1 0 0,-1 0 15,0 0-15,0 0 16,1 0-16,-1 0 0,0 0 0,0 0 16,1 0-16,-1 0 0,0-29 0,0 29 15,1 0-15,-1 0 16,0 0-16,1 0 0,-1 0 0,0 0 15,0 0-15,1 0 0,-1 0 16,0 0-16,0 0 0,1 0 16,-1 0-16,0 0 0,29 0 15,-29 0-15,0 0 0,1-28 0,27 28 16,-28 0-16,29 0 0,-29-28 0,29 28 16,-29 0-16,29 0 0,-29-28 0,0 28 15,29 0-15,-29 0 0,0 0 0,0 0 16,1 0-16,-1 0 0,0 0 0,1 28 15,27-28-15,-28 0 0,1 0 0,-1 0 16,0 0-16,0 28 0,1-28 0,-1 0 16,0 0-16,0 0 0,1 0 15,-1 0-15,0 0 0,1 0 0,-1 0 16,0 0-16,0 0 0,1 0 0,-1 0 16,0 0-16,0 0 0,1-28 15,-1 28-15,0 0 16,1 0-16,-1 0 0,0 0 15,0 0-15,1 0 16,-1 0-16,0-28 16,0 28-16,1 0 0,-29-29 15,28 29-15,0-28 0,0 28 0,-28-28 16,29 28-16,-1 0 0,-28-28 16,28 28-16,1 0 0,-1 0 15,-28-29-15,28 29 0,0 0 16,1 0-1,-1 0-15,0 0 0,0 0 16,1 0-16,-1 0 0,0 0 0,1 0 16,-1 29-16,0-29 0,0 0 0,1 0 15,-1 0-15,28 0 0,-27 0 0,-1 0 16,0 0-16,1 0 0,-1 0 0,0 0 16,0 0-16,1 0 0,-1 0 0,0 0 15,0 0-15,1 0 0,-1 0 0,0 0 16,0 0-16,1 0 0,-1 0 15,0 0-15,1 0 0,-1 0 16,0 0-16,0 0 0,1 0 16,-1 0-16,0 0 0,-28-29 0,28 29 15,1 0-15,-1 0 0,-28-28 16,28 28-16,1 0 0,-1 0 16,0 0-16,0 0 0,1 0 15,-1 0-15,0 0 0,0 0 0,1 0 16,-1 0-16,0 0 0,0 0 15,1 0-15,-1 28 0,0-28 16,1 0-16,-1 29 0,0-29 0,0 0 16,1 0-16,-1 0 15,0 28-15,0-28 0,1 0 0,-1 0 16,0 0-16,1 0 0,-1 0 16,0 0-16,0 28 0,1-28 15,-1 0-15,0 0 0,0 0 16,-28 28-16,29-28 0,-1 29 0,0-29 15,0 28 1,1-28-16,-1 0 0,-28 28 16,28-28-16,1 28 0,-1-28 15,-28 29-15,28-29 0,-28 28 16,28-28-16,1 0 16,-1 28-16,0-28 15,0 29 1,1-1-16,-1-28 0,-28 28 15,28-28-15,1 28 16,-1 1-16,0-29 16,0 0-1,-28-29-15,0-55 16,29-86 0</inkml:trace>
  <inkml:trace contextRef="#ctx0" brushRef="#br0" timeOffset="7872.1147">15209 961 0,'-28'0'16,"-29"0"-16,1 0 16,27 0-16,1 28 0,0-28 0,-1 0 15,1 28-15,0-28 0,-29 29 0,29-1 16,0-28-16,0 28 0,-1 0 15,1-28-15,28 29 0,-28-1 0,28 0 16,0 0-16,0 1 0,0-1 16,0 0-16,0 0 0,0 1 15,0-1-15,0 0 0,28 1 0,-28-1 16,57-28-16,-57 28 0,28 0 0,0-28 16,0 0-16,1 29 0,-1-29 0,0 28 15,0-28-15,1 0 0,-1 0 0,0 0 16,1 0-16,-1 0 0,0 0 0,0 0 15,1 0-15,-1-28 0,0 28 0</inkml:trace>
  <inkml:trace contextRef="#ctx0" brushRef="#br0" timeOffset="8468.0961">15576 1130 0,'29'0'15,"-1"0"-15,0 29 16,0-29 0,-28 28-16,29-28 0,-1 0 15,-28 28-15,28 0 0,-28 1 16,29-29-16,-29 28 0,0 0 16,0 0-16,0 1 15,0-1-15,-29 0 0,29 1 16,-28-29-16,28 28 0,-57-28 0,29 0 15,0 28-15,0-28 0,-1 0 16,1 0-16,0 0 0,0 0 16,-1 0-16,29-56 0,-28 56 15,28-57-15,-28 0 0,28 29 16,0 0-16,0 0 0,0-1 16,0 1-16,0 0 0,56 28 15,-56-28-15,29 28 0,-29-29 0,56 29 16</inkml:trace>
  <inkml:trace contextRef="#ctx0" brushRef="#br0" timeOffset="8836.8105">16114 735 0,'0'-29'0,"-29"86"31,29-29-15,-28 29-16,28-29 0,0 0 15,0 0-15,0 1 0,0-1 0,-28 29 16,28-29-16,0 28 0,0 1 0,0-29 16,0 29-16,0-1 0,0 1 15,0-1-15,0-27 0,0-1 0,0 28 16,0-27-16,0-1 0,0 0 0,28 0 16,-28 1-16,0-1 0,0 0 0,28-28 15</inkml:trace>
  <inkml:trace contextRef="#ctx0" brushRef="#br0" timeOffset="9191.8218">16368 1300 0,'0'56'16,"0"-27"-16,0 27 16,-28 1-1,28 28 1,-29-85-16,29 84 16,0-55-16,0-1 0,57 28 15,-29 1 1,57-57-1,-57 0-15,29-28 16,-29-29-16,29 1 16,-1-57-1,-56 0 1,28 84 0</inkml:trace>
  <inkml:trace contextRef="#ctx0" brushRef="#br0" timeOffset="9834.0679">16905 1752 0,'0'0'0,"-28"0"0,28-28 63,28 28-63,-28-57 0,0 29 16,0 0-16,28 0 15,1-29-15,-1 29 16,-28 0-16,28 28 15,0 0 1,1 0 0,-29 28-16,0 0 0,28-28 15,-28 57-15,0-29 0,28 0 16,-28 0-16,0 1 0,0-1 0,0 0 16,28-28-16,-28 28 0,0 1 15,29-29 1,-29-57-1,0 1 1,28 27-16,-28 1 0,0 0 0,0 0 16,0-1-16,28 1 0,-28 0 0,0 0 15,29 28-15,-29-29 0,0 1 16,28 0-16,0 28 31,-28 28-31,0 0 16,0 1-16,28-29 15,-28 56-15,0-28 0,0 1 16,0-1-16,0 0 0,29 0 0,-29 29 16,0-29-16,0 0 0,0 29 0,28-29 15,-28 0-15,0 1 0,28-1 16,-28 0-16,0 1 0,28-29 16</inkml:trace>
  <inkml:trace contextRef="#ctx0" brushRef="#br0" timeOffset="11040.8826">17584 1837 0,'0'28'15,"0"0"1,0 1-1,0-1 1,28-28-16,-28-28 47,0-1-47,0-27 16,0 28-16,0-1 0,0-27 0,0 28 15,0-1-15,0 1 0,0 0 0,56 0 16,-56-1-16,0 1 0,29 0 0,-29 0 15,0-1-15,28 29 16,-28-28-16,28 28 0,-28-28 0,28 28 16,1 0-1,-29 28 1,28-28-16,-28 28 0,0 1 16,28-29-16,-28 28 0,0 28 15,0-27-15,28-29 0,-28 56 16,0-28-16,0 1 0,0-1 15,29 28-15,-29-27 0,0-1 0,0 0 16,0 0-16,28-28 0,-28-56 31</inkml:trace>
  <inkml:trace contextRef="#ctx0" brushRef="#br0" timeOffset="11727.9354">18121 1385 0,'56'0'15,"-28"0"1,1 0 0,-1 0-16,-28 28 0,28-28 15,1 28-15,-29 1 16,28-1-16,-28 0 15,28-28-15,-28 28 16,0 1-16,0-1 0,0 0 16,0 0-16,0 1 0,0-1 15,0 0-15,-56 0 0,56 1 0,-29-1 16,1 0 0,-29-28-16,57 28 0,-28-28 15,0 0-15,0 0 0,-1 0 16,1 0-16,28-56 0,-28 28 15,28-29-15,0 29 16,0 0-16,0-1 0,0 1 16,0 0-16,28 0 0,-28-1 0,0 1 15,57 28-15,-57-28 0,0 0 0,28 28 16,-28-29-16,28 29 0,-28-28 0,0 0 16,28 28-16,-28-29 15,29 29-15,-1 0 16,0 29-1,1 27-15,-29-27 16,28-29-16,-28 28 0,0 0 0,28-28 16,-28 28-16,0 1 0,0-1 0,28 0 15,-28 0-15,0 1 0,0-1 0,29 28 16,-29-27-16,0-1 0,0 0 0,0 0 16,0 1-16,28-1 0,-28 0 0,0 1 15,0-1-15,28-28 0</inkml:trace>
  <inkml:trace contextRef="#ctx0" brushRef="#br0" timeOffset="12272.0913">19054 1498 0,'0'28'0,"28"-28"0,0 0 16,-28-56 0,0 27-1,-56 29-15,56-28 0,-29 28 0,29-28 16,-28 28-16,28-29 0,-28 29 0,-1 0 16,1 0-16,0 0 15,28 29 1,-28-1-16,28 29 15,0-29-15,0 0 16,0 0-16,0 1 0,56-1 16,-56 0-16,0 0 0,28 1 15,-28-1-15,0 0 0,0 0 0,0 1 16,0-1-16,0 0 0,29 0 0,-29 1 16,0-1-16,0 0 0,0 1 15,0-1-15,-57 0 0,29 0 16,0-28-16,-1 0 15,1 0-15,0-56 0,0 56 16,28-57-16,-29 29 0,29 0 16,-28-29-16,28 29 0</inkml:trace>
  <inkml:trace contextRef="#ctx0" brushRef="#br0" timeOffset="14362.2592">5908 8790 0,'0'-28'0,"29"28"16,-29-29-16,-57 29 31,29 0-31,-29 0 16,29 57-16,0-57 0,-29 28 0,29-28 15,-29 28-15,29 1 0,0-1 0,-29 0 16,29 29-16,-29-29 0,29 29 0,0-29 16,-29 28-16,29-27 0,0 27 15,0 1-15,-1-1 0,1 1 0,0-1 16,-1 1-16,1 28 0,0-29 0,0 29 15,-1-29-15,1 29 0,0 0 0,-29-28 16,57 27-16,-56-27 0,56 28 0,-28-29 16,-1 29-16,1-29 0,0 29 0,-1-28 15,1-1-15,28 1 0,-28-1 0,28 1 16,-28-1-16,28 1 0,-29 0 0,29-1 16,0 1-16,0-29 0,0 0 0,-28 29 15,28-29-15,0 0 0,0 0 16,0 1-16,0-1 0,0 0 15,0 0-15,0 1 0,28-1 32,-28 0-17,29-28 1,-1 0 15,-28-28-15,28 28-16,-28-57 0,28 57 15,-28-28-15,29 28 0,-29-28 0,28 28 16,-28-28-16,28-1 0,1 29 16,-1-28-16,0 0 0,0 28 15,-28-28-15,29 28 16,-29 28 15,0 0-31,0 0 16,0 29-16,0-29 15,-29 0-15,29 1 16,-28-29-16,28 28 0,-28-28 16,0 28-16,-1-28 0,1 0 15,0 0-15,-1 0 16,1 0-16,28-28 16,-28 28-16,28-57 0,-28 29 15,28 0-15,0 0 0,-29-1 16,29 1-16,0 0 0</inkml:trace>
  <inkml:trace contextRef="#ctx0" brushRef="#br0" timeOffset="15266.7945">4071 11927 0,'56'0'47,"-27"28"-32,-1-28-15,0 57 0,0-29 16,1 1-16,-1-1 0,0 28 15,0-27-15,1-1 0,-29 28 0,28-27 16,0-1-16,1 0 0,-1 0 0,0-28 16</inkml:trace>
  <inkml:trace contextRef="#ctx0" brushRef="#br0" timeOffset="15489.9723">4325 11984 0,'-28'0'16,"28"28"0,-28 29-16,-29 56 15,1-29 1,27-55-16,-27 27 16,56-28-1,-28 1-15,-1-29 31</inkml:trace>
  <inkml:trace contextRef="#ctx0" brushRef="#br0" timeOffset="15678.1825">3618 11955 0,'57'29'0,"0"-1"0,-1 85 15,1 0 1,112 170 0,-140-255-16,55 85 15,-55-85 1</inkml:trace>
  <inkml:trace contextRef="#ctx0" brushRef="#br0" timeOffset="16041.9497">4043 12888 0,'84'0'0,"-55"0"0,-1 0 16,0-28-16,57-57 15,28 29 1,0 27 15,-85 29-31,29 85 16,-57-57 0,0 29-16,0-29 0,-57 0 0,57 29 15,-28 0-15,0-29 0,-29 57 16,29-85-16,28 28 15,-85 28 17</inkml:trace>
  <inkml:trace contextRef="#ctx0" brushRef="#br0" timeOffset="16790.9561">5569 12973 0,'85'0'0,"-170"0"0,226 0 0,-84 0 15,-57 28 1,-113 57 0,56-57-1,-56 57-15,28-28 0,-28 27 16,29-55-16,-58 55 0,86-27 0,-1-29 15,-56 57-15,85-57 0,-57 57 16,57-57-16,-1-28 16,1 29-1,28-58 1,28-55 0,29-29-1,-57-29 1,-28 57-1,-57 57 17,57 0-32,-114 56 31,114 29-15,0-1-1,28-28-15,0 29 0,0-29 0,56 1 0,-27 55 16,55 29-1,-27-56 1,141 84 15,-85-112-15,-28-29 0,-29 0-16,-28 0 0,-28-57 15,-28 0 1,-28 29-1,-1 28-15,-56-28 16,85 28 0,0 0-16,-29 0 0,29 56 15,-29-27-15,57-1 16,-28 0-16,28 1 0,0 84 16,56-85-1,1 113 16,0-141-31,-1 57 16,1-29-16,-29 0 0,0-28 16,57 28-16</inkml:trace>
  <inkml:trace contextRef="#ctx0" brushRef="#br0" timeOffset="17040.0417">5739 14584 0,'56'0'0,"-112"0"0,140 0 16,-112 0-1,-57 0-15,-56 0 16,56 0-16,29 0 16,-57 0-16,56 0 0,-84 0 15,28-56 16,84 56-31,-27 0 16,28 0 0,28-29-1</inkml:trace>
  <inkml:trace contextRef="#ctx0" brushRef="#br0" timeOffset="17354.3102">5258 14047 0,'0'0'0,"28"57"16,-28-1-1,0 57 1,0-28-1,0-29-15,0 58 16,0-86-16,0 0 16,0 57-16,0 56 15,0-113-15,29 29 16,-29-29-16,0 0 16,0 1-1</inkml:trace>
  <inkml:trace contextRef="#ctx0" brushRef="#br0" timeOffset="25178.9741">23209 4861 0,'-56'0'0,"56"-28"0,-29 0 16,1 28 15,0 0-16,0 0 1,56 0 47,0 0-48,-28 28-15,57-28 0,-29 0 16,0 0-16,-28 28 0,28-28 15,1 0-15,-1 0 0,28 0 0,-27 0 16,-1 0-16,29 28 0,-29-28 0,0 0 16,29 0-16,-1 0 0,-28 0 0,29 29 15,0-29-15,-1 0 0,1 0 0,-1 0 16,-28 0-16,29 0 0,-1 0 16,1 0-16,0 0 0,-29 0 0,28-29 15,1 29-15,-1 0 0,1-28 0,-29 28 16,29 0-16,-29 0 0,29 0 0,-29 0 15,0 0-15,0 0 0,1 0 0,-1 0 16,0 0-16,0 0 0,1 0 31,-29 28 94,-57-28-125,29 29 16,0-29-16,-1 28 16,1-28-16,28 28 0,-28-28 15,0 0-15,28 29 16,-29-29-16,86-29 31,-29 29-15,-28-56-16,57 56 0,-29-29 15,0 29-15,0 0 0,-28-28 16,29 28 0,-29-28 30,-29 28-46,29-57 0,-28 29 16,28 0-16,-28 0 0,0-1 0,28 1 16,-29 0-16,1 28 0,28-28 0,-28-1 15,0 1 1</inkml:trace>
  <inkml:trace contextRef="#ctx0" brushRef="#br0" timeOffset="27087.729">26008 4268 0,'0'-29'16,"0"58"30,-57-29-30,57 28-16,-28-28 0,28 56 0,-28-27 16,-1-1-16,1 0 0,0 1 15,0-1 1,-1 0-16,1-28 0,28 28 16,-28-28-16,28 29 15</inkml:trace>
  <inkml:trace contextRef="#ctx0" brushRef="#br0" timeOffset="27407.2536">25697 4833 0,'56'-28'0,"-56"-1"15,57 1 1,-29 0-16,57 0 16,-57-1-16,1 1 0,-1 28 0,85-56 31,-57 56-15,-27 84-1,-29 29 1,-29 0-1,-55 1 1,55-86 0,1 0-1</inkml:trace>
  <inkml:trace contextRef="#ctx0" brushRef="#br0" timeOffset="27762.4852">27478 4268 0,'56'-29'16,"-112"58"-16,56-29 15,-28 0-15,-114 141 16,29-28 0,-254 198-1,310-255-15,1 1 16,-1-29-16,-113 142 16,86-114-1,-30 57 1,114-141 15,57 28-31</inkml:trace>
  <inkml:trace contextRef="#ctx0" brushRef="#br0" timeOffset="27990.0595">26517 4776 0,'0'-28'0,"28"56"31,28 29-15,-27-29-16,-1 29 15,29-1-15,-29-27 0,0-1 0,0 0 0,1 29 16,-1-29-16,-28 0 0,28 0 0,0-28 15,-28 29-15</inkml:trace>
  <inkml:trace contextRef="#ctx0" brushRef="#br0" timeOffset="28723.3514">25669 5087 0,'0'-28'16,"0"0"-16,-57 28 16,29 0-16,-1 0 15,1 0-15,0 0 16,0 0-16,-1 28 0,-27-28 0,28 0 15,-1 28-15,1-28 0,-28 57 0,27-29 16,1 0-16,0 1 0,-1-1 16,-27 0-16,28 0 0,-1 1 0,1-29 0,0 28 15,0 0-15,-1-28 0,1 28 0,0 1 16,-1-29-16,1 0 0,28 28 16,-28-28-16,0 0 15</inkml:trace>
  <inkml:trace contextRef="#ctx0" brushRef="#br0" timeOffset="28908.1406">25018 5116 0,'0'0'0,"113"113"16,-84-85-1,197 170 1,-141-142 0,-57-56-1</inkml:trace>
  <inkml:trace contextRef="#ctx0" brushRef="#br0" timeOffset="29128.3179">25895 5285 0,'28'0'16,"-28"28"-1,-57-28 1,57 57-16,-113-1 16,85-27-16,-28-1 0,-29 29 15,-28 56 1,56-57-1,57 1 1</inkml:trace>
  <inkml:trace contextRef="#ctx0" brushRef="#br0" timeOffset="30733.4079">24962 6048 0,'0'-28'16,"-57"-28"-16,57 27 15,-28 29-15,-29-56 16,29 27-16,28 1 0,-56 28 16,-29-28-1,57 0 1,-1 84 0,29 1-1,0 141 1,0-170-16,0 57 15,0-1 1,0-55 0,0-1-16,-28-28 15,0 0-15,0 0 16,-29-57 0,29-56-1,28 85-15</inkml:trace>
  <inkml:trace contextRef="#ctx0" brushRef="#br0" timeOffset="36719.931">25697 5766 0,'56'0'15,"-27"0"1,-1 0-16,28 0 0,-27 0 0,-1 0 15,0 0-15,1 0 0,-1 0 16,0 0-16,0 28 16,1-28-16,-29 28 0,28-28 0,-28 28 15,28 1-15,-28-1 0,0 0 16,0 1-16,0-1 0,0 0 16,-56 0-16,56 1 15,-29-29-15,1 0 0,-28 0 16,27 0-1,1 0-15,0 0 0,-1-29 0,1 1 16,0 28-16,28-56 0,-28 27 16,28 1-16,-29 0 0,29-1 0,0 1 15,0 0-15,0 0 0,0-1 16,57 29-16,-57-28 0,28 28 0,0 0 16,1 0-16,-1 0 0,0 0 15,29 0-15,-29 0 0,0 28 0,1-28 16</inkml:trace>
  <inkml:trace contextRef="#ctx0" brushRef="#br0" timeOffset="37279.7363">26262 6105 0,'28'0'31,"1"0"-15,-1 0 0,29 28-1,-29-28-15,-28 28 0,28 1 16,-28-1-16,28 0 16,-28 0-16,0 1 0,0-1 15,0 0-15,0 0 0,-56-28 16,56 29-16,-57-1 0,29-28 15,0 0-15,-1 0 16,1 0-16,0 0 16,0 0-16,-1-28 0,1-1 0,0 29 15,28-56-15,-28 56 0,28-28 0,0-1 16,0 1-16,0 0 0,0 0 0,0-1 16,0 1-16,0 0 0,0 0 0,28-1 15,-28 1-15,28 28 16,0-28-16,29 28 15,-29-28-15,29 28 16,-29 0-16,0 0 0,1 0 16,-1 56-16,0-28 0,0-28 15,-28 29-15,0 27 0,0-28 16,0 1-16,0-1 0,0 0 0,-28 0 16,28 1-16,-28-1 0,28 0 0,-57 0 15,57 1-15,-28-1 0,28 0 0,-28 1 16,28-1-16,-29 0 0,1 0 15,28 1-15,-28-29 0,28 28 0,0 0 16</inkml:trace>
  <inkml:trace contextRef="#ctx0" brushRef="#br0" timeOffset="37559.9026">27421 5935 0,'-113'113'16,"85"-84"-16,-85 55 15,56-55-15,-169 168 16,170-140-16,-29 28 15,28-29-15,-56 57 16,57-84-16,27-1 0,-27 0 16,28 29-1,28-114 1</inkml:trace>
  <inkml:trace contextRef="#ctx0" brushRef="#br0" timeOffset="37732.2016">26601 6133 0,'0'57'0,"29"-57"0,-29 84 16,28-27-16,29 56 16,-29-56-16,-28-1 0,28-28 0,57 142 31</inkml:trace>
  <inkml:trace contextRef="#ctx0" brushRef="#br0" timeOffset="40859.453">25245 6105 0,'0'28'31,"0"29"-31,-57-29 16,57 0-16,-28 0 0,-1 1 15,1-1-15,0 0 0,0 29 0,-1-29 16,1 0-16,0 1 0,0-1 16,-1 0-16,1-28 0,0 28 0,-1 1 15,-27-1-15,56 0 16,-28-28-16,28 28 0,-29-28 16,29 29-16,29-29 31</inkml:trace>
  <inkml:trace contextRef="#ctx0" brushRef="#br0" timeOffset="41047.1115">24736 6133 0,'28'28'15,"0"1"-15,29 27 0,-29-28 16,-28 1-16,28-1 0,1 0 0,-1 0 16,0 1-16,0 56 15,1-57-15,27 28 0,-28-27 0,1-29 16</inkml:trace>
  <inkml:trace contextRef="#ctx0" brushRef="#br0" timeOffset="41339.3341">25245 6670 0,'0'28'0,"0"29"15,0-29-15,-57 29 16,-28 27 0,29-84-1,27 29 1,86-29 15,113 28-15,-29 0-1,0 29 1,-56 28 0,-57-29-1</inkml:trace>
  <inkml:trace contextRef="#ctx0" brushRef="#br0" timeOffset="44618.807">9018 13171 0,'0'-28'31,"-28"28"0,-1 0-15,29 28 15,0 28-15,0-27-16,0 27 0,0-28 0,29 29 16,-29-29-16,0 29 0,0-1 15,0 1-15,0 84 0,0-84 16,0-1-16,0 1 0,0-29 15,0 29-15,0-1 0,0-28 0,0 1 16,-29 27-16,29-28 0,0 1 0,0-1 16,0 0-16,0 0 0,0 1 15,0-1-15,57-28 16,-57-28 0,28 28-16,-28-57 0,28 57 15,-28-56-15,29 27 0,-29 1 0,28 28 16,-28-28-16,0 0 0,28 28 0,1 0 31,-29 28-31,0 28 16,0 1-16,-29-29 15,29 0-15,0 1 0,-56-29 16,56 28-16,-29-28 0,1 0 0,0 28 16,0-28-16,-1 0 0,1 0 15,28-56-15,-28 56 0,28-29 0,-28 29 16,28-28-16,-29-28 15,29 27-15</inkml:trace>
  <inkml:trace contextRef="#ctx0" brushRef="#br0" timeOffset="45430.1006">9046 14754 0,'28'0'16,"1"0"-16,-86 0 47,57 28-47,-28-28 0,-29 28 15,29-28-15,0 57 16,0-57-16,-1 28 0,1-28 0,0 28 16,28 0-16,-29-28 0,29 29 15</inkml:trace>
  <inkml:trace contextRef="#ctx0" brushRef="#br0" timeOffset="45746.129">8763 15234 0,'0'-28'0,"29"28"0,-1 0 15,-28-28-15,57 28 0,-29-29 0,0 29 16,0 0-16,1-28 0,-1 28 0,0 0 15,0-28-15,1 28 0,-1 0 0,0 0 16,1 0-16,-1 0 0,0 0 0,0 0 16,-28 28-1,0 29-15,0-29 0,0 0 16,-28 0-16,28 1 0,-56-1 16,56 0-16,-57 0 0,57 1 0,-28-1 15,-1 0-15,1 0 0,0 1 0,0-1 16,28 0-16,-29-28 15,29 29-15</inkml:trace>
  <inkml:trace contextRef="#ctx0" brushRef="#br0" timeOffset="46053.1559">10120 15178 0,'-56'56'16,"28"-28"-16,-29 1 0,29 27 0,-283 199 31,254-199-31,-112 85 16,140-112-16,-225 225 31,226-226-31,-29 1 16,57-1-1</inkml:trace>
  <inkml:trace contextRef="#ctx0" brushRef="#br0" timeOffset="46273.906">9357 15404 0,'0'28'15,"0"0"-15,28-28 16,-28 57-16,0-29 0,57-28 0,-57 28 15,0 1-15,28 27 0,0-28 0,-28 1 16,29 27-16,-1-28 0,-28 1 0,28-1 16,-28 28-16,29-27 0</inkml:trace>
  <inkml:trace contextRef="#ctx0" brushRef="#br0" timeOffset="47758.0686">8481 15093 0,'0'-28'15,"-28"28"1,28-29-16,-29 29 16,1 0-16,28-28 0,-28 28 15,-1 0-15,1 0 0,0 0 16,0 0-16,-1 0 0,1 0 15,0 0-15,0 28 0,-1-28 0,1 29 16,0-29-16,-29 56 0,29-28 0,-29 1 16,29-1-16,-28 0 0,27 29 0,1-29 15,-28 0-15,27 0 0,1 29 16,0-29-16,-1-28 0,29 28 0,-28 1 0,0-29 16,0 28-16,-1-28 15,1 0-15,0 0 0,28-28 16,-28 28-16,28-57 0,0 1 15,0 27-15,-29 1 0,29 0 0,0 0 16,0-1-16,0 1 0</inkml:trace>
  <inkml:trace contextRef="#ctx0" brushRef="#br0" timeOffset="47936.1273">7689 15065 0,'29'28'0,"-58"-56"0,142 141 16,-84-85-16,55 113 16,29 0-1,-28-84 1</inkml:trace>
  <inkml:trace contextRef="#ctx0" brushRef="#br0" timeOffset="48209.2483">8594 15234 0,'28'-28'15,"-28"56"1,-56-28-1,56 57-15,-57-29 0,29 0 0,-29 0 0,29 29 16,-29-29-16,1 0 0,28 29 16,-29-29-16,29 1 0,-29-1 0,1 0 0,27 0 15,1 1-15,0-1 0,0-28 0,-1 28 16,1-28-16,28 28 0,0 1 16</inkml:trace>
  <inkml:trace contextRef="#ctx0" brushRef="#br0" timeOffset="48607.9429">8226 15941 0,'29'28'16,"-1"-28"-16,0 0 15,29 0 1,-29 28 0,0 1-16,1 27 15,-1 1 1,-28-29 0,0 0-16,0 29 15,-28-29-15,-29 0 16,29-28-16,-57 28 15,0-28 1,29-84 0,-1-1-1,29 28 1,28 29-16,56-28 16,1 27-1,28 1 1,-29 28-16</inkml:trace>
  <inkml:trace contextRef="#ctx0" brushRef="#br0" timeOffset="49802.7884">8509 16336 0,'0'-28'0,"-28"28"0,28-28 16,28 28 15,0 0-15,-28 28-1,29-28-15,-1 28 16,-28 1-16,28-1 0,-28 0 16,28 0-16,-28 1 15,0-1 1,0 0-1,0 1-15,-56-1 0,28-28 16,-1 28-16,1-28 16,0 0-16,0 0 0,-1 0 15,1-56-15,0 56 16,-1-29-16,1-27 16,0 56-16,28-29 0,0 1 0,-28 0 15,28 0-15,0-1 0,0 1 16,0-28-16,0 27 0,0 1 15,0 0-15,28 28 0,-28-28 0,56 28 16,1 0-16,-29 0 16,1 0-16,-1 0 0,0 28 15,0-28-15,1 28 0,-1-28 0,-28 57 0,28-29 16,0 0-16,-28 0 0,0 1 0,29-1 16,-29 0-16,0 29 0,0-29 15,0 0-15,0 1 0,-57-1 0,57 0 16,-56 0-16,56 1 0,-57-29 0,57 28 15,-56 0-15,27 0 0,1-28 16,0 29-16,-1-1 0,1-28 16,0 28-1</inkml:trace>
  <inkml:trace contextRef="#ctx0" brushRef="#br0" timeOffset="50055.0641">9442 16647 0,'28'-28'16,"-56"56"-16,0 1 15,-29 27 1,1-28-16,-29 29 0,28-29 0,1 29 15,-1-29-15,29 0 0,-29-28 16,1 28-16,-1 1 0,29-1 0,0 0 0,-29-28 16,29 29-16,0-1 0,-1-28 15,29 28-15</inkml:trace>
  <inkml:trace contextRef="#ctx0" brushRef="#br0" timeOffset="50244.2654">8707 16591 0,'56'28'16,"-27"29"-16,-1 27 16,85 86-1,0 0 1,-28-86-16,-57-55 15</inkml:trace>
  <inkml:trace contextRef="#ctx0" brushRef="#br0" timeOffset="50974.7794">7378 15771 0,'-28'-28'16,"0"28"-16,28-57 0,-57 57 0,57-28 15,-28 0-15,0 0 0,-1-1 0,1 29 16,28-28-16,-28 28 0,0-28 0,-1-1 16,1 29-16,28 57 31,0 0-31,0-29 0,0 0 16,28 0-16,-28 1 0,0-1 0,0 0 15,29 0-15,-29 1 0,0-1 0,0 0 16,0 0-16,0 1 0,0-1 15,0 0-15,-29-28 16,29 29-16,-56-29 0,28 0 16,-1 0-16,1 0 15,0 0-15,-1 0 0,1-29 16,0 1-16,0 28 0,28-28 16,-29 28-16,29-57 0,-28 57 0,28-28 15,0 0-15,0-1 0,0 1 16</inkml:trace>
  <inkml:trace contextRef="#ctx0" brushRef="#br0" timeOffset="51302.1247">7604 15997 0,'29'-28'16,"-29"85"15,-29-57-31,29 28 0,-28 0 16,28 0-16,-56 1 0,27-1 0,1 0 15,0 29-15,0-29 0,-29 0 16,29 0-16,-1-28 0,-27 57 15,28-29-15,-1 0 0,1 1 16,0-29-16,28 28 0,-28-28 0,-1 0 16,29-28-1,0-1 1</inkml:trace>
  <inkml:trace contextRef="#ctx0" brushRef="#br0" timeOffset="51490.1723">7152 15856 0,'0'0'0,"0"56"16,0-27 0,0-1-16,57 85 15,-57-85-15,56 29 0,-28-1 16,1-27-16,56 55 15</inkml:trace>
  <inkml:trace contextRef="#ctx0" brushRef="#br0" timeOffset="51758.2433">7604 16534 0,'-28'29'0,"0"-1"16,-29 0-16,1 29 15,-1-29-15,29 0 16,0-28-16,-1 28 0,1-28 0,0 29 16,0-29-16,-1 0 0,1 0 15,28-29 1,0 1 0,28 28-16,29-28 15,56 28 1,28 0-16,-84 28 0,-29-28 15,29 28-15,-1-28 0,-27 57 0,-1-29 16,0 29-16,29-29 0</inkml:trace>
  <inkml:trace contextRef="#ctx0" brushRef="#br1" timeOffset="71526.8729">22418 5794 0,'28'0'0,"0"-28"16,0 28-16,-28-29 15,0 1 16,-28 28-15,-28-28-16,27 28 16,-27 0-16,28-28 0,-29 28 0,29 0 15,-29 0-15,1 0 0,27 0 0,-27 0 16,-1 0-16,1 0 0,-1 0 0,1 0 16,-1 0-16,-28 0 0,29-29 0,-1 29 15,-28 0-15,29 0 0,-29 0 0,0 0 16,29 0-16,-29 0 0,0 0 0,0 57 15,1-57-15,-1 0 0,0 0 0,0 0 16,0 0-16,0 0 0,29 0 0,-29 0 16,0 0-1,-56 0-15,-57-28 16,142 28-16,-1 0 0,0 0 0,1 0 0,-1 0 16,29 0-16,-28 0 0,-1 0 0,0 0 15,29 0-15,-28 28 0,27-28 0,-27 0 16,-1 0-16,29 0 0,0 0 0,-29 0 15,29 0-15,0 0 0,-1 0 0,-27 0 16,28 0-16,-1 0 0,1 0 0,-28 0 16,27 0-16,-27-28 0,-1 28 0,29 0 15,-29 0-15,1 0 0,28 0 0,-29 0 16,1 0-16,-1 0 0,29 0 16,-29 0-16,1 0 0,-1 0 0,29 0 15,-29 0-15,29 0 0,-29 0 0,29 0 16,-28 0-16,27-57 0,-27 57 0,28 0 15,-29 0-15,29-28 0,0 28 0,-29 0 16,29 0-16,-1 0 0,-27 0 0,28 0 16,-29 0-16,29 0 0,0-28 0,-29 28 15,29 0-15,-1 0 0,-27 0 0,28 0 16,-29 0-16,29 0 0,0 0 0,-29 0 16,29 0-16,-29 0 0,29 0 0,-29 0 15,29 0-15,-28 28 0,-1-28 0,1 0 16,-1 0-16,0 28 15,-56 0-15,57-28 0,-1 0 0,1 29 16,-1-29-16,-28 28 0,29-28 0,-1 28 16,1-28-16,-1 0 0,1 28 0,27-28 15,-27 0-15,-1 0 0,1 0 0,-1 29 16,29-29-16,-28 0 0,-1 0 0,29 0 16,-29 0-16,1 0 0,27 28 0,-27-28 15,-1 0-15,29 0 0,-29 0 0,1 28 16,-1-28-16,29 0 0,-28 28 0,27-28 15,-27 0-15,-1 29 0,1-29 16,27 0-16,-27 0 0,-1 0 0,1 28 16,-1-28-16,1 0 0,-1 0 0,29 0 0,-29 0 15,1 0-15,-1 0 0,1 0 16,-1 0-16,1 0 0,27 0 0,-27 0 16,-1 0-16,29-28 0,-28 28 0,-1 0 15,29 0-15,-29-29 0,29 29 0,-29 0 16,29-28-16,-28 28 0,27 0 0,-27 0 15,28-28-15,-1 28 0,-27 0 0,27 0 16,1 0-16,-28 0 0,27 0 0,1-28 16,0 28-16,-29 0 0,29 0 0,0 0 15,-1 0-15,1-29 0,-28 29 16,-1 0-16,29 0 0,0 0 0,-1 0 16,1-28-16,-28 28 15,27 0-15,1 0 0,0 0 16,-1 0-16,1 0 0,0 0 0,0 0 15,-1 0-15,1 0 0,0 0 0,0 0 16,-1 0-16,1 0 0,0 0 16,-1 0-16,1 0 15,-57 0-15,57 0 0,0 0 0,0 0 16,-29 0-16,29 0 0,0 0 0,-1 0 16,-27-28-16,27 28 0,1 0 0,0 0 15,0 0-15,-1 0 0,1 0 0,0 0 16,0 0-16,-1 0 15,1 0-15,0 0 16,-1 0-16,1 0 16,0 28-16,0-28 0,-1 0 0,1 0 15,-28 28-15,27-28 0,-27 0 0,28 29 16,-29-29-16,29 0 0,-29 28 0,29-28 16,-29 0-16,29 28 0,-28-28 0,27 0 15,1 0-15,0 0 0,-29 0 0,29 28 16,0-28-16,-1 0 0,1 0 15,0 0-15,0 0 16,-1 0 0,1 0-1,0 0-15,0 0 16,-29 0-16,57 29 0,-28-29 16,28 28-1,-29-28-15,29 28 78,0 1-62,0-1 0,0 28-16,0-27 15,0-1-15,0 0 0,0 0 16,0 1-16,0-1 0,0 0 0,0 0 15,0 1-15,0-1 0,0 0 0,0 29 16,0-29-16,-28 0 0,28 1 0,0-1 16,0 0-16,0 0 15,0 29-15,0 56 16,0-85-16,0 0 0,0 1 0,0-1 0,0 0 16,0 0-16,0 1 0,0-1 0,0 0 15,0 1-15,0 84 16,0-57-16,0-28 15,-28 1-15,28 27 0,0-28 0,0 1 0,-28-1 16,28 0-16,0 0 0,-29 1 16,29 84-1,-28 0-15,28-85 0,0 0 16,0 1-16,0-1 0,0 0 0,0 0 16,0 1-16,0-1 0,0 0 0,0 1 15,0-1-15,0 0 0,0 0 0,0 1 16,0-1-16,0 57 15,0-57-15,28 57 0,-28-57 16,0 28-16,0-27 0,0-1 16,0 0-16,0 29 0,0-29 0,0 0 0,0 1 15,0 27-15,0-28 0,0 1 16,0 27-16,0-28 0,0 85 16,0 1-1,0-58-15,0-28 0,29 1 0,-29-1 16,0 0-16,0 0 0,0 1 0,0-1 15,28 0-15,-28 0 0,0 1 0,0-1 16,0 29-16,0-29 16,28 57-1,-28-1-15,0-27 16,0-29-16,28 85 16,-28-85-16,0 86 0,0-58 0,29-28 0,-29 1 15,0 27-15,0-28 0,0 1 0,0-1 16,0 0-16,28 29 0,-28-29 0,0 0 15,0 0-15,0 1 0,0 27 0,28-27 16,-28-1-16,0 0 0,0 0 0,0 29 16,0-29-16,0 0 0,0 1 0,0-1 15,0 28-15,0-27 0,0-1 0,0 29 16,0-29-16,0 0 0,0 0 0,0 29 16,0-29-16,0 0 0,0 1 0,0-1 15,0 0-15,0 29 0,0-29 0,0 0 16,0 0-16,0 29 0,0-29 15,0 1-15,0 27 0,0-28 0,0 29 0,0-29 16,0 0-16,0 29 0,29-1 16,-29-27-16,0 27 0,0-28 0,0 1 15,0 27-15,0-27 0,0 27 0,0-28 16,0 29-16,0-29 0,0 0 0,0 29 16,0-29-16,0 29 0,0-29 0,0 29 15,0-29-15,0 28 0,0-27 0,0 27 16,0 1-16,0-29 0,0 28 0,0-27 15,0 27-15,0 1 0,0-29 16,0 29-16,0 27 16,0-27-16,0-29 0,0 0 0,0 1 15,28-1-15,-28 28 0,0-27 0,28-1 16,-28 0-16,0 0 0,0 1 0,0 27 16,28-27-16,-28-1 0,0 0 15,0 0-15,0 1 0,0-1 0,0 0 16,29-28-16,-29 28 0,0 1 15,28-29 1,0 0 0,0 0-16,1 0 0,-1 0 15,0-29-15,0 29 0,1 0 16,-1-28-16,0 28 0,29-28 16,-29 28-16,0-28 0,29 28 0,-29 0 15,29 0-15,-29 0 0,29 0 0,-29 0 16,28 0-16,-27 0 0,27 0 0,-28-29 15,29 29-15,28 0 16,0 0-16,-29 0 0,-28 0 0,29 0 16,-29 0-16,29 0 0,-1 0 15,-27 0-15,84-28 0,-57 28 0,-28-28 16,29 28-16,-1 0 0,1-28 0,-29 28 16,29-29-16,-29 29 0,29 0 0,-29 0 15,28 0-15,-27-28 0,-1 28 0,0 0 16,1 0-16,-1 0 0,0 0 15,0 0-15,1 0 0,-1 0 16,0 0-16,0 28 0,1-28 0,-1 0 16,0 0-16,29 0 0,-29 0 0,0 0 15,29 0-15,-29 0 0,29 0 0,-1 0 16,-28 0-16,29 0 0,-29 0 0,29 0 16,-1 0-16,1 0 0,-29 0 0,29 0 15,-1 0-15,1 29 0,-1-29 0,1 0 16,-1 0-16,1 0 0,-1 0 0,1 0 15,0 0-15,27 0 0,-27 0 0,28-29 16,-1 29-16,1-56 0,0 56 0,-28-29 16,27 1-16,1 0 0,0 28 15,0-28-15,-29-1 0,29 29 0,-28-28 0,28 28 16,-29 0-16,29 0 0,-29 0 16,1 0-16,0 0 0,27 0 0,-27 0 15,-1 0-15,1 28 0,28-28 0,-29 0 16,29 29-16,0-29 0,85 28 15,-86 0-15,1-28 0,0 0 0,0 0 16,0 28-16,-1-28 0,29 29 16,-56-29-16,113 28 0,-86-28 0,1 0 15,-28 28-15,28-28 0,-1 29 0,-27-29 16,28 28-16,-29-28 0,29 0 16,-28 28-16,-1-28 0,29 0 0,-29 0 15,29 28-15,-28-28 0,28 0 0,-29 0 16,29 0-16,141 0 15,-169 0-15,27 0 0,1 0 0,-28 0 16,28 0-16,-29 0 0,29 0 0,-28 0 16,27 0-16,-27 0 0,28 0 15,-29 0-15,170 0 16,-141-28-16,-28 28 0,28 0 0,-1 0 0,-27-28 16,28 28-16,-29 0 0,29 0 0,0 0 15,-29 0-15,1 0 0,-1 0 0,29 0 16,-28 0-16,-1 0 0,1 28 0,-1-28 15,1 0-15,0 0 0,-1 0 16,1 0-16,-1 0 0,1 0 0,-29-28 16,28 28-16,1 0 0,0-57 15,84 57-15,-85-28 0,1 28 16,-29-28-16,29 28 0,-1-29 0,-27 29 16,-1 0-16,57 0 15,-57 0-15,0 0 0,0-28 0,1 28 0,-1 0 16,0 0-16,29 0 0,-29 0 0,0-28 15,1 28-15,-1 0 0,28 0 0,-27 0 16,-1-28-16,29 28 0,-1 0 0,1-29 16,-29 29-16,28 0 0,1-28 15,28 28-15,-29 0 0,1-28 0,-1 28 16,1 0-16,-29 0 0,29-28 0,-1 28 16,-27 0-16,27 0 0,-28 0 0,1-29 15,-1 29-15,0 0 0,0 0 0,1 0 16,-29-28-16,28 28 0,0 0 15,-28-28-15,28 28 0,1 0 16,-1-28-16,0 28 16,1 0-1,-1 0 1,0 0-16,-28-29 16,28 1-1,-28 0 1,0 0-16,29 28 0,-29-29 15,0 1-15,0 0 16,28-1-16,-28 1 16,28 0-1,-28 0-15,0-1 16,28 1-16,-28 0 16,0-29-1,0 29-15,0 0 0,0 0 0,0-1 16,0-27-16,0-1 0,0 29 0,0-29 15,0 29-15,0-28 0,0-1 0,0 1 16,0-1-16,0 1 0,-28-1 16,28 0-16,0 1 0,0-1 0,0 1 15,0-29-15,0 29 0,0-1 0,0 1 16,0-58 0,0 58-16,0-114 0,0 86 0,0 27 15,0-28-15,0 0 0,0 1 0,0-1 16,0 0-16,0 0 0,0 0 15,0 1-15,0-142 16,0 56-16,0 113 0,0-27 0,0 27 16,0 1-16,0-1 15,0-56-15,0 57 16,0-58-16,0 86 0,0-28 0,0 27 16,-28 1-16,28 0 0,0 0 0,0-1 15,-28-27-15,28 28 0,0-29 0,0 0 16,0 1-16,0-1 0,0 1 0,-29-1 15,29-27-15,0-1 0,-28 28 0,28-28 16,0 1-16,0 27 0,0-28 0,-28 29 16,28-1-16,0 1 0,0-1 0,-28 1 15,28-1-15,0 29 0,0-29 16,-29 29-16,29-28 0,0 27 0,-28 1 16,28-28-16,0 27 0,-28 1 0,28 0 15,0-29-15,-29 29 0,29 0 0,-28-1 16,28 1-16,0 0 0,-28 0 0,28-1 15,0 1-15,-28-28 0,28-1 0,0 29 16,0-29-16,0 1 0,0 27 0,-29-27 16,29 28-16,0-29 0,0 29 0,-28-29 15,28 29-15,0 0 0,0 0 0,-28-1 16,28 1-16,0 0 16,-28-57-16,28 28 0,0 29 15,0 0-15,0 0 0,-29-1 0,29 1 16,0 0-16,0 0 0,-28-1 0,28 1 15,0-28-15,0 27 0,-28 1 16,28 0-16,0-29 0,0 29 0,-28 0 16,28-1-16,0 1 15,-29 0-15,29 0 16,-28-1-16,28 1 16,-28 0-1,28 0 1,-29-1-16,1-27 15,28 28-15,-28-29 16,0 29-16,-1 28 0,1 28 16,28 57-16</inkml:trace>
  <inkml:trace contextRef="#ctx0" brushRef="#br1" timeOffset="73317.5058">23746 11390 0,'29'0'32,"-29"28"-17,28 29-15,0-29 16,0 1-16,-28-1 0,29 0 0,-1 0 16,0 1-16,0-1 0,29 0 0,-29 0 15,29 1-15,-1-1 0,1 28 0,-1-27 16,1-1-16,28 0 0,0 29 0,-1-29 15,1 0-15,0 29 0,0-29 0,28 29 16,-28-29-16,28 0 0,-28 29 0,-1-29 16,1 28-16,0-27 0,0-1 0,0 29 15,-29-29-15,85 28 16,-56-27-16,-28-29 0,-1 28 0,1 0 16,-1-28-16,-27 28 0,27-28 0,-28 29 15,29-29-15,-29 0 0,1 28 0,-1-28 16,0 0-16,0 0 0,-28-57 31,0 1-31,-28-1 0,28 29 16,-28-28-16,28 27 0,-57 1 0,57 0 15,-28-1-15,28 1 0,0 0 0,-28 28 16,28-28 0,0 84-1,56-56-15,-56 28 16,29 57-16,-1-56 15,-28-1-15,28 0 0,-28 0 0,0 1 16,0-1-16,0 0 0,0 0 0,0 1 16,0-1-16,0 0 0,-56 0 0,27 1 15,-27-29-15,27 0 16,1 0-16,-28-57 16,27 57-16,1-28 0</inkml:trace>
  <inkml:trace contextRef="#ctx0" brushRef="#br1" timeOffset="74470.1664">27195 12521 0,'28'-28'0,"-28"-1"0,0 1 15,29 28 1,-58 28 15,-27 29-15,56-1-16,-85 29 0,57-57 16,-29 29-16,29-29 0,0 29 0,-29-1 15,29 1-15,0-29 0,-1 29 0,1-29 16,0 0-16,0 0 0,-1 1 0,29-1 15,-28-28-15,85 0 16,-1 0 0,-28 0-16,29 0 0,-29 0 15,29-28-15,-29 28 0,28 0 0,1-29 16,0 29-16,-1-28 0,1 0 0,-1 28 16,-28-28-16,29-1 0,0 29 0,-29-28 15,0 28-15,0-28 0,1 28 0</inkml:trace>
  <inkml:trace contextRef="#ctx0" brushRef="#br1" timeOffset="75059.0579">27365 13256 0,'56'0'0,"1"0"16,-29 0-16,29 84 31,-29-55-15,-28-1-16,28 28 16,-28-27-1,0 27-15,0 1 16,-56-57-16,-1 56 15,-28-56 1,0 0 0,57-56-1,0 56-15,-57-113 16,85 28 0,0 57-16,0-1 15,0 1-15,57 0 16,56 0-1,0 28 1,-28 84 0,-29-55-1,-56-1-15,28 28 16,1-56-16,-29 29 16,0-1-1,-57 29 1,-28 27-1,-56 29 1,84-56 0,-27 56-1,55-85 1,1 1-16</inkml:trace>
  <inkml:trace contextRef="#ctx0" brushRef="#br1" timeOffset="75470.7651">28552 13312 0,'-28'57'47,"-114"27"-32,86-55 1,-114 84 0,142-57-16,-142 29 0,57 0 15,57-57-15,27 0 0,1-28 0,0 0 16,0 29-16,-1-29 0,29 28 16,-28-28-16</inkml:trace>
  <inkml:trace contextRef="#ctx0" brushRef="#br1" timeOffset="76047.1634">27987 13991 0,'28'0'0,"-28"28"15,0 28 1,-28-27-16,-29 27 16,57-28-16,-56 29 15,-29-1 1,85-27 0,0 27-1,28 1 1,57-1-1,-29-56 1,86 29 0,-86-29-1,-27 28-15,-1-28 16,0 0-16,0 0 16,1 0-16,-1 0 15,-28-28 1,0-1-1,0 1 1,-57 28 0,57-28-16,-84 28 15,55 0-15,1 0 0,0 0 0,-1 56 16,-27-27 0,56-1-16,-28-28 15,28 85 1,56-1-1,29-27 1,-57-57-16,29 28 16,-57 0-16,28-28 0,29 0 15</inkml:trace>
  <inkml:trace contextRef="#ctx0" brushRef="#br1" timeOffset="76398.9725">28637 14838 0,'28'0'16,"-28"29"46,-56-29-46,56 28-16,0 0 15,0 0-15,0 1 0,0-1 0,-29 0 16,29 1-16,-28-29 0,28 28 16,0 0-16,-28 0 0,28 1 15,-29-1-15,29 0 16,-28-28-16,28 28 16,-28-28-16,0 0 15,-1 0-15,1 0 16,0-28-16,0 0 15,-1 0-15,29-29 16,-28 29-16,28 0 16,-28 28-16,28-29 0</inkml:trace>
  <inkml:trace contextRef="#ctx0" brushRef="#br2" timeOffset="93698.2927">905 2007 0,'28'0'0,"0"0"15,0 0-15,1 0 0,-1 0 16,0 0-16,1 0 0,-1 0 0,0 0 16,0 0-16,29 0 0,-29 0 0,29 0 15,-1 0-15,1 0 0,-1 0 0,29 0 16,-28 0-16,-1 0 0,29 0 16,28 0-16,28 0 15,-84 0-15,-1 0 0,1 28 0,-29-28 0,1 0 16,27 56-16,-28-56 15,1 29-15,-29-1 32,-29-28-32,29 28 15,-56-28-15,28 0 0,28 28 16,-29-28-16,29-28 47,57 28-47,-57-56 0,0 27 15,28 29-15,-28-28 16,0 0-16,0 0 16,0-1-16,0 1 15,-56 28-15,56-28 0,0-1 0,-29 1 16,29 0-16,-28 0 0,28-1 16,0 1-16</inkml:trace>
  <inkml:trace contextRef="#ctx0" brushRef="#br2" timeOffset="94234.1868">3590 1498 0,'28'0'0,"1"0"15,-86 0 1,29 0-16,-57 0 16,57 0-1,-29 0-15,1 0 0,28 0 16,-1 0-16,1 0 0,0 0 0,-1 0 16,1 0-16,0 0 0,0 28 15,28 0-15,-29-28 16,29 57-16,0-29 0,0 0 0,0 29 15,0-1-15,0 29 16,0-28-16,0-1 0,0 1 0,0-1 0,0 29 16,29-28-16,-29-1 0,0 29 0,0-29 15,28 29-15,-28-28 0,0-1 0,0 1 16,0-1-16,0 1 0,0-1 0,28-27 16,-28-1-16,0 0 0,28 1 15,-28-1-15,29-28 16,-1 0-1</inkml:trace>
  <inkml:trace contextRef="#ctx0" brushRef="#br2" timeOffset="94395.8225">3364 2346 0,'0'-29'0,"0"1"0,-56 0 15,-58 0 1,30-1-1,55 1 1,29 0 0</inkml:trace>
  <inkml:trace contextRef="#ctx0" brushRef="#br2" timeOffset="94714.8219">3703 2007 0,'29'0'16,"-29"28"0,0 28-16,0 1 0,0-29 15,0 29-15,0-29 0,0 28 0,0-27 16,0 27-16,0-28 0,0 29 16,28-29-16,-28 1 0,0-1 0,28 0 0,-28 0 15,28-28-15,-28 29 0</inkml:trace>
  <inkml:trace contextRef="#ctx0" brushRef="#br2" timeOffset="95056.0366">4269 1187 0,'0'56'0,"0"-27"0,0 27 15,0-28 1,-29 170 0,1-169-16,28-1 0,0 57 15,0 141 1,0-170-16,28 86 15,-28-58 1,29-55-16,-1 112 16,0-85-1,-28-27 1</inkml:trace>
  <inkml:trace contextRef="#ctx0" brushRef="#br2" timeOffset="95535.2589">4551 1893 0,'57'29'15,"-114"-58"-15,142 114 16,-28 57-1,-29-114-15,-28 57 16,0-57-16,0 85 16,0-85-16,0 0 0,0 1 15,-28-1 1,-57 0 0,28-56-1,29 0-15,0-57 16,-29-28-1,57 0 1,57 28 0,-29 57-1,29 28 1,-1 28 0,-28-28-16,1 85 15,-1-57-15,29 57 16,-1 56-1,-28-84 1,57 28 15</inkml:trace>
  <inkml:trace contextRef="#ctx0" brushRef="#br2" timeOffset="95718.9324">5145 3194 0,'0'84'16,"-85"1"0,57-85-16,-29 28 0,29-28 0,-113 29 31</inkml:trace>
  <inkml:trace contextRef="#ctx0" brushRef="#br2" timeOffset="96474.9427">6332 1441 0,'29'0'0,"-29"-56"16,28 56-16,-28-29 0,0 1 15,28 28-15,-28-28 0,0 0 16,-56 28 0,27 0-16,-55 0 0,55 56 15,1-56-15,-29 57 0,29-29 0,0 0 16,0 29-16,-1-29 0,1 0 15,0 29-15,0-29 0,28 0 0,-29 29 16,1-29-16,28 29 0,0-29 0,0 28 16,0-27-16,0 27 0,0-27 0,0-1 15,28 0-15,-28 0 0,57 1 0,-57-1 16,28 0-16,29 0 0,-29 1 16,0-1-16,0-28 0,1 0 15,-1 28-15,0-28 0,1 28 0,-1-28 16</inkml:trace>
  <inkml:trace contextRef="#ctx0" brushRef="#br2" timeOffset="97130.2466">6728 1780 0,'0'-28'16,"0"0"0,0 56 31,28-28-32,-28 28-15,29 29 0,-29-29 16,0 0-16,28 29 0,-28-29 15,0 1-15,0-1 0,0 0 0,0 0 16,0 1-16,0-1 0,-28 0 0,28 0 16,-57 1-16,29-1 15,0-28-15,-1 0 16,1 0-16,0 0 0,-1-28 16,1-1-16,28 1 0,-28 0 15,28-29-15,0 29 0,0 0 0,0 0 16,0-1-16,0 1 0,0 0 0,0-1 15,28 29-15,-28-28 0,0 0 0,28 28 16,-28-28-16</inkml:trace>
  <inkml:trace contextRef="#ctx0" brushRef="#br2" timeOffset="97510.3157">6898 1046 0,'0'0'16,"0"56"-1,0-28-15,0 1 16,0 84-16,0-85 16,0 28-16,0 284 15,0-58 17,0 1-32,0-85 15,0-142 1,56-56 15</inkml:trace>
  <inkml:trace contextRef="#ctx0" brushRef="#br2" timeOffset="97802.1656">7124 1893 0,'28'29'31,"-28"27"-31,0-27 16,0-1-16,0 0 0,0 0 16,0 29-16,0-29 0,0 0 0,28 1 15,-28-1-15,0 0 0,0 0 0,0 1 16,29-29-16,-1 28 15,0-28-15,-28-57 16,28 57-16,-28-56 0,29 28 0,-29-1 16,28 1-16,-28-28 0,28 27 0,1 1 15,-29 0-15,0 0 0,28-1 0,0 1 16</inkml:trace>
  <inkml:trace contextRef="#ctx0" brushRef="#br2" timeOffset="98349.2922">7576 2261 0,'0'56'16,"28"-56"-16,-28 29 0,29-29 31,-29-29-16,28-84 1,-28 0 0,0 85-16,28-57 31,1 85-31,-1 0 16,28 85-1,1 28 1,28 28-1,-57-84 1,-28-29-16,0-56 16,0-29-1,0 29-15,0 0 0,0-29 16,0 29-16,0 0 0,0 0 0,0-1 16,0-27-16,0 28 0,28-1 15,-28 1-15,0 0 0,28 28 16,1 0-1,-1 28 1,0 0 0,-28 29-16,29-57 0,-29 28 15,28 0-15,-28 1 0,0-1 0,28 0 16,-28 29-16,0-29 0,0 0 0,0 0 16,0 1-16,0-1 0,0 0 0,0 0 15,0 1-15,0-1 16,28-28-16</inkml:trace>
  <inkml:trace contextRef="#ctx0" brushRef="#br2" timeOffset="98766.0246">8311 2402 0,'0'28'16,"28"-28"-16,-28-56 16,29 56-16,-29-28 0,28-29 15,-28 29-15,0-29 0,0 29 16,0 0-16,28-29 0,-28 29 0,0 0 15,0 0-15,29-1 0,-29 1 0,0 0 16,28 28-16,-28-29 0,28 29 0,-28-28 16,28 28-16,1 0 31,-29 57-31,28-57 0,-28 28 16,28 0-16,-28 1 0,28-1 0,-28 28 15,0-27-15,29-1 0,-29 0 0,0 0 16,28 1-16,-28-1 0,0 0 0,0 0 15,0 1-15,0-1 0,28-28 0,-28 28 16,0 0-16</inkml:trace>
  <inkml:trace contextRef="#ctx0" brushRef="#br2" timeOffset="99264.1511">8905 1978 0,'28'0'0,"0"29"15,29-29 1,-29 56-1,0 1 1,-28-29-16,29 57 16,-29-57-16,0 0 0,0 29 15,-57-1 1,29-28 0,-57-84-1,29-57 1,27-28-1,29 28 1,0 84-16,29-27 16,-29 27-16,28 29 0,-28-28 15,56 28 1,1 85 0,28 28-1,-29 0 1,29-28-1,0-85 1,28-57 0</inkml:trace>
  <inkml:trace contextRef="#ctx0" brushRef="#br2" timeOffset="102639.9965">10601 1922 0,'28'0'16,"-28"-57"-1,29 57 1,-86 0 31,0 0-47,1 57 15,28-57-15,-57 0 16,57 0-16,-1 28 0,1-28 16,0 0-16,0 0 0,-1 0 0,1 0 15,-57 0-15,57 0 16,0 0-16,-1 0 0,1 0 0,0 0 16,0 0-16,-1 0 15,29-28-15,-28 28 16,28-29-1,0 1-15,0 0 16,28 0-16,29-1 16,-29 1-1,0 0 1,1 28 0,-29 28 15,-57-28-31,29 57 15,-29-29-15,29 0 16,0 0-16,-1 1 16,1-29-16,28 28 0,-28-28 15,28 28-15,0 1 16,0-1 0,0 0-16,28 0 0,-28 1 15,57-29-15,-57 28 16,28-28-16,0 28 0,1-28 15,-1 0-15,0 0 16,0 0 0</inkml:trace>
  <inkml:trace contextRef="#ctx0" brushRef="#br2" timeOffset="103276.9664">10827 2430 0,'28'0'0,"-84"0"47,-1 0-47,29 0 0,0 0 16,-29 0-16,29 0 0,-29 0 16,1 0-16,28 0 0,-29 0 0,29 0 0,-29 0 15,1 0-15,28 0 0,-29 0 16,29 0-16,-29 0 0,29 0 0,-29 0 15,29 0-15,0 57 0,0-57 0,-1 0 16,1 0-16,0 0 16,28-57-16,0 29 15,0 0-15,56 28 16,-56-28-16,29-1 0,-29 1 16,56 0-16,-28 0 0,1 28 15,-29-29-15,28 29 0,0 0 16,-28 29 15,-28-29-31,28 56 16,-57-56-16,57 28 0,-28-28 0,28 29 15,-28-29-15,0 28 0,-1 0 0,1-28 16,28 28-16,-28-28 0,28 29 16,-29-29-16,29 28 15,0 0 1,0 1-16,57-29 15,-57 28-15,28 0 0,-28 0 16,29-28-16,27 57 0,-56-29 16,28 0-16,1 1 0,-1-1 0</inkml:trace>
  <inkml:trace contextRef="#ctx0" brushRef="#br2" timeOffset="104515.3726">1979 2572 0,'0'0'16,"-85"0"-1,-56 56 1,-57-27-1,0-29 1,170 0 0,-1 0-16,-112-29 15,113 29 1,56 0 15,29 0-31,-29-28 16,0 28-16,0 0 0,1-28 15,27 28-15,-28 0 0,1-28 16,27 28-16,1 0 0,-29 0 0,29-29 0,-1 29 16,57 0-1,-84 0-15,84 57 16,-57-29 0,-28 0-16,-28 1 15,0-1-15,0 0 0,-28 0 0,28 1 16,-56-1-16,56 0 0,-29 0 15,1 1-15,28-1 16,-28-28 0,84-57-1,-27 29 1,27-28-16,-56 27 0,28 1 16,1 0-16,-29 0 0,28-1 0,-28 1 15,28 0-15,-28 0 16,0-1-16,0 1 0,-56 28 0,56-28 15,-57-1-15,57 1 0,-28 0 0,0 0 16,-1-1-16,1 29 0,0-28 0,28 0 16</inkml:trace>
  <inkml:trace contextRef="#ctx0" brushRef="#br2" timeOffset="106455.2986">14983 8677 0,'28'28'0,"0"-28"16,1 28-16,-1-28 0,0 0 16,0 0-16,1 0 15,-1-28-15,0 28 16,0-28-16,1 28 15,-1 0-15,0 0 16,1 0-16,-1 0 0,0 0 0,0 28 16,1-28-16,-1 0 0,28 57 0,-27-57 15,27 0-15,-28 28 16,1-28-16,-1 28 0,0-28 0,1 28 0,-1-28 16,0 0-16,0 29 0,1-29 0,27 0 15,-28 28-15,29-28 0,-29 0 16,57 28-16,-57 0 0,1-28 0,-1 0 15,0 29-15,0-29 0,1 0 0,-1 28 16,0 0-16,0-28 0,-28 29 0,29-1 16,-1-28-16,0 28 0,-28 0 0,29 1 15,-1-1-15,-28 0 16,28-28-16,0 28 0,-28 1 0,29-29 0,-1 28 16,0 0-16,0 0 0,-28 1 15,29-1-15,-29 0 16,28 1-16,-28-1 15,0 0-15,0 0 0,0 29 16,0-29-16,0 0 0,0 1 0,0-1 16,-57 0-16,57 0 0,-28 1 0,28-1 15,-28 0-15,0 0 0,-1 1 0,1-1 16,0-28-16,0 28 0,-1 1 0,1-1 16,-29 0-16,29-28 0,-28 28 0,27 1 15,-27-1-15,28 0 0,-29-28 16,1 28-16,-1 1 0,0-29 0,1 28 15,-1-28-15,29 28 0,-28-28 16,-29 28-16,28-28 0,29 0 0,-29 0 16,29 0-16,-28 0 0,27 0 0,1 29 15,0-29-15,-29 0 0,29 0 0,0 0 16,-1 0-16,1 0 0,-28 0 16,-29 0-16,57-57 15,-1 57-15,1 0 16,0 0-16,-1 0 0,1-28 0,0 28 0,0 0 15,-29-57 1,29 57-16,-29-28 0,29 0 16,0 0-16,0 28 0,-1-29 15,1 29-15,28-28 16,-57 0-16,29 0 16,0 28-16,28-29 0,-28 29 0,28-28 15,-29 28-15,29-28 0,-28 28 0,0-29 16,0 1-16,-1 0 15,1 0-15,0 28 0,28-29 16,-29 29-16,29-28 0,-28 0 16,28 0-16,-28 28 0,28-29 0,-28 1 15,28 0-15,-29 0 0,29-1 16,-28 1-16,28 0 16,0 0-16,-28-29 15,28 0 1,0 1-16,0 28 0,-28-1 15,28 1-15,0 0 0,0 0 16,0-1-16,0 1 0,0 0 16,0 0-16,0-1 0,56 1 15,-56 0-15,0-1 0,28 1 16,1 0-16,-1 0 16,0-1-16,0-27 15,1 56 1,27-28-16,1-1 15,28-27 1,-29 56-16,-28-28 0,1 28 16,27 0-16,-27 0 0,-1-29 0,28 29 15,-27 0-15,-1 0 0,28 0 0,-27 0 16,27 0-16,-28 0 0,57 0 16,-28 0-16</inkml:trace>
  <inkml:trace contextRef="#ctx0" brushRef="#br2" timeOffset="107514.79">16396 9892 0,'0'28'16,"28"-28"-1,1 85 1,-29-56-16,113 112 0,-85-85 0,0 1 16,1-1-16,-1 1 0,0-1 0,0 29 15,1-28-15,-1 28 0,0-29 0,-28 29 16,29-29-16,-1 29 0,0 0 0,0-28 16,1 27-16,-1 1 0,85 141 15,-28 57 1,0-29-1,-57-169-15,28 169 16,-27-169-16,-29 0 0,0 0 0,28-29 0,-28 29 16,28 0-16,-28 0 0,0 0 15,28-29-15,-28 29 0,0 0 0,29-29 16,-29 29-16,0 0 0,0-29 0,0 29 16,0-28-16,0-1 0,28 29 0,-28-29 15,0 1-15,0 84 16,0-84-1,0-1-15,0 29 16,-57-28-16,57 56 0,0 0 0,0-85 16,-28 29-16,28-29 0,0 0 0,0 0 15,0 1-15,0-1 16,0 0-16,0 0 0,0 1 16,0-1-1,-28 0-15,28 0 16,0 1-1,0-1 1,0-85 15,28 29-31,0 0 16,-28 0 0,29-1-16,-1 1 15,0 0 1,1 56 15,-29 29-31,0-29 16,0 0-16,0 0 0,0 1 15,0-1-15,0 0 0,0 1 16,-29-1-16,29 0 16,-56-28-16,-1 0 15,1-56 1,27 56-1,29-29-15,-28 29 0,0-28 0,0 0 16,-1-1-16,29 1 0</inkml:trace>
  <inkml:trace contextRef="#ctx0" brushRef="#br2" timeOffset="108602.2386">16679 15884 0,'28'0'31,"-28"-28"-31,0 0 31,28 28-31,1 0 16,-29-29 0,28 29-16,0 0 15,1 0 16,-1 0-31,0 0 0,0 0 16,-28 29-16,29-29 0,-1 28 16,0-28-16,-28 28 0,28-28 15,-28 28-15,29-28 16,-29 29-16,0-1 16,0 29-1,0-29-15,-57 0 16,29 0-16,0 29 0,-57-1 15,57-27-15,-1-29 16,29 28-16,0 0 0,0 0 16,-28-28-16,28 29 0,0-1 15,0 0-15,0 0 16,0 1 0,0-1-1,28-28 1,-28 28-16,29-28 0,-1 0 15,0 0-15,0 0 16,1 0-16,27 0 0,-28 0 16,1 0-16,-1 0 0,0-28 0,0 28 15,1 0-15,-29-28 0,28 28 0,0 0 16,-28-29-16,29 29 0,-29-28 16,0 0-1,0 0-15,0-1 16</inkml:trace>
  <inkml:trace contextRef="#ctx0" brushRef="#br2" timeOffset="109146.9911">17584 16563 0,'28'0'16,"-28"28"-16,0 28 15,0-27-15,0-1 16,0 0-16,-28 0 0,28 1 15,-57-1-15,29-28 16,28 28-16,-29-28 0,1 0 16</inkml:trace>
  <inkml:trace contextRef="#ctx0" brushRef="#br2" timeOffset="109967.2222">18290 15488 0,'0'29'0,"-28"-29"62,28 28-62,-28-28 0,28 28 16,-29-28-16,29 29 0,-28-29 0,28 28 15,0 0-15,0 0 16,-28-28-16,28 29 0</inkml:trace>
  <inkml:trace contextRef="#ctx0" brushRef="#br2" timeOffset="110342.9679">18545 15460 0,'0'28'31,"0"1"-31,0-1 16,-29 57 0,-27-29-1,28-27 1,28-1 15</inkml:trace>
  <inkml:trace contextRef="#ctx0" brushRef="#br2" timeOffset="110795.1749">18827 15941 0,'29'0'0,"-58"0"0,58-29 31,-29 1-15,-29 28-1,1 0-15,-28 0 16,27 0-16,1 0 0,0 57 16,-1-29-16,1 0 15,0 1-15,28-1 16,0 0-16,-28 0 0,28 1 0,0-1 16,0 0-16,0 0 0,0 1 15,0-1-15,56 0 16,-56 0-16,28 1 0,1-1 15,-1 0-15,0-28 16,1 0-16,-1 0 0,0 0 16,0 0-16,1-28 0,-1 28 15,0-28-15</inkml:trace>
  <inkml:trace contextRef="#ctx0" brushRef="#br2" timeOffset="111315.3866">19025 16054 0,'57'0'15,"-29"28"1,0-28-16,-28 57 16,29-29-16,-29 0 15,28 0-15,-28 57 16,0-57-1,0 1-15,-28 55 16,-57-27 0,-28-29-1,84-28 1,-27 0 0,28-85-1,28 1 1,0 55-16,28-55 15,-28 55-15,0 1 0,28 0 16,0-29 0,1 57-16,-1 0 15,0 0 1,1 29-16,-1-1 16,-28 57-1,28-57-15,-28 57 16,0-57-16,0 0 0,28 29 15,-28-29-15,0 85 16,0-85-16,29 1 0,-29 27 16,28 1-1,0-57 1,0-29 0</inkml:trace>
  <inkml:trace contextRef="#ctx0" brushRef="#br2" timeOffset="111920.5948">19478 15997 0,'0'57'0,"0"-29"16,0 113-1,28 1 1,-28 56 0,-28-29-1,28-112-15,-29 84 16,29-113-16,0 29 0,0 112 31,-28-112-15,0-85 15,-1-85-15,1-85-1,28 28 1,0 114-16,0-142 16,0 113-16,0 28 0,85-197 31,-28 141-16,-1 56 1,1 57 0,-29 0-16,28 142 31,-56-114-31,29 0 0,-29 1 0,0-1 16,0 85-1,-85-28 1,57-57-1,-29-28 1,29-28-16,28-29 16,0 29-1,0-29-15</inkml:trace>
  <inkml:trace contextRef="#ctx0" brushRef="#br2" timeOffset="112197.229">20015 16110 0,'-29'29'16,"29"-1"-1,0 28-15,0-27 0,0 27 16,0-28-16,0 1 0,0-1 0,0 28 16,0-27-16,0-1 0,0 0 0,0 1 15,0-1-15,0 0 0,0 0 0,0 1 16,29-29 0</inkml:trace>
  <inkml:trace contextRef="#ctx0" brushRef="#br2" timeOffset="112566.3044">20184 15262 0,'0'85'0,"0"-57"16,0 114 0,0 84-1,0-170-15,0 312 31,0-312-31,0 29 0,29 0 16,-29 85 0,0-142-16,28 57 15,-28-57-15,28-28 16</inkml:trace>
  <inkml:trace contextRef="#ctx0" brushRef="#br2" timeOffset="112762.6544">20410 16223 0,'0'29'16,"-56"27"0,28-28-16,-114-28 31,86 29-31,28-29 0,-29 0 0,-56 0 31</inkml:trace>
  <inkml:trace contextRef="#ctx0" brushRef="#br2" timeOffset="113357.1124">20693 16195 0,'0'0'0,"28"0"0,1 0 16,-1 28-16,0-28 0,-28 29 16,85 55-1,-85-55-15,28-1 0,-28 57 32,0-57-32,-84 29 15,27-29-15,0 0 16,-56 0-16,57-28 15,28-84 1,-1 27 0,29-56-1,85 28 17,-57 29-32,1 56 15,-1 0 1,0 0-16,0 0 0,1 28 15,-1 0-15,-28 29 16,28 27 0,1-55-16,-29 27 0,28 142 31,-28-170-31,0 29 16,0-29-16,0 0 15,0 1 1</inkml:trace>
  <inkml:trace contextRef="#ctx0" brushRef="#br2" timeOffset="114183.2041">21089 15602 0,'0'-29'0,"0"1"15,0 56 17,0 29-17,0-1-15,0-27 16,0 27-16,0-28 0,0 142 16,0-113-16,0-1 0,0 1 15,0 27-15,0-27 0,0-1 0,0 1 16,0 28-16,0-29 0,0 1 0,0-1 15,28 1-15,-28-1 0,0-27 0,0 27 16,0-28-16,0 1 0,28-29 0,-28 28 16,0 0-16,29-28 15</inkml:trace>
  <inkml:trace contextRef="#ctx0" brushRef="#br2" timeOffset="114685.6841">21570 15375 0,'0'29'31,"0"-1"-31,0 0 15,0 0-15,-29 29 16,29-29-16,0 1 0,-28-1 0,28 0 0,0 0 16,-28 1-16,28-1 0,-29-28 0,29 28 15,0 0-15,0 1 16</inkml:trace>
  <inkml:trace contextRef="#ctx0" brushRef="#br2" timeOffset="114898.2156">21767 15460 0,'0'28'16,"-28"-28"-16,28 57 0,0-29 0,0 1 15,-28 27-15,28-28 0,0 1 16,0-1-16,-28 0 0,28 0 0,0 1 16,0-1-16,0 0 0</inkml:trace>
  <inkml:trace contextRef="#ctx0" brushRef="#br2" timeOffset="116238.9419">16481 15573 0,'-28'0'32,"-29"0"-17,29 0-15,0 0 16,-29 0-1,29 0-15,0 0 0,-1 0 0,1 0 16,0 29-16,0-29 0,-1 0 16,1 0-1,28 28 1,-28-28-16,28 28 16,-29 0-16,29 1 15,0-1-15,0 0 0,0 0 16,0 1-16,0 27 0,0-28 15,0 1-15,0 27 0,0-27 16,0 27-16,0 1 0,-28-1 0,28 1 0,0-29 16,0 28-16,0 1 0,0-1 15,-28-27-15,28 27 0,0-27 0,0-1 16,0 28-16,-28-27 0,28-1 0,0 0 16,0 0-16,0 1 0,-29-1 0,29 0 15,0 0-15,0 1 0,0-1 16,0 0-16,0 0 0,0 1 15,29-29-15,-1 28 16,0-28 0,0 0-1,1 0-15,-1 0 16,0 0-16,-28 28 0,29-28 16,-1 29-16,0-29 0,0 28 0,1-28 15,-1 0 1,0 0-16,0 0 15</inkml:trace>
  <inkml:trace contextRef="#ctx0" brushRef="#br2" timeOffset="117373.9568">22389 15658 0,'29'0'0,"-86"28"32,29-28-17,-29 0 1,29 0-16,0 0 15,-1 0-15,29-28 0,-28 28 16,56 0 31,29 28-31,-29 1-1,-28 27-15,0-28 0,29 1 16,-29-1-16,28 28 0,-28-27 0,0-1 15,0 29-15,28 27 16,-28 29-16,28-56 16,-28-29-16,0 29 0,0-29 0,29 0 0,-29 0 15,0 1-15,0 27 0,28-27 0,-28-1 16,0 0-16,0 0 0,0 1 0,28-1 16,-28 0-16,0 0 0,0 1 15,0-1-15,28 0 0,-28 0 16,0 1-16,0-1 15,29-28-15,-29 28 0,0 0 16,0 1-16,-57-29 31,1 0-31,27 28 16,1-28-16,-28 0 0,27 0 0,1 0 16,-29 0-16,29 0 0,0 0 0,0 0 15,-1 0-15,1 0 0,28 28 0,-28-28 16,0 0-1,-1 0 1</inkml:trace>
  <inkml:trace contextRef="#ctx0" brushRef="#br2" timeOffset="119014.4047">13909 16760 0,'0'29'0,"0"27"0,-29-28 16,29 1-16,0-58 62,29 29-62</inkml:trace>
  <inkml:trace contextRef="#ctx0" brushRef="#br2" timeOffset="119492.6405">14304 16676 0,'85'0'16,"-57"0"-16,1 0 0,-1 0 15,85-113 1,-56-114 0,-29 114-1,0-169 1,-28 225-16,0 1 0,0-86 31,-28 142-15,0 29-16,-29 197 31,29-170-31,-1 114 16,1 28-1,28-142-15,0 114 16,0-85-16,0-29 0,0-28 16,57 85-1,-1-113 1,-27 0-1</inkml:trace>
  <inkml:trace contextRef="#ctx0" brushRef="#br2" timeOffset="119789.7217">14898 16421 0,'141'0'31,"-141"28"-31,57 1 16,-29 56 0,-28-1-1,-28-27 1,28-29-16,-85 0 16,57 1-1,-57-29 1,28-85-1,29 0-15,28 0 16,0 57-16,0 0 0,0-1 16,57 1-16,-29-28 15,28 27-15</inkml:trace>
  <inkml:trace contextRef="#ctx0" brushRef="#br2" timeOffset="120094.5601">15492 16336 0,'-29'0'16,"-27"0"-1,28 0-15,-1 29 0,1-29 16,0 28-16,-1 28 15,1-56-15,28 57 16,-28 28 0,28-29-16,0-27 0,0-1 15,0 0-15,28 0 0,-28 1 16,57-29-16,-57 28 0,0 0 16,28-28-16</inkml:trace>
  <inkml:trace contextRef="#ctx0" brushRef="#br2" timeOffset="121348.1123">13060 15573 0,'0'29'0,"0"-1"16,0 28-16,0-27 16,0-1-16,0 28 0,0-27 0,0 27 15,0-28-15,0 29 0,0 0 0,0-29 16,0 28-16,0 1 0,0-29 0,0 29 16,0-1-16,0-28 0,0 29 0,0-29 15,0 29-15,0-29 0,0 29 0,0-29 16,0 0-16,0 0 0,0 1 15,0-1-15,29-28 16,-29-57 0,0 29-16,0 0 15,0 0-15,0-1 0,0 1 0,0 0 16,0-29-16,-29 29 0,29 0 0,0-1 16,-56 1-16,56 0 0,-28 0 15,-1-1-15,1 29 0,0-28 16,0 28-16,-1 0 15,29 57 1,-28-57-16,28 56 0,0-28 0,0 1 16,0-1-16,0 0 0,0 0 0,0 1 15,0 27-15,57-27 0,-57-1 16,28 0-16,0 0 16,0-28-16,1 0 15,-1 0-15,0 0 16,0 0-16</inkml:trace>
  <inkml:trace contextRef="#ctx0" brushRef="#br2" timeOffset="121773.6203">13598 16167 0,'0'0'16,"0"-28"0,-114-1 15,58 86-15,-1-1-16,57-27 0,-84 168 15,84-140 1,0 0-16,0 197 15,0-113 1,28-84 0,0 28 15,-28-57-31,0 141 16,0-140-1,0-1-15,0 28 0,-28-27 16,28-1-1,0-85 1</inkml:trace>
  <inkml:trace contextRef="#ctx0" brushRef="#br2" timeOffset="121944.0953">13541 16873 0,'0'29'0,"-28"-29"16,-29 0-16,-56-57 31,57 57-31,-29-141 16</inkml:trace>
  <inkml:trace contextRef="#ctx0" brushRef="#br2" timeOffset="123142.3992">23520 16280 0,'-56'-28'0,"27"-1"15,1 29-15,0 0 0,-1 0 16,86 29 31,-29-29-47,1 0 15,27 0-15,1 0 16,-29 0-16,0 0 0,29-57 0,-29 57 16,29-28-16,-1 28 0,1-28 0,-1 28 15,1-29-15,-1 1 0,1 28 16,84-28-16,-84 0 16,84 28-16,-84 0 0,27 0 0,-27 0 0,-1 0 15,-27 0-15,27 0 0,-28 0 16,29 28-16,-29-28 0,1 0 15,-29 28-15,28-28 0,-28 28 16,0 1 0,-57-1-1,29 0 1,28 0-16,-28-28 0,-1 29 0,29-1 16,-28 0-16,0 0 0,0 1 15,28-86 32,0 29-31,56 28-16,-56-57 0,0 29 0,28 28 0,-28-28 15,29 0-15,-29-1 0,28 1 16,0 0-16,-28 0 0,29-1 16,-29 1-16,0 0 0,0-1 15,0 1-15,0 0 0,0 0 16,0-1-16,-29 1 0,29 0 0,-56 0 15,56-1-15,-57 1 0,57-28 0,-28 27 16,0 1-16,-1 28 0,29-28 0,-28-1 16</inkml:trace>
  <inkml:trace contextRef="#ctx0" brushRef="#br2" timeOffset="124675.4819">25951 15347 0,'-28'0'16,"28"28"-16,-28-28 0,-1 57 15,1-29-15,0 0 16,0 1-16,-1-1 0,1 0 16,28 1-16,-28-29 0,28 28 15,0 0-15</inkml:trace>
  <inkml:trace contextRef="#ctx0" brushRef="#br2" timeOffset="124862.0163">26064 15432 0,'0'85'16,"0"-57"-1,-28 29-15,0 27 16,28-55-1</inkml:trace>
  <inkml:trace contextRef="#ctx0" brushRef="#br2" timeOffset="125278.8665">26206 15941 0,'28'28'0,"-56"-56"0,112 113 16,-55-85-16,-1 56 16,0-56-16,1 57 15,-29-29-15,28 0 0,-28 29 16,0 56-1,0-85-15,0 57 16,-28-57-16,28 0 16,-57 1-16,29-1 15,-57 0 1,57 0-16,-1-28 0,-55-56 16,55 28-1,1-227 1,28 227-16,28-113 15,29 28 1,-1 56 0</inkml:trace>
  <inkml:trace contextRef="#ctx0" brushRef="#br2" timeOffset="125725.973">26771 15234 0,'0'0'0,"0"57"31,0-29-31,0 85 16,0 28 0,0-112-16,0 197 31,0 0-16,0-85-15,0-84 0,0 27 0,0 171 16,0-29 0,0-141-1,0-57 1,28-56 0,29-114-1,-57 114 1</inkml:trace>
  <inkml:trace contextRef="#ctx0" brushRef="#br2" timeOffset="125911.752">27054 16223 0,'-57'-28'16,"29"28"-1,-29 0-15,29 0 0,-85 0 16,85 0-16,0 0 16,-1 0-16,29 28 15</inkml:trace>
  <inkml:trace contextRef="#ctx0" brushRef="#br2" timeOffset="126386.2746">27167 15206 0,'0'0'0,"-28"-28"16,28 56-1,0 141 1,0-27 0,0-86-1,0 142-15,0-113 16,0 0-16,0 84 0,0-84 0,0 169 16,0-169-16,0-28 15,28 56-15,-28 28 16,28-113-1,0-84 1</inkml:trace>
  <inkml:trace contextRef="#ctx0" brushRef="#br2" timeOffset="126553.9287">27365 16280 0,'0'0'16,"-113"28"-1,0 0 1,28-28 0,56 0-1</inkml:trace>
  <inkml:trace contextRef="#ctx0" brushRef="#br2" timeOffset="127081.8963">27676 16026 0,'84'113'16,"-55"-85"0,-29 0-16,28 29 15,-28 112 1,0-141 0,-28 1-16,-29 27 15,57-27-15,-28-29 0,-57 28 16,57-56-1,0-114 1,28 114-16,0-113 16,0 112-16,0-27 15,0-1-15,56 1 16,-28 28 0,1 28-1,-1 0 1,0 56-16,0 114 15,1-1 1,-1-56 0,-28-84-16,28 27 15,1-28-15,-1 1 16,0-29 0,0 0-16,-28-57 15</inkml:trace>
  <inkml:trace contextRef="#ctx0" brushRef="#br2" timeOffset="127590.1003">28043 15884 0,'0'28'0,"0"1"16,28 27-16,-28 57 16,29-56-16,-29 84 15,28 29 1,-28-85 0,28-29-1,-28-169 16,29 85-31,-29-114 16,0 114 0,28 0-16,-28 0 0,0-1 15,28 29 1,-28 85 0,28-28-16,-28-29 15,0 0-15,0 0 0,29 1 16,-29-1-16,28-28 15,0 28 1,0-28-16,1-56 16,-1 27-1,-28 1-15,28-28 0,-28 27 0,0 1 0,0 0 16,28-29-16,-28 1 16,0 28-16,0-1 0,0 1 0,0 0 0,0 0 15,29 28-15</inkml:trace>
  <inkml:trace contextRef="#ctx0" brushRef="#br2" timeOffset="128149.2965">28750 16026 0,'0'56'0,"28"-56"15,-28 28-15,28 1 0,-28-1 16,29 0-16,-29 0 0,0 1 16,0-1-16,28 0 0,-28 0 0,0 1 15,0-1-15,0 28 0,0-27 0,0-1 16,0 0-1,0 29-15,0-29 16,-28-28-16,28 28 0,-57-28 16,29 0-16,0 0 15,28-28-15,-29 28 0,29-56 16,-28 27-16,28 1 16,0 0-16,0-1 0,0 1 15,0 0-15,0 0 0,28 28 16,-28-29-16,57 1 15,-1-28-15,-27 27 16,-1 29-16,0 0 16,1 0-1,-1 29 1,0 27 0,-28-28-16,0 1 0,28-1 0,-28 0 15,29 29-15,-29-29 0,0 0 0,0 1 16,28-1-16,-28 0 0,0 0 0,28-28 15,-28 29-15,28-29 16</inkml:trace>
  <inkml:trace contextRef="#ctx0" brushRef="#br2" timeOffset="128450.0997">29230 15488 0,'0'57'15,"0"-29"-15,29 29 0,-29-29 0,28 29 16,-28-1-16,28 1 0,-28-1 0,29 1 16,-29-1-16,0-27 0,28 27 0,-28-28 15,28 1-15,-28-1 0,0 0 16,28-28 0,-28-28-16</inkml:trace>
  <inkml:trace contextRef="#ctx0" brushRef="#br2" timeOffset="128674.4245">29598 15488 0,'0'57'15,"0"-29"-15,57 114 16,-1-58 0,-56 29-16,0-56 0,0 28 15,28-57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18T00:14:47.0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2318 10260 0,'28'0'31,"-28"28"-31,0 0 31,0 0-15,-28-28 0,28 57-1,0-29-15,0 29 16,0 28-16,0-57 0,28 0 0,-28 0 16,0 1-16,29-29 0,-29 28 0,28 0 15,-28 0-15,0 1 0,28-1 0,-28 0 16,28 0-16,1 1 0,-29-1 15,0 0-15,28-28 0,-28 29 0,0-1 16,28-28-16,1 28 0,-1 0 16,-28 1-16,28-29 0,-28 28 0,28-28 15,1 28-15,-1-28 0,-28 28 16,28-28-16,0 0 0,1 0 16,-1 29-16,0-29 0,0 0 15,29 28 1,56 0-1,-28-28 1,28 28-16,-56-28 0,-1 0 0,-28 0 16,1 29-16,27-29 0,-28 0 0,1 0 15,27 0-15,-28 0 0,1 0 0,-1 0 16,29 28-16,-29-28 0,0 0 0,29 0 16,-29 0-16,28 0 0,-27 0 0,-1 0 15,29 0-15,-29 0 0,28 0 0,-27 0 16,27 0-16,1 0 0,-1 0 0,1 0 15,-1 0-15,1 0 0,-1 0 0,1 0 16,28 0-16,-29 0 0,1 0 0,-1 0 16,29 0-16,-28 0 0,-1 0 0,29 0 15,-28 28-15,-1-28 0,29 0 16,-29 0-16,1 0 0,0 0 0,27 0 16,-27 0-16,-1 0 0,1 0 0,-1 0 15,1 0-15,-29 0 16,85-28-16,29 0 15,-114 28-15,29-29 0,-29 29 0,0 0 16,0 0-16,1 0 0,-1-28 0,0 28 16,0 0-16,1 0 0,27 0 0,-28-28 15,1 28-15,-1 0 0,0 0 0,1 0 16,27 0-16,-28-28 0,1 28 0,27 0 16,-28 0-16,29 0 0,-29 0 15,29 0-15,-29 0 0,29 0 0,-1 0 16,-28 0-16,29 0 0,-1 0 0,1 0 15,0 28-15,-29-28 0,28 0 0,1 0 16,-1 0-16,1 0 0,-29 0 0,29 0 16,-1 0-16,-27 0 0,27 0 0,-28 0 15,1 0-15,-1 0 0,0-28 0,0 28 16,1 0-16,-1 0 0,0 0 16,1 0-1,-1 0 63,0 0-62,-28 28 15,28-28-15,1 0 15,-1 0-15,0 28 15,-28 0-15,28-28-1,-28 29-15,0-1 16,0 0-1,29-28-15,-29 28 0,0 1 16,0-1 0,28-28-16,-28 28 0,0 1 15,28-1 1,-28 0 0,0-56 62,57 28-78,-57-28 15,0-1-15,28 29 0,-28-28 16,28 0-16,1 28 16,-29-29-16,28 29 0,-28-28 0,0 0 15,28 28-15,-28-28 0,0-1 16,28 29-16,-28-28 15,29 28-15,-29-28 16,28 0-16,-28-1 16,28 29-1,-28-28 1,28 28-16,-28-28 16,29 28-1,-1 0 1,0 0-16,1-28 15,-1 28 1,28 0-16,-56-29 0,29 29 16,-1 0-16,0 0 15,0 0-15,1 0 0,-1 0 0,0 0 16,1 0-16,-1 0 0,0 0 16,0 0-16,1 0 0,-1 0 0,-28 29 15,28-29-15,0 0 0,1 0 0,-1 0 16,0 0-16,0 0 15,1 0-15,-29-29 0,28 29 0,0 0 16,1 0-16,-1 0 16,0 0-16,0 0 0,1 0 0,-1 0 15,0 0-15,0 0 0,1 0 0,-1 0 16,0 0-16,1 0 0,-1 0 0,0 0 16,0 0-16,29 0 0,-29 0 15,0 0-15,29 0 0,-29 0 0,1 0 16,-1 0-16,0 0 0,0 0 15,1 0-15,-1 0 0,0 0 16,0 0-16,1 0 16,-1 0-16,0 0 15,0 0-15,-28 29 0,29-29 0,-1 0 16,0 0-16,1 0 0,-1 0 16,0 0-16,0 0 0,1 0 0,-1 0 15,0 0-15,0 0 0,1 0 16,-1 0-16,0 0 0,1 0 0,-1 0 15,0 0-15,0 0 0,1 0 0,-1 0 16,0 0-16,0 0 0,1 0 16,-1 0-16,0 0 15,0 0-15,1 0 0,-1 0 16,-28-29-16,28 29 0,1 0 16,-1 0-16,0-28 0,0 28 15,1-28-15,-1 28 0,0-28 0,0 28 16,1 0-16,-1 0 0,0-29 0,29 29 15,-29 0-15,0 0 0,1 0 0,-1 0 16,0 0-16,0 0 0,29 0 0,-29 0 16,0 0-16,1 0 0,-1-28 0,0 28 15,1 0-15,-1 0 0,0 0 0,0 0 16,1 0-16,-1 0 0,28 0 16,-27 0-16,-1 0 0,0 0 0,1 0 15,-1 0-15,0 0 0,0 0 0,1 28 16,-1-28-16,0 0 0,0 0 0,1 29 15,-1-29-15,0 0 0,0 0 16,1 0-16,-1 0 0,0 28 0,1-28 16,-1 0-16,0 0 0,0 0 15,1 0-15,-1 0 0,0 0 0,0 0 16,1 0-16,-1 0 0,0 0 16,1 0-16,-1 0 0,0 0 15,0 0-15,1 0 0,-1 0 0,0 0 16,0 0-16,1 0 0,-1 0 0,0 0 15,0 0-15,1 0 0,-1-28 0,0 28 16,29 0-16,-29 0 0,0 0 0,1 0 16,-1 0-16,0-29 0,29 29 0,-29 0 15,0 0-15,1 0 0,-1 0 0,28 0 16,-27 0-16,-1 0 0,0 0 0,29 0 16,-29 0-16,0 0 0,29 0 0,-29 0 15,0 29-15,1-29 0,27 0 0,-28 0 16,1 0-16,-1 28 0,0-28 0,29 0 15,-29 0-15,0 0 0,1 0 0,-1 0 16,0 0-16,0 0 16,1 0-16,-1 28 0,0-28 0,0 0 15,1 0-15,-1 0 0,28 0 0,-27 0 16,-1 0-16,0 28 0,1-28 0,-1 0 16,0 0-16,29 0 0,-29 29 0,0-29 15,0 0-15,29 0 0,-29 28 0,1-28 16,-1 0-16,28 28 0,-27-28 0,-1 0 15,28 0-15,-27 0 0,-1 28 0,28-28 16,-27 0-16,-1 0 16,57 0-16,-57 0 0,0 0 0,29 0 0,-29 0 15,0 0-15,29 0 0,-29 0 16,1-28-16,27 28 0,1 0 0,-29-28 16,28 28-16,-27 0 0,27-28 0,-28 28 15,29 0-15,-29-29 0,1 29 0,-1-28 16,0 28-16,0 0 0,1 0 15,-29-28-15,28 28 0,0 0 0,0 0 16,1-28-16,-1 28 16,-28-29-16,28 29 15,-28-28-15,0 0 16,0-1 0,29 29-16,-29-28 15,0 0-15,0 0 0,0-1 16,0 1-16,0 0 0,0 0 15,0-1-15,0-27 0,-29 28 16,29-1-16,-28 1 0,28 0 0,-57 28 16</inkml:trace>
  <inkml:trace contextRef="#ctx0" brushRef="#br0" timeOffset="1397.6645">7209 12125 0,'-29'0'16,"-27"0"-16,28-56 15,-1 56-15,1-29 0,0 29 0,-29-28 16,29 28-16,0-28 0,-29 28 0,29-29 16,0 29-16,-1 0 0,1 0 0,0 0 15,0 0-15,-1 0 16,1 29-16,28-1 15,0 0 1,0 1-16,0-1 0,0 0 16,0 0-16,0 1 0,28-1 0,-28 28 15,0 1-15,0-29 0,29 29 16,-29-1-16,0 1 0,0-1 0,0 1 16,0 28-16,0-29 0,28 1 0,-28-1 15,0 1-15,0-1 0,0 1 0,0-29 16,0 29-16,0-29 0,0 0 0,0 0 15,0 1-15,0-1 0,28 0 16,-28 0-16,28-28 16,1 0-1</inkml:trace>
  <inkml:trace contextRef="#ctx0" brushRef="#br0" timeOffset="1913.7903">6728 11955 0,'-28'-28'0,"-29"0"15,29 28-15,0 0 0,-57-28 16,57-1 0,-29 29-16,-169 0 15,169 0 1</inkml:trace>
  <inkml:trace contextRef="#ctx0" brushRef="#br0" timeOffset="2534.6597">7322 12719 0,'28'-57'31,"0"29"-31,1 28 16,-29-28-16,56 28 15,-28 84 1,-28-55-16,0 27 16,0-28-16,-56 85 15,56-84-15,-28-29 16,-29 56-16,0-56 16,1 0-1,-1-85 1,29-56-1,28 113 1,28-85 0,-28 85-16,57 28 15,28 0 1,-29 28 0,29 141-1,-57-27 1,-28-114-16,29 113 15,-29-84-15,0-29 0,0 57 16,0-57-16,28 57 16,-28-57-16,28-28 15</inkml:trace>
  <inkml:trace contextRef="#ctx0" brushRef="#br0" timeOffset="3308.3421">7887 11984 0,'0'0'0,"0"-29"0,0 86 47,0-29-31,0 1-16,0 27 0,0-28 0,0 1 0,0 27 16,0 1-16,0-29 0,28 28 15,-28 1-15,0 28 0,29 28 16,-29-57-16,0 1 0,0 28 0,28-29 15,-28 1-15,0-1 0,0-27 0,0 27 16,0-28-16,28 1 0,-28-1 0,0 0 16,0 0-16,0 1 0,0-58 47,0 1-47,0 0 15,-28 0-15,28-1 0,0 1 16,0 0-16,0 0 0,0-1 15,0 1-15,0-29 0,28 1 16,0 28-16,1-1 16,-1 29-16,0 0 15,1 29-15,-1 27 16,-28 1-16,28-29 16,-28 0-16,0 1 0,0-1 0,0 0 15,28 0-15,-28 1 0,0-1 16,0 0-16,0 0 0,0 1 0,0-1 15,0 0-15,-28 0 16,-28 1-16,27-29 16,1 0-16,0 0 0,-1 0 15,1-29-15,0 29 0,28-28 16,-28 28-16,28-56 0,-29 27 0,29 1 16,0 0-16,0 0 0,0-1 0</inkml:trace>
  <inkml:trace contextRef="#ctx0" brushRef="#br0" timeOffset="3831.5682">8424 12040 0,'0'0'0,"0"-28"0,0-29 16,0 29-1,0 56 17,0 29-32,0 0 0,0-29 15,0 28-15,0 1 0,0-1 0,0 1 16,0-1-16,0 29 0,0-28 0,29 28 15,-29-29-15,0 29 0,0 0 0,0-29 16,0 1-16,28-1 0,-28 1 16,0-1-16,0-27 0,0-1 0,0 0 0,0 0 15,0 1-15,0-1 0,0 0 16,28 0-16,0-28 31,-28-28-31,29 0 16</inkml:trace>
  <inkml:trace contextRef="#ctx0" brushRef="#br0" timeOffset="4433.4873">8820 12634 0,'0'0'0,"28"0"15,1 56-15,-29-27 16,28 55 0,0 1-1,-28 28 1,0 0-1,0-84-15,-113-1 32,85-28-32,-1 0 15,1 0 1,-28-57 0,27 1-16,29 28 0,0-29 15,0-84 1,29 112-16,55-55 31,-55 55-31,-1 29 16,29 0-1,-57 29-15,28 27 16,0-28-16,-28 1 0,28 27 16,1 29-1,27 0 1,-28-57-1,-28 0-15,85 57 16,-56-57-16,27 29 16,1-29-1,-29-28 1</inkml:trace>
  <inkml:trace contextRef="#ctx0" brushRef="#br0" timeOffset="5576.3748">5456 14104 0,'28'-29'16,"-28"86"15,0-29-31,0 0 0,-28 29 0,28-1 16,0 1-16,0-1 0,0 1 15,0 28-15,0-29 0,0 29 0,0 0 16,0-29-16,0 29 0,0-28 0,28 28 16,-28-29-16,0 1 0,0-1 0,29-28 15,-29 29-15,0-29 0,0 29 16,0-29-16,0 0 0,28-28 0,-28-56 31,0-1-15,0 1-16,0-1 0,0 1 0,-28-1 0,28-28 15,0 29-15,0-1 0,0-28 0,-29 1 16,29 27-16,0-28 0,0 29 16,0-29-16,0 28 0,0 1 0,0-1 15,0 1-15,57-1 0,-57 29 0,28 0 16,-28 0-16,28-1 0,-28 1 0,29 0 15,-1 28-15,-28-28 0,28-1 0,0 1 16,1 0-16,-1 28 16,-28-29-16,28 29 0,0 0 0,1 0 15,-29 57-15,28 28 16,-28-57-16,28 29 0,-28-1 0,29 29 16,-29-29-16,0 29 0,28-28 15,-28 28-15,28-1 0,-28 1 0,0 0 16,0 0-16,0-1 0,0-27 0,0 28 15,0-29-15,0 1 0,-28 56 16,28-85-16,-28 0 0,28 1 16,-57-1-16,29 0 0,-29-28 0,29 28 0,0-28 15,-29 0-15,29 0 0,0 0 0,-29 0 16,29-28-16,0 28 0,-29-56 0,29 27 16,-1-27-16,1 28 0,0-29 0,28 29 15,-28 0-15,28-29 0,0 29 0</inkml:trace>
  <inkml:trace contextRef="#ctx0" brushRef="#br0" timeOffset="6413.1045">6361 14782 0,'0'-28'0,"0"-1"16,56 29 31,-56 29-32,28-29-15,-28 28 16,29-28-16,-29 56 0,0-27 16,28-1-16,-28 0 0,0 0 15,0 1-15,0-1 0,0 0 0,0 1 16,0-1-16,0 0 0,-28-28 15,28 28-15,0 1 0,-29-29 0,29 28 16,-56 0-16,28-28 16,-1 0-16,1 0 15,0 0-15,28-28 16,-28 28-16,28-28 0,-29-1 16,29-27-16,-28 28 0,28-1 15,0 1-15,0 0 0,0-1 0,0-27 16,0 28-16,0-1 0,28 1 0,-28 0 15,0 0-15,57-1 0,-29 1 16,0 0-16,1 28 16,-29-28-16,28 28 0,0 0 15,0 0-15,1 56 16,-1-28-16,0 1 16,-28-1-16,0 0 0,0 0 0,28 29 15,-28-29-15,0 0 0,0 1 0,0-1 16,0 29-16,29-29 0,-29 0 0,0 29 15,0-29-15,0 0 0,0 29 0,0-29 16,0 0-16,0 29 0,0-29 0,28-28 16,-28 28-16,0 0 0,0 1 15,28-29-15,1 0 16</inkml:trace>
  <inkml:trace contextRef="#ctx0" brushRef="#br0" timeOffset="6897.4644">6813 13934 0,'0'-57'0,"-28"86"32,28 27-17,0-27-15,0 27 0,0 1 0,0-1 16,0 1-16,0-1 0,56 29 16,-56-29-16,0 29 0,0-28 0,28 28 15,-28-1-15,0 1 0,0-28 0,0 27 16,0-27-16,0 28 0,0-29 15,29 1-15,-29 56 0,0-57 16,0 1-16,0-29 0,0 0 0,28 1 0,-28-1 16,0 0-16,28-28 0,1 0 15</inkml:trace>
  <inkml:trace contextRef="#ctx0" brushRef="#br0" timeOffset="7100.2757">7096 14867 0,'0'-29'0,"-57"29"15,1 0-15,-29 57 16,56-57 0,-84 56-16,85-27 15,-28-1 1</inkml:trace>
  <inkml:trace contextRef="#ctx0" brushRef="#br0" timeOffset="7725.1709">7322 14895 0,'0'0'0,"0"-28"15,28-1-15,0 29 16,29 0-1,28 29 1,-57 55 15,0-27-31,-28 84 16,-56-112-16,27 27 16,-27 1-1,-114-29 1,142-28-1,0 0-15,-1-57 0,1 29 16,0 28-16,28-28 16,0-113-1,28 84 1,29-56 0,-1 56-1,-28 57-15,29 0 16,-29 0-1,1 29-15,27 55 16,-28 30 0,29-30-1,-1 29 1,29-56 0,28-29-1,0-28 1,-28-56-1</inkml:trace>
  <inkml:trace contextRef="#ctx0" brushRef="#br0" timeOffset="8274.3281">9103 13991 0,'56'-29'16,"-112"58"-16,141-58 0,-57 29 16,-85 0-1,29 0 1,-29 0-16,29 0 0,0 0 16,-29 0-16,29 0 0,-28 0 0,27 0 15,1 0-15,0 0 0,-1 0 0,1 0 16,0 0-16,0 0 0,-1 0 0,1 0 15,28 57-15,-28-29 16,28 0-16,0 1 0,0-1 16,0 28-16,0-27 0,0-1 0,0 28 15,0-27-15,0 27 0,0 1 0,0-1 16,0 57 0,0 29-16,28-86 0,-28 1 0,0 27 0,0-27 15,0 28-15,0-29 0,0 1 0,0-1 16,0 1-16,28-1 0,-28 1 0,0-1 15,0 1-15,0-29 0,0 1 16,0-1-16,29 0 0,-29 0 0,0 1 16,28-29-1</inkml:trace>
  <inkml:trace contextRef="#ctx0" brushRef="#br0" timeOffset="8452.8189">8905 15008 0,'0'-28'16,"0"-1"-16,-57 29 0,1 0 15,-57 0 1,-29 0 0,58 0-1</inkml:trace>
  <inkml:trace contextRef="#ctx0" brushRef="#br0" timeOffset="8872.5361">9103 14669 0,'0'-28'16,"0"56"-16,0-28 31,28 0-31,-28 56 16,28-27-16,-28-1 0,0 0 15,0 0-15,0 1 0,29-1 0,-29 28 16,0-27-16,0-1 0,0 29 0,0-29 16,0 0-16,0 29 0,0-29 0,0 0 15,0 0-15,0 1 0,0-1 16,-29-28 0,29-57-1,0 1-15,0-1 0,0 29 16,0-28-16,0-1 0,0 29 0,0-29 15,0 29-15,29-29 0,-29 29 0,56 0 16,-56 0-16,28-1 0,1 29 0</inkml:trace>
  <inkml:trace contextRef="#ctx0" brushRef="#br0" timeOffset="10382.3918">9612 14838 0,'28'29'15,"0"-29"-15,-28 28 0,28-28 0,-28 28 16,29 0-16,-29 1 16,28-29-16,-28 28 0,0 0 15,0 1-15,0-1 16,0 0-1,0 0-15,-28-28 0,28 29 0,-29-29 16,29 28-16,-56-28 0,56 28 0,-28-28 16,-1 0-16,1 0 0,0 0 15,-1 0-15,1 0 0,0-28 16,0 28-16,-1-28 0,1-1 16,28 1-16,-28 0 0,28 0 0,0-1 15,0 1-15,0 0 0,0-1 16,0 1-16,0 0 0,28 0 0,-28-1 15,57 29-15,-29-28 16,0 28-16,0 0 16,1-28-16</inkml:trace>
  <inkml:trace contextRef="#ctx0" brushRef="#br0" timeOffset="10572.5424">9696 14782 0,'0'28'16,"0"0"-1,29 1-15,-1 55 16,-28 30 15,28-1-15,-28-85-16,28 85 0,-28-85 16,29 0-16,-29 1 0,0-1 15,28-28-15</inkml:trace>
  <inkml:trace contextRef="#ctx0" brushRef="#br0" timeOffset="11154.3538">9979 15347 0,'0'0'15,"0"-28"1,0-29 0,0 29-16,0-113 15,0 84-15,0 29 0,28-170 16,29 85 15,-1 85-31,29 84 31,-56 29-31,-1-57 16,0 114-16,0-86 16,-28-27-16,29 55 0,-29 29 31,0-84-31,28-1 0,-28-85 31,0 1-31,0 28 0,0-29 16,0 29-16,0-29 0,0 29 0,0 0 15,0-1-15,0-27 0,28 28 0,-28-1 16,0 1-16,28 0 0,-28 0 0,0-1 16,29 1-16,-1 28 15,0 0 1,0 0-16,-28 28 0,29 29 16,-29-29-16,28 0 0,-28 29 15,0-29-15,28 0 0,-28 1 0,29 27 16,-29-27-16,0-1 0,0 0 0,28 0 15,-28 1-15,0-1 0,0 0 0,28-28 16,-28 28-16,0 1 0,0-1 16,28-28-1</inkml:trace>
  <inkml:trace contextRef="#ctx0" brushRef="#br0" timeOffset="11540.2249">10799 14980 0,'0'56'15,"28"-56"-15,29 29 16,28-1 0,-1-28-1,1 0 1,-28-57-1,-29 1 1,-28-29 0,-85 57-1,-56 28 1,56 84 0,0 1-1,85 28 1,0 0-1,85 0 17,28-28-17,-28-57 1,-29-28-16,-27 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18T00:15:27.9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21937 10316 0,'0'28'0,"0"1"15,0-1 1,0 0-16,0 0 16,0 1-16,0-1 15,0 0-15,0 1 16,0-1-16,0 0 0,0 0 16,0 1-16,28-1 0,-28 0 0,0 0 15,29 1-15,-29-1 16,28 0-16,-28 0 0,0 1 0,28-1 15,-28 0-15,28 1 16,-28-1-16,29-28 0,-29 28 16,28-28-16,0 0 15,-28 28-15,28-28 0,1 0 16,-1 0-16,0 0 16,1 0-16,-1 0 0,0 0 15,0 0-15,57 0 16,-57 0-16,1 0 0,-1 0 0,28 0 15,-27 0-15,-1 0 0,0 0 0,1 0 16,-1 29-16,0-29 0,0 0 0,1 0 16,-1 0-16,0 0 0,0 0 0,1 0 15,-1 0-15,0 0 0,29-57 0,-29 57 16,0 0-16,1-28 0,27 28 0,-28 0 16,1-28-16,-1 28 0,0 0 15,29 0-15,-29-29 0,0 29 0,1 0 16,27 0-16,-28 0 0,1-28 0,-1 28 15,0 0-15,0 0 0,1 0 0,-1 0 16,0 0-16,1 0 0,-1 0 0,0 0 16,0 0-16,1 0 0,-29-28 0,28 28 15,0 0-15,0 0 0,1-29 0,-1 29 16,0 0-16,0-28 16,1 28-16,-29-28 0,28 28 15,0-28 1,1 28-1,-1 0 1,-28 56 31,28-28-31,-28 1-16,0-1 15,0 0 1,0 1-16,28-29 0,-28 28 0,0 0 15,29 0 1,-29 1-16,28-1 16,-28 0-1,28-28-15,-28 28 16,28-28-16,1 0 16,-1 0-1,0 0-15,1 0 16,-1 29-1,0-29-15,0 0 0,1 0 16,-1 0-16,0 0 0,0 0 16,1 0-16,-1 0 0,0 0 0,0 0 15,1 28-15,-1-28 0,0 0 16,57 28-16,-57-28 16,1 0-16,27 0 0,-28 0 0,1 0 15,-1 0-15,0 0 0,1 0 0,-1 0 16,28 0-16,-27 0 0,-1 0 15,0 0-15,0 0 0,29-28 0,-29 28 16,0 0-16,1 0 0,27 0 0,-27 0 16,-1 0-16,0 0 0,0 0 0,1 0 15,-1 0-15,0 0 0,0 0 0,1 0 16,-1 0 0,0 0-16,1 0 15,-1 0-15,0 0 0,0 0 16,1 0-16,-1 0 15,0 0-15,29 0 16,-29 0-16,0 0 0,0 0 16,1 0-16,-1 0 15,0 0 1,1 0 0,-1 0-16,-28 28 15,28-28-15,0 0 0,1 0 16,-1 0-1,0 0-15,0 0 0,1 0 16,-1 0-16,0 0 16,1 0-1,-29-28 48,0-29-48,0 29-15,0 0 0,0 0 0,0-1 16,0 1-16,0-85 16,0 56-16,0 29 15,0 0-15,0 0 0,28 28 0</inkml:trace>
  <inkml:trace contextRef="#ctx0" brushRef="#br0" timeOffset="899.3773">23605 12295 0,'28'0'0,"-28"-29"16,-28 29-1,-29 0 1,29 0-16,0 0 0,0 0 16,-29 0-16,29 0 0,-1 0 0,-27 0 15,28 29-15,-1-29 0,1 0 0,0 28 16,0-28-16,-1 56 0,1-27 16,28-1-16,-28 0 0,28 1 0,0-1 15,0 0-15,0 0 0,0 1 0,0-1 16,0 0-16,28 0 0,-28 1 0,57-1 15,-57 0-15,56-28 0,-28 28 0,1 1 16,-1-1-16,0 0 0,0-28 16,29 28-16,-29-28 0,29 0 0,-29 0 0,29 29 15,-29-29-15,28 0 0,-27 0 16,-1 0-16,0-57 0,1 57 0,-1-28 16,0 28-16,0-28 0,-28-1 0,29 1 15</inkml:trace>
  <inkml:trace contextRef="#ctx0" brushRef="#br0" timeOffset="1244.63">24029 12295 0,'0'0'0,"28"0"0,57 84 16,-57-55-16,29 27 15,28 29 1,-29 0 0,-56-29-1,0-27-15,0 55 16,-28-27-16,28-29 0,-141 57 31,56-85-15,0-85-1,57-84 1,28 84-16,0 57 16,84-85-1,-84 84-15,29 1 16</inkml:trace>
  <inkml:trace contextRef="#ctx0" brushRef="#br0" timeOffset="1510.4187">24651 11814 0,'-28'0'16,"28"57"-16,-29 27 15,29 58 1,0 27 15,-28 58-15,0-1-1,28-142-15,0 1 32</inkml:trace>
  <inkml:trace contextRef="#ctx0" brushRef="#br0" timeOffset="1880.78">24792 12408 0,'28'28'16,"-28"0"-1,0 1-15,0-1 16,0 0-16,0 0 16,0 1-1,0-1-15,0 57 16,-28-1 0,28-27-16,0-1 0,0-27 0,28-29 15,-28 28-15,29-28 0,-1 28 16,0-28-16,1 0 15,-1 0-15,0-56 0,0 27 16,1-27 0,-29 28-16,28-1 0,-28 1 0,0 0 0,0 0 15,28-1-15,-28 1 0,0 0 16</inkml:trace>
  <inkml:trace contextRef="#ctx0" brushRef="#br0" timeOffset="2419.9229">25301 12945 0,'0'-57'31,"0"1"-15,0 27-16,28 1 0,-28 0 16,29-29-1,-1 29-15,0-57 16,0 57 0,29 0-1,-29 28-15,0 113 0,-28-85 0,0 29 16,0-29-16,29 0 0,-29 0 15,0 1-15,0-1 0,0 0 0,0 0 16,0-84 15,0 28-15,0-1-16,0 1 0,28-28 0,-28 27 16,0 1-16,0 0 0,28 0 0,-28-1 15,0 1-15,29 0 0,-29 0 16,28 28-16,0 0 15,0 0-15,-28 28 16,29-28-16,-29 28 0,28-28 16,-28 57-16,0-29 0,28 0 0,-28 0 15,0 1-15,0-1 0,28 0 16,-28 0-16,0 1 0,0-1 0,0 0 16,29-28-16,-29 28 0,0 1 15,28-29 1</inkml:trace>
  <inkml:trace contextRef="#ctx0" brushRef="#br0" timeOffset="2795.8575">25895 12916 0,'28'29'0,"-28"-1"16,57-28-1,-29-57 1,-28 29-16,56-85 16,-56 85-1,0 0-15,29-1 0,-29 1 0,0 0 0,28-57 16,0 57 0,-28 0-1,28 28 1,1 84-1,-1 58 1,0-29 0,0-29-1,1 30 1,-29-143 15,28 29-31,-28-56 16</inkml:trace>
  <inkml:trace contextRef="#ctx0" brushRef="#br0" timeOffset="3326.5094">26715 12436 0,'0'28'31,"56"85"-15,-56-84-16,28 55 16,1-55-16,-29 27 15,-57 29 1,1-57-1,-29-84 1,56 27 0,-55-140-1,84 141-15,0-57 16,28 0 15,-28 57-31,141-29 16,-112 57-1,-1 0-15,28 85 16,1 56 0,-29 1-1,29-29 1,27-29 0,1-55-1,-28-29 16,-29-57-31,0 57 0,1 0 16</inkml:trace>
  <inkml:trace contextRef="#ctx0" brushRef="#br0" timeOffset="13562.7055">24623 14245 0,'0'-57'0,"0"1"0,-57 28 0,57-1 0,-28-27 15,0 28-15,-1-1 0,1 1 16,-29 0-16,29-1 0,0 29 0,0-28 0,-29 28 16,29 0-16,0-28 0,-1 28 0,1 0 15,0 0-15,-1 0 16,29 56-16,-28-56 0,28 57 0,0-29 16,0 1-16,0 27 0,0-28 0,0 29 15,57-1-15,-57 1 0,0-1 0,28 1 16,-28-1-16,0 1 0,28 0 0,-28-1 15,0 1-15,0-1 0,0-28 0,0 29 16,0-29-16,0 0 0,0 1 0,-56-1 16,56 0-16,-29 0 0,-27 1 15,28-29-15,-1 0 0,1 0 16,0 0-16,0 0 0,-1 0 16,1-29-16,0-27 0,0 56 15,28-28-15,-29 28 0,29-57 0,-28 57 16,28-56-16,0-1 15,0 29-15</inkml:trace>
  <inkml:trace contextRef="#ctx0" brushRef="#br0" timeOffset="13946.3745">24566 14556 0,'57'85'16,"-29"-57"0,0 0-16,0 0 0,29 1 15,28-1 1,0-28 0,-29-85-1,-56 57 1,28 28-16,-28-113 15,-56 113-15,56-28 0,-198 28 32,113 56-17,29 57 1,56 57 0,56-57-1,29-28 1,28-57-1,-56-28 1</inkml:trace>
  <inkml:trace contextRef="#ctx0" brushRef="#br0" timeOffset="14273.4367">25386 14556 0,'0'0'0,"0"56"16,28-27 0,-28 27-16,0-28 0,0 57 15,0-57-15,0 57 16,0-28-16,0-1 16,0 1-1,0-114 16,0 1-31,0-57 16,0 56 0,85-141-1,-85 170-15,85-28 16,0-1 0,-57 57-16</inkml:trace>
  <inkml:trace contextRef="#ctx0" brushRef="#br0" timeOffset="14471.7698">25810 14641 0,'0'28'16,"0"0"-16,0 0 0,-57 85 31,57-56-31,0 84 31,0-112-31,0-1 0,0 0 16,57 0-16</inkml:trace>
  <inkml:trace contextRef="#ctx0" brushRef="#br0" timeOffset="14907.3867">26375 14895 0,'113'28'16,"0"-56"-1,-84 28-15,-29-28 0,0-85 31,-85 56-15,57 57-16,-114-28 31,114 28-31,0 0 0,-57 141 16,57-28 0,28 0-1,84-28 16,-55 0-31,-1-57 16,57 0-16,-85 1 16,28-29-16,57 0 15,-57 0 1,0-29 15</inkml:trace>
  <inkml:trace contextRef="#ctx0" brushRef="#br1" timeOffset="19748.8081">24707 13764 0,'29'0'15,"-1"0"-15,-28-28 16,28 28-16,0 0 0,1 0 16,-29-28-16,28 28 0,0 0 0,1 0 15,-1 0-15,0 0 0,0 0 0,1 0 16,-1 0-16,0 0 0,29 0 0,-1 0 16,-27 0-16,27 0 0,85 28 15,-84-28-15,-1 28 16,-27-28-16,27 0 0,1 29 0,-1-29 0,1 28 15,-29 0-15,29-28 0,-1 28 0,1 1 16,-29-1-16,29-28 16,27 57-16,-27-29 0,-1 0 0,-27 0 0,27 1 15,-27-1-15,27 0 0,-28 0 16,1 1-16,27-1 0,-28 0 0,1 0 16,-1-28-16,29 29 0,-29-1 0,0-28 15,0 28-15,1 0 0,27-28 0,-28 29 16,1-1-16,-1-28 0,0 28 0,0 1 15,1-1-15,-1-28 0,0 28 0,1 0 16,-1 1-16,0-29 0,0 28 0,1 0 16,-1 0-16,0 1 0,-28-1 0,28 0 15,1 0-15,-29 1 0,28-1 0,0 0 16,-28 0-16,29 1 16,-29-1-16,0 0 15,28-28-15,-28 29 0,0-1 0,0 0 0,0 0 16,0 1-16,0-1 15,0 0-15,0 0 0,-28 1 0,28-1 16,0 0-16,-29 0 0,29 1 0,-28-1 16,28 0-16,-28 29 15,-1-29-15,29 0 0,-28-28 0,0 29 0,28-1 16,-28 0-16,-1 0 0,1 1 0,0-1 16,0 0-16,-1 0 0,1 1 0,0-29 15,-29 28-15,29 0 0,0 0 16,-29 1-16,29-1 0,-29 0 0,29-28 15,-28 29-15,27-1 0,-27 0 0,-1-28 0,29 28 16,-29 1-16,1-29 0,28 28 16,-29 0-16,0-28 0,1 0 0,-1 28 15,1-28-15,-1 0 0,1 0 0,-1 29 16,1-29-16,-1 0 0,-28 0 0,29 0 16,-1 0-16,-28 0 0,29 0 0,-29 0 15,29 0-15,-29 0 0,28 0 0,-28 0 16,29 0-16,-29 0 0,29 0 0,-29 0 15,28 0-15,1 0 0,-1-29 0,29 29 16,-29 0-16,29 0 0,-28-28 0,27 28 16,-27 0-16,27 0 0,1 0 15,-28-28-15,27 28 0,1-28 0,0 28 16,0-29-16,-29 29 0,29-28 0,-1 0 16,1 28-16,0-28 0,0-1 0,28 1 15,-29 28-15,1-28 0,0-1 0,0 29 16,-1-28-16,1 0 0,0 28 0,0-28 15,-1-1-15,1 1 0,0 28 0,-1-28 16,1 0-16,0 28 0,0-29 0,28 1 16,-29 0-16,1 0 0,0 28 0,28-29 15,-28 1-15,-1 0 0,1-1 16,0 1-16,28 0 16,-29 0-16,29-1 0,-28 29 15,28-28-15,0 0 0,-28 0 0,28-1 16,0 1-16,-28 0 15,28-29-15,0 29 0,0 0 16,0 0-16,0-1 0,0 1 16,0 0-16,0-1 0,0 1 0,0-28 15,0 27-15,0 1 0,0 0 16,0 0-16,0-1 0,0 1 0,0 0 16,28 28-16,-28-28 0,0-1 0,28 1 15,-28 0-15,57 28 0,-57-28 0,28-1 16,0 1-16,-28 0 0,29-1 0,-1 29 15,0-28-15,0-28 16,1 56-16,-29-29 0,28 1 0,0 28 16,-28-28-16,28 0 0,1 28 0,-29-29 15,28 29-15,0-28 0,1 0 16,-1 0-16,0 28 0,-28-29 16,28 29-16,1-28 0,-1 0 15,0 28-15,29-57 16,-29 29-16,0 28 0,0 0 15,1-28-15,-1 28 0,0 0 16,1-29-16,-1 29 16,0 0-16,0-28 0,1 28 0,-1 0 0,0 0 15,0 0 1,29-28-16,56 28 16,0 0-1,-85 0-15,1 0 0,-1 0 0,0 0 16,0 0-16,29 0 15,-29 0-15,1 0 0,-29 28 0,28-28 16,0 0-16,0 0 16,1-56-1,-29-29-15</inkml:trace>
  <inkml:trace contextRef="#ctx0" brushRef="#br1" timeOffset="22395.9738">7718 13962 0,'56'-28'0,"-28"28"0,1 0 16,-1 0-16,0 0 0,0-28 15,1 28-15,-1 0 16,57 0-16,-57-29 0,0 29 16,1 0-16,55-28 15,-55 28-15,-1 0 16,0-28-16,29 28 0,-29 0 0,29 0 16,-29 0-16,0 0 0,29 0 0,-29 0 15,28 0-15,-27 0 0,27 0 0,-28 0 16,29-28-16,-29 28 0,29 0 0,-29 0 15,29 0-15,-29 0 0,28 0 0,1 0 16,0 0-16,-1 0 0,1 0 0,-1 0 16,1 0-16,-1 0 0,86 28 15,-86-28-15,114 56 16,-142-56-16,29 0 0,-1 29 16,-28-29-16,29 0 0,-1 28 0,-27-28 15,27 28-15,-27-28 0,-1 29 16,28-29-16,-27 28 0,27 0 0,-28 0 0,1 1 15,-1-1-15,28 28 0,-27-27 16,-1-1-16,0 0 0,1 0 0,-1 1 16,0-1-16,0 0 0,1 0 0,-1 1 15,0-29-15,0 28 0,1 0 0,-29 1 16,28-29-16,0 28 0,1 0 0,-29 0 16,28-28-16,0 29 0,-28-1 0,28 0 15,1 0-15,-29 1 0,28 27 0,-28-28 16,28 1-16,-28-1 0,0 0 0,28 0 15,-28 1-15,0-1 0,0 0 0,0 1 16,0-1-16,0 0 0,0 0 0,0 1 16,0-1-16,0 0 0,0 0 0,0 1 15,0-1-15,0 0 0,0 0 16,0 1-16,0-1 0,0 0 0,0 0 16,0 1-16,0-1 0,-28 0 0,28 1 15,0-1-15,-28 0 0,28 0 0,0 1 16,0-1-16,-28 0 0,-1 0 0,29 1 15,0-1-15,-28 0 0,28 0 0,-28 1 16,0-1-16,28 0 0,-29 1 0,1 27 16,28-28-16,-28 1 0,-1-1 0,1 0 15,28 0-15,-28 1 0,-29 27 16,29-28-16,0 1 0,0-1 16,-1-28-16,-27 28 0,27 0 0,1 1 15,0-1-15,-29 0 0,29 1 0,0-29 0,-29 28 16,1 0-16,-1 0 0,1-28 15,-1 29-15,-28-1 0,29-28 0,-29 28 16,28 0-16,-27-28 0,-1 29 16,0-29-16,-56 28 15,56-28-15,-56 28 0,56 0 0,0 1 0,28-29 16,-27 28-16,27-28 0,-28 0 0,29 28 16,-1-28-16,-28 28 0,29-28 0,-29 0 15,28 29-15,-27-29 0,-1 0 0,0 0 16,0 0-16,0 0 0,-28 0 0,29 0 15,-30 0-15,1 0 0,29 0 16,-1 0-16,-28 0 0,28 0 0,0 0 16,29 0-16,-29-29 0,28 29 0,-28-28 15,29 28-15,-1-28 0,1 28 0,-1-28 16,1 28-16,-1-29 0,1 1 0,27 0 16,-112-29-1,113 57-15,-29-28 0,29 0 0,0 0 0,-1 28 16,1-29-16,-28 1 0,27 28 0,1-28 15,0 28-15,-1-28 0,-27-1 16,28 29-16,-1-28 0,1 0 0,0 28 16,0-29-16,-1 1 0,1 28 0,-28-28 0,27 0 15,1-1-15,0 1 0,-1 28 16,1-28-16,0 0 0,0-1 0,-1 1 16,1 0-16,0 28 0,28-28 0,-28-1 15,-29-27-15,29 28 0,-1-1 16,1 1-16,0 0 15,28-1-15,-28 29 0,-1-28 0,29 0 16,-28 28-16,28-28 0,0-1 0,-28 1 16,0 0-16,28 0 0,0-1 15,-29 29-15,29-28 0,0 0 0,-28 0 16,28-1-16,0 1 16,-28 0-16,28-1 0,0 1 15,-28 0-15,28 0 0,0-1 16,0 1-16,-29 0 0,29 0 15,0-1-15,0 1 0,0 0 16,-28 0-16,28-1 0,0 1 16,0 0-16,0 0 0,-28-1 0,28 1 15,0 0-15,0-1 0,0 1 16,0 0-16,0 0 0,0-1 16,0 1-16,56 0 0,-56 0 15,0-1-15,0 1 0,29 0 16,-29-29-16,0 29 15,28 0-15,0 0 0,0-1 16,-28 1-16,29 0 16,27-1-16,-56 1 15,28 28-15,1-28 0,-1 28 16,0-28-16,0-1 0,1 29 16,-1-28-16,0 0 0,1 0 15,-1 28-15,0-29 0,0 29 0,1-28 16,-1 28-16,-28-28 0,56 28 0,-27 0 15,-1-28-15,0 28 0,1 0 16,-1-29-16,0 29 0,0 0 0,29-28 16,-29 28-16,0 0 0,1-28 0,27 28 15,-28 0-15,29 0 0,-29-28 0,1 28 16,27 0-16,-28-29 0,29 29 0,-29-28 16,0 28-16,29 0 0,-29-28 0,1 28 15,27 0-15,-28 0 0,1-29 0,-1 29 16,0 0-16,29 0 0,-29 0 0,0 0 15,29-28-15,-29 28 0,0 0 0,29 0 16,-29 0-16,0 0 0,1 0 0,27-28 16,-28 28-16,1 0 0,-1 0 0,0 0 15,1 0-15,27-28 0,-28 28 0,1 0 16,27 0-16,-28 0 0,29 0 16,-29 0-16,29 0 0,-29 0 0,85 0 15,-56 0-15,-29 28 16,0-28-16,29 0 0,-29 28 0,0-28 15,1 0-15,27 28 0,-28-28 0,1 29 16,27-29-16,-28 0 0,29 0 0,-29 0 16,29 28-16,-29-28 0,0 0 0,1 0 15,27 0-15,-28 0 0,1 0 0,-1 0 16,0 0-16,0 0 0,1 0 0,-1-28 16,0 28-16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18T00:22:08.1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31690 1583 0,'56'0'0,"-27"0"0,-1 0 0,0 0 0,1 0 0,-1 0 15,-85 0 1,1 0 0,-1 28-16,29-28 0,-29 28 15,1-28-15,-1 28 0,1-28 0,28 29 16,-29-29-16,29 0 0,-29 28 0,29-28 16,0 0-16,-1 0 0,1 0 15,113 0 1,-85-28-1,28 28-15,29 0 0,-29-29 0,0 29 16,1 0-16,27-28 0,-28 28 0,1 0 16,-1-28-16,0 28 0,0 0 15,-28 56-15,0-27 16,0-1-16,0 28 0,-56-27 16,56-1-16,-28 28 0,28-27 0,-57 27 15,57-27-15,-28-1 0,28 0 0,-28-28 16,28 28-16,-29 1 15,29-1-15,57 0 16,-1 0-16,1-28 16,-29 29-16,29-29 0,-29 0 0,28 28 15,-27-28-15,-1 0 0,29 0 0,-29 0 16,0 0-16,0 0 0,1 0 16</inkml:trace>
  <inkml:trace contextRef="#ctx0" brushRef="#br0" timeOffset="936.7737">31690 2430 0,'28'0'16,"0"0"-16,-28 29 31,-28-29-15,28 28-16,-28-28 0,28 28 15,-28-28-15,-1 0 16,1 29 0,0-29-16,56 0 62,0 0-31,1 0 1,-58 0 93,1 0-110,-28 0-15,27 0 16,-27 0 0,28 0-16,-1 28 15,29 0-15,-28-28 16,28 28-16,0 1 15,0-1 1,0 0-16,57-28 0,-57 28 0,28 1 16,0-29-16,-28 28 15,28-28-15,1 0 0,-1 0 16,-28 28-16,28-28 0,0 0 16,1 0-16,-1 0 0,0 0 15,-28-28 16,0 0-15</inkml:trace>
  <inkml:trace contextRef="#ctx0" brushRef="#br0" timeOffset="1201.5426">32284 2402 0,'0'0'0,"56"0"0,1 0 15,-57 28 1,-29 1-1,-84-1 1,85 0-16</inkml:trace>
  <inkml:trace contextRef="#ctx0" brushRef="#br0" timeOffset="2354.6081">31379 2996 0,'0'0'16,"28"28"-16,1-28 15,-1 0-15,28 0 16,57 0 0,-56 0-16,28 0 15,-57 0-15,0 0 0,-28 28 31,-56 1-31,56-1 0,-57 0 16,57 0-16,-85 1 0,57-1 16,0-28-16,0 28 0,-1-28 0,1 0 15,0 0-15,56 0 47,0 0-47,29 0 16,-57 57-16,28-57 0,29 28 15,-57 0-15,28-28 0,-28 28 16,28-28-16,-28 29 0,0-1 16,-56-28-1,56 28-15,-57-28 0,29 0 16,0 29-16,-1-29 0,1 0 16,0 28-16,0 0 15,28 0-15,0 1 16,0-1-16,0 0 0,56-28 15,-56 28-15,28-28 0,-28 29 0,29-29 16,27 28-16,-28-28 0,1 0 16,-1 0-16,0 0 0,0 0 15,-28-28 1,0-1 0,-56 29-16,28-28 15,-29 0-15,29 28 0,0 0 16,-1 0-16,1 0 0,0 0 15,0 0-15,28 56 0,-29-56 16,29 29-16,0-1 0,0 0 16,0 0-16,0 1 0,0-1 15,29 0-15,-29 0 16,56-28-16,-28 29 0,1-29 16,-1 28-16,0-28 15,0 0-15,1 28 0,-1-28 16,-28 29-1,28-29-15,-84 28 16,27-28 0,29 28-16,-28-28 0,28 28 15,-56-28-15,27 0 0,1 0 0,0 29 16,0-29-16,-1 0 16,29 28-1,29 0 1,-1 0-1,28 1-15,1-1 16,-29 0-16,0-28 0,-28 28 16,29 1-16,-1-1 0,-28 0 15,28 1-15,-28 55 16,0-55-16,0-1 16,0 0-16,-28-28 0,28 28 15,0 1 1,0-1-1,0 0-15,0 0 16,28 1-16,-28-1 0,0 0 16,0 0-16,0 1 15,-56-29-15,56 28 0,-29-28 16,1 28-16,0-28 0,0 0 16,-1 0-16,1 0 0,0-56 15,0 27-15,-1-27 16,29 28-16,0-1 0,0 1 15,0 0-15,0 0 0,0-1 0,0 1 16,29 0-16,-1 0 16,28 28-16,1 56 15,-1-56-15,-27 57 0</inkml:trace>
  <inkml:trace contextRef="#ctx0" brushRef="#br0" timeOffset="2648.7748">31888 5200 0,'0'-56'16,"0"28"0,-28-57-16,-1 85 15,29-28-15,-28 28 16,0 56-16,28 29 16,0-57-16,0 0 15,-29 57-15,1 28 16,0-28-1,-29-28 1,1-29 0,-1-85-1,1-28 1,28 1 0</inkml:trace>
  <inkml:trace contextRef="#ctx0" brushRef="#br0" timeOffset="3286.0066">30927 1950 0,'56'0'16,"-112"0"-16,-29 28 15,-226 29 1,56-1 0,58-56-1,112-28 1,141 0 0,-27 0-1,140 28 1,-141 0-16,170 0 15,-169 0-15,27 0 16,-28 28-16,1 57 16,-29-57-16,0 0 0,-57 85 15,-56 85 1,0-28 0,28-57-1,57-85 1</inkml:trace>
  <inkml:trace contextRef="#ctx0" brushRef="#br0" timeOffset="3438.6689">30305 2600 0,'0'-28'0,"0"56"0,28-84 0,-28-29 16,0 28-16,0 29 0,0-57 15,0 57-15,-28-85 16,28 28-1,0 57 1</inkml:trace>
  <inkml:trace contextRef="#ctx0" brushRef="#br0" timeOffset="4158.3441">30785 2713 0,'29'0'0,"-58"0"0,58 28 16,-29 1 0,-57-1-16,-141 28 15,0 1 1,57 0 0,84-1-1,29-28-15,28 29 16,0-29-16,0 0 0,170 114 31,-57-86-15,-85-56-1,0 0 1,-28-28 0,-56 28-16,28-57 15,-29 57-15,29-28 16,-29 28-1,29 85 1,28 0 0,56 0-1,-27-57-15,27 57 16,-27-57-16,-1 0 0,0 29 16,29 27-1,-29-27 1,-85-1-1,-27-27 1,-1-29 0,28-85-1,1 0 1,56 0 0,56 1-1,1 27 1,-1 57-1,-27 0-15,-1 57 16,0-1-16,-28-28 0,0 1 16,-56 168-1,27-55 1,1-57 0,0-57-1,28-85 1</inkml:trace>
  <inkml:trace contextRef="#ctx0" brushRef="#br0" timeOffset="4388.491">31238 3815 0,'0'0'0,"-57"29"16,-197 84-1,-29-28 1,85-1 0,142-55-16,-58 27 15,86-56-15,0 28 16,28-84 0</inkml:trace>
  <inkml:trace contextRef="#ctx0" brushRef="#br0" timeOffset="4684.4971">30446 3872 0,'0'28'0,"28"57"16,-28-57-16,0 85 16,29-84-16,-29 27 0,0 29 15,28 56 1,-28-28-1,0-28 1,-28-28 0,-29-29-16,29-28 15,0 0-15,-1 0 16,29-28-16,-28-57 16,0-56-1,28 27 1,85 58-1,-57 56-15</inkml:trace>
  <inkml:trace contextRef="#ctx0" brushRef="#br0" timeOffset="5025.4977">30616 4720 0,'-29'56'0,"58"-112"0,-171 169 16,114-113-16,-28 0 15,-1 0-15,-28-28 32,113 28-17,1 0 1,27 0-16,1 28 0,-29-28 16,0 28-16,1 0 0,-1-28 15,0 29-15,0-1 16,1-28-16,-29 28 0,0 1 15,0-1-15,0 0 16,-29 0-16,-27 1 16,28-1-16,-29-28 15,57 28-15,-28-28 0,0 28 16,-1-28-16,29 29 16,0-1-1</inkml:trace>
  <inkml:trace contextRef="#ctx0" brushRef="#br0" timeOffset="5281.7717">30418 5342 0,'85'28'16,"-170"-56"-16,226 112 16,-113-84-16,1 29 0,-1-1 0,0 0 15,1 1 1,-29 27 0,-57-28-16,57 1 15,-141-29 1,112 0-16,-84-85 31,85 28-15,28 1-1,57-1 1,-1 57 0,1 0-16,-29 0 15</inkml:trace>
  <inkml:trace contextRef="#ctx0" brushRef="#br0" timeOffset="5620.7557">30870 5935 0,'-28'-56'31,"28"27"-31,-28 29 16,-1 0-1,1 0 1,28 29-16,-28-29 0,0 0 0,28 56 16,-29-56-16,1 29 0,0-29 0,28 28 15,-29-28-15,1 28 0,0-28 0,0 28 16,-1-28-16,1 0 0,28 29 15,-28-29-15,0 0 16,28-57-16,0 29 16,-29 28-16,29-57 0,0 29 0,0 0 15,0-1-15,0 1 0,0 0 16,0 0-16,57-1 0</inkml:trace>
  <inkml:trace contextRef="#ctx0" brushRef="#br0" timeOffset="6164.0331">32708 1780 0,'56'-56'0,"-112"112"16,197-169-16,-113 113 16,-169 198-1,-142 198 1,-226 197 0,-141 29 15,311-283-31,-424 368 15,621-594 1,29-28-16,-509 311 16,566-340-1,-114 29-15,170-57 16,-28-28 0,28-28-16,85-29 0,-29 29 15,1-28-15,84-57 0</inkml:trace>
  <inkml:trace contextRef="#ctx0" brushRef="#br0" timeOffset="6585.2556">33188 4918 0,'0'0'0,"-28"-57"16,-170-112 0,113 84-16,-113-85 15,85 57-15,-452-367 31,-85-29-31,480 368 16,29 28-16,-623-566 16,454 340-1,168 169 17,57 114-32,-56-1 15,141 29 1,-28 28-16,84 0 31,86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18T00:23:59.7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14361 16026 0,'28'0'16,"0"0"-1,-28-29 1,0 1-16,-28 28 15,-28 0-15,56-28 0,-57 28 16,29 0-16,-1 0 0,1 0 0,0 0 16,0 0-16,-1 0 0,1 56 0,0-56 15,0 29-15,-1-29 0,1 28 0,0 28 16,28-27-16,0-1 16,0 0-16,0 0 0,0 1 0,28 27 15,-28-28-15,57 1 0,-29-1 16,28 0-16,-27 0 0,27 1 0,-28-1 15,29 0-15,-29 1 0,29-1 0,-1 0 0,-27-28 16,27 28-16,-28 1 0,1-1 16,-1 0-16,0 0 0,-28 1 0,0-1 15,0 0-15,0 29 0,-28-1 16,28 1-16,-57-29 0,1 0 0,28 1 16,-1-1-16,-27-28 0,-1 28 0,29-28 15,-29 0-15,1 28 0,-1-28 0,1 0 16,-1 0-16,29 0 0,-28-56 0,27 56 15,-27-57-15,27 57 0,1-28 16,0 28-16,28-57 0,-28 57 0,28-28 16,-29 28-16</inkml:trace>
  <inkml:trace contextRef="#ctx0" brushRef="#br0" timeOffset="7426.8264">16311 15969 0,'57'28'0,"-29"-28"0,29 29 0,-29-1 16,0 0-16,1 0 0,-1-28 15,0 29-15,0 84 16,-197 0 0,84-57-1,28-56-15,29 0 0,-28 0 0,27 0 0,1 0 16,-28-28-16,27 28 0,29-85 15,-28 29-15,0 27 0,28-27 0,0-1 16,0 1-16,0-1 0,0 29 0,0-29 16,56 29-16,1 0 0,-29 28 15,29 0-15,-1 0 0,-28 0 0,29 28 16,-1-28-16,1 57 0,-29-57 0,29 56 16,-29-56-16,0 29 0,1-1 0,-1 0 15</inkml:trace>
  <inkml:trace contextRef="#ctx0" brushRef="#br0" timeOffset="7763.7987">16481 16365 0,'0'0'0,"28"56"16,85 1 0,-28 56-1,0 56 1,-57 1-1,-84-29 17,-57 1-32,0-86 15,84-56 1,-112 0-16,113-56 16,-1 56-16,-55-113 0,55 84 15,-27-112-15,28 84 16,28-84-16,28 0 15,113 84 1,-56 57 0</inkml:trace>
  <inkml:trace contextRef="#ctx0" brushRef="#br0" timeOffset="10035.6696">18743 15828 0,'0'56'15,"0"1"-15,0-29 16,0 0-16,28 29 0,-28-29 0,0 29 15,0-1-15,28 1 0,-28-1 0,0 1 16,0-1-16,0 1 0,28-1 16,-28-27-16,0 27 0,0-28 0,29 1 15,-29-1-15,0 0 0,0 0 16,28-28-16,-28 29 0,28-29 0</inkml:trace>
  <inkml:trace contextRef="#ctx0" brushRef="#br0" timeOffset="10245.767">19167 15799 0,'28'-28'0,"0"85"15,0 27-15,1 227 16,27 57-1,-28-86 1,-28-197 0</inkml:trace>
  <inkml:trace contextRef="#ctx0" brushRef="#br0" timeOffset="10834.3933">21174 15884 0,'0'0'16,"28"-28"-16,0 28 0,-28 56 16,0 1-16,0 113 15,0 112 1,-28 142 15,28-367-31,0 84 16,0-113-1,28-28-15</inkml:trace>
  <inkml:trace contextRef="#ctx0" brushRef="#br0" timeOffset="11074.9575">21937 15743 0,'0'0'0,"28"56"16,-28 142-1,0 57 1,0 56 0,0-85-1,0-142 1</inkml:trace>
  <inkml:trace contextRef="#ctx0" brushRef="#br0" timeOffset="11324.4252">22078 16506 0,'-28'0'0,"0"0"16,28 28-16,-85 57 15,-28-28 1,56-1 0,1-56-1,28-56-15,-29-57 16,57-1 0,-28-27-1,28 28-15</inkml:trace>
  <inkml:trace contextRef="#ctx0" brushRef="#br0" timeOffset="12027.8305">23379 16393 0,'0'28'16,"0"0"-1,28-28 17,0 0-17,1 0 1</inkml:trace>
  <inkml:trace contextRef="#ctx0" brushRef="#br0" timeOffset="12196.9157">23972 16421 0,'29'57'0,"-29"-29"15,0 0 1,28-28 0,0 0-16,29 29 15,-29-29-15</inkml:trace>
  <inkml:trace contextRef="#ctx0" brushRef="#br0" timeOffset="12339.8931">24905 16336 0,'29'0'0,"-58"0"0,58 29 0,27-1 16,-28-28-1,1 0 1,-1 0-16</inkml:trace>
  <inkml:trace contextRef="#ctx0" brushRef="#br0" timeOffset="17073.2534">13598 17778 0,'0'28'15,"-29"-28"1,-84 0 0,57 0-16,27 0 0,-27 0 15,28 0-15,-29 0 0,29 0 0,0 0 16,-1 0-16,1 0 0,0-28 0,-1 28 16,29-28-1,57 28 1</inkml:trace>
  <inkml:trace contextRef="#ctx0" brushRef="#br0" timeOffset="18186.1348">13880 17580 0,'0'-28'16,"-28"28"31,28 56-47,0-27 15,0-1-15,0 28 0,-28-27 0,28 27 16,0-28-16,0 29 0,0-29 0,0 29 16,0-1-16,0-27 0,0 27 0,0 1 15,0-29-15,0 0 0,0 29 0,0-29 16,0 0-16,0 0 0,0 1 16,28-29-1,0 28-15</inkml:trace>
  <inkml:trace contextRef="#ctx0" brushRef="#br0" timeOffset="18582.1545">14219 17750 0,'29'-29'0,"-58"58"0,114-58 16,-56 29-16,-1 0 0,28 57 15,29-29 1,28 57 0,-84-57-1,-29 0-15,0 86 16,0-86-16,0 28 16,0-27-16,-57 55 15,57-55-15,-57-1 0,1 0 16,-57 0-1,0-28 1,84-28 0,-55-141-1,84 112-15,-29 29 0,29 0 16,57-142 0,-29 85-1,0 85-15,86-28 16,-86 28-16,0 0 15</inkml:trace>
  <inkml:trace contextRef="#ctx0" brushRef="#br0" timeOffset="20613.9001">15746 18032 0,'28'0'16,"-28"-28"0,0 0 15,-56 28-31,27-29 0,-27 29 16,28-28-16,-1 28 15,1 0-15,0-28 0,0 28 0,-1 0 16,29-28-1,-56 28-15,56-29 16</inkml:trace>
  <inkml:trace contextRef="#ctx0" brushRef="#br0" timeOffset="21233.1504">16368 17721 0,'28'0'0,"0"0"16,1 0-16,-1 0 0,0-28 0,1 28 16,-1 0-16,0 0 0,0 0 0,29 0 15,-29 0-15,0 0 0,1 0 0,-1 0 16,-28 28-16,28-28 15,-28 57-15,0-29 16,0 0-16,0 1 0,-56-1 0,56 0 16,-57 0-16,1 1 0,27-1 0,-27-28 15,-1 28-15,1 1 0,27-29 0,-27 0 16,28 0-16,-1 0 0,-27 0 0,28-57 16,-1 57-16,29-28 0,-28 28 15,28-57-15,-28-28 16,28 57-16,0 0 0,0 0 0,56 28 0,1-29 15,-1 29-15,-27 0 16,-1 0-16,0 57 0</inkml:trace>
  <inkml:trace contextRef="#ctx0" brushRef="#br0" timeOffset="21565.0069">16594 18117 0,'28'28'0,"29"-28"16,-29 29-1,0-29-15,1 28 16,-1 0-16,-28 0 16,28 1-16,-28 27 15,0-28-15,0 1 16,-28 84-1,-29-85-15,29 0 16,-170 1 0,170-29-16,-29-29 0,1-56 15,-1-84 1,57-29 0,170 142-1,-142 56-15</inkml:trace>
  <inkml:trace contextRef="#ctx0" brushRef="#br0" timeOffset="22154.929">18290 17863 0,'29'0'16,"-29"-29"-16,-57 29 15,29 0 1,-29 0-16,-84-28 16,56 28-16,57-28 15,-1 28-15,-27-28 16,28-1-16</inkml:trace>
  <inkml:trace contextRef="#ctx0" brushRef="#br0" timeOffset="22906.5983">19251 17495 0,'29'-28'0,"-1"0"16,-28-1-16,28 29 15,-28-28-15,0 0 16,-28 28 0,-29 0-16,29 56 15,-28-27-15,27-29 16,1 56-16,0-27 0,0-1 0,28 0 15,-29 0-15,1 1 0,28-1 0,-28 28 16,28-27-16,0-1 0,0 28 0,0-27 16,0 27-16,0-28 0,0 1 0,0-1 15,0 0-15,0 1 0,0-1 16,0 0-16,28 0 0,29-28 16,-29 0-1,0 0-15,0-28 0,-28 0 16,29 28-16,-29-57 0,0 29 15,0 0-15,0-1 0,0 1 16,0 0-16,0 0 0,-29 28 0,29-29 16,0 1-16,-28 0 0,28 0 0,-56-1 15,56 1-15,0 0 16</inkml:trace>
  <inkml:trace contextRef="#ctx0" brushRef="#br0" timeOffset="23962.1143">21117 17778 0,'0'-28'32,"-28"28"-17,-29 0-15,29-29 0,-28 29 16,27 0-16,1 0 0,-57 0 16,57-28-16,-29 28 0,29 0 0,0 0 15,0 0-15,-1 0 16</inkml:trace>
  <inkml:trace contextRef="#ctx0" brushRef="#br0" timeOffset="24521.7593">22022 17326 0,'0'0'0,"0"28"32,0 28-17,-28-56-15,28 29 0,0-1 0,0 0 16,0 29-16,-29-29 0,29 0 0,0 1 15,0 27-15,0-28 0,0 29 0,0-1 16,0-27-16,0 27 0,-28-28 0,28 29 16,0-29-16,0 1 0,0 27 0,0-28 15,0 1-15,0-1 0</inkml:trace>
  <inkml:trace contextRef="#ctx0" brushRef="#br0" timeOffset="24759.52">21994 17806 0,'-29'0'16,"29"28"-16,-28-28 16,0 0-16,-1 0 15,1 0-15,0 0 0,0-28 16,-1 28-16,1-113 15,0 85-15,28 0 16,0-1-16,-28-112 16,28 113-1</inkml:trace>
  <inkml:trace contextRef="#ctx0" brushRef="#br0" timeOffset="25052.2028">22955 17524 0,'0'28'47,"28"0"-31,0-28-16,-28 28 15</inkml:trace>
  <inkml:trace contextRef="#ctx0" brushRef="#br0" timeOffset="25220.5619">23435 17580 0,'29'-28'15,"-1"28"1,0 0-1,0 0-15,1 0 16</inkml:trace>
  <inkml:trace contextRef="#ctx0" brushRef="#br0" timeOffset="25382.7655">24170 17524 0,'29'0'0,"-58"0"0,86 0 15,-29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2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49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710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6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285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57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28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3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1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0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ADA2-B7A2-47B7-A1AD-5F50152ACAB5}" type="datetimeFigureOut">
              <a:rPr lang="es-CO" smtClean="0"/>
              <a:t>17/08/2023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77CF-C83E-47A6-B69D-A899045C38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14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customXml" Target="../ink/ink4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468000" y="274680"/>
              <a:ext cx="8691480" cy="601380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40" y="265320"/>
                <a:ext cx="8710200" cy="60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3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41" y="1517919"/>
            <a:ext cx="5316869" cy="33543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/>
              <p14:cNvContentPartPr/>
              <p14:nvPr/>
            </p14:nvContentPartPr>
            <p14:xfrm>
              <a:off x="325800" y="254160"/>
              <a:ext cx="10380600" cy="6034320"/>
            </p14:xfrm>
          </p:contentPart>
        </mc:Choice>
        <mc:Fallback>
          <p:pic>
            <p:nvPicPr>
              <p:cNvPr id="3" name="Entrada de lápi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440" y="244800"/>
                <a:ext cx="10399320" cy="60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8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2" y="419275"/>
            <a:ext cx="5316869" cy="33543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/>
              <p14:cNvContentPartPr/>
              <p14:nvPr/>
            </p14:nvContentPartPr>
            <p14:xfrm>
              <a:off x="834480" y="3693600"/>
              <a:ext cx="5231520" cy="196416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120" y="3684240"/>
                <a:ext cx="5250240" cy="1982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66138"/>
          <a:stretch/>
        </p:blipFill>
        <p:spPr>
          <a:xfrm>
            <a:off x="7821299" y="522953"/>
            <a:ext cx="1800373" cy="33543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/>
              <p14:cNvContentPartPr/>
              <p14:nvPr/>
            </p14:nvContentPartPr>
            <p14:xfrm>
              <a:off x="1689480" y="3713760"/>
              <a:ext cx="8202960" cy="2412000"/>
            </p14:xfrm>
          </p:contentPart>
        </mc:Choice>
        <mc:Fallback>
          <p:pic>
            <p:nvPicPr>
              <p:cNvPr id="6" name="Entrada de lápiz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0120" y="3704400"/>
                <a:ext cx="8221680" cy="24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/>
              <p14:cNvContentPartPr/>
              <p14:nvPr/>
            </p14:nvContentPartPr>
            <p14:xfrm>
              <a:off x="10461960" y="569880"/>
              <a:ext cx="1486080" cy="1618200"/>
            </p14:xfrm>
          </p:contentPart>
        </mc:Choice>
        <mc:Fallback>
          <p:pic>
            <p:nvPicPr>
              <p:cNvPr id="7" name="Entrada de lápiz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52600" y="560520"/>
                <a:ext cx="1504800" cy="16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/>
              <p14:cNvContentPartPr/>
              <p14:nvPr/>
            </p14:nvContentPartPr>
            <p14:xfrm>
              <a:off x="4701600" y="5667480"/>
              <a:ext cx="4325760" cy="1028160"/>
            </p14:xfrm>
          </p:contentPart>
        </mc:Choice>
        <mc:Fallback>
          <p:pic>
            <p:nvPicPr>
              <p:cNvPr id="8" name="Entrada de lápiz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2240" y="5658120"/>
                <a:ext cx="4344480" cy="10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5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Zapata</dc:creator>
  <cp:lastModifiedBy>Juan Camilo Zapata</cp:lastModifiedBy>
  <cp:revision>5</cp:revision>
  <dcterms:created xsi:type="dcterms:W3CDTF">2023-08-17T23:05:54Z</dcterms:created>
  <dcterms:modified xsi:type="dcterms:W3CDTF">2023-08-18T01:14:13Z</dcterms:modified>
</cp:coreProperties>
</file>