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22T23:07:27.8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1978 0,'0'-28'15,"-28"28"1,28-28 0,-57 28-16,29 0 0,0 0 15,-1 0-15,1 0 16,0 0-16,0 0 0,-1 28 0,1-28 15,0 0-15,-1 0 0,29 57 0,-28-57 16,0 0-16,0 0 0,28 28 0,-29 0 16,29 0-16,-28-28 0,28 29 0,0-1 15,0 0-15,-28 0 16,28 1-16,0-1 0,0 0 0,0 0 16,0 1-16,0-1 0,0 0 15,0 0-15,56 1 0,-56-1 16,29 0-16,-1 57 15,0-57-15,0-28 0,1 29 0,-29-1 0,28-28 16,0 28-16,1-28 0,-29 28 0,28-28 16,0 0-16,0 0 0,1 0 15,-1-28-15,0 28 16,-28-28-16,28 28 0,1-57 0,-1 29 16,0 28-16</inkml:trace>
  <inkml:trace contextRef="#ctx0" brushRef="#br0" timeOffset="376.0694">6417 2204 0,'57'-28'0,"-29"28"16,0 0-16,29 0 15,-29 0-15,-28 57 0,57-57 16,-57 28-16,56 0 16,-56 0-16,0 57 15,0 57 1,-28-1 0,-29-28-1,-28-85 1,29-28-1,28-28-15,-29-57 16,29 57-16,0-29 0,-1-169 31,29 57-15,57 56 0,28 56-16</inkml:trace>
  <inkml:trace contextRef="#ctx0" brushRef="#br0" timeOffset="709.1234">6813 1441 0,'-28'-28'0,"28"85"32,0-29-17,28-28-15,-28 56 0,0-27 0,0-1 16,0 0-16,28 29 0,-28-1 0,0 1 16,0-1-16,28 1 0,-28 28 0,0-1 15,0-27-15,0 28 0,0-1 0,29 1 16,-29-28-16,0 28 0,0-29 0,28 1 15,-28-1-15,0 1 0,0-29 0,28 0 16,-28 29-16,0-29 16,0 0-16,29-28 0</inkml:trace>
  <inkml:trace contextRef="#ctx0" brushRef="#br0" timeOffset="1201.1137">7944 1922 0,'0'0'15,"0"28"17,0 29-32,0-29 0,0 28 15,0 1-15,0-1 0,0 1 0,0-1 16,0 1-16,0-1 0,0 1 0,0 0 15,0-1-15,0-28 0,56 1 0,-56-1 16,0 0-16</inkml:trace>
  <inkml:trace contextRef="#ctx0" brushRef="#br0" timeOffset="1912.7235">10007 1780 0,'-28'0'0,"28"-28"16,-28 28-16,0 0 16,-1 0-16,1 0 0,0 0 0,-1 0 15,1 28-15,0-28 0,0 57 0,-1-57 16,1 28-16,0 0 0,28 1 0,-28-1 15,28 29-15,0-29 0,-29 0 0,29 0 16,0 29-16,0-29 0,0 0 0,0 1 16,0-1-16,0 28 0,57-27 0,-57-1 15,28 0-15,-28 0 0,28 1 0,1-1 16,-1 0 0,0-28-16,0 29 0,1-29 15,-1 0-15,0 0 16,1-57-16,-1 57 0,-28-28 15</inkml:trace>
  <inkml:trace contextRef="#ctx0" brushRef="#br0" timeOffset="2294.4632">10347 1865 0,'0'0'0,"28"-28"0,0 28 16,0 0-16,1 0 0,-1 56 16,57 29-1,-85-56 1,28 84-16,-28-85 0,28 85 16,-28-85-16,-56 85 15,-1 29 1,-28-86-1,-28-56 1,29-113 0,-1 0-1,28-28 1,57 56 0,0 57-16,28-85 15,29 84-15,-29 1 16,1 0-16,-1 28 0,0-29 15</inkml:trace>
  <inkml:trace contextRef="#ctx0" brushRef="#br0" timeOffset="2714.3385">10940 1046 0,'0'0'0,"0"-29"16,-28 1-1,28 56 17,0 1-32,0 112 15,28 85 1,-28 57 0,0-199-1,0 1-15,29 452 16,-29-452-16,0 85 15,0-57 1,0-85 0</inkml:trace>
  <inkml:trace contextRef="#ctx0" brushRef="#br0" timeOffset="3535.6221">12382 1978 0,'28'0'16,"-28"-28"-1,29 28-15,-1 0 0,0 0 16,0 0-16,1 0 16,-1 0-1,0 57-15,0-29 0,1 0 0,-29 29 16,0-29-16,0 0 0,0 0 16,-29 29-16,29-29 0,-56 29 0,56-29 15,-57 28-15,29 29 16,0-56-16,0-1 0,-1 0 0,1 0 0,28 1 15,-28-29-15,-1 28 0,29 0 16,-28-28-16,28 28 0,0 1 16,57-29-1,-29 0-15,29 0 16,-1 0-16,-28 0 0,1 0 16,-1-29-16,0 29 0,0 0 0,1 0 15,27 0-15,-28 0 0,1 0 16,-1 0-16</inkml:trace>
  <inkml:trace contextRef="#ctx0" brushRef="#br0" timeOffset="4400.9612">14615 2317 0,'29'0'94</inkml:trace>
  <inkml:trace contextRef="#ctx0" brushRef="#br0" timeOffset="4608.974">15039 2261 0,'57'0'15,"-57"28"-15,28-28 16,-28 28 0</inkml:trace>
  <inkml:trace contextRef="#ctx0" brushRef="#br0" timeOffset="4793.9991">15492 2261 0,'28'0'0,"-56"0"0,84 0 16,-28-28-16,1 28 16,-1 0-1,-28-29 1</inkml:trace>
  <inkml:trace contextRef="#ctx0" brushRef="#br0" timeOffset="7382.1771">8848 1159 0,'0'28'0,"0"0"15,0 0-15,0 1 0,0-1 16,0 0-16,0 0 0,0 1 0,0-1 15,0 0-15,0 29 0,0-29 0,29 29 16,-29-29-16,0 28 0,28 1 0,-28-1 16,0 1-16,0-1 0,28 1 0,-28 28 15,0-29-15,28 1 0,-28-1 16,0 1-16,0 28 0,29-29 0,-29 1 16,0-1-16,28 29 0,-28-28 0,0-1 15,0 1-15,28 27 0,-28-27 0,0 28 16,28-29-16,-28 29 0,29-28 0,-29 27 15,0-27-15,28 28 0,-28-29 0,28 1 16,-28 28-16,0-29 0,29 1 0,-29 27 16,0 1-16,28 0 0,-28-28 0,0 27 15,28 1-15,-28-28 0,28 27 0,-28 1 16,0 0-16,0-28 0,29 27 0,-29-27 16,0 28-16,28-1 0,-28-27 0,0 28 15,28-29-15,-28 1 0,0-1 16,0 1-16,0-1 0,0 1 0,28-1 15,-28 1-15,0-29 0,0 29 0,0-1 16,0 1-16,0-29 0,0 29 0,0-1 16,0 1-16,0-1 0,0 1 0,0-1 15,0 1-15,0-1 0,0 1 0,0-1 16,0 1-16,0-1 0,0 1 0,0-29 16,0 29-16,0-1 0,0 1 0,0-1 15,0 1-15,0-1 0,29 1 0,-29-1 16,0 1-16,0 0 0,0-1 0,0 1 15,0-1-15,28 1 0,-28-1 16,0 1-16,0-1 0,0 1 0,0-1 16,0 29-16,0-28 0,0-1 0,0 1 15,0 27-15,28-27 0,-28 0 0,0-1 16,0 1-16,0-1 0,0 29 0,0-29 16,0 1-16,0-1 0,0 1 0,0 0 15,0-1-15,0 29 0,28-29 0,-28 1 16,0 28-16,0-29 0,0 1 0,0 28 15,0-29-15,0 1 0,0-1 0,0 1 16,0-1-16,0 1 0,0-1 0,0 29 16,0-28-16,29-1 0,-29 1 0,0 27 15,0-27-15,0-1 0,0 29 0,0 0 16,0-28-16,28 27 0,-28 1 16,0 0-16,0 0 0,0-29 0,0 29 15,28 0-15,-28 0 0,0-1 0,0-27 16,0 28-16,0-29 0,0 29 0,0-28 15,29-1-15,-29 1 0,0 27 0,0-27 16,0 0-16,0 27 0,0-27 0,0 28 16,28-1-16,-28-27 0,0 28 0,0 0 15,0-1-15,28 1 0,-28 0 0,0 0 16,0 0-16,0-1 0,0 1 0,0 0 16,28 0-16,-28-1 0,0 1 15,0 0-15,0 0 0,0-29 0,0 29 16,0 0-16,29-29 0,-29 29 0,0 0 15,0 0-15,0 0 0,0-1 0,0-27 16,28 28-16,-28 0 0,0-29 0,0 1 16,0-1-16,0 1 0,28-1 0,-28-28 15,0 29-15,0-29 0,28 1 0,-28-1 16,29-28-16,-1 0 16,-28-28-16,28 28 15</inkml:trace>
  <inkml:trace contextRef="#ctx0" brushRef="#br0" timeOffset="8678.247">13569 1017 0,'0'29'0,"0"-1"0,0 0 16,0 0-16,0 1 0,0 27 16,0-28-16,0 1 0,0 27 0,0 1 15,0-29-15,0 29 0,0 27 16,0-27-16,0 28 0,0-29 0,0 29 16,0 0-16,0 28 0,29-28 0,-29-1 15,0 29-15,28-28 0,-28 28 0,28 0 16,-28 0-16,0-28 0,28 28 0,-28 0 15,29-28-15,-29 28 0,28 0 0,-28 0 16,28 0-16,-28 0 0,28 0 0,-28 0 16,0 1-16,29-1 0,-29-29 0,0 29 15,0 1-15,0-30 0,0 29 0,0-28 16,0 0-16,0 0 0,0 0 0,0-29 16,0 29-16,-29-29 0,29 29 0,0-28 15,0 27-15,0-27 0,0 28 0,0 0 16,0-1-16,0 1 0,29 0 15,-29 28-15,0-28 0,28 0 0,-28 28 16,0-29-16,57 30 0,-57-30 0,0 29 16,0-28-16,28 28 0,-28 0 0,28-28 15,-28 28-15,0-28 0,0 28 0,0-28 16,28 0-16,-28-1 0,0 29 0,0-28 16,0 28-16,0-28 0,0 28 0,0-28 15,29 28-15,-29 0 0,0-28 0,0 28 16,0 0-16,0-28 0,0 28 0,0-28 15,0 28-15,28-29 0,-28 29 0,0-28 16,0 0-16,0 0 0,28 0 16,-28-1-16,0 29 0,0-28 0,0 0 15,0 0-15,0 0 0,0-1 0,0 1 16,0 0-16,0 0 0,0 0 0,0-1 16,0 1-16,0 0 0,0 0 0,0-29 15,0 29-15,0-28 0,0-1 0,0 29 16,0-29-16,0 1 0,0 0 0,0-1 15,0-28-15,0 29 0,0-1 0,0-27 16,0-1-16,0 28 0,28-27 0,-28 27 16,0-28-16,0 29 0,0-29 0,0 1 15,0 27-15,0-28 0,29 29 16,-29-1-16,0-27 0,0 27 0,0 1 16,0-1-16,0 1 0,0-1 0,28 1 15,-28-29-15,0 29 0,0-29 0,28 0 16,-28 0-16,0 1 0,28-1 0,-28 0 15,29 0-15,-1 1 0,0-29 16</inkml:trace>
  <inkml:trace contextRef="#ctx0" brushRef="#br0" timeOffset="11479.6618">16820 2939 0,'0'-28'15,"-28"28"1,28-28 0,-28 28-16,28-29 0,-29 29 15,1 0-15,0-28 0,0 28 0,-1-28 16,1 28-16,0 0 0,0 0 0,-29-28 15,29 28-15,-1 0 0,-27 0 0,28 0 16,-29 0-16,29 0 0,-29 0 0,1 0 16,28 0-16,-29 0 0,0 0 0,1 0 15,-1 28-15,29-28 0,-28 0 0,-1 0 16,0 28-16,29-28 0,-28 0 0,-1 0 16,29 28-16,-29-28 0,1 0 0,28 29 15,-1-29-15,-27 28 0,27-28 16,1 0-16,-28 28 0,27-28 0,1 29 15,0-29-15,-29 0 0,29 28 0,0-28 16,-1 28-16,-27-28 0,28 0 0,-1 28 16,-27-28-16,28 0 0,-1 0 0,-27 29 15,28-29-15,-1 0 0,-27 0 0,27 28 16,-27-28-16,28 0 0,-29 0 0,29 0 16,-29 28-16,29-28 0,-29 0 0,29 0 15,-28 0-15,27 0 0,-27 0 0,28 0 16,-1 0-16,-27 0 0,28 0 0,-1 0 15,-27 0-15,27 0 0,1 0 0,-28 0 16,27 0-16,1 0 0,-28 0 16,27 0-16,1 0 0,0 0 0,-29 0 15,29 28-15,0-28 0,-1 0 0,-27 29 16,28-29-16,-1 0 0,1 0 0,0 0 16,0 28-16,-1-28 0,1 0 0,0 0 15,-1 28-15,-27-28 0,28 0 0,-1 0 16,1 0-16,0 28 0,0-28 0,-1 0 15,1 0-15,0 29 0,-1-29 0,1 0 16,0 28-16,0-28 0,-1 0 0,1 0 16,0 0-16,0 0 0,-1 28 0,1-28 15,0 0-15,0 28 0,-1-28 16,1 0-16,0 0 0,-1 29 16,1-29-16,0 0 0,0 0 0,-1 0 15,1 0-15,-28 0 16,-1 28-16,29-28 0,-1 0 15,1 0-15,0 0 0,0 0 16,-1 0-16,1 0 0,0 0 16,0 0-16,-1 0 0,1 0 15,0 28-15,0-28 0,-1 0 0,1 0 16,0 0-16,-1 0 0,1 29 16,0-29-16,0 0 15,-1 0-15,1 0 0,0 0 16,0 0-16,28 28 0,-29-28 0,1 0 15,0 0-15,-1 0 16,1 0-16,0 0 0,0 0 0,-29 0 16,29 0-16,-29 0 0,1 0 0,-1 0 15,1 0-15,-1 0 0,-28-28 0,29 28 16,-29 0-16,0-29 0,29 29 0,-29 0 16,-28-28-16,28 28 0,0-28 0,0-1 15,-28 29-15,28-28 0,1 0 0,-29 28 16,28-28-16,0 28 0,0-29 15,0 29-15,1 0 0,-1-28 0,0 28 0,0 0 16,29 0-16,-29 0 0,28 0 16,-28 0-16,29 0 0,-29 0 0,29 0 15,-29 0-15,28 0 0,-28 0 0,29 0 16,-29 28-16,28-28 0,1 0 0,-29 29 16,29-29-16,-29 28 0,28-28 0,-28 28 15,29-28-15,-1 0 0,-27 28 0,27-28 16,0 0-16,1 29 0,-1-29 0,1 0 15,-1 28-15,1-28 0,-1 0 0,1 0 16,-1 0-16,29 0 0,-29 28 16,1-28-16,28 0 0,-29 0 0,29 0 0,-29 0 15,29 29-15,-29-29 0,29 0 16,-28 0-16,27 28 0,1-28 0,-28 0 16,27 0-16,1 0 0,0 0 0,-1 28 15,-27-28-15,28 0 0,-1 28 16,1-28-16,-57 29 15,57-29-15,0 0 0,-1 0 16,1 0-16,0 0 0,0 0 0,-1 0 16,1 28-16,0-28 0,0 0 15,-1 0-15,1 0 0,0 28 16,0-28-16,-1 0 0,1 0 16,0 0-16,-1 28 0,1-28 0,0 0 15,0 0-15,-1 0 0,1 29 16,0-29-16,0 0 0,-1 0 15,1 0-15,-29 0 16,29 28-16,0-28 0,0 0 0,-1 0 0,1 0 16,0 0-16,0 28 0,-1-28 0,1 0 15,0 0-15,0 0 0,-1 0 0,1 0 16,0 0-16,-1 0 0,1 0 0,0 0 16,0 28-16,-1-28 0,1 0 0,0 0 15,0 0-15,-1 0 0,1 0 16,0 29-16,-1-29 0,1 0 15,0 0-15,0 0 0,-1 0 0,1 0 16,0 0-16,-29 0 16,29 0-16,0 0 0,0 0 0,-29 0 15,29 0-15,-1 0 0,1 0 0,-28 0 16,27 0-16,1 0 0,0 0 0,-29 0 16,29 0-16,-29 0 0,29 0 0,0 0 15,-29 0-15,29 0 0,0 0 0,-29 0 16,29 0-16,0 0 0,-29 0 0,29 0 15,0 0-15,-1 0 0,-27 0 0,28 0 16,-1 0-16,-27 0 0,28-29 0,-1 29 16,-27 0-16,27-28 0,-27 28 0,28 0 15,-1 0-15,-27 0 0,28 0 16,-29-28-16,29 28 0,0 0 0,-29 0 16,29 0-16,-1 0 0,1 0 0,0 0 15,0 0-15,-1 0 0,1 0 0,0 0 16,0 0-16,-1 0 0,1 0 0,0 0 15,-1 0-15,-27 0 16,28 0-16,-1-28 0,1 28 0,0 0 16,0 0-16,-1 0 0,1 0 0,0 0 15,0 0-15,-1 0 0,1 0 0,0 0 16,-1 0-16,1 0 16,0 0-16,0 0 0,-1 0 0,1-29 15,0 29-15,0 0 0,-1 0 0,1 0 0,0 0 16,-1 0-16,1 0 15,0 0-15,0 0 0,-1 0 0,1 0 16,0-28-16,0 28 0,-1 0 16,1 0-16,0 0 0,0 0 15,-1 0-15,1 0 0,0 0 0,-1 0 16,1 0-16,0 0 0,0 0 0,-1 0 16,1 0-16,0 0 15,0 0-15,-1 0 16,1 0-16,28-28 0,-28 28 15,56 0 32,29 0-47,-29 56 16</inkml:trace>
  <inkml:trace contextRef="#ctx0" brushRef="#br0" timeOffset="17078.0469">5060 1243 0,'0'29'0,"0"-1"16,28 57-1,-28 56 1,0-56-1,0-29-15,0 284 16,0-114 0,29-57-16,-29-84 15,0 0-15,28 0 0,-28 197 16,57 57 0,-29 1-1,0-86 1,0 29-1,-28 84 1,29-113 0,-29-84-16,0-85 0,0 0 0,0-29 0,-57 340 31,29-57-15,28 57-1,0-114 1,56-169-16,-56 198 15,0-226-15,29 0 0,-29 113 16,0 0-16,28 452 31,0-311-15,-28-28 0,0-29-16,0-169 0,0-28 0,28 254 31,-28-254-31,0 254 15,29-254-15,-29 85 16,0-86-16,0 143 16,28-143-16,-28 1 0,0 57 15,28 168 1,1 1 0,27 57-1,29 27 1,0 1-1,-29-57 1,1-113 0,-57-141-16,28 141 15,-28-141-15,0 0 0,28 395 32,1-395-32,-29 367 31,0-367-31,28-57 0,-28 1 15,28-1-15,0 0 16,-28 1-16,29-29 16</inkml:trace>
  <inkml:trace contextRef="#ctx0" brushRef="#br0" timeOffset="18529.8841">2770 1356 0,'0'29'16,"0"-1"-16,0 57 15,0-57-15,0 113 16,0-84-16,0 28 0,0 84 16,29 255-1,27 0 1,1 0 0,-57-56-1,28-86 1,-28-169-16,28 198 15,-28-226-15,0 28 0,57 452 32,-29-254-17,-28 0 1,28 0 0,1 28-1,-29 0 1,28-56-1,-28-198-15,28 169 16,0 1 0,1 27-1,-29-197-15,28 367 16,29-84 0,-29-1-1,-28-282-15,28 169 16,0 85-1,1 1 1,-1-1 0,28 0-1,-27-85 1,-29-169-16,56 226 16,-28-85-1,1-85-15,-29-56 16,56 367-1,-56-141 1,29 0 0,-1-28-1,-28-227 1,0 114-16,0-113 16,28 56-16,-28-57 0,0 114 15,0-114-15,0 1 16,0 56-16,28-28 0,-28 84 15,0-112-15,0 112 16,0 1 0,0-29-1,0-113 1,0 29 0,0-29 15</inkml:trace>
  <inkml:trace contextRef="#ctx0" brushRef="#br0" timeOffset="27288.2438">4834 2600 0,'28'-28'0,"-28"84"31,-56-56-16,28 57-15,-1-29 16,1 0-16,0 1 16,-29 27-16,29 1 0,0-29 0,-1 29 15,1-1-15,0-28 0,0 29 0,-1-1 16,1 1-16,0-29 0,-1 29 0,29-29 16,-28 28-16,0-27 0,0-1 0,28 29 15,-29-57-15,29 28 0,0 0 0,-28-28 16,28 28-16</inkml:trace>
  <inkml:trace contextRef="#ctx0" brushRef="#br0" timeOffset="27580.674">4495 2007 0,'0'28'0,"-57"-28"0,57 56 0,-28 1 16,0-29-16,28 29 0,-29-29 0,-27 57 16,28-29-16,-1 1 0,1 28 0,-28-1 15,-1 1-15,29 0 0,-29-29 0,29 29 16,-29 0-16,29-28 0,0-1 15,0 1-15,-1-1 0,1-28 0,0 29 16,0-29-16,28 0 0,-29-28 0,29 29 16</inkml:trace>
  <inkml:trace contextRef="#ctx0" brushRef="#br0" timeOffset="27844.868">4184 1639 0,'0'57'0,"-28"-57"16,-1 141-16,-140 113 16,27 85-1,-56 1 1,29-29-1,84-142 17,29-141-32</inkml:trace>
  <inkml:trace contextRef="#ctx0" brushRef="#br0" timeOffset="28077.4475">3449 1696 0,'0'28'16,"0"28"-1,-57 29 1,-27 170-1,55-199-15,1 1 0,-57 282 32</inkml:trace>
  <inkml:trace contextRef="#ctx0" brushRef="#br0" timeOffset="53715.0723">4495 5229 0,'0'28'0,"0"0"0,0 0 0,0 1 15,0-1-15,0 0 16,0 0-16,0 1 0,0-1 16,0 0-16,-28 1 15,28-1-15,-29-28 0,29 28 16,-56-28-16,56 28 0,-29-28 0,1 0 15,28 29-15,-28-29 0,0 0 0,-1 0 16,1 0-16,0 0 0,0 0 16,-1 0-16,1-57 0,0 57 0,0 0 15,-1-56-15,1 27 16,0 1-16,28 0 0,-29-1 0,29 1 16,-28 0-16,28-29 0,0 29 15,0 0-15,0 0 0,0-1 0,0-27 16,0 28-16,0-1 0,0 1 0,0 0 15,28 28-15,-28-28 0,0-1 16,57 1-16,-29 0 0,1-1 16,-1 29-16,0 0 0,0 0 15,1 0-15,-1 0 0,0 0 16,0 29-16,1-29 0,-29 56 16,28-56-16,0 29 0,0-1 0,-28 0 15,29 0-15,-29 1 0,28-1 0,-28 0 16,28 0-16,-28 29 0,29-29 0,-29 0 15,0 1-15,0-1 0,0 0 16,0 0-16,0 1 0,0-1 16,0 0-16,0 1 0,0-1 0,0 0 15,0 0-15,0 1 16,0-1-16,0 0 0,0 0 16,0 1-16,28-29 15,-28 28-15,28 0 0,0 0 16,1 1-16,-1-29 0,-28 28 15,28-28-15,-28 28 0,28-28 0,1 29 16,-1-1-16,0 0 16,1-28-16,-29 28 0,28 1 15</inkml:trace>
  <inkml:trace contextRef="#ctx0" brushRef="#br0" timeOffset="54559.2007">4297 6133 0,'0'0'16,"0"28"0,-28-28-16,28 57 15,0-1-15,0-27 0,0-1 16,0 85-16,0-56 15,0-1-15,0 57 0,0 141 16,0 29 0,0-85 15,0-57-31,0-84 16,0-1-1,-29-27 1,29-86-1,0 29 1,0 0-16,0-29 0,29 29 16,-29-1-16,0 1 0,56 0 0,-56 0 15,0-1-15,0 1 0,28 28 0,1 0 16,-29-28-16,28 28 0,0 0 0,1 0 16,-1 0-16,0 0 0,0 56 15,1-56-15,-29 29 0,28-1 16,-28 0-16,0 0 0,28 1 0,-28 27 15,0-27-15,0-1 0,0 0 0,0 0 16,0 29-16,0-29 0,0 0 16,0 1-16,0-1 0,0 0 0,-28-28 15,28 28-15,0 1 0,-28-29 0,28 28 16,-57-28-16,29 28 0,0-28 16,-1 0-16,1 0 0,0 0 0,-1 0 15,1-56-15,0 56 0,0-29 0,-1 29 16,1-28-16,0-28 0,0 56 15,-1 0-15,1-29 0</inkml:trace>
  <inkml:trace contextRef="#ctx0" brushRef="#br0" timeOffset="55030.2762">4551 8790 0,'0'0'0,"57"-28"15,-57-1 1,-57 29 0,29 57-1,0-29-15,-29 29 16,29-29-16,0 0 16,-29 0-16,1 86 15,27-1 1,29-29-1,29-27 1,55 28 0,30-57-1,-30 0 1,1 1 0,-28-1-1</inkml:trace>
  <inkml:trace contextRef="#ctx0" brushRef="#br0" timeOffset="55818.7316">4693 9977 0,'0'-28'16,"0"56"-1,0 29-15,0-29 16,0 0-16,0 0 0,0 1 16,0-1-16,0 0 0,0 0 0,0 29 15,0-29-15,0 29 0,0-29 0,0 28 16,0 1-16,0-29 0,0 29 0,0-1 16,0 1-16,28-1 0,-28 1 0,0-1 15,0-27-15,0 27 0,28-27 0,-28-1 16,0 28-16,0-27 0,0-1 0,0 0 15,0 0 1,0-56 15,0 0-31,0-29 16,0 29-16,-28 0 0,28 0 16,-28-1-16,28 1 0,-29 0 0,29-1 15,-28 1-15,0 0 0,0 0 0,-1 28 16,29-29-16,-28 29 0,0 0 0,0-28 15,-1 28-15,1 0 0,0 0 0,-1 0 16,1 0-16,0 0 16,0 0-16,28 57 0,-29-57 15,29 28 1,0 28-16,0-27 16,0-1-16,0 0 15,0 1 1,29-1-16,-1 0 15,0 0 1,0 1-16,1-1 0,-29 0 16,28-28-16,-28 28 0,28-28 0,-28 29 15,29-29-15,-29 28 0,28-28 0,0 28 16,0 0-16,1-28 16,-1 0-16,-28 29 15,28-29-15,0 0 16,-28-57-16,29 57 0,-1-28 15,0-29-15,1 57 16</inkml:trace>
  <inkml:trace contextRef="#ctx0" brushRef="#br0" timeOffset="56471.2456">4551 12012 0,'0'57'0,"0"-29"16,57 0-16,-57 0 15,28 1-15,-28-1 0,28 0 0,-28 0 16,29 1-16,-1-1 0,0 0 15,-28 0-15,57-28 16,-57 29-16,28-29 0,0 0 0,1 0 16,-1 0-16,0-57 15,0 29-15,-28 0 16,0-1-16,0 1 0,0 0 16,0 0-16,0-1 15,-28 1-15,0 0 16,-29 0-16,29 28 15,0 0-15,0 0 0,-1 0 0,-27 0 16,27 0-16,1 0 0,0 28 0,0-28 16,-1 56-16,1-56 0,0 29 0,0-1 15,28 0-15,-29 0 0,1 1 0,28-1 16,-28 0-16,28 0 0,0 1 0,0-1 16,0 0-16,0 29 0,0-29 0,0 0 15,0 1-15,0-1 0,0 0 0,0 0 16,0 1-16,0-1 0,28 0 0,-28 0 15,0 1-15,57-29 0,-57 28 16,28 0-16,0 0 0,0-28 16,1 0-16,-29 29 0,28-29 0,0 0 15,0 28-15</inkml:trace>
  <inkml:trace contextRef="#ctx0" brushRef="#br0" timeOffset="56908.1092">4862 13849 0,'0'-28'47</inkml:trace>
  <inkml:trace contextRef="#ctx0" brushRef="#br0" timeOffset="57207.4658">4862 14528 0,'0'28'16,"29"-28"-16,-1 28 15,0-28 32,0 0-31,1 0-16</inkml:trace>
  <inkml:trace contextRef="#ctx0" brushRef="#br0" timeOffset="57375.3539">5060 15065 0,'0'-29'32,"0"1"-32,0 0 15,-28 28 1</inkml:trace>
  <inkml:trace contextRef="#ctx0" brushRef="#br0" timeOffset="60419.1509">3110 6218 0,'-29'0'32,"86"0"14,-29 0-30,57 0 0,-57 0-16,1 0 0,-1 0 0,0 0 0,0 0 15,29 0-15,-29 0 0,29 28 0,-29-28 16,28 0-16,1 0 0,0 28 0,-29-28 16,28 0-16,1 0 0,-1 0 15,1 0-15,-29 0 0,29 0 0,-1 0 16,1 0-16,-1-28 0,1 28 0,-1 0 15,1-56-15,-29 56 0,29-29 0,-1 29 16,-27 0-16,27 0 0,-28-28 0,1 28 16,27-28-16,-27 28 0,-1 0 0,28-28 15,-27 28-15,-1 0 0,28 0 0,-27 0 16,27 0-16,-28-29 0,1 29 0,27 0 16,-27 0-16,27 0 0,-28-28 15,1 28-15,55 0 0,-27 0 0,-29 0 16,29 0-16,-29 0 0,0 0 0,29 0 15,-29 0-15,0 0 0,29 0 0,-29 0 16,0 0-16,29 0 0,-29 0 16,1 0-16,-1 0 0,28 0 0,-27 0 15,-1 0-15,0 0 0,29 0 0,-29 0 16,0 0-16,1-28 0,27 28 0,-28 0 16,29 0-16,-29 0 0,29 0 0,-29 0 15,28 0-15,1 0 0,-29 0 0,29 0 16,-29 0-16,29 0 0,-1 0 0,-28-28 15,29 28-15,28 0 16,-29 0-16,-27-29 0,27 29 0,1 0 0,-29 0 16,28 0-16,1 0 0,0 0 0,-29 0 15,28 0-15,1 0 0,-1 0 0,1 0 16,-29 0-16,29 0 16,56 0-16,-28 0 0,-29 0 0,1 0 15,-1 0-15,-27 0 0,27 0 16,1 0-16,-29 0 0,0 0 0,29 0 15,-29 0-15,0 0 0,29 0 0,-29 0 16,0 0-16,29 0 0,-29 0 0,0 0 16,1 0-16,27 0 0,-28 0 0,1 0 15,27 0-15,-27 0 0,-1 0 0,28 0 16,-27 0-16,27 0 0,-28 0 0,1 0 16,27 0-16,-27 0 0,-1 0 0,28 0 15,-27 0-15,-1 0 0,28-28 16,-27 28-16,-1 0 0,28 0 0,-27 0 15,27 0-15,-27 0 0,27 0 0,-28 0 16,29 0-16,-1 0 0,-27 0 0,27 0 16,1 0-16,-29 0 0,29 0 0,-1 28 15,1-28-15,-1 0 0,1 0 0,-1 0 16,1 0-16,-1 0 0,1 0 0,-1 0 16,1-28-16,0 28 0,-1 0 0,1-28 15,-1 28-15,1-29 0,-1 29 0,1 0 16,-29-28-16,0 28 0,29 0 0,-29 0 15,0-28-15,29 28 0,-29 0 0,0 0 16,1 0-16,-1 0 0,29 0 16,-29 0-16,0 0 0,0 0 0,1 0 15,-1 0-15,28 0 0,-27 0 0,-1 0 16,29 0-16,-29 0 0,28 0 0,-27 0 16,27 0-16,1 0 0,-29 0 0,28 0 15,1 0-15,0 28 0,-1-28 0,1 28 16,-1-28-16,1 29 0,-1-29 0,1 28 15,-1-28-15,1 28 0,-1-28 0,1 29 16,-1-29-16,1 0 0,0 0 0,-1 0 16,1 0-16,-1 0 0,1 0 0,-1 0 15,1 0-15,-1 0 0,1-29 0,-1 29 16,29 0-16,-28-28 0,-1 28 16,29 0-16,-28-28 0,27 28 0,-27 0 15,0 0-15,27 0 0,-27 0 0,28 0 16,-29 0-16,1 0 0,28 0 0,-29 0 15,29 0-15,-29 0 0,29 0 0,-28 0 16,-1 0-16,1 0 0,-1-29 0,29 29 16,-28 0-16,-1-28 0,1 28 15,-1-28-15,1 28 0,-1-28 0,1 28 16,0-29-16,-29 29 0,28-28 0,1 0 0,-1 28 16,1-28-16,-29 28 0,29 0 15,-1-29-15,1 29 0,-1 0 0,-27 0 16,27-28-16,1 28 0,-1 0 0,1 0 0,-29-28 15,29 28-15,-1 0 0,1 0 16,-1-28-16,1 28 0,-1 0 0,-27-29 16,27 29-16,1 0 0,-1 0 0,-28 0 15,1 0-15,27 0 0,-27 0 0,-1 0 16,0 0-16,0 0 0,1 0 0,-1 0 16,0 0-16,0 0 0,1 0 0,-1 0 15,0 0-15,0 0 16,-28-28-16</inkml:trace>
  <inkml:trace contextRef="#ctx0" brushRef="#br0" timeOffset="67513.4439">2968 8140 0,'29'0'15,"-1"0"1,0 0 0,0 0-1,1 28 1,-1-28-16,0 0 16,0 0-16,1 0 0,-1 0 15,29 0-15,-29 0 0,0 0 0,29 28 16,-29-28-16,28 0 0,1 0 0,-1 0 15,1 0-15,0 0 0,-1 0 16,1 0-16,-1 0 0,1 0 0,-1-28 16,1 28-16,-1 0 0,29 0 0,-28-28 0,-1 28 15,29-28-15,-28 28 0,27 0 16,-27-29-16,28 29 0,-29 0 0,1 0 16,28-28-16,-29 28 0,1 0 0,-1 0 15,1-28-15,-1 28 0,1 0 0,-1-28 16,1 28-16,-1-29 0,1 29 0,0-28 15,-1 28-15,1-28 0,-1 28 16,1-29-16,-1 29 0,1-28 0,-1 28 0,-27 0 16,27-28-16,1 28 0,-29 0 0,28-28 15,1 28-15,-29 0 0,29-29 0,-1 29 16,1 0-16,-1-28 0,-27 28 16,27 0-16,1-28 0,-29 28 0,29-28 15,-29 28-15,28-29 0,-27 29 0,-1-28 16,28 28-16,-27-28 0,-1 0 15,29 28-15,-1-57 0,1 29 0,-29 28 16,28-29-16,-27 29 0,27-28 0,-28 28 16,29-28-16,0 28 0,-29 0 0,28-28 15,1 28-15,-1-29 0,1 29 16,56 0-16,-56-28 0,-1 28 0,1 0 16,-1 0-16,1 0 0,-1 0 15,1 0-15,56 0 0,-57 0 0,1 0 16,0 0-16,-1 0 0,1 0 15,27-28-15,-27 28 0,-1 0 0,1 0 16,0 0-16,27 0 0,-27 0 0,-1 0 16,29 0-16,-28 0 0,28 0 0,-29 0 15,29 0-15,0 0 0,-29 0 0,29 0 16,0 0-16,0 0 0,0 0 0,-29 0 16,29 0-16,0 0 0,-29 0 0,1 0 15,28 0-15,-29 0 0,1-28 16,-1 28-16,1 0 0,-1 0 0,1 0 0,28 0 15,-57 0-15,28 0 0,1 0 0,0 0 16,-1 0-16,-28 0 0,29 0 16,-1 0-16,1 0 0,-29 0 0,29 0 15,-1 0-15,1-29 0,-1 29 0,-27 0 16,27-28-16,1 28 0,-1 0 0,1 0 16,-1-28-16,1 28 0,-29 0 0,29 0 15,-1 0-15,1 0 0,-1 0 0,1 0 16,-29 0-16,29 0 0,-1 0 0,1 0 15,-29 0-15,29 0 0,-29 0 0,0 0 16,29 0-16,-29 0 0,28-28 0,-27 28 16,27-29-16,-28 29 0,29-28 0,0 28 15,-29-28-15,0 28 0,29-28 0,-29 28 16,0-29-16,29 29 0,-29 0 16,0 0-16,29 0 0,-29 0 0,29 0 15,-29 0-15,28 0 0,-27 0 0,27 0 16,-28 29-16,29-29 0,0 0 0,-29 0 15,28 0-15,1 0 0,-29 0 0,29 0 16,-1 0-16,1-29 0,-1 29 0,1 0 16,-1 0-16,1-28 0,-1 28 0,1 0 15,0 0-15,-1 0 0,29 0 0,-57 0 16,29 0-16,56 0 16,-57 0-16,-27 0 0,27 0 0,1 28 0,-29-28 15,28 0-15,-27 0 0,27 0 16,-27 0-16,27 0 0,-28 29 0,1-29 15,27 0-15,-28 28 0,1-28 0,-1 0 16,0 0-16,1 28 0,-1-28 0,0 0 16,29 0-16,-29 0 0,0 0 0,0 0 15,29 0-15,-29 0 0,29 0 0,-1-28 16,-27 28-16,27 0 0,1 0 0,-29-28 16,28 28-16,1 0 0,-29-29 0,29 29 15,-29 0-15,29 0 0,-29 0 0,28 0 16,-27 0-16,27 0 0,-28 0 15,57 0-15,-56 0 16,27 0-16,-28 29 0,29-29 0,-29 0 0,0 0 16,1 0-16,-1 0 0,0 28 15,1-28-15,-1 0 0,0 0 16,0 0-16,-28 28 16,29-28-16</inkml:trace>
  <inkml:trace contextRef="#ctx0" brushRef="#br0" timeOffset="69243.1791">3110 9836 0,'56'0'0,"-28"0"15,1 0-15,-1 0 0,0 0 16,1 0-16,-1 0 0,0 0 16,0 0-16,1 0 0,-1-29 0,28 29 15,-27 0-15,27-28 0,-28 28 0,29 0 16,0-28-16,-29 28 0,28 0 15,1 0-15,-1 0 0,1 0 0,0-28 0,-1 28 16,1 0-16,27 0 0,-27 0 16,-1 0-16,29 0 0,-28 0 0,-1 0 15,29 0-15,-28 0 0,-1 0 0,1-29 16,-1 29-16,1 0 0,-1 0 0,29 0 16,-28 0-16,-1 0 0,1 0 0,-1-28 15,1 28-15,-1 0 0,1 0 0,28 0 16,-29-28-16,29 28 0,-28 0 0,-1-28 15,29 28-15,-28-29 0,-1 29 0,1 0 16,-1-28-16,1 28 0,-1 0 0,1 0 16,-1 0-16,1 0 0,-1 0 0,1-28 15,-1 28-15,1 0 0,0 0 16,-1 0-16,1 0 0,-1-28 0,1 28 16,-1 0-16,1-29 0,-1 29 0,1-28 15,28 28-15,-29-28 0,1 28 0,-1-29 16,29 29-16,-28-28 0,27 28 0,-27 0 15,28-28-15,-29 28 0,1-28 0,28 28 16,-29 0-16,1-29 0,-1 29 0,1 0 16,-1 0-16,1 0 0,-29-28 0,29 28 15,-1 0-15,1-28 0,-1 28 0,1 0 16,-1-28-16,29 28 0,-28 0 16,-1-29-16,1 29 0,-1-28 0,29 28 15,-28 0-15,28-28 0,-29 28 0,29-28 0,-29 28 16,29 0-16,0 0 0,0 0 15,28-29-15,-28 29 0,0 0 0,-1 0 16,1 0-16,0 0 0,0 0 0,0 0 16,-29 0-16,29 0 0,-29 0 0,29 0 15,-28 0-15,28 0 0,-29 0 0,1 0 16,28 0-16,-29 0 0,1 0 0,27 0 16,-27 0-16,-1-28 0,29 28 0,-28 0 15,28-28-15,-1 28 0,1 0 0,-28-29 16,28 29-16,-1 0 0,1 0 0,0 0 15,0 0-15,0 0 0,-29 0 0,29 0 16,0 0-16,-29 0 0,1 0 0,28 0 16,-29 0-16,1 0 0,-1 0 15,29 0-15,-28 0 0,-1 0 0,1-28 16,-1 28-16,1 0 0,-1 0 0,29 0 16,-28 0-16,-1 0 0,1 0 0,28 0 15,-29 0-15,29 0 0,-29 0 0,1 0 16,28 0-16,-29 0 0,29 0 0,-28 0 15,27 0-15,-27 0 0,0-28 0,27 28 16,-27 0-16,-1-28 0,1 28 0,0-29 16,-1 29-16,-28 0 0,29 0 0,-1-28 15,-27 28-15,27 0 0,-28 0 0,29 0 16,-29 0-16,1 0 0,27 0 16,-28-28-16,1 28 0,-1 0 0,28 0 15,-27 0-15,-1 0 0,0 0 0,29 0 16,-29 0-16,29 0 0,-29 0 0,0 0 15,0 0-15,29 0 0,-29 0 0,0 0 16,1 0-16,-1 0 0,0 28 0,29-28 16,-29 28-16,0-28 0,1 29 0,-1-29 15,0 28-15,0-28 0,1 0 16,-29 28-16,-57-28 16</inkml:trace>
  <inkml:trace contextRef="#ctx0" brushRef="#br1" timeOffset="85556.7909">11619 7659 0,'113'29'0,"-28"-1"16,-57 28-16,0-27 0,29-1 0,-29 0 0,0 0 16,29 1-16,-29-1 0,0 0 0,1 1 15,-1-29-15,-28 28 0,28 0 16,-28 0-16,28-28 0,-28 29 0,-28-29 31,0-29-15,-29 1-16,57-28 0,-28 27 15,0 1-15,-1 0 0,1-29 0,0 29 16,0 0-16,-1-29 0,29 29 0,-28 0 16,28-1-16,-28 29 0,28-28 0,0 0 15,56 28 1,-56 56-16,57-56 15,-57 57-15,28-29 0,29 29 16,-29-1-16,0 1 0,1-29 0,-1 29 16,0-1-16,-28-28 0,28 1 0,-28-1 15,0 0-15,0 0 0,0 1 16,-56-29-16,28 0 16,28-57-16,-85 57 0,56-56 0,-27 27 15,28-27-15,-29 28 0,29-29 0,0 0 16,-29 29-16,29-28 0,0 27 0,-1 1 15,1-28-15,0 27 0,-1 29 0,1-28 16,28 0-16,0 84 16,57-56-16,-57 57 15,28-1-15,29 1 0,-29-1 16,0 1-16,29 0 0,-29-1 0,28 1 16,-27-1-16,27 29 0,-28-57 0,1 29 15,-1-1-15,0-28 0,1 1 0,-1-1 16,-28 0-16,0 1 0,28-29 0,-84 0 15,56-57 1,-57 57-16,57-28 0,-57-29 0,29 29 16,-28-29-16,27 29 0,1-28 0,0-1 15,-29 1-15,29 27 0,0-27 0,0 28 16,-1-1-16,29-27 0,-28 27 0,0 29 16,28-28-16,0 85 15,28-57 1,-28 56-16,57 1 0,-29-1 0,28 1 15,-27-1-15,-1 1 0,28 28 0,-27-29 16,-1 1-16,0-29 0,0 29 0,-28-29 16,29 0-16,-29 0 0,0 1 15,-57-86 1,1 1-16,27 27 16,1 1-16,0-29 0,0 1 0,-1-1 15,1 29-15,-28-28 0,27-1 0,29 29 16,-28-29-16,0 29 0,-1 0 0,1 0 15,28-1-15,-28 1 0,28 56 32,56 57-32,-56-57 0,57 29 15,-57-1-15,28 1 0,1-1 0,-1 1 16,0-29-16,0 29 0,1-29 0,-29 0 16,28 1-16,-28-1 0,-57-56 31,29-57-16,-28 56-15,-1-55 16,29 27-16,-1 1 0,1-1 0,0 29 0,0-29 0,-1 29 16,1 0-16,0-29 0,0 29 15,-1 28-15,29-28 0,-28 28 0,28 56 32,28 1-32,-28-1 0,29-27 15,-29 27-15,56 1 0,-56-29 0,28 28 16,-28-27-16,29-1 0,-29 0 0,28-28 15,-28 28-15,28-28 0,-28-28 16,-56 28 0,56-56-16,-29 27 0,29 1 0,-56 0 15,28-29-15,-1 29 0,1 0 0,0-29 16,-1 29-16,1 0 0,28 0 0,-28 28 16,28-29-16,0 86 15,0-29 1,28 29-16,-28-29 0,28 0 15,-28 0-15,29 29 0,-29-29 0,56 0 16,-27 1-16</inkml:trace>
  <inkml:trace contextRef="#ctx0" brushRef="#br1" timeOffset="90283.1596">19110 1696 0,'0'56'31,"0"-28"-15,-28-28 0,28 29-1,0-1-15,0 0 16,0 0-16,0 1 0,-28-29 15,28 28-15,0 29 16,0-29-16,0 28 16,0-27-16,0 55 0,0-55 0,0-1 0,0 0 15,0 0-15,0 29 0,0-29 16,0 0-16,0 29 0,0-29 0,0 1 16,56-1-16,-56 28 0,0-27 0,0-1 15,0 0-15,0 29 0,0-29 0,0 0 16,0 0-16,0 1 0,0-1 0,0 0 15,0 1-15,28-1 0,-28 0 16,0 0-16,0-56 47,0 0-31,0 0-1,0-1 1,0 1-16,0 0 15,0-1-15,-28 1 16,28 0 0,-28 0-16,0-1 15,-1-27-15,1 28 0,28-1 16,-28 29-16,-1-28 16,1 0-1,0 28-15,0 0 16,28-28-16,-29 28 0,1 0 15,0 0 1,0 0-16,28 28 16,-29-28-16,29 28 15,0 0-15,0 1 16,-28-29-16,28 28 16,0 0-1,0 0 1,28 1-1,-28-1 1,29-28 0,-29 28-1,28-28-15,-28 28 16,28 1 0,0-1-16,-28 0 15,29-28 1,-29 29-16,28-29 15,-28 28-15,28-28 16,0 0 0,1 0-1,-29 28-15,28-28 16,0 0-16,1 0 16,-1 0-1,0 0 1,-28-28-16,28 28 0</inkml:trace>
  <inkml:trace contextRef="#ctx0" brushRef="#br1" timeOffset="91198.1157">19732 2430 0,'0'-28'0,"0"0"0,0 0 16,0-1-1,-28 29 1,-1 0 0,29-28-16,-28 28 0,0 0 15,0 0-15,-1 0 16,29 57-16,0-29 16,-28-28-1,28 85 1,0-57-16,0 57 0,0-29 15,0 1-15,0-29 0,0 0 0,0 1 16,0-1-16,0 0 0,0 0 0,0 1 16,0-1-16,0 0 0,0 1 0,28-1 15,-28 0-15,0 0 0,0 1 0,0-1 16,0 0-16,0 0 0,0 1 16,29-1-16,-29 0 0,0 0 0,0 1 15,0-1-15,0 0 0,28 0 0,-28 1 16,0-1-16,0 0 15,0 1-15,0-1 16,0 28 0,0-27-16,-28-1 15,28 0-15,-29-28 0,1 28 16,0-28 0,0 0-16,-1 0 15,29-28-15,-28-28 16,-29 27-1,29-55 1,28 55-16,0 1 0,0 0 16</inkml:trace>
  <inkml:trace contextRef="#ctx0" brushRef="#br1" timeOffset="91874.0896">19873 2854 0,'29'0'0,"-58"0"62,1 0-46,0 0-16,0 0 16,-1 0-16,1 0 0,0 0 15,-1 0-15,1 0 16,0 0-16,0 0 16,-1 0-16,29-56 0,-28 56 0</inkml:trace>
  <inkml:trace contextRef="#ctx0" brushRef="#br1" timeOffset="92605.6701">20467 3024 0,'0'28'47,"28"-28"0,-28-28-32,29 28-15</inkml:trace>
  <inkml:trace contextRef="#ctx0" brushRef="#br1" timeOffset="93302.5005">20863 2996 0,'28'0'16,"0"-28"-16,1 28 0,-29-57 0,28 57 15,0-57-15,-28 29 0,28 0 0,1-29 16,-29 29-16,28-28 0,-28-1 0,28 1 16,-28-1-16,28 0 0,-28-27 0,29 27 15,-29 1-15,0-29 0,0 28 0,0 1 16,0-1-16,0 1 0,0-1 0,0 29 15,0-29-15,0 1 0,-29 28 0,29-1 16,0-27-16,0 28 0,0-1 0,-28 29 16,28-28-16,0 56 31,-28 29-15,28-29-16,0 0 0,-28 29 15,28-1-15,-29 1 0,29-1 0,0 1 16,-28 28-16,28-29 0,0 1 0,0-1 15,0 1-15,0-1 0,0 1 0,0-29 16,0 29-16,0-29 0,0 29 0,0-29 16,0 0-16,0 0 0,0 1 0,28-1 15,-28 0-15,29 0 0,-29 1 16,28-29-16,-28 28 0,28 0 0,-28 0 16,0 1-16,0-1 0,0 0 15,28 1-15,-28-1 0,29 0 16,-1-28-1,0 0-15,1 0 16</inkml:trace>
  <inkml:trace contextRef="#ctx0" brushRef="#br1" timeOffset="93902.2083">21654 2402 0,'29'0'16,"-1"0"0,0 0-16,0 0 0,-28 28 15,29-28-15,-29 29 16,28-29-16,-28 28 0,0 0 0,28-28 15,-28 29-15,0-1 0,0 0 0,28 0 16,-28 1-16,0-1 0,0 0 16,0 0-16,0 1 0,0-1 0,0 0 15,0 0-15,-56-28 0,56 29 16,-28-1-16,-1 0 16,1 1-16,0-29 15,0 0 1,-1 0-16,29-57 0,-28 57 15,28-28-15,-28 28 0,28-29 0,-28 1 16,28 0-16,0 0 0,-29-1 0,29 1 16,0-28-16,0 27 0,0 1 0,0-28 15,0 27-15,0 1 0,0 0 0,0-29 16,0 29-16,29 0 0,-29-1 16,0 1-16,56 28 0,-56-28 0,28 28 15,1 0-15,-1-28 0,0 28 16,0 0-16</inkml:trace>
  <inkml:trace contextRef="#ctx0" brushRef="#br1" timeOffset="94524.5219">22474 2430 0,'0'-28'15,"0"0"1,0 0 0,-28 28-16,0 0 15,-29 56 1,29-56-16,0 28 0,-1 1 15,1 27 1,0-27-16,-1-1 0,1 0 16,28 0-16,-28-28 0,28 29 0,0-1 15,-28 0-15,28 0 16,0 1-16,0-1 0,0 0 16,0 0-1,0 1-15,28-1 0,0 0 16,0 1-1,1-29-15,-1 28 0,0-28 16,1 0-16,-1 0 16,0 0-16,0 0 0,1 0 15,-1 0-15,0 0 0,0 0 0,29 0 16,-29 0-16,0 0 0,1-28 0,-1 28 16,0 0-16,1 0 0,-1-29 0,-28 1 15</inkml:trace>
  <inkml:trace contextRef="#ctx0" brushRef="#br1" timeOffset="96357.1988">23775 1922 0,'-57'0'110,"29"0"-110,-1 0 15,-27 28 1,28-28-16,-1 0 0,1 0 0,0 0 16,0 0-16,-1 0 15,1 0-15,0 0 0,-1 0 0,1 0 16,0 0-16,0 0 16,-1 0-1,1 0 32,28 28-16,0 1-31,0-1 16,0 0-16,0 0 16,0 1-16,0-1 0,0 0 15,28 0-15,-28 1 0,0-1 16,0 0-16,0 0 0,0 1 0,0 27 15,0-28-15,0 1 0,29-1 0,-29 0 16,0 1-16,0-1 0,0 0 0,0 0 16,0 1-16,0-1 0,0 0 0,0 0 15,0 1-15,0-1 0,0 28 0,0-27 16,0-1-16,0 0 0,0 1 0,0-1 16,0 0-16,0 0 0,0 1 15,0-1-15,0 0 0,0 0 0,0 1 16,0-1-16,0 0 0,0 0 15,0 1-15,0-1 16,0 0-16,0 0 16,0 1-16,28-29 62,0 0-46,-28 28-1,28-28 17,1 0-1,-1 0-15,0 57-1,1-57 1,-1 0-1,0 28-15,0-28 16,1 0 0,-1 0-1,0 0-15,0 0 16</inkml:trace>
  <inkml:trace contextRef="#ctx0" brushRef="#br1" timeOffset="101809.3523">24962 593 0,'0'-28'16,"-28"28"31,-1 0-32,1 28-15,0-28 16,-1 0-16,1 29 0,0-29 0,0 0 16,-1 0-16,1 0 0,0 0 15,0 0-15,-1 0 0,1 0 0,0 0 0,0 0 16,-1 0-16,1 0 0,0-29 15,-1 29-15,1 0 0,0 0 16,28 29 0,-28-29-16,28 28 15,0 0-15,0 0 16,0 1 0,28-1-16,-28 0 0,0 0 15,28 1-15,-28-1 0,0 0 16,28 0-16,-28 1 0,29-1 0,-29 0 15,0 1-15,28-1 0,-28 28 0,0-27 16,28-1-16,-28 0 0,0 0 16,29 1-16,-29-1 0,0 0 0,0 0 15,0 1-15,28-1 0,-28 0 16,0 1-16,0-1 16,28-28-16,-28 28 0,0 0 15,28-28 1,-28 29-1</inkml:trace>
  <inkml:trace contextRef="#ctx0" brushRef="#br1" timeOffset="102061.3922">24849 1046 0,'0'0'0,"28"0"16,-85 0 0,-27 28-1,-58 0 1,58-28-1,55 0 1</inkml:trace>
  <inkml:trace contextRef="#ctx0" brushRef="#br1" timeOffset="103101.874">26262 3335 0,'0'28'63,"0"0"-63,0 1 15,0-1-15,0 0 0,0 1 16,-56-1-16,56 0 0,0 0 0,-29 1 16,29-1-16,-28 0 0,28 0 0,-28-28 15</inkml:trace>
  <inkml:trace contextRef="#ctx0" brushRef="#br1" timeOffset="104345.3413">27478 735 0,'-28'0'62,"-1"0"-62,1 0 16,0 0-16,-1 0 0,1 0 15,0 0 1,0 0-16,28 28 0,-29-28 0,1 0 0,28 28 16,-28-28-16,0 0 15,28 28-15,-29-28 0,29 29 16,0-1-16,-28-28 0,28 28 15,-28 0-15,28 1 16,0-1-16,0 0 16,0 1-1,0-1-15,0 0 16,28-28 0,0 28-1,1-28-15,-1 29 16,0-1-16,0-28 15,-28 28-15,29-28 0,-1 28 16,0-28 0,-28 29-16,28-29 0,1 0 15,-29 28-15,28-28 32,0 0-32,1 0 0,-1 0 0,0 0 15,0 0-15,1 0 16,-1 0-16,0-28 15,0 28 1,1 0-16,-29-29 16,28 29-16</inkml:trace>
  <inkml:trace contextRef="#ctx0" brushRef="#br1" timeOffset="110065.6317">24199 2289 0,'0'-28'0,"-29"28"125,29 28-109,-28-28-16,0 0 15,28 28-15,-29 1 16,29-58 46,29 1-46,-1 0 0,0 0-16,-28-1 15,29 29-15,-29-28 16,28 28-16,-28 28 47,-57-28-47,57 57 15,-28-29-15,28 0 16,-28-28-16,28 29 16,-29-29-16,29 28 15,29-28 32</inkml:trace>
  <inkml:trace contextRef="#ctx0" brushRef="#br1" timeOffset="110792.4202">24481 2713 0,'29'-28'15,"-58"28"32,-27 0-31,27 0-16,1 0 16,0 0-16,0 0 15,-1 28-15,1-28 16,28 28-16,-28 1 0,28-1 15,-28 0-15,28 0 0,-29-28 16,29 29-16,0-1 0,-28 0 16,28 1-16,0-1 15,0 0-15,0 0 16,0 1-16,57-1 0,-57 0 16,28-28-16,-28 28 0,0 1 15,28-1-15,0 0 16,1-28-16,-29 28 0,28-28 0,-28 29 15,28-29-15,0 28 16,1-28-16,-1 0 16,0 0-16,1 0 15,-1 0-15,0 0 0,0 0 16,1 0 0,-1-28-1,0-1-15,0 1 16,1 28-1</inkml:trace>
  <inkml:trace contextRef="#ctx0" brushRef="#br1" timeOffset="111960.8284">25216 2176 0,'0'28'16,"0"1"0,0-1-1,-28 0-15,28 0 16,0 1-16,-28-29 0,28 28 0,-29 0 15,29 0-15,0 1 16,-28-29-16,28 28 0,0 0 0,0 1 16,-28-29-16,28 28 0,0 0 15,0-84 17,28 56-17,-28-57-15,28 29 16,-28-1-16,29 1 15,-29 0-15,0 0 0,0-1 16,28 29-16,-28-28 16,0 0-1,28 28 1,-28-28 0,0 84-1,-28-28 1,28 1-1,0-1-15,0 0 0,-28 0 0,28 1 16,0-1-16,-29 0 0,29 1 16,0-1-16,0 0 15</inkml:trace>
  <inkml:trace contextRef="#ctx0" brushRef="#br1" timeOffset="116110.5344">27280 2120 0,'28'0'16,"-28"-29"-1,0 58 48,0-1-63,-28-28 0,28 56 15,0-27-15,0-1 0,-28 0 16,28 0-16,0 1 0,0-1 0,0 0 16,-29 0-16,29 1 0,0-1 0,0 0 0,-28 1 15,28-1-15,0 0 0,0 0 16,0 1-16</inkml:trace>
  <inkml:trace contextRef="#ctx0" brushRef="#br1" timeOffset="116820.2401">27902 2685 0,'0'0'0,"0"-28"16,0-1-1,-28 29 1,-1 0-16,1 0 15,0 0-15,-29 29 16,29 27-16,0-56 0,-1 28 16,1 1-1,-57 84 1,85-85-16,-28 29 16,0 27-1,28-27 1,0-29-16,0 29 15,28-29 1,0 28 0,57 1-1,-57-29 1,29-28 0,-1 0-1,29-28 1,-56 0-1,27-1 1</inkml:trace>
  <inkml:trace contextRef="#ctx0" brushRef="#br1" timeOffset="117327.4173">28156 2996 0,'29'0'0,"-1"0"31,0-28-15,0 28-16,1 0 16,-29 56-1,28-56-15,-28 28 0,0 1 16,0 27-16,0-28 15,0 1-15,0-1 0,0 0 16,0 0-16,-28 1 0,28-1 16,-29 0-16,1 0 15,-28 1-15,27-29 16,1 0-16,0 0 0,-1 0 16,1 0-1,28-29-15,0-27 0,0 28 16,-28-29-16,28 29 0,0 0 0,0-29 15,0 29-15,0 0 0,0-1 0,0 1 16,56 0-16,-56 0 0,29 28 0,-29-29 16,28 29-16,-28-28 0</inkml:trace>
  <inkml:trace contextRef="#ctx0" brushRef="#br1" timeOffset="117838.52">28552 2317 0,'0'29'31,"0"-1"-15,0 28-16,28-56 16,-28 29-16,0 27 0,0-27 0,0-1 15,0 28-15,0-27 0,0 27 0,29 1 16,-29-1-16,0 1 0,0-1 0,0 29 16,0-28-16,0-1 0,28 29 15,-28-29-15,0 1 0,0-1 0,0 1 0,0 0 16,0-1-16,0-28 0,0 1 15,0-1-15,0 0 0,28-28 0,-28 28 16,28-56 15</inkml:trace>
  <inkml:trace contextRef="#ctx0" brushRef="#br1" timeOffset="118447.4352">29259 3024 0,'28'0'0,"0"0"15,1-28-15,-1 28 16,-28-28-16,28 28 0,-28-29 15,28 29-15,1 0 0,-1 0 16,0 0-16,0 0 0,1 0 16,-29 29-16,28-29 0,-28 28 15,0 28-15,28-27 16,-28-1-16,0 0 0,0 0 16,0 1-16,0-1 15,-56 0-15,56 0 0,-57-28 16,57 29-16,-28-29 0,28 28 0,-28-28 15,-1 28-15,1-28 0,0 28 16,0 1-16,-1-29 16,29 28-16,0 0 15,0 1 1,29-29 0,27 28-16,-28-28 15,1 0-15,-1 0 16,0 0-16,0 0 0,1 0 0,-1-28 15,0 28-15,1 0 16,-1-57-16,0 57 16</inkml:trace>
  <inkml:trace contextRef="#ctx0" brushRef="#br1" timeOffset="118866.7511">29655 2289 0,'0'28'15,"0"1"1,0-1-16,56 0 0,-56 0 16,0 1-16,28-1 0,-28 0 15,0 1-15,0-1 0,0 0 0,29 0 16,-1 1-16,0-1 16</inkml:trace>
  <inkml:trace contextRef="#ctx0" brushRef="#br1" timeOffset="119999.628">30616 1978 0,'-29'0'32,"1"0"-17,0 0-15,0 0 16,-1 0-16,1 0 0,0 0 15,0 0-15,-1 0 16,1 0-16,0 0 16,56 0 31,-28-28-32,28 28-15,1 0 16,-1 0-16,0 0 15,0 28 1,1 1 0,-29-1-16,0 0 0,28 0 0,-28 1 15,0-1-15,0 0 0,0 0 16,28 1-16,-28-1 0,0 0 0,0 29 16,0-29-16,28 0 0,-28 29 0,0-29 15,0 29-15,0-29 0,0 0 0,29 29 16,-29-29-16,0 0 0,0 29 0,0-29 15,0 0-15,0 29 0,0-29 0,28 0 16,-28 29-16,0-29 0,0 0 0,0 29 16,0-29-16,28 0 0,-28 29 0,0-29 15,0 0-15,0 29 0,0-29 0,0 0 16,0 29-16,29-29 0,-29 1 16,0-1-16,0 0 0,0 0 0,0 1 15,0-1-15,0 0 0,0 0 16,28 1-16,-28-1 0,0 0 15,0 0 1,0 1 0,0-1 15,-28-28 16,28 28-32,-29-28-15,1 0 0,0 0 16,-1 0 0,29 28-16,-28-28 0,0 0 15,0 0-15,-1 0 16</inkml:trace>
  <inkml:trace contextRef="#ctx0" brushRef="#br1" timeOffset="121234.4816">31068 2968 0,'28'0'16,"1"0"-1,-29-29 1,28 29-16,0 0 16,0 0-16,1 0 15,-1-28-15,0 28 0,0 0 0,1-28 16,-1 28-16,0 0 15,1-29-15,55 29 16,-27-28-16,-29 28 16,0 0-16,1 0 0,-1 0 15,0 0-15,0 0 16,1 0-16,-1 0 16,0 0-16,-28 28 15,0 1 16,0-1-31,-28-28 0,28 28 16,-28 1-16,28-1 16,-29 0-16,1-28 15,28 28-15,-28 1 16,28-58 46,28 29-62,-28-28 16,28 0-16,-28 0 0,29-1 16,-29 1-16,28 28 0,-28-28 15,0-1-15,28 29 0,-28-28 16,0 0 31,-28 28-47,28-28 15,-28-1-15,-29 1 16,57 0-16,-28 0 0,28-1 0,-28 1 16,-1 0-16,1 0 0,0-1 0,28 1 15,-28 0-15,-1-1 0,29 1 16</inkml:trace>
  <inkml:trace contextRef="#ctx0" brushRef="#br1" timeOffset="123370.3388">32877 2346 0,'0'28'0,"29"-28"0,-29 28 0,28 0 15,0 1-15,-28-1 0,28 0 0,1 1 16,-1 27-16,0-28 0,0 1 0,1 27 15,-1-28-15,0 1 0,0-1 0,-28 28 16,29-56-16,-1 29 0,-28-1 0,28-28 16,-28 28-16,29-28 15,-29-56 1,-57 56-16,57-57 0,-28 1 16,28 27-16,-57-27 0,29-1 0,0 1 15,-1-1-15,1 1 0,0-1 0,28 1 16,-28 27-16,-1-27 0,1-1 0,0 29 15,28 0-15,-28 28 0,28-28 0,0 56 32,28 28-32,-28 1 0,56-29 15,-56 29-15,29-1 0,-29 1 0,28-1 16,-28 1-16,56-1 0,-56 1 0,29-1 16,-29-27-16,28 27 0,-28-28 15,0 1-15,0-1 0,0 0 0,0 1 16,-28-29-16,-29 0 15,57-57-15,-56 57 0,27-85 16,1 57-16,0-29 0,0 1 0,-1-1 16,1 29-16,0-28 0,-1-1 0,1 0 15,0 1-15,0-1 0,-1 29 0,29 0 16,-28 0-16,28-1 0,0 1 0,0 85 31,57-1-31,-57 1 0,28-1 0,0 1 16,29 28-16,-29-29 0,0 29 0,1-29 15,27 29-15,-28-28 0,1 28 16,-1-29-16,0 1 0,0-29 0,-28 28 16,29-27-16,-29-1 0,0-56 15,-29-29 1,29 29-16,-56-29 0,28 1 0,-1-29 16,-27 28-16,28-27 0,-29 27 0,29-28 15,-1 29-15,1-1 0,-28-28 0,27 29 16,1-1-16,0 1 0,0-1 0,-1 29 15,29 0-15,-28 0 0,28 84 16,57 1 0,-57-29-16,56 28 0,-56 1 0,57 28 15,-29-29-15,0 1 0,0-1 16,1 29-16,-1-28 0,0-1 0,1-28 16,-1 29-16,0 0 0,-28-29 0,28 0 15,-28 0-15,0 1 0,-28-29 16,-28-57-1,56 29-15,-114-142 16,1 1 0,29-29-16,55 141 0,1 29 15,0-29-15,28 29 0,-29 0 0,29 56 32,29 57-32,-29-57 0,56 29 15,-56-1-15,29 1 0,-29 28 16,56-29-16,-56 1 0,28-1 0,-28-28 15,29 29-15,-29-29 0,28 1 0,-28-1 16,0 0-16,0 0 16,-28-28-1,-1-56-15,1 28 16,0-29-16,28 29 16</inkml:trace>
  <inkml:trace contextRef="#ctx0" brushRef="#br1" timeOffset="132149.0765">20524 3024 0,'-29'0'15,"1"0"32,0 0 78,-1 0-109,29-28 0,0 0-1,-28 28-15,28-29 0,0 1 31,28 28-15,1 0 0,-1 28-1,-28 1 17,0-1-17,0 0 1,-28-28-16,-1 0 15,29-28 32,29 28 16</inkml:trace>
  <inkml:trace contextRef="#ctx0" brushRef="#br1" timeOffset="140888.3194">19025 5313 0,'0'29'47,"-28"-1"-47,28 28 16,0-27-16,-28 27 15,28-27-15,0 27 0,0 1 0,0-1 16,0 1-16,0-1 0,0 1 0,0 28 16,0-29-16,0 29 0,28 0 0,-28-29 15,0 29-15,57-29 0,-57 29 0,0-28 16,28-1-16,-28 1 0,0-1 0,0 1 16,28-29-16,0 29 0,-28-29 0,0 0 15,0 0-15,29-28 0,-29 29 16,0-86-1,0 29 1,0-29-16,-29 29 16,29 0-16,0 0 0,-56-1 0,56 1 15,-28-28-15,28 27 0,-57 29 0,29-28 16,28 0-16,-29 0 0,1-1 0,0 29 16,0-28-16,-1 28 0,1 0 0,0 0 15,0 0-15,-1 0 16,29 28-16,0 29 15,0-29-15,0 0 0,0 1 0,0-1 16,29 0-16,-29 0 0,0 1 0,56-1 16,-56 0-16,28 0 0,-28 1 0,29-1 15,-1 0-15,0 0 0,0 1 16,1-29-16,-1 0 16,0 0-16,1 0 15,-1 0-15,-28-29 0</inkml:trace>
  <inkml:trace contextRef="#ctx0" brushRef="#br1" timeOffset="141286.4725">19675 6472 0,'0'0'0,"29"-56"0,-1-1 16,-28 29-16,0 0 15,-113-29 1,28 57 0,0 28-1,29 85 1,56-56-16,0 84 16,0-84-16,0-1 0,0 86 15,0-86-15,28 142 16,29-85-16,-1 226 31,-28-310-31,-28 112 16,0 28-1,-28-27 1,-28-86 0,-1-56-1,0-84 1,57 55-16,-28-112 15</inkml:trace>
  <inkml:trace contextRef="#ctx0" brushRef="#br1" timeOffset="141473.2422">19704 7094 0,'-29'0'16,"-27"0"-1,-1-28 1,-27-57 0,-1 28-1</inkml:trace>
  <inkml:trace contextRef="#ctx0" brushRef="#br1" timeOffset="141757.1931">19958 7122 0,'0'57'16,"0"-29"-16,0 0 15,28-28 17,-28-28-32,29 28 15</inkml:trace>
  <inkml:trace contextRef="#ctx0" brushRef="#br1" timeOffset="142149.9394">20439 6274 0,'0'29'15,"28"-1"1,-28 0-16,0 0 0,0 1 0,0 27 16,0-27-16,0 27 0,0-28 0,0 29 15,28-29-15,-28 29 0,0-29 0,0 28 16,0-27-16,0-1 0,0 28 0,29-27 16,-29-1-16,0 0 0,0 1 0,0-1 15,28 0-15,-28 0 0</inkml:trace>
  <inkml:trace contextRef="#ctx0" brushRef="#br1" timeOffset="143010.8567">20863 6981 0,'28'0'0,"0"0"16,1 0-16,-29-28 0,28 28 16,-28-57-16,28 57 0,-28-28 0,28 0 15,-28-29-15,29 29 0,-29-29 0,28 29 16,-28-28-16,0-1 0,28 1 0,-28 27 16,0-27-16,28-1 0,-28 1 0,0-1 15,29 1-15,-29-1 0,0 1 0,28 27 16,-28-27-16,0 28 0,0-1 0,0 1 15,0 0-15,0-1 0,0 1 16,-28 0-16,-1 28 16,29 56-1,-28-56-15,28 57 16,0-29-16,0 29 0,0-29 0,0 29 16,0-1-16,-28 1 0,28-1 0,0 1 15,0-1-15,0 1 0,0-1 0,0 1 16,0-1-16,0 1 0,0-1 0,0-27 15,0 27-15,0-28 0,0 1 0,28-1 16,-28 0-16,0 0 0,28-28 16,-28 29-16,29-29 15,-1 28-15,0-28 16,1 0-16,-1 0 16,0 0-16,0 0 15</inkml:trace>
  <inkml:trace contextRef="#ctx0" brushRef="#br1" timeOffset="143422.0346">21541 6472 0,'29'-28'16,"-1"28"-16,28 0 15,-27 0 1,-1 0-16,0 28 16,0 1-16,1 55 15,-1 58 1,-28-29 0,-85 28-1,29-84 1,-1-29-16,-56-85 31,85 57-31,28-28 0,-29-29 16,1-84-1,28-28 1,28 56 0,1 56-16,84-28 15,-85 85 1,29 0-1</inkml:trace>
  <inkml:trace contextRef="#ctx0" brushRef="#br1" timeOffset="143809.5923">22474 6727 0,'28'-113'31,"-28"84"-31,0 1 0,-113 0 32,-28 56-17,28 85 1,56 0-1,29-28 1,28 28 0,57-28-1,-29 0 1,57-29 0,-29 1-1,-27-57-15,27 0 16,1 0-1,-29 0-15,0 0 0</inkml:trace>
  <inkml:trace contextRef="#ctx0" brushRef="#br1" timeOffset="144465.6884">20269 5766 0</inkml:trace>
  <inkml:trace contextRef="#ctx0" brushRef="#br1" timeOffset="146084.9358">23435 5879 0,'-56'0'47,"56"-29"-32,-29 29-15,1 0 16,0 0-16,0 0 0,-1 0 16,1 0-16,-28 0 31,27 0-31,1 0 0,0 0 15,0 0-15,28 29 16,-29-29-16,29 28 16,-28 0-1,28 1 1,0-1 0,0 0-16,0 0 15,0 1-15,0-1 0,0 0 16,0 0-16,0 1 0,0-1 0,0 0 15,0 29-15,0-29 0,0 0 16,0 29-16,0-29 0,0 29 0,0-29 16,28 28-16,-28 1 0,0-29 0,0 29 15,0-29-15,29 28 0,-29-27 0,0 27 16,0-28-16,0 1 0,0 27 0,0-27 16,0-1-16,0 28 0,0-27 0,0-1 15,0 0-15,0 0 0,0 1 0,0-1 16,0 0-16,0 0 0,0 1 15,0-1-15,0 0 0,0 0 16,0 1-16,28-1 16,-28 0-16,28 1 15,-28-1 17,28-28-32,1 0 31,-29 28-16,28-28-15,0 0 16,0 0 0,-28 28-16,29-28 15,-1 0 1,0 0 0,0 0-1,1 0-15,-1 0 16,0 0-1,1 0-15,-29-28 16,28 28-16,0-28 16,0 28-16,-28-28 0,29 28 15</inkml:trace>
  <inkml:trace contextRef="#ctx0" brushRef="#br1" timeOffset="149830.5266">2205 4720 0,'28'0'0,"1"0"15,-1 28-15,0-28 16,-28 28-16,28-28 0,-28 29 16,29-1-16,-1 0 0,0 0 15,-28 1-15,28-29 0,-28 28 0,0 0 16,29 1-16,-29-1 0,28 0 0,-28 29 15,28-29-15,-28 0 0,0 0 0,29 1 16,-29 27-16,0-28 0,28 1 16,-28-1-16,0 0 0,0 0 0,28 29 15,-28-29-15,0 1 0,0-1 0,0 0 16,0 0-16,0 1 0,0-1 0,-56 0 16,56 0-16,-29-28 15,1 85-15,-29-57 0,29-28 0,0 29 16,0-1-16,-1 0 0,1-28 15,0 29-15,0-29 0,-1 0 0,1 0 16,28 28-16,-28-28 0,-1 0 0,1 0 16,0 0-16,0 0 0,-1 0 15,1 0-15,0-57 16,0 57-16,28-28 0,-29 28 0,1-57 16,28 29-16,-28 0 0,0 0 0,28-1 15,-29 1-15,1-28 0,28 27 0,-28-27 16,28-1-16,-29 29 0,29-29 0,0 29 15,-28-28-15,28 27 0,0 1 0,-28 0 16,28-29-16,0 29 0,0 0 0,0 0 16,0-1-16,0 1 0,0 0 15,28 0-15,-28-1 0,28 1 16,-28 0-16,29 28 0,-29-29 16,56 29-16,-27-28 0,-1 0 15,0 28-15,29-28 0,-29 28 0,0-29 16,29 29-16,-29-28 0,0 28 0,29-28 15,-29 28-15,29 0 0,-29 0 0,28 0 16,-27 0-16,-1 0 0,28 0 16,29 85-16,-56-57 0</inkml:trace>
  <inkml:trace contextRef="#ctx0" brushRef="#br1" timeOffset="150442.9093">2148 6811 0,'-28'-56'16,"28"84"46,0 0-62,0 1 16,0-1-16,0 0 0,0 0 0,0 29 15,0-29-15,0 29 0,0-1 0,0-27 16,0 27-16,0 1 0,0-29 16,0 113-16,0-84 0,0-1 15,28 1-15,-28-1 0,0 1 0,0-1 16,0 1-16,0-1 0,0 1 0,0-29 16,0 29-16,0-1 0,0-27 0,0-1 15,0 28-15,0-27 0,0-1 0,0 0 16,0 0-16</inkml:trace>
  <inkml:trace contextRef="#ctx0" brushRef="#br1" timeOffset="151179.2544">2035 8931 0,'29'-56'15,"-1"27"-15,0 1 32,0 0-32,86 0 15,-86 28 1,28 0-16,-27 0 0,55 0 15,-55 0 1,-1 0-16,0 28 16,1 170-1,-29-170-15,0 85 16,-85 0 0,0-56-1,28-1 1,29-28-16,0 1 15,0-1-15,-1 0 16,29 1-16,-28-1 16,28 28-1,0-27 1,28-1 0,29 0-1,-29-28 1,85 28-1,-85-28-15,57 0 16,0 0 0,-28 0-1,-29 0-15,57 0 16,-57 0 0,0 0-16,0 0 31,-28-56-16</inkml:trace>
  <inkml:trace contextRef="#ctx0" brushRef="#br1" timeOffset="151955.5596">2346 10684 0,'57'-29'0,"-29"29"0,29-28 16,-29 28 0,0-28-16,29 28 0,-29 0 15,142 0 1,-142 56-1,-28 57 1,-85 29 0,0-29-1,57-85-15,-57 29 16,57-57-16,0 0 0,-57 28 31,85-85-15,56 57-1,-27 0 1,140 57 0,-140-57-16,-1 28 15,0 0-15,0-28 0,1 85 16,-29-57 0,0 1-16,0 27 0,-113 114 15,-29-57 1,57-57-1,57-56-15,-57 29 16,57-29 0,28 28-1</inkml:trace>
  <inkml:trace contextRef="#ctx0" brushRef="#br1" timeOffset="152302.9902">2855 12323 0,'0'28'31,"0"0"-31,0 29 15,0-29-15,0 1 16,0-1-16,0 0 0,0 0 0,28 29 16,-28-29-16,0 57 15,29-29-15,-29 1 0,0-29 0,0 29 0,28-1 16,-28 1-16,0-1 0,28 1 0,-28-29 16,0 29-16,29-29 0,-29 28 15,0-27-15,0-1 0,28 0 0,-28 0 0,0 1 16,0-1-1,28-28-15</inkml:trace>
  <inkml:trace contextRef="#ctx0" brushRef="#br1" timeOffset="152605.5725">2912 13058 0,'-29'0'0,"58"0"0,-114 0 15,57 0-15,-1 28 16,1-28-16,-28 28 16,27-28-16,1 29 15,-85-29 1,85 0 0,-29-85-1,57 57 1,-28-1-16,-29-253 15,57 225-15,0-56 16,-28 85-16,28-114 16,0 114-1,0 0-15,0 0 0</inkml:trace>
  <inkml:trace contextRef="#ctx0" brushRef="#br1" timeOffset="153802.6774">7124 593 0,'28'0'15,"0"0"-15,1 0 16,-1 0-16,0 0 16,0 0-16,1 0 15,-29 29-15,28-29 0,0 28 16,1 0-16,-29 0 0,0 1 15,28-1-15,-28 0 0,0 0 0,28 1 16,-28-1-16,0 0 0,0 0 0,0 1 16,0 27-16,0-27 0,0-1 0,0 0 15,-56 0-15,27 1 16,29-1-16,-28 0 0,-29 0 16,29 1-16,0-29 15,0 28-15,-1-28 0,1 0 0,-28 0 0,27 0 16,1 0-16,0 0 0,0 0 0,-1 0 15,1-28-15,0 28 0,-1 0 16,29-29-16,-56-27 16,56 28-16,-28 28 0,28-29 0,-29-27 0,29 28 0,0-1 15,0 1-15,0-29 0,0 29 0,0-28 16,0 27-16,0 1 0,0-28 0,29 27 16,-29 1-16,0 0 0,56 0 0,-56-1 15,28 1-15,1 0 0,-1 0 16,0 28-16,1-29 0,-1 29 0,28 0 15,-27 0-15,27 0 0,-28 0 0,29 29 16</inkml:trace>
  <inkml:trace contextRef="#ctx0" brushRef="#br1" timeOffset="154882.2529">11251 424 0,'0'-29'47,"28"29"-32,-28 57 1,0-29-16,0 1 15,0-1-15,29 57 16,-29-29-16,0-28 0,28 29 0,-28-29 0,0 29 16,0-29-16,0 28 0,28-27 0,-28-1 15,0 0-15,0 1 0,0-1 0,0 0 16,0-56 15,0-29-15,0 29-16,0 0 0,0-29 0,-28 29 15,28 0-15,0-29 0,0 29 0,0-29 16,0 29-16,0-28 0,0 27 0,0 1 16,0 0-16,0 0 0,0-1 0,0 1 15,0 0-15,0 84 32,28-56-32,-28 57 15</inkml:trace>
  <inkml:trace contextRef="#ctx0" brushRef="#br1" timeOffset="161191.7024">283 9355 0,'0'28'16,"28"-28"62,0 0-62,1 0-16,-1 0 15,0 0-15,0 0 0,1 0 16,-1 0-16,0 0 0,0 0 16,1 0-16,-1 0 0,0 0 15,0 0-15,1 0 0,-1 0 16,0 0-16,1-28 0,-1 28 16,0-28-16,0 28 0,1 0 15,-1-28-15,0 28 0,0 0 16,1 0-16,-1 0 0,0-29 0,1 29 15,-1 0-15,0 0 0,0 0 16,1 0-16,-1 0 0,0 0 0,0 0 16,1 0-16,-1 0 0,0 0 15,0 0-15,1 0 0,-1 0 16,0 0-16,1 0 16,-1 0-1,-56 0 48,-29 0-48,29 0 1,28-28-16,-29 28 0,1 0 0,0 0 16,0-28-16,-1 28 0,1-28 15,0 28-15,0-29 16,-1 29-16,1-28 15,0 28-15,28-28 16,-28 28-16,56 0 47,0 0-47,-28 28 16,28-28-16,29 28 0,-29-28 15,0 29-15,1-1 16,-1-28-16,-28 28 0,28-28 0,0 0 15,-28 28-15,29-28 0,-1 0 16,0 29-16,1-1 16,-29 0-1,0 0 1,0 1-16,-29-1 16,1 0-16,28 1 0,-28-29 15,28 28-15,-57-28 0,29 28 16,0 0-16,-1 1 15,1-29-15,28 28 0,-28-28 16</inkml:trace>
  <inkml:trace contextRef="#ctx0" brushRef="#br1" timeOffset="162875.5117">23803 6133 0,'-28'0'15,"28"-28"-15,0 0 16,56 28 0,1 0-1,-29-29 1,57 29 0,-1 57-1,-27-29-15,-29 0 16,1 29-16,-29-29 15,0 0-15,0 57 16,-57 85-16,-28-29 16,57-56-1,28-29 1,0-27 0,0 27-16,28-28 15,29 1-15,28 27 16,28-56-1,28 0 17,-84 0-32,56-56 15,-113 27 1,28 29-16</inkml:trace>
  <inkml:trace contextRef="#ctx0" brushRef="#br1" timeOffset="163172.4434">24990 7264 0,'0'84'16,"0"-27"-1,0-29-15,-56 0 0,-86 142 16,114-142 0,-85 57-1,56-57-15,29-28 0,0 29 0,-114-29 16,114 0-1</inkml:trace>
  <inkml:trace contextRef="#ctx0" brushRef="#br1" timeOffset="165211.3841">10516 622 0,'-56'0'32,"27"0"-17,1 0-15,28 28 16,-28-28-16,0 0 0,-1 28 15,1-28-15,0 0 0,0 0 16,-1 0-16,1 0 0,0 0 0,-1 0 16,1 0-16,0 0 0,0 0 0,-1 0 15,1 0-15,0 0 16,0 0 0,-1 0-16,29-28 31,29 28 0,-1 0-31,0-28 16,0 28-1,1 0-15,-1 0 0,28 0 16,-27 0-16,-1 0 0,0-29 16,1 29-16,-1 0 0,0 0 15,0 0-15,-28-28 0,29 28 0,-1 0 16,0 0-1,0 0-15,1 57 16,-1-29 0,-28 0-1,0 0-15,0 1 16,0-1-16,0 0 16,0 0-16,-28-28 15,28 29 1,0-86 31,28 57-47,0-28 15,-28 0-15,28 28 16,-28-29-16,0 1 16,-28 0-1,0 0-15,0-1 16,-29 1-16,57 0 15,-28 28-15,0-28 0,-1-1 0,29 1 16,-28 28-16,28-28 0,-28 28 0,0-29 16</inkml:trace>
  <inkml:trace contextRef="#ctx0" brushRef="#br1" timeOffset="166370.8267">25245 6105 0,'0'56'32,"0"-27"-32,28 27 15,-28-28-15,0 1 0,0-1 16,56 28-16,-56-27 0,0 27 0,29 1 15,-29-1-15,0-27 0,0 27 0,28 1 16,-28-1-16,28 1 0,-28-1 16,0-28-16,0 86 15,0-86-15,0 0 0,28 0 0,-28 1 0</inkml:trace>
  <inkml:trace contextRef="#ctx0" brushRef="#br1" timeOffset="167171.6705">26234 5964 0,'0'-29'16,"-57"29"0,29 0-16,0 0 15,-85-28 1,28 28 0,-28-28-1,85 28 1,28 28 15,28-28-31,0 57 16,29-57-16,-29 28 15,-28 0-15,28 0 0,1-28 16,-29 29-16,28-29 0,-28 28 0,28 0 16,0 0-16,-28 1 0,29-1 0,-29 0 15,28 0-15,-28 1 0,28-1 0,-28 28 16,28-27-16,-28 27 0,0-27 15,29 27-15,-29 1 0,28-29 0,-28 28 16,0 1-16,28-29 0,-28 29 0,0-1 16,28-28-16,-28 29 0,0-29 15,29 57-15,-29-28 0,0-29 16,0 0-16,28 0 0,-28 1 0,0-1 16,0 0-16,0 0 0,28 1 15,-28-1 1,0 0-16,0 0 15,-56 1 1,27-29 0,29 28-16,-28-28 0,0 28 15,0-28-15,-1 0 0,1 29 0,0-29 16,0 0-16,-1 28 0,1-28 0,0 0 16,0 0-16,-1 0 0,29 28 0,-28-28 15,0 0-15,84 0 31</inkml:trace>
  <inkml:trace contextRef="#ctx0" brushRef="#br1" timeOffset="168166.8121">26828 6698 0,'0'-28'16,"56"28"15,-28 0-31,1 0 16,-1 0-16,0 28 0,0-28 15,1 0-15,-1 29 0,0-29 16,1 0-16,-1 0 0,0 0 0,0 0 15,29 0-15,-29 0 0,29 0 0,-29 28 16,29-28-16,-29 0 0,28 0 0,-27 0 16,27 0-16,1 0 0,-29 0 0,28 0 15,-27 0-15,84 0 16,0 0-16,-57-28 0,1 28 0,0-29 16,-1 29-16,1-28 0,-29 28 15,28-28-15,-27 28 0,27-28 0,-28 28 16,1 0-16,-1-29 0,0 29 0,1 0 15,-1-28-15,0 28 0,0 0 16,1 0-16,-29 28 47,0 1-31,0-1-1,0 0-15,0 0 16,-29 1-16,29-1 0,-28 0 15,28 0-15,-28 1 16,28-1-16,-28-28 0,28 28 0,0 0 16,-29-28-16,29 29 0,0-1 15,-28-28-15,28-28 47,57 28-47,-57-29 16,28 1-16,-28 0 15,28 0-15,0-1 0,1 1 16,-29 0-16,28 28 0,-28-28 0,0-1 16,0 1-1,0 0-15,0 0 0,-57-1 16,29 1-16,-28 0 0,27 0 16,1-1-16,0 1 0,-29 0 0,29-1 15,0 1-15,-1 0 0,1 28 0,28-28 16,-28 28-16,0-29 0</inkml:trace>
  <inkml:trace contextRef="#ctx0" brushRef="#br1" timeOffset="169807.231">30531 6020 0,'-28'0'47,"28"57"-47,0-1 0,0-28 15,-29 1-15,29 27 0,-28 1 0,28-1 16,-28-28-16,0 29 0,-1 0 0,29-1 15,-28 1-15,0-1 0,-1-28 0,29 1 16,-28-1-16,0 0 0,28 0 0,-28 1 16,28-58 15,0-27-31,0 28 16,0-1-16,0-27 0,28 28 0,-28-29 15,56 29-15,-56-29 0,29 29 0,-29 0 16,28-29-16,0 29 0,-28 0 0,29-1 15,-29 1-15,28 0 0,-28 0 16,28 28-16,-28-29 0,0 86 31,0-29-15,-28 29-16,28-29 0,-57 0 16,57 29-16,-28-1 0,28-27 0,-28 27 15,-1 1-15,1-29 0,0 0 0,28 0 16,-28 1-16,-1-1 0,29 0 0,-28 0 15,0-28 1,28-56 0,0-1-16,0 1 15,0 28-15,0-29 0,0 29 0,28-29 16,-28 29-16,0-29 0,57 29 0,-57-28 16,28 27-16,-28 1 0,28 0 0,-28 0 15,28-1-15,1 1 0,-29 56 31,-29 29-15,29-1-16,0-27 0,-56 27 0,56 1 16,-57-1-16,57 1 0,-28-29 0,28 29 15,-28-29-15,28 28 0,-28-27 0,28-1 16,-29-28 0,29 28-16,0-84 15,0-1-15,0 29 16,0-113-1,29 84-15,-29 29 0,0-29 0,28 29 0,-28-29 16,28 29-16,-28 0 0,28 0 0,-28-1 16,0 1-16,0 0 0,29 28 0,-29 56 31,-57 1-15,57-29-16,-28 29 0,28-29 0,-28 28 15,28 1-15,-29-29 0,1 29 0,28-29 16,-28 29-16,28-29 0,-28 0 0,28 0 15,-29-28-15,29 29 16,-28-29 0,28-57-16,0 1 0,0-1 15,0 29-15,0-29 0,0 29 0,0-29 16,0 29-16,0-28 0,57 27 0,-57 1 16,0 0-16,0 0 0,28-1 0,-28 1 15,0 56 16,-28 29-31,28-29 0,0 29 16,-57-29-16,57 0 0,-28 29 0,28-29 16,-29 29-16,29-29 0,0 0 0,-28 0 15,28 1-15,0-1 0,-28-28 16,28 28-16,0-56 16,0-29-1,0 1-15,0 28 0,0-1 0,0-27 16,0 27-16,0-27 0,0 28 0,28-1 15,-28 1-15,0 0 0,0 0 0,0-1 16,0 1-16,0 0 16,0 56-1,-28-28-15,28 57 16,-57-57-16,57 28 0,-28-28 16,28 28-16,0 0 0,0 1 0,-28-1 15,0-28-15,28 28 0,-29 0 16,1-28 15</inkml:trace>
  <inkml:trace contextRef="#ctx0" brushRef="#br1" timeOffset="175706.9667">20326 5766 0,'0'-29'16,"0"1"0,-29 0-1,29 0 17,-28 28-32,28-29 15,57 29 16,-57 57-15,28-57-16,-28 28 16,0 0-1,0 1 1,0-1-16,-28-28 16,28 28-16,-29-28 15,1 0-15,28-28 16,0-29-16,0 29 15,0 0-15,28 0 16,1 28 0,-29 56-16,28-28 15</inkml:trace>
  <inkml:trace contextRef="#ctx0" brushRef="#br0" timeOffset="181185.2429">21428 3476 0,'-28'0'0,"28"-28"0,-28 28 31,-1 57 1,29-1-17,0-28-15,0 1 0,0 27 16,0 1-16,57-29 0,-57 28 0,0-27 16,0 27-16,0-28 0,28 29 0,-28-29 15,0 1-15,0-1 0,0 0 16,0 0-16,-56 1 15,27-29-15,1 28 16,0-28-16,0 0 0,-1 0 16,1 0-16,0 0 0,-1 0 15,-27 28-15,28-28 0,-1 0 16,-55 0-16,27 0 16,1 0-16,-1 0 0,0 0 0,1 0 0,-1 0 15,1 0-15,-1 0 0,1 0 0,-1 0 16,1 28-16,-1-28 0,1 0 0,-1 0 15,1 0-15,-29 29 0,28-29 0,1 0 16,-1 0-16,1 28 0,-1-28 0,0 28 16,1-28-16,-29 28 0,29-28 0,-1 29 15,0-29-15,1 0 0,-1 28 0,-27-28 16,27 28-16,29-28 0,-29 0 0,1 29 16,-1-29-16,1 0 0,-1 28 0,1-28 15,-1 0-15,0 28 0,1-28 16,-1 28-16,1-28 0,28 0 0,-29 29 15,1-29-15,27 28 0,-27-28 0,27 28 16,1-28-16,-28 0 0,27 28 0,1-28 16,0 29-16,0-29 0,-1 0 15,1 0-15,0 28 16,-1-28-16,1 0 16,0 0-1,0 0-15,-1 0 16,1 0-16,0 0 15,0 0 17,28 28-17,0 0 1,0 1-16,0-1 16,0 0-16,0 0 0,0 1 0,0-1 15,0 0-15,28 1 0,-28 27 0,0-28 16,0 29-16,0-29 0,28 29 0,-28-1 15,0-28-15,0 29 0,0-1 0,28 1 16,-28 28-16,0-29 0,0 1 0,29 28 16,-29-1-16,0 1 0,0 0 0,0 0 15,28 0-15,-28-1 0,0 1 16,28 198-16,0-198 16,-28 28-16,0-29 0,29 1 0,-29 28 15,0-28-15,0 0 0,0 0 0,28 28 16,-28-28-16,0-1 0,0 29 0,0 0 15,0-28-15,0 28 0,0-28 0,0 28 16,0-28-16,0 28 0,0-28 0,0 28 16,28-28-16,-28 28 0,0-29 0,29 30 15,-29-1-15,0-29 0,28 29 0,-28 1 16,28-30-16,-28 29 0,28 0 0,-28-28 16,29 28-16,-29 0 0,0 0 15,28-28-15,-28 28 0,0 0 0,0 0 16,28 0-16,-28-28 0,0 28 0,0-28 15,0 0-15,0 0 0,0-1 0,0 29 16,0-28-16,0 0 0,0-28 0,0 56 16,0-29-16,0 1 0,0 0 0,0 0 15,0 0-15,28-1 0,-28 1 0,0 0 16,0-28-16,29 27 0,-29 1 0,0-28 16,0-1-16,28 1 0,-28-1 0,0 1 15,28-29-15,-28 29 0,29-29 0,-29 0 16,0 0-16,28 1 0,-28-1 0,28 0 15,0 0-15,-28 1 16,29-1-16,-29 0 16,0 0-16,28-28 15,0 0 17,-28-28-32,28 28 15,-28-56-15,0 27 0,29 29 16,-29-28-16,0 0 0,28 0 15,-28-1-15,0 1 16,0 0-16,28 0 0,-28-1 16,0 1-16,0 0 0,0-1 15,0 1-15,0 0 0,0 0 0,0-1 16,0 1-16,28 28 0,-28-28 0,0 0 16,0-1-16,0 1 15,29 0 1,-1 84 15,0-27-15,1-1-16,-29 0 15,28 0-15,-28 1 0,0-1 0,28 0 16,0 0-16,-28 1 0,0-1 16,29 0-16,-29 1 15,28-1-15,-28 0 0,0 0 16,0 1-16,0-1 15,-28-28 1,28 28-16,-57-28 16,57 28-16,-28-28 0,0 0 0,28 29 15,-29-29-15,1 0 0,0 0 16,-1 28-16,1-28 0,0 0 0,-29 28 16,29-28-16,0 0 0,0 0 0,-1 0 15,1 28-15,0-28 0,0 0 16,-1 0-1</inkml:trace>
  <inkml:trace contextRef="#ctx0" brushRef="#br0" timeOffset="191528.2803">19562 12238 0,'0'28'15,"0"1"1,0-1-16,0 0 0,0 0 16,0 1-16,0-1 0,0 0 0,0 29 15,0-1-15,0-27 0,0 27 0,0 29 16,0-29-16,0 1 0,0 28 0,0 0 15,0-1-15,0-27 0,0 28 16,0-1-16,0 1 0,0-28 0,0-1 16,0 1-16,0-1 0,0-27 0,0-1 15,0 0-15,0 0 0,0-84 16,0 28 0,0-29-16,0 1 0,0-1 0,0-28 15,0 29-15,-28-29 0,28 0 0,0 0 16,0 1-16,-28 27 0,28-28 0,0 0 15,0 1-15,0 27 0,0 1 0,0-29 16,0 28-16,0 29 0,0-29 0,0 29 16,28 0-16,-28 0 0,0-1 15,28 29-15,-28 57 16,0-29-16,29 29 16,-29-29-16,0 57 0,28-29 0,-28 1 15,0 28-15,28-1 0,0-27 0,-28 28 16,29-29-16,-1 1 0,-28-1 0,28 1 15,1-29-15,-1 0 0,-28 1 0,28-1 16,0-28-16,1 0 0,-1-57 16,0 1-16,0 28 15,-28-29-15,0 1 0,29-1 0,-29 0 16,0 1-16,0-1 0,0-27 0,0 27 16,0 29-16,0-29 0,0 1 15,0 28-15,0-1 0,0 1 0,-29 0 0,29-1 16</inkml:trace>
  <inkml:trace contextRef="#ctx0" brushRef="#br0" timeOffset="191885.2179">20326 12747 0,'28'28'0,"-56"-56"0,112 84 16,-84-27-16,85 84 16,-56-85-1,-1 113 1,-28-112-16,0 27 16,-57-28-16,29 1 15,-57-29 1,57-29-16,-29-55 15,57 55-15,0-27 0,-28-29 16,28-56 0,0 56-1,113 0 1,-56 85-16,-29 0 16</inkml:trace>
  <inkml:trace contextRef="#ctx0" brushRef="#br0" timeOffset="192397.4975">20750 13340 0,'28'29'0,"-56"-58"0,84 1 16,-27-57-1,-1-84 1,0-29-1,0 85 1,-28 85-16,57-85 16,-57 84-16,28 29 15,0 57 1,-28-1-16,29 114 16,-1-114-16,-28 29 0,0 28 15,28-56-15,-28 84 16,0-56-1,0-113 1,0-114 0,0 29-1,0 29 1,28-114 0,1 169-16,-29 1 0,85 0 31,-57 141-16,57 57 1,-29 27 0,-28-84-1,57 85 1,-85-169-16,29-29 16,-1-85-1</inkml:trace>
  <inkml:trace contextRef="#ctx0" brushRef="#br0" timeOffset="192901.4446">21711 11616 0,'-28'29'0,"28"-1"0,0 57 15,-29 141 1,29 56 0,0 58-1,0-1 1,0-85 15,0-169-31,0 0 16,0-142-1,0 29 1,0-29-16,0 29 0,0 0 16,0 0-16,0-29 0,0 29 0,0 0 15,29-57 1,27 28-16,-28 57 16,1 0-16,-1 0 0,0 0 15,-28 57-15,28-57 0,-28 28 0,29 29 16,-29-29-16,0 0 0,28 29 0,-28-29 15,0 0-15,0 29 0,0-29 0,0 0 16,-57 0-16,57 1 0,-28-1 0,28 0 16,-28 0-16,-29-28 15,29 0-15,-28-56 16,-1-29-16,57 57 16,0 0-16,0-1 0,0-27 0,0 28 15,0-1-15,0 1 0,0 0 0,28 0 16,-28-1-16</inkml:trace>
  <inkml:trace contextRef="#ctx0" brushRef="#br0" timeOffset="193195.4068">22248 12719 0,'0'141'0,"0"-282"0,0 338 0,0-112 15,0-28-15,0-1 0,-57 199 32,29-227-17,0-56 1,28-142 0,56 1-1,-27 140-15,27-84 16,86 0-1,-58 57 1,-55 27-16</inkml:trace>
  <inkml:trace contextRef="#ctx0" brushRef="#br0" timeOffset="193540.2687">22672 12916 0,'0'0'0,"28"29"0,57 27 15,-57-27-15,57-1 16,28-28 0,-28-28-1,-57-29 1,-28 29 0,-56 28-16,-1-57 15,1 57-15,27 0 0,-27 0 16,-1 0-16,-27 57 15,84-29-15,-57 57 16,57 28 0,0-57-1,113 57 1,-85-84 0,29-29-16,-1 0 15,29-57 1</inkml:trace>
  <inkml:trace contextRef="#ctx0" brushRef="#br0" timeOffset="194021.2351">23633 12803 0,'28'0'0,"-56"0"0,85 0 0,-29-56 16,-28 28-1,0-1-15,-28 1 16,-29 28-16,29 0 16,-29 0-16,29 0 15,28 28-15,-56 1 16,56 27-16,0-28 16,0 1-16,0-1 0,0 0 0,0 0 15,0 1-15,0-1 0,28 0 0,-28 1 16,0-1-16,56 0 0,-56 29 0,29-29 15,-29 0-15,28 0 0,-28 1 0,28-1 16,-28 0-16,0 0 0,0 1 0,0-1 16,0 0-16,0 0 0,0 1 15,-28-29-15,-29 0 16,1-29 0,28-27-16,-1-29 0,1 57 15,0 0-15,28-1 0,0 1 0,0 0 16</inkml:trace>
  <inkml:trace contextRef="#ctx0" brushRef="#br0" timeOffset="194576.4547">25442 12182 0,'0'28'0,"0"-56"0,29 84 16,-58-56-1,-84 0 1,57-28-16,-1 28 0,29 0 15,0 0-15,-29 0 0,29 0 0,0 0 16,-1 0-16,29 28 0,0 29 16,0-29-16,0 28 15,0-27-15,57-1 0,-57 29 0,28-29 16,-28 28-16,57-27 0,-29-1 0,0 0 16,1 0-16,-1 1 0,0-1 0,0-28 15,1 0-15,-1 28 0,0-28 16,-28-56-1,-28 56-15,-29-29 16,29 29-16,-28 0 0,27-28 16,1 28-16,0 0 0,-1 0 0,1 0 15,0 0-15,0 28 0,-1-28 0,29 57 16,-28-57-16,28 56 0,-28-27 0,28-1 16,0 0-16,0 0 0,0 1 15,0 27-15,0-27 0,56-1 0,-56 0 16,57-28-16,-57 28 0,56 1 0,-27-29 15,-1 0-15,0 0 0,1 0 0,-1 0 16,28 0-16,-27 0 0,-1 0 0,0 0 16,0 0-16,1 0 0</inkml:trace>
  <inkml:trace contextRef="#ctx0" brushRef="#br0" timeOffset="194824.409">26347 12464 0,'0'29'0,"0"-58"0,-28 142 15,28-84 1,-142 84-16,1 28 16,85-113-16,-86 85 15,114-84-15,0-29 16,-29 28-16,29 0 15,28-56 1</inkml:trace>
  <inkml:trace contextRef="#ctx0" brushRef="#br0" timeOffset="194981.6448">25753 12493 0,'85'84'15,"-170"-168"-15,198 197 0,-28 113 31,-56-170-31,-1 29 0,85 254 16,-85-311-16,0 85 16,-28-84-16,29-29 15,-1 0-15</inkml:trace>
  <inkml:trace contextRef="#ctx0" brushRef="#br0" timeOffset="195469.4271">26488 12408 0,'29'56'0,"-29"1"15,0 56-15,0 113 16,0-56 0,0 423-1,0-508 1,0 198-16,0-57 15,56-142 1,-28-140 0,-28-85 15,0-1-31,29-395 16,-29 452-16,28-197 15,0-57 1,29 84-1,28 170 1,56 57 0,0 198-1,-84 84 1,-57-28 0,0-169-16,-142 112 15,114-169 1,-28 29-16,27-29 0,-112-29 15,113-27 1,-29-57-16,29-57 16,28 142-1</inkml:trace>
  <inkml:trace contextRef="#ctx0" brushRef="#br0" timeOffset="195757.6842">27478 11701 0,'0'28'0,"0"29"15,-28-29-15,28 0 0,0 1 0,0 27 16,0 1-16,0-1 0,0 29 0,0-28 15,0 27-15,0 1 0,0-28 0,0 28 16,0-1-16,0 1 0,0 0 16,0-29-16,0 29 0,0-28 0,0-1 15,28 1-15,-28-29 0,0 29 0,0-29 16,0 0-16,0 0 16,28-28-16</inkml:trace>
  <inkml:trace contextRef="#ctx0" brushRef="#br0" timeOffset="195951.0556">27732 12634 0,'0'0'0,"28"0"16,29 56-16,-57 1 15,28-29-15,1 85 0,-1 113 16,0-28-1,-28-57 1,28-141 0</inkml:trace>
  <inkml:trace contextRef="#ctx0" brushRef="#br0" timeOffset="196137.8749">28439 12069 0,'0'-29'0,"0"58"0,-57-58 15,57 58-15,-56-29 16,-29 84-16,-113 29 16,85-56-1</inkml:trace>
  <inkml:trace contextRef="#ctx0" brushRef="#br0" timeOffset="196513.4571">28637 12803 0,'28'0'16,"-28"-28"-16,-56 0 16,-58 0-1,1 56 1,85 57-1,0-57-15,28 85 16,0-85-16,0 1 16,0 55-16,56-55 15,57 55 1,-84-84 0,27-56-16</inkml:trace>
  <inkml:trace contextRef="#ctx0" brushRef="#br0" timeOffset="196730.3801">28891 12521 0,'29'0'0,"-29"28"0,0 29 16,56 169-1,-28 0 1,1-85-1,-29-113-15,0 57 16,0-57-16,28 1 16,-28-86-1,28 57-15</inkml:trace>
  <inkml:trace contextRef="#ctx0" brushRef="#br0" timeOffset="196978.2895">29400 11673 0,'0'113'0,"0"-226"0,0 282 0,0 29 16,0-113-16,0 0 15,0 84-15,0 1 16,57 254-1,-57-367-15,0 56 16,0-29 0,28-55-1,0-29 1</inkml:trace>
  <inkml:trace contextRef="#ctx0" brushRef="#br0" timeOffset="197181.9278">29824 12351 0,'57'-56'0,"-29"56"15,-28 56 1,-57-56-16,-56 85 16,57-57-16,-29 1 0,-28 27 15,-142 1 1,199-29-16,-29 0 15,57 0-15</inkml:trace>
  <inkml:trace contextRef="#ctx0" brushRef="#br0" timeOffset="197511.2815">29937 12351 0,'142'0'16,"-114"28"-16,57 1 15,-29 56 1,-28-57-16,-28 57 16,29-29-16,-29 1 15,0-29-15,-57 28 16,29-27-16,-29-1 15,29-28-15,0 0 0,-57 0 16,57 0-16,-57-85 16,0-56-1,57-29 1,84 57 0,29 85-1</inkml:trace>
  <inkml:trace contextRef="#ctx0" brushRef="#br0" timeOffset="197817.7162">30757 12436 0,'0'0'0,"28"-57"0,-28 1 15,0 28-15,0-1 16,-56 29-1,28 29 1,-1 84 0,-56 28-1,29 0 1,-29-28 0,0-28-1,29-57 1,-1-28-1,1-28 1,56 0-16,-29 28 0</inkml:trace>
  <inkml:trace contextRef="#ctx0" brushRef="#br0" timeOffset="200275.6035">21230 7433 0,'-28'0'16,"28"28"0,0 1-1,0-1-15,0 29 0,0-29 16,0 28-16,0 1 0,0-1 0,0 1 15,0-1-15,0 29 0,0-28 0,0-1 16,28 1-16,-28-1 0,0 1 0,0-1 16,0 1-16,29-29 0,-29 0 0,0 1 15,0-1-15,0 0 0,0 1 16,-29-29 0,-27 0-16,56 28 15,-85-28-15,57 28 0,-29-28 16,1 0-16,-1 28 0,1-28 0,-1 29 0,-28-29 15,29 0-15,-29 28 0,28-28 0,1 0 16,-29 0-16,28 0 0,1 0 16,-29 0-16,29 0 0,-29 28 0,28-28 15,1 28-15,-1-28 0,-28 29 0,29-1 16,-1 0-16,1 0 0,-29 1 0,28-1 16,1 0-16,-1-28 0,1 28 0,-29 1 15,28-1-15,1-28 0,-1 28 0,-28-28 16,29 29-16,-29-1 0,29-28 0,-29 0 15,28 28-15,-28-28 0,1 28 0,27-28 16,1 0-16,-1 29 0,-28-29 0,29 28 16,27-28-16,-27 0 0,-1 28 15,29-28-15,-29 0 0,29 28 0,0-28 16,-29 0-16,29 0 0,0 0 0,0 0 16,-1 0-16,1 0 0,-28 0 15,27 0-15,1 0 16,0-28-16,-1 28 15,1 0-15,28-28 16,-28 28-16,0 0 16,-1 0-1,1 0 32,28 28-47,-28 0 31,28 1-31,-28 27 16,28-28-16,0 1 0,0-1 0,0 29 0,0-29 16,0 28-16,0-27 0,0 27 0,0-28 15,0 29-15,-29-29 0,29 29 0,0-1 16,0 1-16,0-1 0,0 1 0,0-1 16,0 1-16,0 28 0,-28-29 15,28 170-15,0-169 16,0 28-16,0-29 0,0 29 0,0-29 0,0 1 15,0 28-15,0-29 0,0 1 16,0-1-16,0 1 0,-28-1 0,28 1 16,0-1-16,0-27 0,0 27 0,0 1 15,0-1-15,0 1 0,0-1 0,0 1 16,0-1-16,0 1 0,0-1 0,0 1 16,0 0-16,0-1 0,0 1 0,0-1 15,0 1-15,0-29 0,0 28 0,0 1 16,0 0-16,0-1 0,0 1 0,0-1 15,0 1-15,28-1 0,-28 1 0,0-1 16,0 1-16,28-1 0,-28 1 0,0-1 16,29 1-16,-29-29 0,0 29 15,0-1-15,28 1 0,-28-1 0,0 1 16,0-1-16,28 29 0,-28-28 0,0-1 16,0 1-16,28-1 0,-28 29 0,0-28 15,29-1-15,-29 29 0,0 0 0,0-29 16,0 29-16,28-29 0,-28 29 0,0 0 15,0 0-15,0-29 0,0 29 16,28 56-16,-28-84 0,0 28 16,0-29-16,0 29 0,0-28 0,28-1 0,-28 29 15,0-29-15,0 1 0,0 28 0,29-29 16,-29 29-16,0-28 0,0-1 0,0 29 16,0-28-16,28-1 0,-28 29 0,0-29 15,0 1-15,0-1 0,0 1 16,0-1-16,0 1 0,0-29 0,0 1 15,0-1-15,0 0 0,0 0 0,28 1 16,-28-1-16,0 0 31,29-28-15,-29 28 0,28-28-1,0 0 1,0 0-1,-28-28-15,29 28 0,-1-28 16,0 28-16,0-28 16,1 28-16,-1-29 0,0 29 15,0 0-15,29 0 0,-29 0 16,1-28-16,-1 28 0,0 0 0,0 0 16,1 0-16,-1 0 0,0 0 0,0-28 15,1 28-15,-1 0 0,0 0 16,-28-28-16,29 28 0,-1 0 15,0 0 1,0 0 0,1 0-1,-29 28 1,0 0 0,0 0-16,0 1 0,-29-1 15,29 0-15,-56-28 0,28 28 16,28-84 15,56 28-15,-56-1-16,28-84 15,1 57-15,-29-1 0,0 29 0,0 0 16,0-29-16,0 29 0,0-29 16,-57 29-16,57 0 0,0 0 0,0-1 15,-28 1-15,28 0 0,0 0 16,0-1-16</inkml:trace>
  <inkml:trace contextRef="#ctx0" brushRef="#br0" timeOffset="201139.8521">21061 15828 0,'28'0'0,"-28"28"16,0 0-16,0 29 15,0-29-15,0 0 0,0 1 0,0-1 16,0 28-16,0-27 0,0 27 0,0-28 16,0 29-16,28-29 0,-28 29 0,0-29 15,0 0-15,0 0 0,0 1 16,0-1-16,0 0 0</inkml:trace>
  <inkml:trace contextRef="#ctx0" brushRef="#br0" timeOffset="201325.5947">21259 15969 0,'0'0'0,"0"57"0,28 56 16,-28-57-16,56 114 15,1 28 1</inkml:trace>
  <inkml:trace contextRef="#ctx0" brushRef="#br0" timeOffset="202399.5225">25442 15121 0,'-28'0'0,"0"0"15,0 0-15,-29 0 0,29 0 0,-29 0 16,1 0-16,-29 0 0,28 0 0,1 0 16,-1 0-16,-28 0 0,29 0 0,-1 0 15,29 0-15,-28 0 0,-1 0 0,29 0 16,0 0-16,-1 0 0,1 0 0,0 0 16,-1 0-16,1 0 0,56-28 46,1 28-30,-1 0-16,29 0 16,-29 0-16,0 28 15,0 29-15,1-29 0,-29 0 16,28 29-16,0-1 0,-28 1 0,28-29 16,-28 57-16,0-29 0,0 1 0,29-1 15,-29 29-15,0-28 0,0-1 0,0 1 16,0-1-16,0 1 0,0-29 0,28 29 15,-28-29-15,0 0 0,28 0 0,-28 1 16,28-29-16,1 0 16,-1 28-16,0-28 0,1 0 15,-1 0-15,0 0 0,0-57 0,1 57 16,-1 0-16,0-28 0,29 28 16,-29 0-16,0-28 0,29 28 0,-29 0 15,0 0-15,1 0 0,-1 0 16,0 0-16,-84 0 15,27 28 1,-27-28-16,28 0 0,-1 0 16,-27 0-16,27 0 0,-27 0 0,28 0 15,-29 0-15,29 0 0,-29 0 0,29 0 16,0 0-16,-1 0 0,1 0 0,0 0 16,0 0-1</inkml:trace>
  <inkml:trace contextRef="#ctx0" brushRef="#br0" timeOffset="202994.4663">25725 16195 0,'0'-56'32,"0"-1"-32,0 29 15,0 0-15,0-29 0,0 0 0,0 29 16,0-28-16,0-1 0,0 29 0,0-29 15,0 29-15,0 0 0,0 0 0,0-1 16,28 29-16,1 0 16,-1 0-16,0 29 15,0 27-15,-28-28 16,29 1-16,-29 27 0,28-28 0,-28 1 0,28 27 16,-28-28-16,0 1 0,0-1 15,29-28-15,-29 28 0,0-56 31,0-29-31,0 29 0,28 0 16,-28-29-16,0 29 0,0 0 0,0 0 16,0-1-16,0 1 0,0 0 0,28 0 15,-28-1-15,0 1 0,28 28 16,-28-28-16,29 28 16,-1 0-1,-28 28-15,28 29 0,-28-29 16,0 28-16,28-27 0,-28 27 0,0-28 0,29 29 15,-29-1-15,0 1 0,28-29 16,-28 29-16,0-29 0,0 0 0,28 1 16,-28-1-16,0 0 0,0 0 15,28-28 1,-28-56 0,29 56-16</inkml:trace>
  <inkml:trace contextRef="#ctx0" brushRef="#br0" timeOffset="203517.0178">26460 15545 0,'28'-57'15,"-56"114"-15,85-57 16,-57 57 0,28 84-1,0 142 1,0-1-1,-28-197-15,57 282 16,-29-282-16,1 56 16,-29-56-16,56 85 15,-28-142-15,-28 29 0,0-29 16,0 0-16,0-84 16,0-57-1,-28-114 1,0-55-1,0-57 1,28 113-16,0 169 16,28-141-16,-28 170 15,56-29-15,-27 1 16,27-29 0,-28 85-16,29 170 31,-57-114-31,0 114 15,-57 28 1,1-85 0,-1-85-1,-27-169 1,27-29 0,29 0-1,28 114-15</inkml:trace>
  <inkml:trace contextRef="#ctx0" brushRef="#br0" timeOffset="203867.0044">27054 14641 0,'0'28'15,"0"28"-15,0 1 16,0-29-16,0 85 15,0-56-15,28-1 0,-28 1 16,0 28-16,28-29 0,-28 1 0,0 27 16,29-27-16,-29-1 0,0 29 0,28-28 15,-28-1-15,0-27 0,0 27 0,28-28 16,-28 1-16,28-1 0</inkml:trace>
  <inkml:trace contextRef="#ctx0" brushRef="#br0" timeOffset="204080.5144">27478 15460 0,'0'0'0,"28"57"0,0 84 15,1-84-15,-29 112 16,28-27-1,-28 112 1,0-226-16,0 0 0,0 1 0</inkml:trace>
  <inkml:trace contextRef="#ctx0" brushRef="#br0" timeOffset="204268.4867">28015 14923 0,'0'0'15,"-57"0"1,29 28-16,-28 1 16,27-29-16,1 0 0,-29 28 15,29 0 1</inkml:trace>
  <inkml:trace contextRef="#ctx0" brushRef="#br0" timeOffset="204714.9554">28326 15630 0,'-28'0'15,"-1"0"1,-55 0 0,27 0-16,29 0 15,-29 0-15,29 28 0,0-28 0,28 57 16,-29-57-16,29 56 0,-28-28 0,28 1 16,0-1-16,0 0 0,0 0 0,0 1 15,0-1-15,0 0 0,28 1 0,-28-1 16,57 0-16,-29 0 15,29-28-15,-29 29 16,0-29-16,1 0 0,-1 0 16,0 0-16,0 0 0,-28-57 0,29 57 15,-1-28-15</inkml:trace>
  <inkml:trace contextRef="#ctx0" brushRef="#br0" timeOffset="204924.6132">28467 15573 0,'0'0'0,"28"0"16,1 29-16,-29-1 15,28 85 1,0 0 0,-28-57-16,29 142 15,-29-141-15,0-29 16,28 29-1</inkml:trace>
  <inkml:trace contextRef="#ctx0" brushRef="#br0" timeOffset="205228.3821">28920 14754 0,'0'28'16,"0"28"-16,0-27 0,0 27 16,0 1-16,0 112 15,28 142 1,-28-226-16,0 169 15,28-169-15,0 141 16,-28-56 0,29-85-1</inkml:trace>
  <inkml:trace contextRef="#ctx0" brushRef="#br0" timeOffset="205423.6979">29344 15658 0,'28'-28'15,"-56"56"-15,28-28 16,-57 28-16,0-28 16,1 57-16,-85-1 15,84-56-15,1 29 0,-1-1 16,0-28-16,1 0 15,28 0-15</inkml:trace>
  <inkml:trace contextRef="#ctx0" brushRef="#br0" timeOffset="205846.6464">29739 15743 0,'0'0'0,"29"0"0,27 0 16,-28-28-16,1 28 16,27 0-1,1 0 1,-29 0-16,0 56 15,1-28-15,-29 29 0,0 56 32,0-85-32,-85 29 15,85-29-15,-57-28 0,29 28 0,-113 1 32,84-86-17,29 29-15,-29-85 16,57 56-16,-28 29 0,28-57 15,0-56 1,28 28 0,1 84-1,55 1-15</inkml:trace>
  <inkml:trace contextRef="#ctx0" brushRef="#br0" timeOffset="206287.0241">30531 15658 0,'0'-28'16,"0"56"-16,28-113 15,-28 57-15,0-29 16,-56-27-1,56 55-15,-29 1 16,1 28-16,-28 57 31,56-1-31,-29 1 16,29-29-16,0 85 16,0-85-16,0 57 15,0-28-15,0 27 16,0 58-1,-28-57 1,0-57 0,-1 0-1,1-28 1,-28-56 0,-1 27-1,1 29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22T23:27:56.99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4919 14725 0,'0'-28'0,"56"28"32,-56 57-32,0-29 0,29 28 15,-29-27-15,0 27 0,0 1 0,0-1 16,0 1-16,0-1 0,0 1 0,0-1 15,0 1-15,0-1 0,0 1 0,0-29 16,0 29-16,0-29 0,0 0 0,-29 1 16,29-1-16,-28-28 0,28 28 15,-28-28-15,0 0 0,-1 0 16,1 0-16,-28 0 0,27 0 0,-27 0 16,-1 0-16,1 0 0,-29 0 0,28 0 15,-28 0-15,29 0 0,-29 0 16,0 0-16,1-28 0,-1 28 0,0 0 15,-28 0-15,28 0 0,0 0 0,0 0 16,1 56-16,-1-56 0,28 57 0,-28-29 16,1 0-16,27 1 0,-28-1 0,29 0 15,-1 0-15,29 1 0,-29-1 0,29-28 16,0 28-16,0-28 0,-1 0 0,1 0 16,0 0-16,28-56 0,0-1 15,0 29-15,-28-29 0,28 1 0,0-1 16,0 1-16,0-29 0,0 0 0,-29 29 15,29-29-15,0 28 0,-28 1 0,28-1 16,0 1-16,-28-1 0,28 29 16,-29-29-16,29 29 0,0 0 0,0 0 15,-28-1-15,28 1 0,0 0 16,0 56 0</inkml:trace>
  <inkml:trace contextRef="#ctx0" brushRef="#br0" timeOffset="824.4459">2940 16449 0,'0'-28'16,"28"28"-16,1 0 15,-29-28-15,-29 28 16,29-28 0,-56 28-16,-1 0 0,57-29 15,-28 29-15,-29-28 0,29 28 16,0 0-16,0 0 15,28 28 1,0 29 0,0-29-16,0 0 0,0 1 15,0 27-15,-29-27 0,29 27 0,0 1 16,0-1-16,0 1 0,0-1 0,0 1 16,0-1-16,0 1 0,0-1 0,0 1 15,0-29-15,0 29 0,0-29 0,29 28 16,-29-27-16,0-1 0,0 0 15,0 0-15,28 1 0,0-29 16,-28-29 0</inkml:trace>
  <inkml:trace contextRef="#ctx0" brushRef="#br0" timeOffset="990.9589">2855 16902 0,'0'0'0,"0"28"15,0 28 1,-28-27 0,-57-29-1,0 0 1</inkml:trace>
  <inkml:trace contextRef="#ctx0" brushRef="#br0" timeOffset="1228.2307">3251 16817 0,'0'0'0,"0"56"16,0 86-1,0-29 1,0-85-16,0 85 16,0-56-16,0-29 0,0 0 15,0 0-15</inkml:trace>
  <inkml:trace contextRef="#ctx0" brushRef="#br0" timeOffset="1490.818">3534 16393 0,'56'226'16,"-112"-452"-16,112 480 0,-56-84 15,0-114-15,0 1 16,0-29-16,0 29 0,0 141 16,0-170-16,0 57 15,0-57 1</inkml:trace>
  <inkml:trace contextRef="#ctx0" brushRef="#br0" timeOffset="1925.6509">3929 16732 0,'0'0'0,"29"0"0,84 141 31,-85-112-31,0-1 0,-28 0 16,57 85-1,-57-84-15,0 55 16,0-55-16,0 27 0,-85 57 31,0-113-15,0-85 0,57-56-1,0 0 1,28 56-1,56 85-15,-27-57 16,-1 29-16,0 28 16,85 28-1,-113 29-15,57 56 16,-29-85-16,-28 29 0,28 56 16,29 113-1,-29-56 1,0-114-1,1-112 1</inkml:trace>
  <inkml:trace contextRef="#ctx0" brushRef="#br0" timeOffset="2286.9688">4862 16647 0,'0'-28'16,"-56"28"15,28 0-31,-1 28 16,-27 29 0,27 28-1,29-57-15,0 85 16,29-28-1,-29-57-15,0 29 0,0-29 0,56 254 32,-56-140-17,-85-86 1,1-56 0,55-28-16,-55-85 15,55 85-15,1-1 0,0-27 16,-1 56-16</inkml:trace>
  <inkml:trace contextRef="#ctx0" brushRef="#br0" timeOffset="3272.1055">3138 17693 0,'0'-28'15,"0"0"-15,-28 28 16,-29-29-16,29 29 0,0-28 16,-1 28-16,1-28 0,0 28 0,-1-28 15,1 28-15,0 0 0,0-29 0,-1 29 16,1 0-16,0 0 0,0 0 16,-1 0-1,29 29 16,0-1-31,57-28 16,-57 28-16,0 0 0,28-28 16,-28 29-16,28-1 0,-28 0 0,29 0 15,-29 29-15,0-29 0,0 0 0,28 29 16,-28-29-16,0 29 0,0-29 0,28 29 16,-28-29-16,0 28 0,0-27 0,0-1 15,0 0-15,0 0 0,0 1 16,0-1-16,28-28 15,-28 28-15,29-28 16,-1 0 0,0 0-16,-28-28 15,29 28-15,-1 0 0,0-57 0,0 57 16,1 0-16,-1 0 16,-28-28-16,-28 28 31,-29 0-16,29 0-15,0 0 0,-1 0 16,1 0-16,0 28 0,-1-28 0,1 0 16,0 0-16,0 0 0,-1 0 0,1 0 15,28 29-15,-28-29 16,56 0 15</inkml:trace>
  <inkml:trace contextRef="#ctx0" brushRef="#br0" timeOffset="3724.447">3194 18343 0,'29'57'15,"-1"-57"-15,-28-29 47,28 29-47,-28-28 16,0-28-16,0-1 15,0-28-15,0 57 0,29-28 16,-29 27-16,0 1 0,0 0 0,0-1 16,28 29-16,0 0 15,-28 29 1,0 27 0,0-27-16,28 27 0,-28-28 0,0 29 15,0-29-15,0 0 0,29 29 0,-29-29 16,0 0-16,0 1 0,28-1 0,-28 0 15,0 0-15,0 1 0,0-1 16,28-28-16,-28 28 0,0 1 16,28-29-1,1-57 1</inkml:trace>
  <inkml:trace contextRef="#ctx0" brushRef="#br0" timeOffset="4499.1419">3901 17608 0,'28'0'0,"-28"29"15,0-1 1,0 113-1,0 0 1,-28 29 0,28-85-1,0-57-15,0 29 16,0-29-16,28-28 16,-28-28-1,0-1 1,0-27-1,0 28-15,-28 28 0,0-29 16,28 1 0,-28 28-16,-1 0 0,1 0 15,0 0 1,28 57-16,0-29 16,0 0-16,0 0 15,0 1-15,0-1 0,28-28 16,-28 28-16,28 0 0,-28 1 15,57-29-15,-57 28 0,0 0 16,28-28-16,0 0 0,1 0 16,-1 0-16,0 0 0,1 0 15,-1-28-15,0 28 0,0-28 0,1-29 16,-1 57-16,0-28 0,-28 0 16,28-1-16,-28 1 0,29 28 0,-29-28 15,28 28-15,-28-28 16,0-1-1,0 1 1,-28 28 0,-1 0-1,1 0-15,0 28 16,0-28-16,28 29 0,-29-29 0,29 56 16,-28-56-16,28 28 0,0 1 0,-28-1 15,28 0-15,0 0 0,-28-28 16,28 29-16,0-1 15,0 0-15,56-28 16,-56 28-16,28-28 16,29 29-16,-29-29 15,0 0-15,1 0 0,-1 0 16,0 0-16,0 0 0,1 0 16,-29-29-16,28 29 0</inkml:trace>
  <inkml:trace contextRef="#ctx0" brushRef="#br0" timeOffset="4756.0386">4721 17976 0,'0'0'0,"57"-29"15,-29 29 1,-28 57-16,0-29 15,-113 57 1,84-28-16,-112 84 31,141-113-31,-56 29 16,27-57-16,1 28 31</inkml:trace>
  <inkml:trace contextRef="#ctx0" brushRef="#br0" timeOffset="4956.0962">4438 17834 0,'29'0'0,"-29"57"15,84 56 1,1 57-1,28-29 1,-84-113 0,55 85-16</inkml:trace>
  <inkml:trace contextRef="#ctx0" brushRef="#br1" timeOffset="4.79564E6">10177 15517 0,'57'0'16,"-29"0"-1,0 0-15,85 28 16,-56 0-16,-1 29 15,170 112 1,-84 58 0,-29-1-1,-85-142-15,57 199 16,-85-170-16,28-28 0,-28 141 16,0-141-16,0 226 15,-56-226-15,-284 423 31,29-310-15,227-170-16,-114 1 16,85-1-16,-198 0 15,226-28-15,0 0 0,-113-56 16,57-1 0,-255-254-1,368 255-15,-114-170 16,58-142-1,55-28 1,86 57 0,169 28-1,57 57 1,112 141 0,-140 85-1,-142 28-15,198 56 16</inkml:trace>
  <inkml:trace contextRef="#ctx0" brushRef="#br1" timeOffset="4.79636E6">11760 14951 0,'57'-28'16,"-29"28"-16,57 0 15,-57 0-15,113 57 16,-84-29-16,-1-28 0,86 57 16,84 84-1,-57 57 1,1 113-1,-57 141 1,-28 170 0,-57-368-1,-197 255 1,112-396-16,1-28 0,-340 310 31,283-338-31,-255 56 16,255-85-16,-311 0 15,283-28-15,28 0 0,-453-113 32,453 57-32,-169-85 15,168 84-15,-140-169 16,169 141-16,29-28 0,-1 0 0,-141-452 31,198 141-15,170 28-1,141 85 1,28 113 0,-226 170-16,255-85 15,-255 85-15,-28 28 0,310 28 32</inkml:trace>
  <inkml:trace contextRef="#ctx0" brushRef="#br1" timeOffset="4.79735E6">10686 15517 0,'0'0'0,"28"0"0,29 85 16,-29-29-16,0 1 0,85 254 16,0-57-1,-56-85 17,-57-112-32,-113-114 31,28-56-31,-198-197 15,227 225 1,-1 28-16,29 1 0,-170-199 16,142 170-1,112 199 17,85 196-32,86 114 31,-58-28-31,-84-170 31,-85-198-15,-198-197-1,28-57-15,114 141 16,-85-169-16,84 169 16,-56-141-16,0 113 15,169 226 1,114 198-1,56 113 17,-28-85-17,-113-170-15,-85-140 16,0-1-16,-28-28 16,-29-28-16,1-57 15,-58-85 1,58 114-16,28-1 0,-198-367 15,141 311 1,85 198 0,113 113-1,-57-113 1,57 197-16,-56-197 16,-29 0-16,57 56 0,-57-84 15,57 112-15,-85-140 16,28-1-16,-28 28 0,-56-56 15,-86-169 1,1-57 0,28-1-1,28 58 17,57 112-32,0 142 15,28-28 1,0-29-16,56 28 0,29 284 15,0-114 1,-29-57 0,1-84-1,-29-85-15,29 28 16</inkml:trace>
  <inkml:trace contextRef="#ctx0" brushRef="#br1" timeOffset="4.79824E6">9809 14499 0,'0'-28'16,"0"0"0,0 84 15,0-27-16,0-1-15,0 0 0,0 0 0,0 29 16,0-29-16,0 57 16,0-57-16,0 0 0,-28 1 15,0-1-15,0-28 0,28 28 16,-29-28-16,1 0 16,0 0-16,28-56 0,-28 56 0,28-29 15,-29 29-15,29-56 0,0 28 0,-28-1 16,28 1-16,0 0 0,0 0 0,0-1 15,0 1-15,0 0 0,0 0 0,0-1 16,0 1-16,28 0 0,-28-1 16,57 1-16,-57 0 15,28 28-15,0 0 16,1 0-16,-29 56 0,28-27 16,-28 27-16,28-27 0,-28-1 15,0 0-15,28 0 0,-28 29 16,0-29-16,0 0 0,29 1 0,-29-1 15,0 0-15,0 0 0,28 1 0,-28-1 16,0 0-16,0 0 0,28 1 0,-28-1 16,0 0-16,29-28 15,-29-28 1</inkml:trace>
  <inkml:trace contextRef="#ctx0" brushRef="#br1" timeOffset="4.79859E6">9951 14838 0,'0'0'15,"0"29"-15,56-29 16,-27 0 0,-29-29-16,28-140 15,0-1 1,-28 57-1,28 85-15,-28-57 16,29 57-16,-29 0 16,28 28-16,0 28 31,1 226-15,-1-28-1,0-28 1,29-56 15,-57-114-15</inkml:trace>
  <inkml:trace contextRef="#ctx0" brushRef="#br1" timeOffset="4.7992E6">10488 13538 0,'28'0'0,"-28"57"16,0-29 0,0 0-1,0 57-15,0-57 16,0 114-16,28 112 16,1 29-1,27-85 1,-56-142-16,29 85 15,-29-84 1,28-29-16,-28 0 0,0 57 16,0-113 15,0-29-15,0-56-16,-28-28 15,-29 0 1,0 28-1,1 84 1,28 29 0,-57 85-1,57 0 1,28 0 0,0 28-1,0 0 1,84-28-1,-27-57 1,-29-28 0</inkml:trace>
  <inkml:trace contextRef="#ctx0" brushRef="#br1" timeOffset="4.80243E6">14644 15093 0,'28'-28'0,"0"-1"16,0 29-1,1 0-15,-1 0 0,0 0 16,0 57-16,1-57 0,-1 56 0,0-27 15,29 27-15,-29-28 0,29 29 0,-29-1 16,28 1-16,1-1 0,-29 1 0,29 0 16,-1-1-16,-27 1 0,-1 27 0,28-27 15,-27 28-15,-1 0 0,28-1 0,-27 29 16,-29-28-16,28 28 0,0-28 0,-28 28 16,0 0-16,0-28 0,0 0 0,0 28 15,0-57-15,0 29 0,-28 0 16,28-29-16,-57 1 0,57-1 0,-56-27 0,28 27 15,-29-27-15,29 27 0,-29-28 16,1 1-16,-1-1 0,1 0 0,-1 0 16,-28-28-16,29 29 0,-29-29 0,28 0 15,1 28-15,-29-28 0,29 0 0,-1 0 16,-28 0-16,29 0 0,-1-57 0,1 57 16,-1-56-16,-28 28 0,29-1 0,-1-27 15,1 28-15,-1-29 0,29 0 0,-29 1 16,1-29-16,-1 29 0,29-29 0,-29 0 15,29 0-15,0 0 0,0 1 0,-1-1 16,1-28-16,28 0 0,0 28 0,-28-28 16,28 0-16,0 28 0,0-28 15,0 28-15,0 0 0,56 1 0,-56 27 16,57-28-16,-29 29 0,29-1 0,-1 1 16,-28-1-16,57 29 0,-28-29 0,28 29 15,-1 0-15,1 0 0,0-1 0,0 1 16,0 28-16,-1-28 0,1 28 0,0-28 15,0 28-15,-29 0 0,29 0 0,-28 0 16</inkml:trace>
  <inkml:trace contextRef="#ctx0" brushRef="#br1" timeOffset="4.80307E6">15916 14697 0,'198'85'16,"-142"-85"-16,1 56 0,282 142 31,-85-28 0,-169-85-31,113 226 16,-170-227-16,142 453 31,-142-452-31,0 141 16,-28-141-16,0 0 0,-169 282 31,-57-141-16,-114-56 1,-55-85 0,27-57-1,57-84 1,28-58 0,57-55-1,28-57 1,57-113-1,85 28 1,27 198-16,1-198 16,28 198-16,0 28 0,0-28 15,85-283 1,84 170 0,86 56-1,28 86 1,-29 55-1,-56 199 1,-198-114 0</inkml:trace>
  <inkml:trace contextRef="#ctx0" brushRef="#br1" timeOffset="4.80471E6">15209 17297 0,'0'29'16,"0"-1"-1,0 0-15,-57-28 0,57 28 16,-28 1-16,28-1 0,-28 0 0,0-28 16,-1 29-16,1-1 0,0 0 0,-1-28 15,29 28-15,-28-28 0,0 0 0,28 29 16,-28-29-16,-1 0 0,29-57 16,0 1-1,0 27-15,0 1 0,0 0 16,0-1-16,0-27 0,0 28 0,0-1 15,29 1-15,-29 0 0,0 0 16,28 28-16,-28 28 16,-28-28-1,28 56-15,-29-27 0,29-1 0,-28 28 16,28-27-16,-56-1 0,27 0 16,29 1-16,-28-29 15,28 28-15,-28-28 0,28-28 16,0-29-16,0 0 15,0 29-15,0 0 0,0-29 0,0 29 16,28 0-16,-28-29 0,0 29 16,28 0-16,-28 0 0,0-1 0,29 1 15,-29 0-15,0 84 16,-29-27 0,29 27-16,0-28 0,-56 1 15,56-1-15,-28 28 0,28-27 0,-29-1 16,29 0-16,-28-28 15,0 0 1,28-56-16,0-1 16,0 1-16,0 27 0,56-27 0,-56-1 15,0 29-15,29-29 0,-29 29 0,0-28 16,28-1-16,-28 29 0,0 0 0,0-1 16,0 1-16,0 0 15,-28 84 1,28 1-16,-57-29 0,57 29 0,-57-29 15,29 0-15,28 29 0,-28-29 0,28 0 16,-28 1-16,-1-1 0,1-28 0,28 28 16,0-56-1,0-29 1,0 29-16,28-29 0,-28 29 0,29-28 16,-29-1-16,28 1 0,-28-1 0,56 1 15,-27 27-15,-29-27 0,28 28 16,0-29-16,-28 29 0,29 28 0,-29-29 0,0 86 31,-57-29-31,57 29 0,-85-1 0,57 1 16,0-1-16,-1 1 0,-27-1 0,28 1 15,-1-29-15,29 29 0,-28-29 0,0-28 16,28 28-16,-29-28 0,29-56 16,0-1-1,0 1-15,0-1 0,29-28 16,-29 29-16,28-1 0,-28-27 0,57 27 15,-29-28-15,0 29 0,0-1 16,1 1-16,-1-1 0,28 1 0,-56-1 16,29 1-16,-29 84 15,-57 28-15,57-27 16,-85 27-16,57 29 0,0-29 0,-29 1 16,29 28-16,-29-29 0,29-27 0,0 27 15,28-28-15,-28 29 0,-1-57 0,29 28 16,-28-28-16,0-28 15,28-29-15,0 1 16,0-1-16,56-112 16,1 84-16,-57 28 0,28 1 15,0-29-15,1 29 0,-1-1 0,0 0 16,1 1-16,-1 28 0,0-29 0,-28 29 16,0 0-16,-56 28 15,56 56-15,-57 1 0,29-1 0,-29 1 16,1-1-16,27 1 0,1-1 0,-28 1 15,27-1-15,1 1 0,0-1 0,28-27 16,-28-1-16,-1 0 0,29 0 16,0-84-16,0-1 15,0 1-15,57-29 0,-57 29 16,28-29-16,-28 28 0,57-28 0,-29 1 16,0 27-16,29-28 0,-29 29 0,0-1 15,0 1-15,1-1 0,-1 29 16,-28 0-16,0-1 0,0 1 0,-57 28 15,1 0-15,56 57 16,-57-57-16,57 28 0,-56-28 0,56 56 16,-28-27-16,28-1 0,0 0 0,0 1 15</inkml:trace>
  <inkml:trace contextRef="#ctx0" brushRef="#br1" timeOffset="4.80632E6">15379 15093 0,'28'-28'0,"-28"-1"16,-28 86-1,-29-1 1,57-27-16,-85 55 0,57-27 16,0-29-16,-1 29 0,1-29 0,0 0 15,28 0-15,-28 1 0,28-58 32,28 29-32,-28-56 15,56-1-15,-56 29 0,57-28 0,-57 27 0,28 1 16,29 0-16,-29 0 0,29-57 15,-29 85-15,0-28 0,0-1 16,1 29-16,-58 57 16,-27-1-1,56-27-15,-57-1 0,57 0 16,-28 0-16,0 1 0,-1-1 16,1 28-16,0-27 0,28-1 15,28-28 1,29-28-1,-1-1-15,-27 29 0,-1-56 16,0 28-16,0 28 0,29-29 16,-1-27-16,1 28 0,-29 28 15,0-29-15,1 29 0,-1 0 0,-28 29 16,-28 55 0,28-55-16,-57 27 0,57-28 15,-56 29-15,-1-29 0,29 29 0,28-29 16,-28 0-16,-1 1 0,29-1 0,-28 0 15,28 0-15,28-56 32,29 0-32,-1-29 15,-27 29-15,-1 0 0,0-1 0,29-27 16,-29 28-16,0-1 0,29 1 16,-29 0-16,29 0 0,-29 28 0,0-29 15,0 29-15,1-28 0,-1 28 0,-28 57 16,0-1-1,-57-56-15,57 57 0,-28-29 0,28 0 16,-56 29-16,27-29 0,1 0 0,0 1 16,0-1-16,-1 0 0,29 0 0,-28 1 15,28-1-15,-28-28 32,28-57-32,56 57 0,-56-28 0,57 28 15,-29-56-15,0 27 0,1 1 0,27 0 16,-28-1-16,1 1 0,27 0 0,-27 28 15,-1-28-15,0-1 0,0 29 0,-28 57 16,-28-1 0,28 1-16,-56-29 0,-1 29 15,29-1-15,-1 1 0,-55 56 16,55-57-16,29-27 0,0 27 16,-28-27-16,28-1 0,0 0 15,28-28 1,29 0-16,-29-56 0,0 56 15,29-29-15,-29 29 0,29-28 16,-29 28-16,29-57 0,-29 29 0,28 28 16,-27-28-16,27 0 0,-28 28 0,1-29 15,-29 114 1,-57-57-16,57 1 0,-56 27 16,27-27-16,-27 27 0,28-28 0,-1 29 15,1-29-15,-28 0 0,27 29 16,1-29-16,0 29 0,-1-29 0,29 0 15,-28-28-15,85-56 32,-1 27-32,29-27 15,-57 28-15,85-57 0,-56 57 16,-29-1-16,29 29 0,-29-28 16,0 0-16,1 28 0,-1 0 0,-28 56 15,0 1-15,-28-29 16,28 29-16,-57-1 0,0 1 0,29-1 15,-28 1-15,27-1 0,1-27 0,0 27 16,0-28-16,-1 1 0,29-1 0,-28 0 16,28 0-16,0 1 0,57-1 15,-1-28 1,-28 0-16,29 0 0,-29-57 0,29 57 16,-1-28-16,1 0 0,-1 0 15,-27-29-15,27 29 0,1 0 0,-1-1 0,-27 29 16,27-28-16,-28 28 0,1 0 15,-29 28 1,-57-28-16,57 57 0,-56-1 0,56-27 16,-57 27-16,29-28 0,28 1 0,-57 27 15,29-28-15,0 1 0,28-1 0,-29 0 16,29 0-16,0 1 0,57-29 16,-1 0-1,-27 0-15,-1 0 0,29 0 0,-29-29 16,0 29-16,0-56 0,1 56 0,-1-57 15,0 29-15,0 0 0,-28 0 16,0-1-16,0 1 0,0 0 0,-56 0 16,-1-1-16</inkml:trace>
  <inkml:trace contextRef="#ctx0" brushRef="#br1" timeOffset="4.81144E6">14389 13877 0,'0'-28'0,"0"56"78,28 1-63,-28 27-15,29-56 16,-29 29-16,28-1 0,-28 28 0,28-27 16,-28-1-16,28 0 0,-28 0 0,0 1 15,0 27-15,0-28 0,0 1 0,0-1 16,0 0-16,0 0 0,0 1 15,0-1-15,-28 0 0,28 1 16,-56-29-16,27 0 0,1 0 16,0 0-16,0-57 0,-1 57 0,29-28 15,-28-29-15,0 29 0,28 0 0,-29-29 16,29 1-16,0 27 0,-28-27 16,28-1-16,0-56 0,0 85 0,0 0 15,0-29-15,0 29 16,57 0-16,-57-1 0,28 29 0,0-28 15,1 28-15,-1 0 0,0 0 16,0 0-16,29 0 0,-29 57 0</inkml:trace>
  <inkml:trace contextRef="#ctx0" brushRef="#br1" timeOffset="4.81184E6">14672 13793 0,'0'-29'16,"0"86"15,0-29-15,0 0-16,0 1 15,0-1-15,0 0 0,0 1 16,0-1-16,0 0 0,0 0 0,0 1 15,28 27-15,-28-28 0,0 1 0,0-1 16,28 0-16,-28 0 0,0 1 16,0-1-16,0 0 15,-28-28 1,28-56-16,0 27 16,0-27-16,0 28 0,0-1 15,0-27-15,0 28 0,0-29 0,0 29 16,0 0-16,0-1 0,28 1 0,-28 0 15,85-29 1,-85 29-16,28 28 0,1 0 0,-1 0 0,0 0 16,0 0-16,1 28 0,-1 29 15</inkml:trace>
  <inkml:trace contextRef="#ctx0" brushRef="#br1" timeOffset="4.81502E6">15463 16591 0,'-56'0'31,"56"28"-31,0 29 0,-28-29 16,28 0-16,0 0 0,0 1 0,-29-1 16,29 28-16,-28-27 0,28-1 0,-28 0 15,28 0-15,0 1 0,-29-29 0,29 28 16,0 0-16,-28-28 15,28-56 1,0 27-16,0 1 0,57-28 16,-57-1-16,0 1 0,28-29 0,-28 28 15,0 1-15,28-1 0,-28 1 0,0-1 16,0 1-16,0 27 0,0 1 0,0 0 16,0 56-1,-28-28-15,28 85 0,-57-57 16,57 29-16,-28-1 0,28 1 0,-28-29 15,28 29-15,-28-29 0,-1 28 0,29-27 16,-28-1-16,28 0 16,-28-28-16,28-56 15,0-1-15,0 29 0,0-29 16,0 1-16,0-1 0,56 1 0,-56-1 16,29-28-16,-29 29 0,28-1 0,-28-27 15,28 27-15,-28 1 0,28-1 0,-28 29 16,0-29-16,0 29 0,-28 56 15,28 0 1,-28 29-16,28-29 0,-57 29 0,57-1 16,-56 29-16,28-28 0,-1-1 0,1 1 15,0-1-15,28 1 0,-29-29 16,29 0-16,0 1 0,-28-29 0,28-57 16,0 0-16,0 29 15,0-57-15,57 29 0,-57-29 0,28 29 16,-28-29-16,28 28 0,-28-28 0,57 29 15,-57-1-15,28 1 0,-28 28 16,28-57-16,-28 57 0,29 28 0,-29-29 16,-57 58-1,29 27 1,28 1-16,-28-29 0,28 0 0,-57 0 16,57 29-16,-28-29 0,28 0 0,-29 1 15,29-1-15,-28-28 0,28 28 16,-28-28-16,28-56 15,0-1-15,0 29 0,0 0 16,0-29-16,0 29 0,0 0 16,0-29-16,0 29 0,56-29 0,-56 1 15,0 27-15,0-27 0,0 28 0,0-1 16,0 1-16,0 0 0,-28 113 16,28-57-16,0 28 15,-28 1-15,28 0 0,0 27 0,-28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47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5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3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9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96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028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2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8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6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9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4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80E2-689C-457D-AC79-52F0ECBBBB85}" type="datetimeFigureOut">
              <a:rPr lang="es-CO" smtClean="0"/>
              <a:t>22/08/2023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DE97-12B6-434C-AA16-28EB3BCCD6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53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01880" y="142200"/>
              <a:ext cx="11897280" cy="611568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0" y="132840"/>
                <a:ext cx="11916000" cy="61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/>
              <p14:cNvContentPartPr/>
              <p14:nvPr/>
            </p14:nvContentPartPr>
            <p14:xfrm>
              <a:off x="875160" y="4873680"/>
              <a:ext cx="5373720" cy="182196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800" y="4864320"/>
                <a:ext cx="539244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8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2</cp:revision>
  <dcterms:created xsi:type="dcterms:W3CDTF">2023-08-22T23:16:19Z</dcterms:created>
  <dcterms:modified xsi:type="dcterms:W3CDTF">2023-08-23T01:07:33Z</dcterms:modified>
</cp:coreProperties>
</file>