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4800" units="cm"/>
          <inkml:channel name="Y" type="integer" max="1356" units="cm"/>
          <inkml:channel name="T" type="integer" max="2.14748E9" units="dev"/>
        </inkml:traceFormat>
        <inkml:channelProperties>
          <inkml:channelProperty channel="X" name="resolution" value="139.53488" units="1/cm"/>
          <inkml:channelProperty channel="Y" name="resolution" value="70.25906" units="1/cm"/>
          <inkml:channelProperty channel="T" name="resolution" value="1" units="1/dev"/>
        </inkml:channelProperties>
      </inkml:inkSource>
      <inkml:timestamp xml:id="ts0" timeString="2023-09-05T23:21:53.659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1413 1272 0,'0'-57'0,"-28"29"16,0 0-16,0 28 15,28-29-15,-29 29 0,1 0 16,28 57-1,-28-29-15,28 29 16,-28-29-16,28 0 0,-29 29 16,29-29-16,-28 29 0,28-1 0,0 1 15,-28-1-15,28 1 0,0-1 0,0 29 16,-28-29-16,28 29 0,0-28 0,0 28 16,0-29-16,0 1 0,0-1 0,0 1 15,0-1-15,0-28 0,0 29 0,0-29 16,0 1-16,0-1 15,-29-28-15,29 28 0,-28-28 0,0 0 16,-1-56-16,1 56 16,0-29-16,28-27 0,0-1 15,-28 29-15,28 0 0,0-1 0</inkml:trace>
  <inkml:trace contextRef="#ctx0" brushRef="#br0" timeOffset="164.0067">933 1696 0,'56'0'0,"-27"0"15,27 0-15,29 28 16,-28-28-16,-29 28 0,57-28 16,-57 28-16,113-28 15</inkml:trace>
  <inkml:trace contextRef="#ctx0" brushRef="#br0" timeOffset="395.8348">1583 1498 0,'28'0'16,"-56"0"-16,85 85 15,-29-57-15,-28 0 16,56 142-1,-56-142 1,0-85 0,0 29-1,0-28 1,29-86 0</inkml:trace>
  <inkml:trace contextRef="#ctx0" brushRef="#br0" timeOffset="693.064">2092 1526 0,'28'0'16,"0"0"-16,1 0 16,56 0-1,-29 28 1,-28 57-1,-28 0 1,0-57 0,-28-28-16,-28 28 15,27-28-15,1-56 16,0 56-16,-57-113 16,57 56-1,-1 29-15,29 0 16</inkml:trace>
  <inkml:trace contextRef="#ctx0" brushRef="#br0" timeOffset="1279.9371">2488 1893 0,'0'-28'47,"0"0"-47,0-29 16,0 29-16,0 0 0,0 0 15,0-1-15,0 1 0,0 0 0,0 0 16,0-1-16,0 1 0,28 0 16,0 0-1,1 28-15,-1 0 16,0 0-16,0 28 16,1 57-16,-1-57 0,-28 0 15,0 29-15,28-29 0,-28 0 0,0 0 16,0 1-16,0-1 0,0 0 0,0 0 15,0 1 1,-28-86 0,28 1-1,0 27 1,0-27-16,0-1 0,0 29 0,0 0 0,0 0 16,0-1-16,28 1 0,0 0 15,1 28-15,27 0 16,-28 0-16,1 0 15,27 56 1,-27-27-16,-1 27 0,0-28 16,0 29-16,-28-29 0,0 0 0,29 1 0,-29-1 0,0 0 15,0-56 17,28 28-32</inkml:trace>
  <inkml:trace contextRef="#ctx0" brushRef="#br0" timeOffset="1892.5958">4071 1328 0,'0'57'16,"28"-57"0,-28 56-16,0-27 0,0 27 0,28 1 15,-28-1-15,0 1 0,0 27 0,0 1 16,0-28-16,0 28 0,0-1 0,0-27 15,0 28-15,0-29 0,0 1 0,0-1 16,0 1-16,0-29 0,0 0 0,0 29 16,0-29-16,0 0 15,0-84 1,0 28 0,0-29-16,-28 29 0,28-29 0,0 29 15,-28-29-15,28 1 0,0 28 0,0-29 16,0 1-16,0-29 0,0 28 0,0 1 15,0-1-15,0 1 0,28-1 0,-28-28 16,0 57-16,28-28 0,-28 27 0,29-27 16,-29 28-16,28-1 0,-28 1 0,56 28 15,-56-28-15,29 28 0,-29-29 0,28 29 16,0 0-16,0 0 0,1 57 16,-1-29-1,0 29-15,-28-29 0,0 29 16,0-1-1,-28-28-15,0 1 16,-29-29-16,1 0 16,27 0-16,1 0 0,0 0 0,0 0 15,-1-29-15,1 29 0,0-28 0,0-28 16,28 27-16</inkml:trace>
  <inkml:trace contextRef="#ctx0" brushRef="#br0" timeOffset="2559.8315">4608 1328 0,'0'-28'31,"28"28"-31,29 56 31,-57-27-31,56-1 16,-56 29-16,29-57 0,-29 56 16,28 29-1,-28-57 1,-85 0 0,28-28-16,1-28 15,-57-57 1,85 29-1,-1 28-15,29-29 16,0 0 0,57 29-16,-29 28 15,57 0 1,-57 57-16,29-29 16,-29 29-16,0-57 15,29 141 1,-29-113-16,-28 29 15,0-29 1,0-56 15,0-29-15,0 29-16,0 0 0,-28-1 16,28 1-16,0 0 0,0 0 0,0-1 15,0 1-15,0 0 0,0-1 16,0 1-16,0 0 15,28 28 1,29 0-16,-57 28 0,28-28 0,0 57 16,-28-29-16,28 0 0,1 29 0,-29-29 0,28 29 15,-28-29-15,28 0 0,-28 29 16,0-29-16,28 0 0,-28 29 0,0-29 16,29 0-16,-29 0 0,0 1 15,0-1 1,0-85-16</inkml:trace>
  <inkml:trace contextRef="#ctx0" brushRef="#br0" timeOffset="3701.0775">5456 819 0,'0'0'0,"0"-28"16,28 28-1,-28-28-15,29 84 31,-29 1-15,28-29-16,-28 29 0,28-1 16,-28 1-16,28 28 0,-28-29 15,0 1-15,29-1 0,-29 29 0,0-28 16,0-1-16,28 1 0,-28-1 0,0-28 16,0 29-16,0-29 0,0 29 0,0-29 15,0 0-15,0 0 16,0-84-1,0 28 1,0-29-16,-28 29 0,28-29 16,0 29-16,-29 0 0,29 0 0,-28-1 15,28 1-15,-28 0 16,0 28-16,-1-28 16,1 28-1,0 0-15,-1 0 16,1 0-16,28 28 15,-28-28-15,28 56 0,0-27 16,0-1-16,0 0 16,0 0-16,28 1 15,0-1 1,29 0-16,-29-28 0,1 0 16,-1 0-16,0 0 15,-28-28-15,28 28 16,-28-28-16,29 28 0,-29-29 0,28-27 15,0 28-15,-28-1 16,28 29-16,1-28 0,-1 28 16,0 0-16,0 0 0,1 0 15,-1 0-15,0 0 16,29 0-16,-29 0 16,-28 28-16,28-28 0,-28 29 0,29-29 15,-29 28-15,0 0 0,0 0 0,0 1 16,0-1-16,0 0 15,0 0-15,0 1 0,0-1 0,-57-28 16,57 28-16,-28-28 0,28 28 0,-28-28 16,-29 0-16,29 0 0,-1 0 15,1 0-15,0 0 16,28-28-16,-28 28 0,28-28 16,-29 28-16,1-85 15,28 29-15,-28 27 16,28 1-16,0 0 0,0 0 0,0-1 15,56 1-15,-27 0 16,27 28 0,-28 0-16,1 0 0,-1 0 0,0 0 15,1 56-15,-1-56 0,0 29 16,0-1-16,-28 0 0,29 29 0,-29-29 16,28 0-16,-28 0 0,0 1 0,28-1 15,0 0-15,-28 0 0,29 1 16,-1-29-1</inkml:trace>
  <inkml:trace contextRef="#ctx0" brushRef="#br0" timeOffset="3996.9481">6417 1470 0,'0'0'0,"0"-57"15,-56 57-15,56-28 16,-29 28-16,1 0 16,0 0-16,0 0 0,-1 28 15,29 0 1,-28 1 0,28 55-1,57 1 1,-29-57-16,0 85 15,0-84-15,-28-1 0,57 57 32,-114-114-17,29-27-15</inkml:trace>
  <inkml:trace contextRef="#ctx0" brushRef="#br0" timeOffset="4897.2021">7237 1526 0,'0'-28'0,"0"0"16,0-1 0,0 1-1,28 28 1,-28 57-16,0-29 15,28-28-15,-28 56 0,0-27 16,0 27-16,29-28 0,-29 1 0,0 27 16,28-28-16,-28 1 0,0-1 0,0 0 15,0 0-15,0 1 0,0-1 16,28 0 0</inkml:trace>
  <inkml:trace contextRef="#ctx0" brushRef="#br0" timeOffset="5393.1151">7491 2007 0,'29'0'0,"-29"-29"16,0 1-16,0-29 15,0 29-15,0 0 0,0 0 16,0-29-16,0 29 0,0 0 0,0-29 15,-29 29-15,29 0 0,0-1 0,0 1 16,0 0-16,0 0 0,29 28 31,-29 28-31,56 28 16,-56-27-16,28-1 0,-28 28 16,29-27-16,-29-1 0,0 0 0,0 0 15,28 1-15,-28-1 0,0 0 16,0-56 15,0 0-31,0-29 16,0 29-16,0 0 0,0-1 15,28 1-15,-28 0 0,0 0 0,29 28 16,-29-29-16,28 1 0,0 28 16,0 0-1,1 28-15,-1 29 16,-28-29-16,28 0 0,0 1 15,-28-1-15,29 0 0,-29 0 0,28 1 16,-28-1-16,0 0 0,28 0 0,-28 1 16,0-1-16,0 0 0,0 1 15</inkml:trace>
  <inkml:trace contextRef="#ctx0" brushRef="#br0" timeOffset="6264.0353">8113 1526 0,'0'-28'0,"29"28"31,-29 28-15,28-28-16,-28 57 0,0-29 16,0 28-16,28-27 0,-28 27 0,0 1 15,0-1-15,28 1 0,-28-1 0,0 1 16,29-1-16,-29 1 0,0-1 0,0-27 16,28 27-16,-28-28 0,0 29 0,0-29 15,0 0-15,0 1 0,0-1 0,0 0 16,0 1-16,-28-58 47,28-27-47,-29 27 15,29 1-15,0 0 0,0 0 16,-28-29-16,28 29 0,0 0 0,0-1 16,0-27-16,-28 28 0,28-29 0,0 29 15,0-29-15,0 29 0,0-29 0,0 29 16,-28-28-16,28 27 0,0-27 0,0 28 15,0-1-15,0-27 0,0 28 0,56-1 16,-56 1-16,28 28 16,1 0-16,-1 0 15,0 0-15,0 0 16,1 0-16,-1 28 0,0 29 16,1-29-16,-29 0 0,0 1 0,28-1 15,-28 0-15,0 0 0,0 1 0,0-1 16,0 0-16,-28 0 0,28 1 15,-57-1-15,0-28 0,57 28 16,-56-28-16,28 0 0,-1 0 16,1-56-16,0 27 15,28-27-15,-28 28 16,28-1-16,0 1 0</inkml:trace>
  <inkml:trace contextRef="#ctx0" brushRef="#br0" timeOffset="6580.9884">8396 1583 0,'0'0'0,"0"-29"0,28 1 16,1 28-1,-29-28-15,28 28 16,0 0-16,0-28 16,1 28-16,-1 0 15,0 0-15,29 28 16,-1 85-1,-56 0 1,0-28 0,-85-57-1,1-28 1,-1-85 0,28-28-1,57 85-15,-28-29 16,28 29-16,0 0 15</inkml:trace>
  <inkml:trace contextRef="#ctx0" brushRef="#br0" timeOffset="6863.9029">8848 1498 0,'29'0'15,"-1"0"1,-28 28-16,28 0 15,-28 57 1,0-57-16,0 85 16,0-84-16,-56-1 0,56 0 15,-29 0-15,1 1 16,0-29 0,-1-57-16,29 29 15,-28-29-15,28 1 16,0 28-16,0-1 15,57 1-15,-1-28 16,57 27 0</inkml:trace>
  <inkml:trace contextRef="#ctx0" brushRef="#br0" timeOffset="7615.8187">9244 848 0,'0'-29'16,"0"1"-16,28 28 15,-28 28 1,0 85-16,57 142 31,-29-114-31,-28-56 0,28 198 16,-28-227-16,0 1 16,0 27-16,0 114 15,0-169-15,0-1 16,-28-28-1,28-57-15,-56-27 16,27-58 0</inkml:trace>
  <inkml:trace contextRef="#ctx0" brushRef="#br0" timeOffset="7769.0971">9103 1526 0,'56'0'31,"-27"0"-31,84 57 16,84 27 0,-140-55-1,28-29-15,-29 28 0,-27-28 0,27 0 16</inkml:trace>
  <inkml:trace contextRef="#ctx0" brushRef="#br0" timeOffset="8564.0604">10601 1526 0,'0'-28'0,"28"28"32,1 0-32,27 0 0,-56 28 15,28-28-15,1 57 0,-1-57 0,-28 28 16,28 0-16,0 0 0,-28 1 16,29-1-16,-29 0 0,0 0 0,0 1 15,0-1-15,0 0 0,0 0 16,-29 1-16,-27-29 15,28 0-15,-1 0 16,1 0-16,0-29 0,0 29 0,-1-28 16,1-28-16,0 27 0,28 1 15,-29 0-15,29 0 0,0-1 0,-28 1 16,28 0-16,0 0 0,0-1 0,0 1 16,57 28-16,-57-28 0,56 28 15,-27 0-15,-29-28 16,28 28-16,0 0 15,0 0-15,1 56 16,-1-56-16,-28 57 0,28-29 0,0 0 0,-28 29 0,29-1 16,-29-28-16,28 29 0,-28-29 0,0 29 15,28-1-15,-28-27 0,0-1 16,29 0-16,-29 0 0,28 1 0,-28-1 16,0 0-16,28-28 0,-28-28 31,0-29-16</inkml:trace>
  <inkml:trace contextRef="#ctx0" brushRef="#br0" timeOffset="9165.4749">11138 1554 0,'0'29'16,"0"27"0,0-28-1,57 114-15,-29-86 0,-28 1 0,28 225 31,-28-225-31,0 141 16,28-142-16,-28 1 0,0 28 16,0 56-1,0-85 1,0-112 0,-28-29-1,-28-84 1,-1 27-1,29 29-15,28-226 32,0 311-32,0-29 0,0-28 15,56-28 1,1 29 0,-29 55-1,57 29 1,-57 57-16,1-1 0,-1 57 31,-28-84-31,0 55 16,0-55-16,-57-1 15,-56 0 1,28-84 0,57-57-1,0 84-15</inkml:trace>
  <inkml:trace contextRef="#ctx0" brushRef="#br0" timeOffset="9699.7665">11506 1554 0,'0'29'15,"0"27"1,28 85 0,-28-28-16,0 227 31,0-284-31,28 85 16,-28 1-1,28-114 1,-28 0-16,0-84 15,-56-57 1,56 84-16,-28-140 16,-1 141-16,29-29 0,-28-56 15,28-85 1,0 57 0,28 113-16,29-85 15,-29 84-15,0 1 16,29 28-16,28 141 15,0 29 17,-57 0-17,-28-57 1,-85-57 0,-28-28-1,28-56 1,0-85-1,85 85-15,-28-57 16</inkml:trace>
  <inkml:trace contextRef="#ctx0" brushRef="#br0" timeOffset="10257.0193">11986 1046 0,'0'-29'16,"0"58"-16,0-1 31,0 28-15,28 1-16,-28-29 0,29 113 16,-29-84-16,0 0 15,0 56-15,28-57 0,-28 114 16,0-114-16,0-28 15,28 170 1,-28-141 0,29-57-1</inkml:trace>
  <inkml:trace contextRef="#ctx0" brushRef="#br0" timeOffset="10616.7878">12523 1526 0,'0'57'16,"0"-29"-1,-28 254 1,28-225-16,0 0 16,0 282-1,-56-141 1,56-114-1,-29-55 1,1-29 0</inkml:trace>
  <inkml:trace contextRef="#ctx0" brushRef="#br0" timeOffset="10817.4178">12382 2063 0,'0'-56'16,"0"27"-16,-85-56 0,57 29 16,0-1-16,-57-56 15,57 113-15,-29-56 16,57 28-16,-28 28 15</inkml:trace>
  <inkml:trace contextRef="#ctx0" brushRef="#br0" timeOffset="14221.9004">1103 3335 0,'-57'-57'15,"29"29"-15,-1 0 0,1 0 0,0-1 16,0 1-16,-1 28 0,1-28 0,0 0 16,0 28-16,-1 0 15,29 56-15,-28-56 16,28 57-16,0-29 0,0 0 0,0 29 15,0-29-15,0 28 0,0 1 0,28 0 16,-28-1-16,57 1 0,-57-1 0,56 1 16,-56 27-16,29-27 0,-29 28 0,56-29 15,-56 1-15,28 28 0,-28-29 0,29 1 16,-29-29-16,0 28 0,0-27 0,0 27 16,0-27-16,0-1 0,-29 0 15,29 0-15,-56-28 16,28 0-16,-1 0 15,1-28-15,0 28 0,28-56 0,-28 56 16,28-57-16,0 29 0,0-1 16,0 1-16</inkml:trace>
  <inkml:trace contextRef="#ctx0" brushRef="#br0" timeOffset="14371.2199">792 3844 0,'0'28'0,"56"-28"0,85 56 31,-27-27-31</inkml:trace>
  <inkml:trace contextRef="#ctx0" brushRef="#br0" timeOffset="14630.1214">1470 3844 0,'28'56'0,"1"-28"15,-29 57 1,0 0-16,0-57 16,0 57-16,-29-85 15,29 28-15,-56-28 0,27 0 16,29-84-1,0-1 1,57 57 0,-29-29-16,-28 29 0,57-1 15,-29 1-15,0 0 0</inkml:trace>
  <inkml:trace contextRef="#ctx0" brushRef="#br0" timeOffset="14942.1635">1753 3928 0,'0'-28'16,"56"28"-16,-27 0 15,27 0 1,29 57 0,-57-57-16,0 113 15,1-28 1,-29-1-1,-57-55 1,29-29-16,0 0 16,-29 0-16,29 0 15,0 0-15,-29-113 16,29 113-16,28-57 16,0 1-1,56 56 1,1-29-16,-29 29 0</inkml:trace>
  <inkml:trace contextRef="#ctx0" brushRef="#br0" timeOffset="15554.5703">2318 4381 0,'-28'0'16,"28"-29"-1,0 1 1,-28 0-16,28 0 16,0-1-16,0 1 15,0 0 1,0 0-16,0-1 0,0 1 15,28 0-15,-28 0 16,0-1-16,28 1 0,-28 0 0,28-1 16,-28 1-16,29 28 0,-29-28 0,28 28 0,0-28 15,0 28-15,-28-29 0,29 29 16,-1 0-16,0 0 16,-28 57-16,29-1 0,-29-27 15,28-1-15,-28 0 0,0 1 0,0-1 16,0 0-16,0 0 0,0 1 0,0-1 15,0 0-15,0 0 0,-28 1 16,28-1 0,-29-28-16,29-57 15,0 29 1,0-28 0,0 27-16,0 1 0,29 28 0,-29-28 15,0 0-15,28-1 0,28 1 16,-27 0-16,-1 28 0,0 0 15,0 0-15,1 0 0,-1 0 16,0 28-16,0-28 0,1 28 0,-1-28 16,-28 57-16,28-57 0,-28 56 0,29-56 15,-29 57-15,28-29 0,-28 0 0,0 1 16,28-1-16,-28 0 0,0 0 0,0 1 16,0-1-16,0 0 15,0 1-15</inkml:trace>
  <inkml:trace contextRef="#ctx0" brushRef="#br0" timeOffset="16244.2627">3901 3448 0,'0'-28'15,"0"84"1,28 57 0,-28-56-16,29 197 15,-1-169-15,-28 0 16,28 0-16,-28 282 16,-28-169-1,0-113 1,28-57-1,0-56 1,0-29 0,0-112-1,0 112-15,0 1 0,0-58 16,0 30-16,0-142 16,0 169-16,0-28 0,28-56 15,-28 84-15,57-112 16,-29 141-16,-28-1 0,85-84 31,-29 113-15,1 85-1,-29 0 1,-28-57-16,0 85 16,-28-85-16,28 29 0,-57-1 15,-28 1 1,29-57-1,-86-28 1,114-1-16,0-27 16,28 28-16,0-1 15</inkml:trace>
  <inkml:trace contextRef="#ctx0" brushRef="#br0" timeOffset="16870.8167">4325 3674 0,'85'0'15,"-57"0"-15,1 28 16,-1-28-16,28 29 16,-27 27-1,-1-28 1,-28 1-16,0-1 0,0 57 15,0 0 1,-28-57 0,-57-28-1,57-28-15,-29-29 16,29-28 0,28 0-1,0-28 1,0 85-1,28 28-15,-28-28 0,85 84 16,28 57 0,-113-56-16,56 84 15,-27-112-15,-1 84 16,-28-57 0,0-28-1,-28-28 1,-1-56-16,1-29 15,28 57-15,-28 0 0,28-57 16,0 56-16,0-84 16,0 85-16,0 0 15,28-29-15,-28 29 0,85 0 16,-28 28 0,-29 56-16,28 86 15,-27-86-15,27 57 16,-28-84-16,1 27 15,-1 1-15,-28-29 0,28 28 16,-28-27 0,0-1-1</inkml:trace>
  <inkml:trace contextRef="#ctx0" brushRef="#br0" timeOffset="17869.6578">5399 2996 0,'0'-28'0,"0"56"31,29 57-31,-29-57 15,28 28-15,-28 1 0,28-1 0,-28 1 16,29-1-16,-29 29 0,28-28 16,-28 28-16,0-29 0,28 29 0,-28-29 0,0 29 15,0-28-15,28-1 0,-28-27 16,0 27-16,0 29 16,0-57-16,0-56 31,-28-29-16,28 29-15,-28 0 0,28 0 0,-57-1 16,29 1-16,0 0 0,28-29 0,-29 29 16,1 0-16,0-1 0,28 1 0,-28 0 15,-1 0-15,1-1 16,0 29 0,0 57-1,28-29-15,0 29 16,0-29-16,0 0 0,0 0 15,0 1-15,28-1 0,-28 0 0,28 1 16,-28-1-16,28-28 0,-28 28 16,29-28-16,27 28 0,-28-28 15,1 0-15,-1-56 16,0 28 0,1-1-16,-29 1 0,28 0 0,0-1 15,0 1-15,-28 0 16,29 28-16,-1-28 0,0-1 15,0 29-15,1 0 0,-1 0 16,0 0-16,0 0 0,1 0 0,-1 0 16,-28 29-16,28-29 0,1 56 0,-1-28 15,-28 1-15,0-1 16,28 0-16,-28 1 0,0-1 16,-56-28-16,56 28 15,-57-28-15,57 28 0,-28-28 0,-1 0 16,1 0-16,0 0 0,0 0 15,-1 0-15,1 0 0,0 0 0,0-28 16,-1 28-16,29-28 16,-28 28-16,28-28 0,-28-1 0,28 1 15,0 0-15,0-1 0,0 1 0,0 0 16,0 0-16,0-1 0,28 1 16,0 0-16,29 28 15,-1 0-15,1 28 16,-29-28-16,0 57 15,1-29-15,-29 28 0,28-27 0,0-1 0,1 0 16,-1 1-16,0 27 0,-28-28 0,28-28 16,-28 29-16,0-1 0,29-28 0,-29 28 15,28-28-15</inkml:trace>
  <inkml:trace contextRef="#ctx0" brushRef="#br0" timeOffset="18147.6567">6389 3815 0,'0'-28'0,"-28"0"15,-29 28 1,29 0-16,0 0 16,-1 28-16,1 85 15,56-28 1,29 0-1,-1 0 1,-56-29 0,0-28-1,-28-28 1,0 0 0</inkml:trace>
  <inkml:trace contextRef="#ctx0" brushRef="#br0" timeOffset="19073.4833">7435 3505 0,'0'-29'0,"-28"29"15,28 29 16,0-1-15,0 0-16,0 0 0,0 1 16,0-1-16,0 0 0,0 29 0,0-29 15,0 0-15,0 0 0,0 29 0,0-29 16,0 0-16,0 1 0,0-1 0,0 0 16,0 1-16,0-1 15,0-56 16,0-1-31</inkml:trace>
  <inkml:trace contextRef="#ctx0" brushRef="#br0" timeOffset="19679.0423">7661 4126 0,'0'-28'16,"0"-28"-16,-28 27 0,28 1 16,0 0-16,0-29 0,-29 29 0,29-29 15,0 29-15,0-28 0,0 27 0,0 1 16,0 0-16,29 0 0,-29-1 16,56 29-16,-56-28 0,29 28 0,-1 0 15,0 0-15,-28 28 16,28-28-16,-28 57 0,29-29 0,-29 29 15,0-29-15,28 0 0,-28 29 0,0-29 16,0 0-16,0 0 0,0 1 0,0-1 16,0 0-16,0 1 0,-28-29 31,28-29-15,0 1-16,0-29 15,0 29-15,0 0 0,0 0 16,0-1-16,28 1 0,-28 0 0,56 0 15,-56-1-15,57 29 16,-29 0-16,0 0 16,1 57-16,-1-1 15,-28-27-15,0-1 0,28 0 0,-28 0 16,0 1-16,0-1 0,29 0 0,-29 1 16,0-1-16,0 0 0,0 0 15</inkml:trace>
  <inkml:trace contextRef="#ctx0" brushRef="#br0" timeOffset="20160.1683">8198 3702 0,'0'0'0,"28"0"0,29 57 15,-57-1 1,0 29-16,0-28 0,0 112 15,0-112-15,0-1 16,0 57-16,-28 85 16,-1-56-1,1-114 1,28 0-16,0 0 16,0-84-1,0 28 1,0-57-16,0-85 15,57-56 1,-1-28 0,29 28-1,0 113 1,-29 84 0,-27 86-1,-1 141 1,-28-170-16,0 0 15,0 57-15,-85-28 32,57-29-32,-57-28 15,57-57 1,-1 29-16,29-29 16</inkml:trace>
  <inkml:trace contextRef="#ctx0" brushRef="#br0" timeOffset="20454.0468">8650 3815 0,'29'0'0,"-58"0"0,58-28 0,27 0 16,-28 28-16,1-28 15,56 28 1,-29 56-1,-28 57 1,-28 0 0,-28-28-1,-28-57 1,27-28-16,-27 29 16,27-29-16,1 0 0,0-57 15,-29 1 1,57-1-1,0-28 1</inkml:trace>
  <inkml:trace contextRef="#ctx0" brushRef="#br0" timeOffset="20700.9981">9103 3787 0,'28'0'16,"0"0"-16,1 85 0,-29-29 15,0-27-15,28-1 0,-28 85 16,0 0 0,-57-85-1,1-56 1,27-28 0,1-86-1,0 114-15,28-29 0,0 1 16,56-85-1,-27 84 1</inkml:trace>
  <inkml:trace contextRef="#ctx0" brushRef="#br0" timeOffset="20898.638">9640 3420 0,'0'28'0,"-28"198"16,56-480-16,-56 791 16,28-481-16,0 1 0,0 169 31,0-198-31,0 0 16</inkml:trace>
  <inkml:trace contextRef="#ctx0" brushRef="#br0" timeOffset="21057.624">9272 3787 0,'226'0'32,"-169"0"-32,113 28 15,84 29 1,-197-29-16</inkml:trace>
  <inkml:trace contextRef="#ctx0" brushRef="#br0" timeOffset="21662.0252">10601 3448 0,'28'0'0,"1"0"15,-1 57 1,-28 169-1,0 28 1,0 0 0,-28-112-1,28-114-15,-29 29 16,29-29-16,0-56 31,0-29-31,0 0 0,0 29 16,0-28-16,-56 27 0,56-27 0,0-1 15,0 1-15,0-1 0,0 1 0,0-29 16,0 28-16,56 1 0,-56-1 0,57 29 16,-57-28-16,56 27 0,-27 1 0,-1 0 15,0 28-15,0 0 0,1 0 16,56 0-16,-57 56 0,0-56 0,0 57 16,29-29-16,-29 0 0,0 1 0,-28-1 15,29 0-15,-1 0 0,-28 29 16,0-29-16,0 29 0,0-29 0,0 29 15,0-1-15,0-28 0,0 29 16,-28 28-16,-1-57 0,29 0 0,-56 0 16,28 1-16,-1-1 0,1-28 15,0 0-15,0 0 0,-29 0 0,29 0 16,-1 0-16,1 0 0,0-28 0,0 28 16,-1-57-16,1 29 0,0 28 15,28-28-15</inkml:trace>
  <inkml:trace contextRef="#ctx0" brushRef="#br0" timeOffset="22215.1213">11138 4098 0,'28'0'16,"-56"0"-16,56-28 0,1 28 15,-1 0-15,0 0 16,0 28 0,1 29 15,-29-1-31,0 1 15,0-29-15,-57 0 0,1 0 32,-29-56-17,0-57-15,57 1 32,28-1-17,85 0 16,-1 85-15,1 0 0,-28 57-1,-29 27 1,29 58-16,-29-114 16,-28 0-16,28 57 15,0 28 1,1-56-1,-29-86 17</inkml:trace>
  <inkml:trace contextRef="#ctx0" brushRef="#br0" timeOffset="22674.264">11506 3137 0,'0'0'16,"0"28"0,28-28-1,0 170 1,0 56-1,-28 28 1,29 29 0,-29-57-1,28-84 1,-28-86 0,0-84-1</inkml:trace>
  <inkml:trace contextRef="#ctx0" brushRef="#br0" timeOffset="22878.6214">11901 4098 0,'0'0'0,"-84"-28"15,27 0-15,-28 28 16,57 0-16,-85-29 16,85 29-16,-1 0 0,-27 0 15,28 0-15</inkml:trace>
  <inkml:trace contextRef="#ctx0" brushRef="#br0" timeOffset="23394.4453">12014 4042 0,'29'0'0,"-1"0"15,0 0-15,1 0 16,27 0 0,-28 28-1,1 57 1,-29-29 0,-85 85-1,57-141-15,-29 0 16,57 29-16,-85-29 15,57-57-15,-29 29 16,29 28-16,0-113 16,0 85-16,28-1 0,-29 1 15,29-28 1,85-1 0,0 57-1,-57 0-15,85 57 16,-84-29-16,-1-28 0,0 56 0,113 142 31,-112-170-31,27 86 16,-56-86-16,29 0 0,-1 29 15,-28-29-15,28 0 16</inkml:trace>
  <inkml:trace contextRef="#ctx0" brushRef="#br0" timeOffset="23917.8593">12891 3391 0,'0'29'31,"-28"-29"-15,-29 28-16,0-28 15,29 0-15,0 0 0,0 0 16,-1 0-16,1 0 0,0 0 0,0 0 15,-1 0-15,1 0 16,28 28 15,57 1-15,-57-1-16,0 0 0,28 0 16,-28 1-16,0 27 0,28-28 0,-28 29 15,0-1-15,28 1 0,-28-1 0,29 1 16,-29 28-16,0-29 0,28 1 0,0 28 15,-28-29-15,28 29 0,1-28 0,-1-1 16,-28 29-16,28-29 0,1-27 0,-29 27 16,28-28-16,-28 1 0,28-1 0,-28 0 15,0 0-15,28-28 0,-28 29 0,0-58 47,0-27-47</inkml:trace>
  <inkml:trace contextRef="#ctx0" brushRef="#br0" timeOffset="24107.3725">13032 4268 0,'0'0'0,"-28"0"15,-29 56 1,-56-56-1,28 0-15,-28 0 16,29-28 0,55 0-1</inkml:trace>
  <inkml:trace contextRef="#ctx0" brushRef="#br0" timeOffset="24413.6983">13004 4126 0,'28'0'16,"-28"29"-16,28-1 15,-28 85-15,0-57 16,0 58-1,-28-58 1,28-28-16,0-56 31,0 0-31,0-29 16,0 29-16,0 0 0,0-1 16,0 1-16,0 0 0,0 0 0,0-1 15,28 29-15,-28-28 0</inkml:trace>
  <inkml:trace contextRef="#ctx0" brushRef="#br0" timeOffset="24889.7663">13428 4268 0,'0'0'16,"28"0"-16,0 0 15,1 0-15,-1 28 16,29 28-1,-29 1 1,-28 28 0,-28 0-1,-57-57 1,28-28 0,29 0-16,-29-57 15,29 29-15,0 0 0,0 28 16,28-28-16,-29-57 15,1 56-15,28 1 16,0-28 0,0 27-16,57 1 15,-29 28-15,28-28 32,-27 28-32,-29 56 0,28-56 0,28 142 31,-56-114-31,29 85 15,-1-85-15,-28 1 0,28 27 16,-28-28-16,57 29 16,-29-57-16,-28 28 0,28 0 15,1-28-15,27 29 32</inkml:trace>
  <inkml:trace contextRef="#ctx0" brushRef="#br0" timeOffset="25456.6556">13852 4663 0,'0'29'0,"0"-86"31,-28 29-31,28-29 15,-29 57 1,29-113-16,0 28 16,0 57-16,0 0 0,29 0 0,-29-1 15,56 29-15,-56-28 0,29 28 0,-29-28 16,56 28-16,1 0 16,-57 28-16,28-28 0,-28 57 0,28-57 15,-28 56-15,0-28 0,28 1 0,-28-1 16,0 0-16,0 1 0,0-1 0,0 0 15,0 0 1,29 1 0,-29-86-1,0 29 1,0-29-16,0 29 16,0 0-16,0-1 0,0 1 0,0 0 15,0 0-15,0-1 0,0 1 16,28 28-16,0 0 0,0 0 15,1 0-15,-1 28 16,0-28-16,-28 29 0,29-29 16,-29 28-16,28 28 0,-28-27 15,28-29-15,-28 28 0,0 0 16,0 1-16,28-1 0,-28 0 0,0 0 16,0 1-16,29-29 0,-29 28 0,0 0 15,28-28-15,-28 28 0,28-28 16,0 0-1</inkml:trace>
  <inkml:trace contextRef="#ctx0" brushRef="#br0" timeOffset="25868.8487">14672 4268 0,'0'0'0,"28"0"16,0 0-16,1-29 16,-1 29-16,-28-28 0,28 0 15,-28 0 17,0-1-32,-56 29 31,27 29-31,1-29 15,0 56 1,0 29 0,28-57-16,0 0 15,0 29 1,0-29-16,56 29 16,-28-29-16,-28 0 0,170 29 31,-170-29-31,85 0 15,-57-28-15,0 0 16,1 0-16,-1 0 16,0 0-16,0 0 0,1 0 15</inkml:trace>
  <inkml:trace contextRef="#ctx0" brushRef="#br1" timeOffset="30961.2083">11251 932 0,'0'-28'15,"57"28"1,-29 0-1,-28-28-15,28 28 0,1 0 16,-29-28-16,28 28 16,0 0-16,-28-29 15,28 29-15,1 0 0,-1 0 16,0 0-16,0 0 0,1 0 0,-1 57 16,0-57-16,29 0 0,-29 28 0,0-28 15,1 0-15,27 0 0,-28 0 0,1 0 16,-1 0-16,0 0 0,0 0 15,1 0-15,-1 0 0,0 0 0,1 28 16,-1-28-16,0 0 0,0 0 16,1 29-16,-1-29 0,0 0 15,0 28-15,1-28 0,-1 28 0,0-28 16,1 29-16,-29-1 0,28-28 0,0 28 16,0 0-16,1 1 0,-1-29 0,0 28 15,0 0-15,1-28 16,-1 28-16,0 1 0,0-29 15,1 28-15,-1 0 0,0 0 16,1 1-16,-1-1 16,-28 0-16,28-28 0,0 29 0,-28-1 15,29-28-15,-1 28 0,-28 0 0,28 1 16,0-29-16,-28 28 0,29 0 0,-29 0 16,0 1-16,28-1 0,-28 0 0,0 0 15,0 1-15,28-1 0,-28 0 16,0 0-16,0 1 0,0-1 15,0 0-15,0 1 0,0-1 16,0 0-16,0 0 16,0 1-16,0-1 0,0 28 0,-28-27 15,28-1-15,0 0 0,0 0 0,-28 1 16,28-1-16,0 0 0,-29 0 0,29 1 16,-28-1-16,28 0 0,0 1 0,-28-29 15,28 28-15,-28 0 0,28 0 0,-29-28 16,29 29-16,-28-1 0,0 0 15,0 0-15,-1 1 16,29-1-16,-28-28 0,0 28 16,-1 0-1,1 1-15,0-1 16,0-28-16,-1 28 16,1-28-16,0 29 0,0-29 15,28 28-15,-29-28 0,1 0 0,0 28 16,0-28-16,-1 28 15,1-28-15,0 29 0,-1-29 16,1 0-16,0 0 0,0 28 0,-1-28 16,1 0-16,-28 0 0,27 0 15,-27 0-15,27 0 0,1 28 16,0-28-16,0 0 0,-1 0 0,-27 0 16,28 0-16,-1 0 0,1 0 15,0 0-15,0 0 0,-1 0 0,1 0 16,0 0-16,-1 0 0,1 0 15,0 0-15,0 0 16,-1 0-16,1 0 0,0 0 16,0 0-16,-1-28 0,1 28 15,0 0-15,-1 0 0,1-28 0,0 28 16,0 0-16,-1 0 0,1 0 16,0 0-16,0 0 0,-1 0 15,1-29-15,0 29 0,0 0 16,-1 0-16,1-28 15,0 28-15,-1-28 0,1 28 0,28-28 16,-28 28-16,0-29 0,-1 1 16,-27 28-16,56-28 0,-28 28 0,-1-29 15,1 29-15,0-28 0,-1 0 0,1 28 16,28-28-16,-28 28 0,0-29 0,-1 1 16,1 0-16,0 28 0,28-28 15,-28-1-15,-1 1 0,29 0 16,-28 28-16,28-28 0,-28-1 0,0 1 15,-1 0-15,29-29 0,-28 29 0,0 0 16,28-1-16,-29 1 0,29-28 0,0 27 16,0 1-16,0 0 0,0 0 0,0-29 15,0 29-15,0 0 0,0-1 16,29-27-16,-29 27 0,56-27 0,-56 28 16,29-29-16,-29 1 0,56 27 0,-28 1 15,1-28-15,-1 27 0,0 1 0,0 0 16,1 0-16,27 28 0,-28-29 0,1 1 15,-1 28-15,29 0 0,-29 0 0,0 0 16,29 0-16,-29 0 0</inkml:trace>
  <inkml:trace contextRef="#ctx0" brushRef="#br1" timeOffset="33701.7333">10940 3391 0,'0'-28'16,"29"0"-1,-1 28 1,0 0-16,0 0 15,1 0-15,-1-28 0,0 28 16,0 0-16,1-29 0,-1 29 16,0 0-16,0 0 0,1-28 15,27 28-15,-27 0 0,-1 0 0,0 0 16,29 0-16,-29 0 0,28 0 0,-27 0 16,27-28-16,-27 28 0,27 0 0,-28 0 15,1-28-15,27 28 0,-28 0 0,1 0 16,27 0-16,-28-29 0,1 29 15,27 0-15,-27 0 0,27 0 0,-28-28 16,29 28-16,-29 0 0,29 0 0,-29 0 16,0 0-16,29 0 0,-29 0 0,0 0 15,1 0-15,-1 0 0,0 0 0,29 0 16,-29-28-16,0 28 0,0 0 0,1-28 16,-1 28-16,0-29 0,1 1 15,-1 28-15,0-28 0,0 28 0,1-28 16,-1 28-16,0 0 0,0 0 0,1-29 15,-1 29-15,0 0 0,1 0 0,27 0 16,-28 0-16,1 0 0,27 0 0,-28 0 16,1 57-16,27-57 0,-28 0 15,29 28-15,-29-28 0,1 0 0,27 28 16,-28-28-16,1 0 0,-1 0 0,28 0 16,-27 0-16,-1 29 0,0-29 0,1 0 15,-1 0-15,0 0 0,0 0 0,1 0 16,-1 28-16,0-28 0,29 28 0,-29-28 15,0 28-15,0-28 0,1 29 0,-1-1 16,29 0-16,-29-28 0,0 28 0,0 1 16,1-29-16,-1 28 0,0-28 0,0 28 15,1 0-15,-1-28 0,0 29 0,1-29 16,-1 28-16,-28 0 0,28-28 0,0 29 16,1-29-16,-1 28 0,0 0 15,0-28-15,1 57 0,-1-29 0,0 0 16,0 0-16,1 1 0,-1-1 0,-28 0 0,28 0 15,1-28-15,-1 29 0,-28-1 16,28-28-16,0 28 0,-28 0 0,29 1 16,-29-1-16,28 0 0,-28 1 15,0-1-15,28 0 0,-28 0 0,0 1 16,0-1-16,28 0 0,-28 0 0,0 1 16,0-1-16,0 0 0,29 0 0,-29 1 15,0-1-15,0 0 0,0 1 16,0-1-16,0 0 0,0 0 15,28 1-15,-28-1 0,0 0 16,0 0-16,0 1 16,0-1-16,-57 0 15,57 0-15,-28-28 0,28 29 16,-28-1-16,28 0 0,0 0 16,-28-28-16,28 29 0,-29-1 15,29 0-15,-28 1 0,28-1 16,-28 0-16,0 0 0,28 1 15,-29-1-15,1 0 16,-29 29 0,29-29-16,0-28 0,28 28 0,-28 0 0,-1-28 15,29 29-15,-28-29 0,0 28 16,0-28-16,-1 28 0,1-28 16,0 28-16,0-28 0,-1 29 0,1-29 15,0 28-15,-1 0 0,1 1 0,0-29 16,-29 28-16,29 0 0,-28 0 0,27-28 15,-27 29-15,27-1 0,1-28 0,-28 28 16,27 0-16,-27-28 0,28 29 0,-29-1 16,29-28-16,0 28 0,-29-28 0,29 28 15,-29-28-15,29 29 0,-29-1 0,29-28 16,-28 28-16,27-28 0,1 0 0,-29 29 16,1-29-16,28 28 0,-29-28 0,29 0 15,0 28-15,-29-28 0,29 0 16,-29 0-16,29 28 0,0-28 0,-1 0 0,1 0 15,-28 0-15,27 0 0,1 29 16,0-29-16,0 0 0,-1 0 16,-27 0-16,27 0 0,1 0 15,0 0-15,0-29 0,-1 29 16,1 0-16,0 0 0,0 0 0,-1-28 16,1 28-16,0 0 0,0 0 15,-1 0-15,1 0 0,0 0 0,-1 0 16,1 0-16,0 0 15,0 0-15,-1 0 0,29 28 0,-28-28 0,0 0 16,0 0-16,-1 0 16,1 0-16,0 0 0,-1 0 15,1 0-15,0 0 0,0 0 16,-1 0 0,1 0-16,-28 0 0,27 0 0,1 0 15,0 0-15,0 0 0,-1 0 16,29-28-16,-28 28 0,0 0 0,-1 0 15,29-28-15,-28 28 0,0 0 0,0 0 16,-1 0-16,29-28 16,-28 28-16,0 0 0,0-29 0,-1 29 15,1 0-15,0-28 16,-1 28-16,1 0 0,0 0 16,0-28-16,-1 28 0,1 0 15,0-29-15,0 29 0,-1 0 0,29-28 16,-28 28-16,0 0 0,28-28 0,-28 28 15,-1-28-15,1 28 16,28-29-16,-28 29 0,28-28 16,-29 28-1,1-28-15,0 0 0,0-1 0,28 1 16,-29 28-16,1-28 0,0 0 16,0 28-16,28-29 15,-29 29-15,29-28 0,-28 28 0,28-28 0,-28 28 16,28-29-16,-29 29 0,1-28 15,0 28 1,28-28-16,-28 28 0,28-28 16,-29 28-16,29-29 0,-28 29 0,28-28 15,-28 28-15,28-28 0,-28 0 16,-1-1-16,29 1 16,-28 28-16,0 0 0,28-28 0,-28 0 15,-1-1-15,1 1 16,28 0-1,-28 28-15,28-28 0,-29-1 16,1 1 0,0 0-16,28-1 0,0 1 15,-28 28-15,28-28 0,-29 28 16,29-28-16,0-1 16,0 1-16,-28 28 0,28-28 15,0 0-15,0-1 16,0 1-16,-28 0 15,28 0-15,0-1 16,0 1-16,0 0 16,0 0-1,0-1-15,0 1 16,0 0 0,0-1-16,28 29 0,-28-28 15,0 0-15,0 0 16,28-1-1,-28 1-15,0 0 16,29 28-16,-29-28 0,0-1 16,0 1-16,28 28 15,-28-28-15,0 0 0,0-1 16,0 1-16,28 28 0,-28-28 16,0-1-16,28 29 15,-28-28-15,0 0 16,29 28-16,-29-28 15,28-1-15,-28 1 16,0 0-16,28 28 16,-28-28-16,29-1 15,-29 1-15,28 28 0,-28-28 16,28 28-16,0-28 0,1-1 16,-1 1-16,0 28 0,-28-28 15,28 0-15,1 28 0,27-29 0,-28 1 16,1 28-16,27-28 0,-27 28 15,-1-29-15,0 29 0,0 0 0,1 0 0</inkml:trace>
  <inkml:trace contextRef="#ctx0" brushRef="#br1" timeOffset="42136.1973">13004 1667 0,'-28'0'32,"84"0"-1,1 0-16,-29 0-15,0 0 0,29 0 16,-29 0-16,29 0 0,-1 0 0,1 29 16,-1-29-16,1 0 0,28 28 0,-1-28 15,1 0-15,28 28 0,0 0 0,0-28 16,0 29-16,29-1 0,-1 0 16,1 0-16,112 29 15,29 28-15,-170-57 0,28 0 0,0 29 16,1-29-16,-29 29 0,28-29 0,1 28 15,-1 1-15,-28-29 0,28 29 0,-28-1 16,0 1-16,1-1 0,-1 1 0,0-29 16,-29 29-16,30-1 0,-30 1 0,1-1 15,0 1-15,0-29 0,0 29 0,-29-29 16,29 0-16,-29 0 0,-27 1 16,56 27-16,-57-56 0,0 28 15,0-28-15,-28-28 16,-28 28-1,28-56-15,-56 56 0,56-57 0,-57 29 16,57 0-16,-57-1 0,57 1 16,-28 0-16,0 0 0,0-1 15,28 1-15,56 0 16,-28 28 0,29 56-16,-29-27 15,1-29-15,-29 56 0,28-56 16,-28 28-16,28 1 0,-28-1 0,0 0 15,0 0-15,0 1 0,0-1 16,0 0-16,-28 0 0,0-28 16,28 29-16,-29-29 0,-27 0 15,27 0 1,1 0-16</inkml:trace>
  <inkml:trace contextRef="#ctx0" brushRef="#br1" timeOffset="43036.448">18997 3081 0,'0'0'0,"0"28"32,-57 28-17,57-27-15,-56 27 0,28-28 0,-29 29 16,1-29-16,-1 29 0,0-1 0,1 1 16,-29-29-16,29 29 0,-1-1 0,-28-28 15,29 1-15,-1-1 0,1 0 0,-1-28 16,1 28-16,27-28 0,1 0 0,0 0 15,28-28 1,56 28-16,-56-56 0,85 27 16,-57 1-16,29 0 0,-1 0 0,1-29 15,28 29-15,-29 0 0,1-1 0,-1 1 16,29-29-16,-28 29 0,-1 0 0,1 0 16,-29-1-16,29 29 0,-29-28 0,0 28 15,0 0-15,1 0 0,-29 57 16,0-1-16,0-28 15,-57 1-15,57-1 0,-56 0 0,56 1 16,-57 27-16,29-28 0,28 1 0,-28 27 16,28-28-16,-29 1 0,29-1 0,0 0 15,0 0-15,57 1 16,-57-1-16,56-28 0,-27 0 0,-1 0 16,0 0-16,0 0 0,29 0 0,-29-57 15,1 57-15,-1-28 0,0 28 0,0-56 16,1 27-16,-1 29 0,0-28 15,-28 0-15,-28 56 32,-29 29-32,57-29 0,-56 0 15,28 0-15,28 1 0,-57 27 0,57-28 16,-28 1-16,28-1 0,-29 0 0,29 1 16,0-1-16,0 0 0,0 0 0,0 1 15,0-1-15,0 0 16,0 0-16,29-28 0,-29 29 15,56-29-15,-27 28 0,27-28 16,-28 0-16,1 0 0,27 0 0,-28 0 16,1 0-16,-1 0 0,0 0 0,0 0 15,1 0-15,-1-28 0,0-1 16,-84 29 0,-1 0-1,1 0-15,27 29 16,1-29-16,0 28 0,0-28 0,-1 56 15,1-27-15,0-1 16,28 0-16,0 1 0,0 27 16,28-28-1,29 1-15,-1-29 16,-28 0-16,1 0 0,-1 0 0,0 0 16,0 0-16,1 0 0,-1 0 15,0-29-15</inkml:trace>
  <inkml:trace contextRef="#ctx0" brushRef="#br1" timeOffset="43221.7466">20213 3561 0,'0'-56'15,"0"112"-15,-85-112 16,57 84-16,-86 28 15,58 29 1,-29 141 0</inkml:trace>
  <inkml:trace contextRef="#ctx0" brushRef="#br1" timeOffset="43511.0388">20269 3957 0,'28'-57'16,"-28"114"15,-28-57-31,28 56 0,-56-27 16,27 27-16,-27 1 0,28-1 0,-29 1 15,29-1-15,-29 1 0,29-1 0,-29 1 16,29-1-16,0 1 0,-29-1 0,29 1 15,0-29-15,-29 0 0,29 1 16,0-1-16,28 0 0,-29-28 0,1 28 16,0-28-16,28-28 15,-28-28 1,28-1-16</inkml:trace>
  <inkml:trace contextRef="#ctx0" brushRef="#br1" timeOffset="43875.794">19364 4409 0,'0'-28'0,"0"56"0,0 0 16,57 1-1,-29 55 1,29-55-16,56 55 16,-85-55-16,0-1 0,57 0 15,28 57 1,-28-29-1,-28-27 1,-1 56 0,-56-57-16,29 0 0,-29 0 0,0 85 31,-29-84-31,-56-29 31,-28-57-15,57 1-16,-57-86 15,113 114 1,0 0-16,0-1 16,0 1-16,56 0 15,1 0-15,28 28 16</inkml:trace>
  <inkml:trace contextRef="#ctx0" brushRef="#br1" timeOffset="44547.6531">21089 4833 0,'28'-28'15,"-28"-1"-15,-28 58 32,-85 55-17,85-27-15,-29-29 0,1 29 0,-1-1 16,0 1-16,1-1 0,28 1 0,-29-1 15,29-27-15,-29 27 0,29-28 0,0 29 16,-1-29-16,1 1 0,28-1 0,-28 0 16,0 0-16,28-84 31,0 28-15,28 28-16,-28-57 0,0 29 15,0-1-15,0 1 0,0 0 0,0 0 16,0-1-16,0 1 0,-28 28 15,28-28-15,-29 28 0,29-28 0,-56 28 16,28 0-16,-1 0 0,1 0 0,0 0 16,0 0-16,-1 28 0,1-28 15,28 28-15,-28-28 0,28 28 0,0 29 16,0-29-16,56 0 16,-56 1-16,29-29 0,-29 28 15,56 0-15,-28-28 0,1 29 16,-1-29-16,0 28 0,29-28 0,-29 28 15,0-28-15,29 0 0,-29 28 0,29-28 16,-29 0-16,28 0 0,-27 0 0,-1 29 16,28-29-16,-27 0 0,27 0 0,-27 28 15,-1-28-15,0 28 0,0-28 0,1 28 16,-1-28-16,0 29 0,0-1 0,1-28 16,-29 28-16,28 0 0,-28 1 0,0-1 15,0 0-15,0 1 0,0-1 16,-28 0-16,-29 0 15,29 1-15,0-29 0,-1 0 16,-27 0-16,28 0 0,-1 0 16,1 0-16,-29-29 0,29 29 0,0-28 15,0 28-15,-1-56 0,1 56 0,0-57 16,0 29-16,28-1 0,0 1 16,0 0-16,0 0 0,0-1 15,28 1-15,0 0 16</inkml:trace>
  <inkml:trace contextRef="#ctx0" brushRef="#br1" timeOffset="45642.1576">17781 4070 0,'0'56'16,"-28"-56"-16,28 57 16,-28-29-16,28 29 0,-57-29 0,1 28 15,28-27-15,-1-1 0,1 29 0,-29-29 16,29 28-16,-28-27 0,27-1 0,1 0 15,-28 0-15,27 1 0,1-1 0,0-28 16,-1 28-16,1-28 0,0 0 0,0 28 16,-1-28-16,29-56 31,0 28-31</inkml:trace>
  <inkml:trace contextRef="#ctx0" brushRef="#br1" timeOffset="45876.5107">17499 4098 0,'0'-28'16,"28"28"-16,0 0 16,1 0-16,-1 0 0,0 56 15,0-56-15,1 29 0,-1-29 16,0 56-16,0-56 0,1 28 0,27 1 15,-28-1-15,1 0 0,-1 0 0,29 1 16,-29-1-16,0 0 0,0 1 0,1-29 16,-29 28-16,28 0 0,0-28 0,0 28 15,1-28-15</inkml:trace>
  <inkml:trace contextRef="#ctx0" brushRef="#br1" timeOffset="46087.1523">17442 4409 0,'0'28'0,"0"-56"0,28 113 16,29-57-1,28 0 1,84 85-16,29-56 15</inkml:trace>
  <inkml:trace contextRef="#ctx0" brushRef="#br1" timeOffset="46336.2127">18205 4720 0,'0'28'31,"-56"-28"-31,56 28 0,-28-28 0,28 29 16,-57-29-16,29 56 0,0-56 0,28 28 16,-29-28-16,29 29 0,-28-1 0,28 0 15,57 1 1,-1-1 0,1-28-16,-29 0 0,0 0 0,29 0 0,-29 0 15,29 0-15,-29 0 0,0 0 0,0-28 16,1 28-16,-1 0 0,0-29 15,0 29-15,1 0 0,-29-28 0,28 28 16</inkml:trace>
  <inkml:trace contextRef="#ctx0" brushRef="#br1" timeOffset="46781.3989">18347 5313 0,'28'0'0,"29"0"16,-57-28-1,28 28-15,0 0 16,0-28-16,1 28 16,-29-28-16,28 28 15,0-29 1,0 29-1,1 0-15,27-28 16,-27 0 0,-1 28-1,28 0-15,-27 0 16,-1 0-16,0 0 0,0 56 16,1 1-1,-1 28 1,-28-1-1,-57-27 1,29-29-16,-28 29 16,27-57-1,1 28-15,0-28 16</inkml:trace>
  <inkml:trace contextRef="#ctx0" brushRef="#br1" timeOffset="47440.0172">19195 5709 0,'28'-56'16,"-28"27"0,0-27-16,0 28 15,-85-1 1,1 29-1,55 0-15,1 113 16,0-113-16,28 29 16,0 27-16,0 29 15,56-29 1,29 1 0,28-57-1,-56 0 1,-1-28-1,-28-1 1,-28 86 15,-56-29-31,28 114 16,-1-29 0,1-29-1,28-55 1,57-58 15,-29 29-31,0-28 16,85 0-1,-84 28-15,55 0 16,-55 0-16,-1 0 0,28 0 16,29 28-1,-28 29 1,-57-1-1,0 29 1,-85-57 0,28-28-1,29 0-15,-57-28 16,85-29-16,-28 57 0,-85-141 31,113 113-31,0 0 16,0-1-1</inkml:trace>
  <inkml:trace contextRef="#ctx0" brushRef="#br1" timeOffset="47751.9119">19704 6811 0,'28'0'15,"0"0"-15,1-56 16,27 28 0,57-29-1,0 57 1,-28 28 0,-28 85-1,-29-28 1,-28-57-16,0 57 15,0-56-15,-57-29 0,57 28 32,0-85-17,0 29-15</inkml:trace>
  <inkml:trace contextRef="#ctx0" brushRef="#br1" timeOffset="47939.9531">20410 6161 0,'-28'-28'0,"56"56"0,-197-112 16,141 84-16,-29-29 0,-197 1 31,225 28-16</inkml:trace>
  <inkml:trace contextRef="#ctx0" brushRef="#br1" timeOffset="49024.249">14644 4720 0,'0'-28'16,"56"28"0,-28 0-1,29 0-15,-29 56 0,0-56 0,1 28 16,27-28-16,-28 29 0,29-29 0,0 56 16,-29-28-16,28 1 0,1-1 0,-1 0 15,1 1-15,0-1 0,-1 0 0,1 29 16,27-29-16,-27 28 0,28 1 0,-29-29 15,1 29-15,28-1 0,-29 1 0,1-29 16,-1 29-16,1-1 0,-1-28 0,1 29 16,-29-29-16,0 29 0,1-29 0,-1 0 15,0 0-15,0 1 0,1-1 16,-29 0-16,28-28 0,-28 29 0,0-1 31,0-85-15,0 29-1,-28 0-15,28-29 16,-29 29-16,29 0 16,0-1-16,0 1 15,29 28 1,27 0 0,-27 0-16,-1 0 15,0 28-15,0-28 0,-28 29 16,29-29-16,-29 28 0,28-28 0,-28 56 15,0-27-15,0-1 0,0 0 16,0 1-16,-28-29 16,28 28-16,-57-28 0,29 0 15,0 0-15,-1 0 0,1 0 16,0-28-16,-1 28 0,1 0 16,28-29-16,-28 29 0</inkml:trace>
  <inkml:trace contextRef="#ctx0" brushRef="#br1" timeOffset="49707.8512">17753 6218 0,'-56'-28'0,"27"-1"16,1 1-16,0 0 0,0 0 16,-29 28-16,29-29 0,-1 29 0,-27-28 15,28 28-15,-29 0 0,29 0 0,0 0 16,-29 0-16,29 0 0,-1 57 0,1-57 15,28 28-15,-28-28 0,28 28 0,0 0 16,0 1-16,0-1 16,28 0-16,-28 0 0,57 1 0,-57-1 15,28-28-15,-28 28 0,57 0 0,-29-28 16,0 29-16,0-29 0,1 0 16,-29-29-1,-57 1 1,29 0-16,-57 0 15,57 28-15,-1-29 0,1 29 16,0 0-16,-29 0 0,29 0 0,0 0 16,0 0-16,-1 0 0,1 0 0,0 29 15,0-29-15,28 28 16,-29-28-16,29 28 0,0 0 16,0 1-16,57-1 0,-57 0 15,28-28-15,-28 29 0,57-1 0,-29 0 16,0-28-16,0 28 0,1-28 15,-1 29-15,0-29 0,0 28 0,1-28 16,-1 0-16</inkml:trace>
  <inkml:trace contextRef="#ctx0" brushRef="#br1" timeOffset="50059.1021">17753 6727 0,'0'0'0,"0"-57"15,-28 29 1,-29 0-16,1-1 16,-1 29-16,29 0 15,-29 0-15,29 0 16,-28 29 0,56-1-16,56 0 15,1 29-15,-29-1 16,29 29-1,-29-29 1,-28-27 0,-57-1-1,57 0 1,-28-28-16,0 0 0,-29 0 16,29 0-16,0-56 15,28 27 1</inkml:trace>
  <inkml:trace contextRef="#ctx0" brushRef="#br1" timeOffset="50348.304">18488 6359 0,'0'0'0,"28"0"15,-84 28 1,-1 29 0,-56 56-1,85-56-15,-85 84 16,56-113-16,29 29 0,-28 56 16,-29 56-1,0-84 1,57-57-1,-29-28 1,29-28 0</inkml:trace>
  <inkml:trace contextRef="#ctx0" brushRef="#br1" timeOffset="50547.9429">17527 6811 0,'57'0'16,"-29"0"-16,85 57 15,-57-29 1,86 114 0,-114-142-16,-28 28 0,57 0 15</inkml:trace>
  <inkml:trace contextRef="#ctx0" brushRef="#br1" timeOffset="50754.8018">18149 7151 0,'0'113'31,"0"-226"-31,-85 310 32,29-140-32,27-29 15,29-56 16,57-29-15,-29 29 0,29 28-1,-29 0-15,57 0 16,-57-28-16,57 28 0,-57 0 0,57-28 0</inkml:trace>
  <inkml:trace contextRef="#ctx0" brushRef="#br1" timeOffset="51048.0162">18545 7518 0,'-29'-28'15,"1"28"-15,28-29 16,-85 29 0,57 0-16,-28 0 15,27 57-15,1-57 0,0 57 16,-1 56-1,86-57 1,0-28-16,27 1 16,-55-29-16,84 0 15,28-57 1,-28 29 0,0-29-1</inkml:trace>
  <inkml:trace contextRef="#ctx0" brushRef="#br1" timeOffset="51329.8909">19167 7885 0,'84'0'16,"-84"-56"-16,0 28 15,-28-1 1,-28 29-16,-57 0 15,84 0-15,-84 57 16,28-1 0,85-27-16,-56 56 15,56-57-15,0 0 16,56 29 0,-27-57-16,27 28 15,-28-28-15,1 0 0,27 0 16,-27 0-16,55 0 15,-55-28-15,-1 28 0</inkml:trace>
  <inkml:trace contextRef="#ctx0" brushRef="#br1" timeOffset="51580.169">19817 7659 0,'56'-56'15,"-27"56"-15,-29 56 32,-142 86-32,114-86 15,-255 255 1,227-254-16,-1 27 16,29-55-16,-57 55 15,85-55-15,-28-1 0,0 0 16,28 1-1</inkml:trace>
  <inkml:trace contextRef="#ctx0" brushRef="#br1" timeOffset="51747.8327">18969 8055 0,'0'0'0,"85"85"31,-1-29-15,-27-27-16,-29-1 0,57 28 16,56 29-1,-112-57-15,-1 1 0</inkml:trace>
  <inkml:trace contextRef="#ctx0" brushRef="#br1" timeOffset="51967.9596">19647 8479 0,'0'28'31,"-28"1"-15,0 27 0,-1 29-1,29-57 1,0 0-16,29-28 16,27 0-16,-28 0 0,1 0 15,84 0 1,0-28-1,-57 28-15,-27 0 16</inkml:trace>
  <inkml:trace contextRef="#ctx0" brushRef="#br1" timeOffset="52450.057">20043 8705 0,'0'0'16,"0"28"-16,-113 114 31,85-142-31,-1 56 16,1-28-1,28 1 1,28-29 0,57 0-1,57 0 1,27 0 0,-56 0-1,-28 56 1,-85 1-1,0-29-15,-28 57 16,28-57-16,-57-28 0,29 28 16,-85 1-1,28-29 1,57-29 0,-29-84-1,57 85-15,0 0 16,57-29-1,28 57 1,-1 29 0,-55-29-16,84 84 15,-85-84-15,29 29 0,197 55 32,-197-84-32,84 0 15,-85 0-15,57 0 16,1-84-1,-86 84-15</inkml:trace>
  <inkml:trace contextRef="#ctx0" brushRef="#br1" timeOffset="53408.186">16594 6614 0,'-170'282'31,"142"-254"-31,-57 114 16,29-57 0,28-57-16,-29 28 15,57-27-15,28-58 32,29-27-32,-57 28 15,0-1-15,0 1 0,0-28 0,0 27 16,0 1-16,0 0 0,-57-1 0,57 1 15,-28 0-15,0 0 0,-29-1 0,29 29 16,0-28-16,-1 28 0,1-28 0,0 28 16,0 0-16,-1 0 0,1 0 0,0 56 15,0-27-15,28 27 16,0-28-16,0 1 0,0-1 16,0 0-16,56 1 0,-56-1 0,28 0 15,-28 0-15,57 1 0,-29-29 0,29 28 16,-29 0-16,0-28 0,29 0 0,-29 28 15,0-28-15,29 0 0,-1 0 0,-27 0 16,27 29-16,-28-29 0,1 0 0,27 0 16,-27 0-16,-1 0 0,0-57 15,0 57-15,1-28 16,-86 0 0,29 28-1,-29 0-15,29 0 16,0 0-16,-1 0 0,1 56 0,0-56 15,28 28-15,-28-28 0,28 29 0,0-1 16,0 0-16,0 0 16,28 1-16,28-1 0,-56 0 15,57 0-15,-29-28 0,1 29 0,-1-1 16,28 0-16,-27-28 0,-1 29 0,28-1 16,-27-28-16,-1 28 0,29 0 0,-1 1 15</inkml:trace>
  <inkml:trace contextRef="#ctx0" brushRef="#br1" timeOffset="53932.1397">17527 7688 0,'28'-29'15,"1"29"-15,-29 57 16,0-1-1,-57 1-15,0 56 16,1-56-16,28-29 0,-114 226 31,114-226-31,-29 57 16,29-57-16,0-28 0,0 0 16,-1 0-1,29-28-15,0 0 16,0-29-16,0 29 0,57-28 15,56-86 1,-56 86-16,169-114 31,-198 142-31,29 28 0,-29-28 0,85 28 32,-85 56-32,29-28 15,-29 57-15,0-56 16,-28 27-16,0-28 0,0 1 0,0-1 0,0 0 15,-85 113 1,-28-28 0,57-84-16,28-29 15,-114 28 1,86-28-16,27 0 0,1 0 0,-85-85 31,85 85-31,28-28 16,0 0-16</inkml:trace>
  <inkml:trace contextRef="#ctx0" brushRef="#br1" timeOffset="54443.0945">17668 8479 0,'57'0'0,"-29"28"16,0-28-16,85 0 15,-56 0 1,-57 29-1,28-29-15,1 28 0,-29 0 16,28 0-16,-28 29 16,-57-1-1,1-27 1,-29-29 0,0 0-1,57 0 1,0 0-16,-1-57 31,-27 1-31,56 27 16,0 1-16,0-57 15,56 57 1,-56 0 0,113 28-16,-56 0 15,-1 56 1,-27-56-16,-1 29 0,0 27 15,1 1 1,-29-1-16,-29 57 16,29-85-1,0 1-15,0-1 32,0 0-17,29-28 16</inkml:trace>
  <inkml:trace contextRef="#ctx0" brushRef="#br1" timeOffset="54716.1558">18714 8422 0,'57'-28'0,"-114"56"0,114 1 15,-114-29-15,57 56 16,-85 1-16,-28 112 16,-28 1-1,56-85 1,57-57-16,-29 57 16,29-85-16,0 28 15,0-28-15,-29 28 16,29-56 15,28 0-31</inkml:trace>
  <inkml:trace contextRef="#ctx0" brushRef="#br1" timeOffset="55122.8624">18036 8733 0,'85'0'15,"-57"0"-15,0 29 16,114 55 0,-29-27-1,0 28 1,-29 0 0,-27-1-1,-57-55-15,57 27 16,-29-28-16,0 1 15,-28-1 1,0 0 0,-28 29-1,-29-57 1,29 0-16,-57-85 16,-28 28-1,28 57 1,85-28-16,-28-28 15,0 56-15,28-29 0,0 1 32,0 0-32,141 0 15,-113 28-15,29 0 16</inkml:trace>
  <inkml:trace contextRef="#ctx0" brushRef="#br1" timeOffset="55500.1258">19195 9355 0,'-28'0'15,"-1"0"-15,1-28 16,-28 28 0,27 0-1,29 28 16,29 29-31,-29-29 16,28-28-16,-28 28 0,0 1 0,28-29 16,-28 28-16,0 0 0,28 0 15,-28 1-15,0-1 16,0 0 0,-56-28-16,28 0 15,28 28-15,-29-28 16,1 0-1,0 0-15,-1 0 16,29-28 0,-28 28-16,0-28 15,0 28-15,28-28 0</inkml:trace>
  <inkml:trace contextRef="#ctx0" brushRef="#br1" timeOffset="59502.2889">26715 2883 0,'0'28'15,"-29"-28"-15,29 28 16,-28-28-16,28 29 15,0-1 1,0 0-16,57-28 16,-57 28-16,28-28 0,28 29 0,-27-29 15,-1 0-15,0 0 0,0-57 16,29 57-16,-29-56 0,29-1 0,-29 0 16,29 1-16,-29-1 0,28 1 15,29-57-15,-57 56 0,1 1 0,-1-1 16,0 1-16,-28-1 0,29 1 0,-29 27 15,0 1-15,0-57 16,0 57-16,-57 0 0,29 28 16,28-28-16,-29 28 0,1 0 15,0 56-15,0-56 0,-1 57 16,29-29-16,-28 0 0,0 29 0,28-29 16,-28 28-16,28 1 0,0-1 0,-29 1 15,29 28-15,0-29 0,0 1 0,0-1 16,0 1-16,0-1 0,0 1 0,0-29 15,0 29-15,0-29 0,29 0 0,-29 29 16,0-29-16,28-28 0,-28 28 0,28 1 16,0-29-16,1 0 15,27 0-15,-28 0 0,-28-29 16</inkml:trace>
  <inkml:trace contextRef="#ctx0" brushRef="#br1" timeOffset="59758.9009">27591 2713 0,'0'0'15,"0"28"1,0 85-1,0-84-15,0 112 16,0-84-16,0 56 16,28-113-16,-28 56 15,57-28 1</inkml:trace>
  <inkml:trace contextRef="#ctx0" brushRef="#br1" timeOffset="60393.6761">28071 2911 0,'29'0'0,"-29"-57"16,28 57-16,-28-28 16,0 0-16,0 0 15,0-1-15,-57 1 16,29 28-1,0 0-15,0 0 16,28 28-16,-29-28 0,29 57 16,-28-57-16,28 28 0,0 0 0,0 1 15,0-1-15,0 0 0,0 1 0,0-1 16,0 0-16,57 0 0,-57 1 16,0-1-16,28 0 0,-28 0 0,28 1 15,-28-1-15,28 0 0,-28 0 16,0 1-16,0-1 15,-56 0 1,28-28-16,-1 0 16,1 0-16,0-28 15,28-29 1,-28 57-16,28-28 0,0 0 16,0 0-16</inkml:trace>
  <inkml:trace contextRef="#ctx0" brushRef="#br1" timeOffset="60770.2172">28354 2120 0,'-28'0'0,"28"28"32,0 28-32,0-27 15,0 225 1,0-197-16,0 140 16,0 58-1,0-57 1,0-142-16,0 85 15,0-84-15,0-29 16,0 1-16,0 84 16,28-113-16,-28 28 15,57-28 1</inkml:trace>
  <inkml:trace contextRef="#ctx0" brushRef="#br1" timeOffset="61018.9167">28637 3024 0,'-28'28'31,"-29"-28"-31,0 29 16,29-1-16,-57-28 15,57 0-15,0 0 0,0 0 16,-1 0-16</inkml:trace>
  <inkml:trace contextRef="#ctx0" brushRef="#br1" timeOffset="62594.222">26997 3561 0,'28'0'0,"-28"28"16,0 1-16,29-29 0,-29 28 15,0 28-15,0-27 16,0 55-16,0-55 0,0 27 16,28-28-16,-28 29 0,0 0 0,0 27 15,0-27-15,0 28 0,28-1 0,-28-27 16,0 28-16,0 0 0,29-1 0,-29-27 15,0-1-15,0 1 0,0-29 0,28 0 16,-28 1-16,28-1 0</inkml:trace>
  <inkml:trace contextRef="#ctx0" brushRef="#br1" timeOffset="62774.87">27336 4239 0,'0'-28'15,"0"56"-15,-56-56 16,-85 113 0,112-85-1,29 28-15,-113-28 16</inkml:trace>
  <inkml:trace contextRef="#ctx0" brushRef="#br1" timeOffset="63086.2184">27478 4409 0,'28'0'0,"-56"0"0,56 28 15,-28 29-15,0-29 16,28 29-16,1-1 16,-1 1 15,28-57-15,29 0-16,-85-29 15,57 1-15,-29 28 16,-28-56-16,28 56 0,1-142 15,-29 114 1</inkml:trace>
  <inkml:trace contextRef="#ctx0" brushRef="#br1" timeOffset="63610.3915">27958 4296 0,'29'28'0,"-29"29"0,0-29 15,28 0-15,-28 1 0,0 27 0,0-28 16,0 29-16,0-29 0,0 29 0,0-1 16,0 1-16,0-1 0,28 1 0,-28-1 15,0 1-15,0-1 0,0-27 0,0 27 16,0 1-16,0-29 0,28 0 0,-28 0 15,0 1-15,0-1 0,0 0 16,0-56 15,0-29-15,-28 29-16,28-28 0,0 27 0,-28-27 16,28-29-16,0 29 0,-28-1 0,28 0 15,0 1-15,0-57 16,0 0-16,0 85 0,0-29 0,0 29 15,0 0-15,56-29 0,-56 29 0,28 28 16,-28-29-16,29 1 0,-1 0 16,0 28-16,1 0 0,-29 28 15,28 29-15,-28-1 16,0-27-16,0-1 0,0 0 16,0 0-16,0 1 0,0-1 0,0 0 15,0 0-15,-28-28 16,28 29-16,-29-29 0,1 0 15,0-57-15,-1 29 16,1-29-16,28 29 16,0 0-16,0 0 0,0-1 15</inkml:trace>
  <inkml:trace contextRef="#ctx0" brushRef="#br1" timeOffset="63893.8583">28411 3844 0,'0'0'0,"28"0"0,-28-29 16,0 86-1,0-1 1,0-27-16,0 27 0,-28-27 0,28 27 15,0-28-15,0 29 0,0-1 0,0 1 16,0-29-16,0 29 0,0-1 0,0-27 16,0 27-16,0-28 0,0 1 0,0-1 15,0 0-15,0 0 0,0 1 16,28-29-16,-28 28 0,28-28 16</inkml:trace>
  <inkml:trace contextRef="#ctx0" brushRef="#br1" timeOffset="64278.23">28637 4522 0,'28'0'0,"0"0"0,1 0 15,27-56 1,1-1-1,-29 29 1,-28-1 0,-57 1-1,29 28-15,0 0 16,0 0-16,-1 28 16,1 1-16,0 56 15,0-85-15,28 84 16,0-55-16,0-1 0,0 28 15,84 29 1,-27-57 0,-1-28-1,-27 0 1</inkml:trace>
  <inkml:trace contextRef="#ctx0" brushRef="#br1" timeOffset="66262.3637">27336 5229 0,'-28'0'31,"28"28"-15,0 0-16,0 29 15,0-29-15,0 0 16,0 29-16,0-29 0,0 0 0,0 29 16,0-1-16,28 1 0,-28-1 0,0 29 15,0-28-15,0-1 0,0 29 0,29-28 16,-29 27-16,0-27 0,0-29 0,28 29 16,-28-29-16,0 0 0,0 0 15,0 1-15,28-29 16,-28-57-16,0 1 15,0 27-15,0 1 0,0 0 16,0 0-16,0-29 0,-56 29 0,56 0 16,0-1-16,-29 1 0,29 0 0,-56 0 15,28-1-15,-1 29 0,29-28 16,-28 28-16,0-28 0,0 28 16,28 28-1,0 29 1,0-29-16,0 0 0,0 0 0,28 1 15,-28-1-15,0 0 0,28 0 0,-28 29 16,57-29-16,-29 0 0,-28 1 16,28-1-16,0-28 0,1 28 0,-1 0 15,0-28-15,1 29 0,-1-29 16,0 0-16,0 0 0</inkml:trace>
  <inkml:trace contextRef="#ctx0" brushRef="#br1" timeOffset="66450.2092">27789 5766 0,'28'0'0,"-28"28"16,0 28 0,0-27-16,0 27 15,0-27-15,0-1 0,0 0 0,0 0 16,0 1-16,0-1 0,0 0 0,0 0 15,0 1-15,0-1 0,57-28 0</inkml:trace>
  <inkml:trace contextRef="#ctx0" brushRef="#br1" timeOffset="66803.1868">28185 5992 0,'28'0'0,"-56"0"16,84 0-16,-56-28 15,0-1 1,-141 1 0,112 28-16,1 85 15,0-85 1,28 56-16,0 1 0,-28-29 15,28 57-15,0-57 16,56 29-16,29-1 16,-28 1 15,-1-57-31,-28 0 16,-28-29-1</inkml:trace>
  <inkml:trace contextRef="#ctx0" brushRef="#br1" timeOffset="67354.7508">28552 5087 0,'-28'0'15,"28"57"-15,-29-1 0,29-27 16,0-1-16,0 0 0,0 0 0,0 1 16,0 27-16,0-28 0,0 29 15,-28 0-15,28-1 0,0 1 0,0-1 16,0 1-16,0 27 0,0-27 0,0 28 16,0-29-16,0 29 0,0-28 0,57-1 15,-57 29-15,0-29 0,0 1 0,28 0 16,-28-1-16,0 1 0,0-1 0,0-28 15,0 1-15,0-1 0,28-28 0,-28 28 16,0-56 0</inkml:trace>
  <inkml:trace contextRef="#ctx0" brushRef="#br1" timeOffset="67581.8515">28778 6048 0,'0'0'0,"28"0"16,-84 0 0,-29 0-1,-85 0 1,29 29-1</inkml:trace>
  <inkml:trace contextRef="#ctx0" brushRef="#br1" timeOffset="70472.0026">25584 1583 0,'28'0'15,"-28"56"16,0-28-15,28-28-16,-28 57 0,57-29 16,-29 29-16,29-29 0,-29 57 0,28-29 15,1 1-15,28 28 0,-29-1 0,29 1 16,0 28-16,0-28 0,0 28 0,-1 0 16,29-28-16,-28 28 0,28 0 15,0-28-15,-28 28 0,28-28 0,0-1 16,-28 1-16,28 0 0,-28 28 0,28-28 15,0 0-15,-28 28 0,28-28 0,28 28 16,-27 28-16,27-28 0,-28 0 0,28 0 16,1 0-16,-1 0 0,0 0 0,1 0 15,-1-28-15,-28 28 0,0-28 0,0 0 16,0 0-16,0-1 0,-28 1 0,0 0 16,-28 0-16,27-29 0,-27 29 0,-1 0 15,1-29-15,0 1 0,-1-1 0,1 1 16,-1-1-16,-28-27 0,1-1 0,-1 0 15,-28 1-15,28-29 0,-28-57 16,-56 57 0,56-57-16</inkml:trace>
  <inkml:trace contextRef="#ctx0" brushRef="#br1" timeOffset="71527.2246">29513 2572 0,'28'0'0,"1"0"16,-1 0-16,-28-28 15,28 28-15,-28 28 32,-56-28-32,56 56 15,-57-27-15,29 27 0,-29 1 0,1-1 16,28 1-16,-57 28 0,28-1 0,1 1 15,-29-28-15,0 56 0,0-29 0,0 30 16,1-30-16,-1 29 0,0 0 0,0 0 16,0 1-16,1 27 0,-29-28 0,28-28 15,0 28-15,0-28 0,0-1 0,0 1 16,29-28-16,-29 27 0,0-27 16,29 0-16,-1-1 0,1 1 0,-29-1 15,28 1-15,1-1 0,-1 1 0,1-29 16,27 28-16,-27 1 0,-1-29 0,1 29 15,-1-29-15,29 29 0,-28-1 0,27-28 16,-27 29-16,27-29 0,-27 29 0,28-29 16,-1 29-16,-27-29 0,28 28 0,-1-27 15,1-1-15,0 0 0,-1 0 0,1-28 16,0 29-16,28-1 0,-28 0 0,-1 0 16,29 1-16,-28-29 0,28 28 15,-28 0-15,28 0 0,-28 1 0,28-1 16,-29 0-16,29 1 0,0-1 15,0 0-15,0 0 0,-28-28 0,28 29 16,0-1-16,0 0 0,0 0 16,0 1 15,0-58 94,28 1-125,29 28 16,-57-28-16</inkml:trace>
  <inkml:trace contextRef="#ctx0" brushRef="#br1" timeOffset="73183.2106">29372 7490 0,'28'-29'0,"-28"1"31,-56 28-15,-1 0-16,0-28 0,1 28 15,-29 0-15,0 0 0,1 0 0,-30 0 16,1 0-16,29 0 0,-30 56 0,1-56 15,29 0-15,-29 29 0,28-29 0,0 0 16,0 0-16,0 28 0,0-28 16,1 0-16,-1 0 0,-28 0 0,56 0 15,-28 0-15,1 0 0,-1 0 0,28 0 0,1 0 16,-1 0-16,1 0 0,27-57 16,-27 57-16,28 0 0,-1-28 15,29 0 1,57 0-16</inkml:trace>
  <inkml:trace contextRef="#ctx0" brushRef="#br1" timeOffset="73860.9079">28326 7490 0,'-28'-29'16,"28"58"31,0-1-47,0 0 15,56 1-15,-56-1 0,28 28 0,-28-27 16,57 27-16,-29-28 0,0 29 0,1-1 16,-1 1-16,0 0 0,1-1 0,27 29 15,-28-29-15,29 1 0,-29 28 0,29-1 16,-1-27-16,-27 28 0,27 0 0,1-1 15,-1-27-15,1 28 0,-1-29 0,1 29 16,-1-28-16,1-1 0,-29-28 0,29 29 16,-29-29-16,28 29 0,-27-29 0,-1 0 15,0-28-15,1 28 0,-29 1 0,28-29 16,0-29 0,-28-27-1,0 28-15,0-1 0,0 1 0,-56 0 16,56 0-16,-29-29 0,29 29 0,0 0 15,-56-1-15,56 1 0,0 0 16,56 28 0,-27 56-16,-1 1 15,-28-29-15,56 0 0,-56 1 16,29-1-16,-29 0 0,0 0 16,0 1-16,28-1 0,-28 0 0,0 0 15,0 1-15,0 27 16,-57-27-16,57-1 0,0 0 0,-28 0 0,-28-28 15,27 0-15,1 0 0,0 0 16,-1 0-16,1-28 0,0 28 0,0-56 16,-1 56-16,29-57 0,-28 29 0</inkml:trace>
  <inkml:trace contextRef="#ctx0" brushRef="#br1" timeOffset="74315.8765">30616 10005 0,'56'-85'15,"-56"29"-15,0-1 16,0 29 0,0 0-16,-198-29 15,142 57-15,-1 0 0,-28 0 16,-56 113-1,85 29 1,112 27 0,29-27-1,-29-86 1,-27-56 0,-29-85-1,-142 1 1,29 55-1,85 1-15,-142 28 32,86 28-32,55 1 15,29 27-15,0 85 16,0-112-16,85 112 16,-28-84-1,-29-57-15,0 28 0,1 0 0,55 0 31</inkml:trace>
  <inkml:trace contextRef="#ctx0" brushRef="#br1" timeOffset="74644.1924">30503 10768 0,'0'-56'31,"-57"56"-31,29-28 0,0-1 15,-29 29-15,57-28 16,-28 28-16,-1 0 16,1 57-16,28-29 15,0 28-15,0-27 16,0 112 0,0-56-1,0-57 1,-56-28-1,27-56-15,-55 27 16,27-84 0,29 85-16,0-57 31,28 57-31,0 0 16</inkml:trace>
  <inkml:trace contextRef="#ctx0" brushRef="#br1" timeOffset="74924.905">31181 10486 0,'57'-29'16,"-114"58"-16,57-1 15,-85 29-15,57-29 0,-85 28 16,-113 114-1,28-57 1,170-85-16,-142 85 16,142-113-16,-1 29 0,-55 27 15,55-56-15,-27 28 16,28-28-16,-1 0 16,1 0-16,28-28 15</inkml:trace>
  <inkml:trace contextRef="#ctx0" brushRef="#br1" timeOffset="75295.2894">30079 10712 0,'0'0'0,"56"0"16,-28 56-1,85 86 1,-84-114-16,-1 0 0,85 142 31,-56-114-15,-29-56-16,0 29 15,-28-1-15,0 28 32,-56 57-17,-29-28 1,28 0-1,29-85-15,0 28 16,28-56 0,56 28-1,-27-56-15,-1 27 16,0 29-16,0 0 0,1-28 0,-1 28 16,28 0-16,-27 0 0,-1 0 15,0 0-15,1 57 0,-1-57 16</inkml:trace>
  <inkml:trace contextRef="#ctx0" brushRef="#br1" timeOffset="75458.0837">30785 11616 0,'-169'113'47,"169"-84"-47,-29-29 0,29 28 0,-28-28 16,28 28-16,0 29 15,57-29-15,-29 28 16,85 29-1,-85-85-15,1 29 16</inkml:trace>
  <inkml:trace contextRef="#ctx0" brushRef="#br1" timeOffset="75660.0821">31096 12238 0,'0'0'0,"-28"-28"31,-29 28-15,1 0-16,-57 0 15,56 56 1,29-56-16,28 113 16,0-84-16,57 27 15,56 57 1,56-56 0,-84-29-1</inkml:trace>
  <inkml:trace contextRef="#ctx0" brushRef="#br1" timeOffset="75876.9722">31916 12351 0,'0'0'0,"-56"57"16,-142 56-1,-28 28 1,197-113-16,-112 57 15,84-57-15,1 29 16,28-57-16,-1 56 16,1-56-16,28-28 31</inkml:trace>
  <inkml:trace contextRef="#ctx0" brushRef="#br1" timeOffset="76639.8144">30898 12464 0,'0'0'0,"57"85"32,-57-57-32,141 85 15,-112-84 1,-1 27-16,0-28 0,142 142 16,-85-85-1,-1-85 1,-140 0 31,28 0-47,28 56 0,-29-56 0,-27 29 15,27-29 1,1 0-16,28 28 0,0 0 16,0 0-16,0 1 15,57-29-15,-57 28 0,28-28 16,29 28-16,-29-28 0,0 0 15,29 28-15,-29-28 0,0 0 0,0 0 16,1 29-16,-1-29 0,0 0 0,0 0 16,1 0-16,-29 28 0,28-28 15,-28 28-15,0 0 16,0 1 0,-57-29-16,57 28 0,-28 0 0,0 1 15,-29-1-15,29 0 16,0 0-16,28 1 15,0-1 1,56 0 0,1 0-16,-29-28 0,0 29 15,29-29-15,-29 28 0,1-28 0,-1 28 16,0-28-16,0 28 0,1 1 0,-1-1 16,0-28-16,0 28 0,1 1 0,-29-1 15,28 0-15,-28 0 0,0 1 0,0-1 16,0 0-16,0 0 0,0 1 15,-57-1-15,1 0 0,28-28 16,-1 0-16,-27 0 16,56-28-16,-28 28 0,28-28 15,-29-29-15,29 1 16,0 27-16,0 1 0,0 0 16,0 0-16,29-1 0,-29 1 15,28 28 1,0 0-1,29 57-15,-1-1 0,-28 1 0,1-29 16,-1 0-16,0 0 0,-28 29 0,57-29 16,-57 0-16,28 1 0,0-1 0,1-28 15,-1 28-15,0-28 0,0 0 0,1 0 16,-1 0-16,0 0 16</inkml:trace>
  <inkml:trace contextRef="#ctx0" brushRef="#br1" timeOffset="77504.4162">29457 10571 0,'28'-29'15,"-56"29"1,28 57-16,-57-57 0,57 28 16,-56 29-16,27-29 0,1 0 15,0 29-15,-1-29 0,1 0 0,0 29 16,28-29-16,-28 0 0,-1 1 0,1-1 16,28 0-16,-28-28 0,28 28 0,-28-28 15,28-56 1,0-1-16,0 29 15,0 0-15,0-29 0,0 29 0,-29-29 16,29 29-16,0 0 0,-28 0 0,28-1 16,-28 29-16,28-28 0,-28 28 0,-1 0 15,1 0-15,0 0 16,-29 28-16,57 29 16,0-29-16,0 0 0,0 1 0,0-1 15,0 28-15,0-27 0,57-1 16,-57 0-16,28 1 0,-28-1 0,57 0 15,-1 0-15,-28 1 0,1-1 0,27 0 16,-28-28-16,1 28 0,27-28 0,-28 0 16,1 0-16,-1 0 0,0 0 0,1 0 15,-1 0-15,-28-28 16,-28 0 0,-29 28-16,57-28 15,-28 28-15,-29 0 0,1 0 16,56 28-16,0 0 15,0 29-15,0-29 16,28 28-16,-28-27 0,56-1 0,-56 28 16,57-27-16,0 27 0,-29-27 0,0-1 15,29 0-15,-29 0 0,28 1 16,1-1-16</inkml:trace>
  <inkml:trace contextRef="#ctx0" brushRef="#br1" timeOffset="77968.3405">30135 11729 0,'28'0'16,"1"0"-16,-86 85 31,57-57-31,-141 57 16,84-57-16,-84 86 15,0-1 1,112-85-16,-56 28 15,57-27-15,0-29 0,0 28 32,28-85-32,28 29 15,28-28 1,1 27-16,28-27 16,-57 28-16,29-1 0,-1 29 15,-28 0-15,114 0 16,-114 0-16,0 29 0,29 27 15,-29 57 1,-28-85-16,0 85 16,-28-84-16,28-1 0,-226 113 31,197-112-31,-55-29 16,27 0-16,29 0 0,0 0 0,-86-85 31,58 28-16</inkml:trace>
  <inkml:trace contextRef="#ctx0" brushRef="#br1" timeOffset="78372.5252">29796 12606 0,'141'56'15,"-282"-112"-15,311 112 0,-114-28 16,-28-28-16,1 29 0,-1-29 15,28 56 1,-27 29 0,-29 0-1,0 0 1,-85-57 0,85 0-16,-57-28 15,29 0-15,0 0 0,0 0 16,-29-85-1,29 0 1,-1 1 0,29-1-1,0 57-15,85-1 16,-85 1-16,85 28 16,-57 0-16,1 57 15,-1 84 1,0 0-1,-28-84-15,0-29 0,-28 85 32,28-85-17,0 1-15</inkml:trace>
  <inkml:trace contextRef="#ctx0" brushRef="#br1" timeOffset="78640.8755">30898 12973 0,'0'0'0,"0"57"16,-113 27-1,85-55 1,0-29-16,-142 141 0,114-85 15,27-27-15,-225 169 32,169-142-17,57-56-15,0 0 0,28-28 16</inkml:trace>
  <inkml:trace contextRef="#ctx0" brushRef="#br1" timeOffset="79181.093">30050 13001 0,'29'0'0,"-58"0"0,142 85 16,-56-28-1,-1-1-15,-27 1 16,27 56-16,-27-85 15,-1 28-15,-28-27 0,85 112 16,-57-56 0,0-29-1,0 1 1,1-29 0,-29 0-16,28 1 15,-28-1-15,28-28 0,-28 28 16,0 1-16,0-1 15,0 0-15,0 0 16,0 1-16,-56-1 31,56 0-31,-29-28 16,1 28-16,-28-28 16,27-84-1,-27 55 1,56-27-1,0-1-15,-28 29 16,28 0-16,0-1 0,0-55 16,28 27-1,85 29 1,-85 28 0,29 0-16,-29 0 15,0 0-15,29 28 0,-1 29 16</inkml:trace>
  <inkml:trace contextRef="#ctx0" brushRef="#br1" timeOffset="79612.1593">30701 14019 0,'-29'0'31,"1"0"-15,0 28-1,-1-28-15,1 0 16,0 28-16,0-28 16,28 29-1,0-1 1,28 0-1,-28 0-15,56 1 0,-56-1 16,29 0 0,27 0-16,-27 1 15</inkml:trace>
  <inkml:trace contextRef="#ctx0" brushRef="#br1" timeOffset="90456.2348">11308 4946 0,'28'0'16,"-28"28"15,-28-28-31,28 57 0,-57-29 15,29 0-15,0 29 0,-29-1 0,1-27 16,27 27-16,-27 29 0,-1-29 0,1 29 16,27-28-16,-27 28 0,-1-1 0,29 1 15,-28 0-15,27-28 0,-27 27 0,27-27 16,-27 28-16,28-29 0,-1 1 0,1-29 16,0 28-16,0-27 0,-1-1 0,1 0 15,0 1-15,0-1 0,-1-28 0,1 0 16,0 0-16,-1 0 0,1 0 15,28-28-15,-28 28 0,0-29 0,-1-27 16,29 27-16,-28 1 16,28 0-16,0-29 0,-28 29 0,28 0 15,0 0-15,0-1 0,0 1 0,-28 28 16,28-28-16,0 0 0,-29 28 16,29 28-1,-28 28 1,28-27-1,0 27-15,-28-28 0,28 57 16,0-57-16,0 1 0,0-1 0,56 0 16,-56 1-16,29-1 0,27-28 15,-56 28-15,28-28 0,1 0 16,-1 0-16,0 0 0,29 0 0,-29 0 16,29 28-16,-29-28 0,28 0 0,1 0 15,-29 0-15,0 29 0,29-29 0,-29 0 16,0 0-16,1 0 0,-1 0 0,0 0 15,1 0 1</inkml:trace>
  <inkml:trace contextRef="#ctx0" brushRef="#br1" timeOffset="90897.6275">9046 6387 0,'0'0'0,"-28"0"16,28 29 0,56-29-16,29 56 15,-28-27-15,84 84 16,-84-85-16,-1 28 15,86 1-15,112 84 16,-28-56 0,-84-57-1,-86-28 1</inkml:trace>
  <inkml:trace contextRef="#ctx0" brushRef="#br1" timeOffset="91078.3299">9838 6727 0,'-57'28'16,"114"-56"-16,-255 197 15,141-141 1,29 1-16,0-1 0,-142 142 31,114-114-31,-57 29 16,84-85-16</inkml:trace>
  <inkml:trace contextRef="#ctx0" brushRef="#br1" timeOffset="91498.5292">9979 7151 0,'28'0'0,"-28"28"0,0 28 16,-56-56-16,-1 113 16,1-84-16,27 27 15,1-28-15,-113 114 16,84-86 0,29-27-1,28-86 1,0-28-1,57-56 1,56-29 0,28 86-1,29 84 1,-29 113 0,-84 28-1,-57-85-15,28 114 16,-28-85-16,0-57 15,0 85-15,0-85 0,-57 86 16,57-86-16,-28 0 16</inkml:trace>
  <inkml:trace contextRef="#ctx0" brushRef="#br1" timeOffset="91642.1269">10205 7914 0,'0'-85'15,"0"170"-15,-56-198 0,-142-29 16,170 114 0,-29 0-16,29 0 0,-114-57 15,114 56-15,-28 1 16</inkml:trace>
  <inkml:trace contextRef="#ctx0" brushRef="#br1" timeOffset="92324.8194">10488 7716 0,'28'-57'16,"-28"29"-1,-28 56 1,-29 29-16,29 28 15,-57 84 1,1-56 0,84-56-1,0-29-15,-29-28 32,86-85-17,-1-56 1,29 0-1,56 28 1,1 84 0,-57 29-1,-57 57-15,28 28 16,-56-57-16,0 0 0,-28 142 31,-28-142-31,27 29 16,-84-57-1,57 0-15,27 0 16,1-57-16,-28 29 16,27 0-16,86 28 31,-1 0-15,-27 0-16,-1 56 0,0-56 0,1 28 15,-1-28-15,0 29 0,0-29 0,1 56 16,-29-28-16,28-28 0,-28 29 0,28-1 15,-28 0-15,0 0 16,0 1-16,0-1 16,-28 0-16,28 0 15,-57-28-15,29 0 0,-28 0 16,27 0-16,1 0 0,0-28 16,-1 28-16,1-28 0,0 28 0,0-57 15,-1 57-15,1-56 0,0 56 0,28-28 16,-28-1-16,28 1 15,0 0-15</inkml:trace>
  <inkml:trace contextRef="#ctx0" brushRef="#br1" timeOffset="92753.586">11251 8112 0,'0'0'0,"28"-29"0,1 29 16,-29-28-16,0 85 31,0-1-31,-29-28 0,29 1 16,-56-1-16,56 28 0,-28-27 15,-1-1-15,1 28 0,0-27 0,0-1 16,-1 0-16,29 1 0,-28-29 16,-28 56-1,27 1-15,29-29 16,0 0 15,29-28-15,27 28-16,-56 1 0,28-29 0,1 28 15,-1-28-15,0 28 16,0-28-16,-28 28 0,29-28 16,-1 0-16,0 0 0,0 0 15</inkml:trace>
  <inkml:trace contextRef="#ctx0" brushRef="#br1" timeOffset="93214.0719">11760 8592 0,'0'0'0,"28"0"0,29-28 16,-57 56 0,-28-28-1,-29 85 1,1-57-16,27 0 0,1 29 0,-29-29 0,29 0 0,-28 1 15,-1-1-15,29 0 0,0 0 0,-29 1 16,29-1-16,-1-28 0,1 28 0,0-28 16,0 0-16,-1 29 0,1-29 15,28-57 17,0 29-32,57 28 0,-57-29 0,28 1 15,-28 0 1,85-57-16,-57 57 0,85-113 15,-56 112-15,-1 1 0,-28 0 0,29 0 16,-29 28-16,29 0 0,-29 0 0,0 0 16,1 0-16,-29 28 0,28-28 0,-28 85 15,28-57-15,-28 28 0,0 1 0,0-29 16,0 29-16,0-1 0,0-28 0,-56 29 16,56 0-16,0-1 0,-57-28 0,57 1 15,0-1-15,-28 28 0,28-27 0,-28-29 16,28 28-16,-29-28 0,29 28 15,-28-28-15,0 0 16,28-28-16</inkml:trace>
  <inkml:trace contextRef="#ctx0" brushRef="#br1" timeOffset="93380.0713">11732 9186 0,'-57'0'31,"1"-57"-31,-114-56 16,57 28-1,85 85-15,-1-56 16</inkml:trace>
  <inkml:trace contextRef="#ctx0" brushRef="#br1" timeOffset="98551.5818">2120 11305 0,'28'0'16,"-28"-28"-16,0 56 31,0 1-15,0 27-16,0-28 15,0 29-15,0-29 0,0 29 0,0-1 16,0 1-16,0-1 0,0 1 0,0 28 15,0-1-15,0 1 0,0 0 0,0 28 16,0-28-16,29 28 0,-29-28 0,0 0 16,0-1-16,0-27 0,0-1 15,0 1-15,0-1 0,0-27 0,0-1 16,0 0-16,0 1 0,0-1 16,0-85 15,0 1-31,0 27 15,0-27-15,0 28 0,0-29 0,0-28 16,0 29-16,0-1 0,-29 1 0,29-29 16,0 28-16,0-27 0,0 27 0,0-28 15,0 29-15,0-1 0,0-28 0,0 29 16,0-1-16,0 1 0,0-1 0,0 29 16,29-28-16,-29 27 0,56 1 0,-56 0 15,29 0-15,-29-29 0,56 29 16,-56-1-16,28 1 0,1 0 0,-1 28 15,0-28-15,-28-1 0,28 29 0,1-28 16,-1 28-16,0 0 0,1 0 16,-1 0-16,0 0 0,0 0 0,1 57 15,-1-1-15,0-28 0,0 29 16,1 0-16,-1-1 0,0 1 0,0 27 16,-28-27-16,29 28 0,-1-1 0,-28 1 15,28 0-15,-28 0 0,0 28 0,0-28 16,0 0-16,0-1 0,0 1 0,-28-28 15,28 27-15,-57-27 0,1-1 0,28 1 16,-1 0-16,-27-29 0,28 0 16,-29 0-16,29 1 0,-29-29 0,29 0 0,0 0 15,-29 0-15,29 0 0,0 0 16,-1 0-16,1 0 0,0-29 0,0 29 16,-1-56-16,1 56 0,28-57 0,-28 29 15,28 0-15,0-1 0,0 1 0,0 0 16,0 0-16</inkml:trace>
  <inkml:trace contextRef="#ctx0" brushRef="#br1" timeOffset="99179.7527">3081 12464 0,'0'-28'0,"57"28"46,-29 0-46,-28 28 16,28-28-16,1 0 0,-1 29 0,0-29 16,1 28-16,-1-28 0,0 28 0,0 0 15,1 1-15,-1-1 0,-28 0 16,28 0-16,-28 1 0,0-1 0,0 0 16,0 29-16,0-29 0,0 0 0,0 0 15,-56 1-15,27-1 0,29 0 16,-28-28-16,-28 0 0,27 0 15,1 0-15,0 0 16,-1-28-16,1 28 0,0-28 0,0 28 16,28-57-16,-29 57 0,1-28 0,28 0 15,0-1-15,-28-55 16,28-1-16,0 0 16,0 57-16,28 0 0,29-1 15,-29 29-15,0 0 16,0 0-16,1 0 0,-1 0 15,0 29-15,1-29 0,-1 56 0,0-28 16,0 1-16,-28-1 0,29 0 0,-1 29 16,0-29-16,0 28 0,1 1 15,-29-1-15,28 1 0,-28 0 0,28-1 0,-28-28 16,0 29-16,28-29 0,-28 29 16,0-29-16,0 0 0,0 0 0,0 1 15,0-86 1</inkml:trace>
  <inkml:trace contextRef="#ctx0" brushRef="#br1" timeOffset="99529.0292">3675 11221 0,'-28'-29'0,"56"58"0,-85-58 15,57 86 1,0-1-16,0 86 16,57-57-1,-57 112-15,0-140 16,0 28-16,57 423 15,-57-423 1,56 198-16,-28-198 16,1-1-16,-1 30 0,-28-58 15,0 57 1,0-85-16,28 1 16</inkml:trace>
  <inkml:trace contextRef="#ctx0" brushRef="#br1" timeOffset="99712.8944">3929 12775 0,'57'-28'0,"-114"0"16,29 28 0,-28 0-16,27 56 15,-84-56 1,57 0-16,27 0 0,1 0 0,-57 0 31</inkml:trace>
  <inkml:trace contextRef="#ctx0" brushRef="#br1" timeOffset="100117.2098">4156 12803 0,'84'0'16,"-55"0"-16,-1 0 0,-28 57 0,56 28 31,-56-29-31,-141 114 32,113-170-32,-57 28 0,0-28 15,57 0-15,0-28 16,-1 28-1,29-28-15,-28-29 0,28-56 16,28 0 0,86 28-1,-30 85 1,-55 0-16,55 85 16,-55-57-1,-1 29-15,0-29 0,85 226 16,-56-84-1,-1-29 1,-27-84 0,-1-57-1</inkml:trace>
  <inkml:trace contextRef="#ctx0" brushRef="#br1" timeOffset="100520.2813">5456 12040 0,'0'0'0,"28"-28"0,1-29 16,-86 57-1,-28 0-15,57 0 16,-85 0-16,-113 0 15,56-28 1,85 28 0,0 28-1,85 29-15,0-29 0,0 57 16,0-28-16,29 197 16,-29-197-16,28 140 15,0-55 1,1 225-1,-29-282-15,28 0 16,28 395 0,-27-282-1,-29-170-15,28 29 16,0-57-16,0 0 16</inkml:trace>
  <inkml:trace contextRef="#ctx0" brushRef="#br1" timeOffset="100711.4608">5230 13086 0,'-28'0'0,"-29"0"16,0 0 0,1 0-16,-170 57 15,169-57 1,1 0-16,-1 0 15</inkml:trace>
  <inkml:trace contextRef="#ctx0" brushRef="#br1" timeOffset="100975.4842">5399 12916 0,'0'57'0,"0"0"16,-28 84-1,28-85-15,-85 29 16,85-57 0,0 1-16,0 27 0,0-84 31,0-29-31,57-84 15,56 28 1,-56 57 0</inkml:trace>
  <inkml:trace contextRef="#ctx0" brushRef="#br1" timeOffset="101796.6568">5795 12888 0,'57'0'0,"-114"0"0,142 0 0,-28 0 16,-29 0-16,0 0 16,0 28-16,1 57 15,-29 28 1,0-84-16,-57 84 16,57-85-16,-28 0 15,0 29-15,28-29 0,-85 0 16,56-28-1,1 0-15,-28-113 16,27 28 0,1 29-16,28-29 15,0 57-15,0 0 16,0-1-16,57 1 0,-29-29 16,0 57-1,170 85 1,-198 0-16,28-57 15,29 57-15,28 85 16,-57-1 0,0-84-1,-28-57 1,0-84 0,-28-142-1,0 28 1,-1 29-1,29 85-15,0-58 16,0 86-16,0 0 0,57-29 16,-29 57-16,1-28 15,-1 28-15,0 0 16,57 141 0,-29 29-1,-27-29 1,-1-28-1,0-56 17,-28-170-17,0 85-15,-28-85 16,28 56-16,0 29 16,0-57-16,0-28 15,28 85 1,29 28-1,-57 28-15,56 28 16,1 58 0,-29-30-1,0-55-15,29 140 16,-1-84 0,1-29 15</inkml:trace>
  <inkml:trace contextRef="#ctx0" brushRef="#br1" timeOffset="102116.5004">7039 13284 0,'57'-57'15,"-114"170"1,170-339 0,-226 396-16,226-396 15,-141 113 1,-29 113-1,-56 85 1,57-1 0,27 29-1,29 0 1,0-84 0,0 55-16,0-55 15,57-1-15,0 142 16,-1-142-1,85 0 1,-112-28 0,-1 0-16</inkml:trace>
  <inkml:trace contextRef="#ctx0" brushRef="#br1" timeOffset="105018.5069">8142 13284 0,'0'-28'16,"-29"28"-16,58 0 47,-1 0-32,0 0-15,0 0 16,1 0-16,-1 0 0,28 0 16,-27 0-16,27 0 0,-27-29 0,27 29 15,29-28-15,-29 28 0,1-28 16,28 28-16,-29-28 0,29 28 0,-28-29 16,27 29-16,1 0 0,0-28 0,0 28 15,28-28-15,-28 28 0,28 0 0,0-28 16,0 28-16,0-29 0,0 29 0,-28-28 15,28 28-15,0-28 0,-28 28 0,0-29 16,0 1-16,-1 28 0,1-28 0,0 28 16,-28-28-16,-1-1 0,1 29 0,-1-28 15,1 28-15,-1 0 0,-28-28 0,1 28 16,27 0-16,-27 0 0,-1 0 16,0 0-16,-28 28 31,0 0-16,-28-28-15,28 29 0,-28-29 0,28 28 16,-29 0-16,29 0 0,-56-28 0,56 29 16,-29-29-16,29 28 0,-28-28 0,28 28 15,-28-28-15,28 29 0,0-86 32,56 29-17,-56-1-15,0 1 0,29-28 16,-29 27-16,28-27 0,-28 28 15,0-1-15,28 1 0,-28 0 0,0 0 16,0-1-16,-56 1 0,-1 28 16,29 0-16,0-28 0,-29 28 15,29 0-15,0-28 0,-29 28 0,29-29 16,0 1-16,-1 28 0,29-28 0,-28 28 16,28-29-16</inkml:trace>
  <inkml:trace contextRef="#ctx0" brushRef="#br1" timeOffset="105478.6494">12749 12040 0,'0'-56'16,"29"56"-16,-29-29 0,0 1 0,28 0 16,-28 0-16,0-1 15,0 1-15,0 0 16,-57 28-16,1 0 0,-1 0 15,29 85-15,-28-57 0,27 0 0,-27 29 16,-1-1-16,1 1 0,-1 28 0,1-29 16,27 29-16,-27 0 0,28-29 0,-1 29 15,1 0-15,0 0 0,28-29 0,-29 29 16,29 0-16,0-29 0,0 1 0,0-1 16,0 1-16,57-29 0,-57 29 0,57-29 15,-1 0-15,-28 0 0,29 1 0,-29-1 16,29-28-16,-29 28 0,29-28 0,-29 0 15,28 0-15,-27 0 0,27 0 16,-28-28-16,1 28 0,27-57 0,-28 57 16,1-28-16,-1 0 0,0 0 0</inkml:trace>
  <inkml:trace contextRef="#ctx0" brushRef="#br1" timeOffset="105955.9503">13230 12379 0,'28'0'0,"-56"0"0,56 29 15,-84 56 1,-1-29-16,-28 85 16,57-84-16,0-1 0,-142 255 31,114-113-16,27-113 1,29-142 0,29-27-1,56-58 1,-85 86-16,84-142 16,-55 113-16,-1 0 0,28-84 15,1-114 1,-29 142-1,-28 113 1,29 56 0,-1 113-1,0-84-15,0 112 16,1-112-16,-29-1 0,28 29 0,85 311 16,-28-114 15,-57-197-31,57 0 31</inkml:trace>
  <inkml:trace contextRef="#ctx0" brushRef="#br1" timeOffset="106119.9869">13569 12973 0,'-198'-28'46,"396"56"-46,-452-28 16,56 57 0,141-57-16,1 28 0,-29-28 15</inkml:trace>
  <inkml:trace contextRef="#ctx0" brushRef="#br1" timeOffset="106980.9034">13682 12351 0,'0'-28'0,"-28"28"15,28 28 16,0 29-31,0-29 16,0 0-16,0 29 0,0-29 0,0 29 16,0-1-16,0 1 0,0-29 0,0 57 15,0-29-15,0 1 0,0-1 0,0 1 16,0 28-16,0-29 0,57 1 0,-57-1 16,0 1-16,0-1 0,0 1 0,0-1 15,28-27-15,-28-1 0,0 0 0,0 0 16,28-28-16,-28 29 0,28-29 31,-28-57-31,0 29 0,0 0 16,0-1-16,0-27 0,0 27 15,0-27-15,0-1 0,0 1 0,0-1 16,-28 1-16,28-1 0,0 1 0,0-1 16,-28 1-16,28-1 0,0-28 0,0 29 15,0-1-15,0-27 0,0 27 0,0 1 16,0-1-16,0 0 0,0 1 0,28-1 15,-28 29-15,28-28 0,-28 27 0,57 1 16,-57 0-16,28 0 0,-28-1 0,29 1 16,-1 28-16,0-28 0,0 28 15,1 0-15,-1 56 0,0 1 16,-28-1-16,28 1 0,-28-1 16,29 1-16,-29-1 0,0 1 0,0 28 15,0-29-15,0 1 0,0-1 16,-57 1-16,57-29 0,-28 29 0,28-29 15,-28 0-15,28 29 0,-29-57 0,29 28 16,-28 0-16,0 1 0,28-1 16,0 0-1,0 0 1,28-28-16,29 29 0,-1-1 16,-28 0-16,1-28 0,-1 28 15,0 1-15,0-1 0,1 0 0,-1-28 16,0 28-16,1 1 0,-1-29 0,0 28 15,0-28-15,1 0 0,-1 0 16,0-57 0</inkml:trace>
  <inkml:trace contextRef="#ctx0" brushRef="#br1" timeOffset="107630.0608">14587 12266 0,'28'-28'0,"-56"56"0,56-84 0,1 56 16,-29 56-1,0 29 1,0 57-16,-29 112 16,1 29-1,28-57 1,0-170-16,0 170 15,0-141-15,0-28 16,28 27-16,1 1 16,-1-57-1,-28-84 1,0-114 0,0 114-16,0-142 15,0 0 1,-57 142-16,57-29 0,0-85 15,0 57 1,0-226 0,57 282-16,-57 29 15,28-57-15,57 1 16,-57 84 0,57 56-1,-85 1-15,0-29 0,28 28 16,0 199-1,-28-199-15,0 86 16,0-86-16,-56-28 0,56 57 16,0 28-1,0-56 1,28 28 0,0 28-1,57-29 1,-28-27-1,28-57 1,-57-28 0,28-57 15</inkml:trace>
  <inkml:trace contextRef="#ctx0" brushRef="#br1" timeOffset="108117.1349">15520 12521 0,'85'0'15,"-57"0"-15,28 0 0,-27 28 0,-1-28 16,29 85-16,-29-57 0,28 85 15,-27-56-15,-1-1 16,0 1-16,57 169 16,-85-198-16,28 113 15,-28-84-15,0-29 16,0 85-16,-113 29 16,85-114-16,-57 57 15,57-57 1,-29-28-16,1 28 0,-86 0 15,1-84 1,28-57 0,56-113-1,29 56 1,28 114 0,0-114-16,0 114 15,0 27-15,0-27 0,57-142 16,-29 170-16,-28-29 31,28 29-31,29 0 16,-1 28-16,1 0 0</inkml:trace>
  <inkml:trace contextRef="#ctx0" brushRef="#br1" timeOffset="113621.1237">21259 9383 0,'-29'0'16,"29"29"15,29-1-31,-1 0 16,-28 1-16,56-1 0,-27 0 16,-1 29-16,0-29 0,0 0 0,1 29 15,27-29-15,-27 0 0,-1 0 0,0 29 16,0-29-16,1 0 0,-1 1 0,0-1 15,-28 0 1,-56 1 0,27-1-16,-27 0 15,28 0-15,-29 1 0,29-1 0,-29 0 16,1 0-16,-1 29 0,29-29 0,-29 29 16,1-29-16,-1 28 0,1 1 0,-1 0 15,1-1-15,-1 1 0,1-1 0,-29 1 16,28-29-16,1 28 0,-1 1 15,1-29-15,-1 29 0,0-29 0,1 0 0,-1 29 16,29-57-16,0 28 0,0 0 16,-1-28-16,1 0 0,0 0 0,0 0 15,-1 0-15,1 0 16,0-28-16,-1 28 0,29-56 16,-28 27-16,0 1 0,0 0 0,-1 0 15,1-1-15,0-27 0,0 27 0,-1 1 16,1-28-16,-29 27 0,29 1 0,0 0 15,0 0-15,-1-1 0,29 1 0,-28 28 16,0-28-16,0 0 16,28-1-16,0 1 15</inkml:trace>
  <inkml:trace contextRef="#ctx0" brushRef="#br1" timeOffset="114129.2263">20806 10627 0,'57'-28'0,"-29"28"15,29 0-15,27 56 16,58 29-1,-57 0 1,-29-57-16,57 85 16,-56-84-16,-29 27 0,170 114 31,-113-86-15,-29-27-1,-28-57 1,-28-57-1,0 29 1,-28-113 0,0 113-16,28-1 0,0 1 15,-28-28 1,84 112 0,57 29-1,-56 56 1,-29 29-1,-84-57 1,-58-57 0,58-56-16,-1 0 15,57-56-15,-28 56 0,28-28 16</inkml:trace>
  <inkml:trace contextRef="#ctx0" brushRef="#br1" timeOffset="114486.9747">22418 11503 0,'0'0'0,"28"-28"0,28 28 16,-27 0-16,-1 0 16,28 28-16,58 85 15,-58 29 1,-56 55-1,-170-27 1,57-85 0,57-57-16,-57 29 15,56-57-15,29 0 0,-170-113 32,113-57-17,85-28 1,57 113-1,169-56 1,-169 141-16,112 0 16,-112 0-1</inkml:trace>
  <inkml:trace contextRef="#ctx0" brushRef="#br1" timeOffset="115104.8599">23181 12238 0,'0'0'0,"56"-28"31,-112 56-15,-29 29-1,-169 169 1,197-198-16,29 0 0,-57 57 15,57-57-15,-29 29 16,29-29-16,0-28 16,28-28-1,28-29 1,-28 29-16,56-28 0,-56 27 0,57-27 0,-29 28 16,1-29-16,27 29 0,-28-1 0,29 1 15,-1 0-15,1 0 0,28-1 16,-57 29-16,29-28 0,-1 28 0,1 0 15,-29 0-15,28 57 0,-27-57 0,-1 56 16,0-56-16,1 57 0,-29-29 0,0 0 16,0 1-16,0-1 0,-29 0 15,29 0-15,-56-28 0,27 29 0,-27-29 16,28 0-16,-1 0 0,-27 28 0,28-28 16,-1 0-16,-27 0 0,28 0 0,-1 0 15,1 0-15,85 0 31,-29 0-15,0 28-16,0 0 16,-28 1-16,29-29 0,-29 28 15,0 0-15,0 0 0,0 1 0,0-1 16,0 0-16,-57 0 0,29 1 16,-29-29-16,29 0 15,0 0-15,-1 0 0,-27 0 0,28 0 16,-1 0-16,1-29 0,0 29 0,0-28 15,-1 28-15,1-56 0,0 56 0,28-29 16,-29 29-16,29-28 0,0 0 16,0 0-16</inkml:trace>
  <inkml:trace contextRef="#ctx0" brushRef="#br1" timeOffset="115555.6517">23577 12775 0,'0'28'15,"28"29"1,0-1 0,0-27-1,1-1-15,27 0 16,-27-28-16,-29 29 0,28-29 15,-56 0 17,-29 28-17,29-28-15,-1 28 16,1-28-16,0 28 0,0-28 0,-1 29 16,1-1-16,0 0 0,0 0 0,-1 1 15,1 27-15,0-28 0,28 29 16,-29-29-16,1 29 0,28-29 0,-28 0 0,0 29 15,-1-57-15,29 28 0,-28 0 16,0 1-16,0-29 0,-29 28 0,29-28 16,0 0-16,-1 0 0,-27 0 0,27 0 15,1 0-15,0-28 0,0 28 0,-1-57 16,1 57-16,0-56 0,0 27 0,28 1 16,-29 0-16,29-1 0,-28-27 0,28 28 15,0-1-15,0 1 0,0 0 0,0 0 16,57 28-16,-57-29 0</inkml:trace>
  <inkml:trace contextRef="#ctx0" brushRef="#br1" timeOffset="115966.0216">24340 13538 0,'0'0'15,"0"29"1,-57-29 0,29-29-16,-28-27 15,-1-1 1,-84-56 0,112 113-16,1 0 15,0 0-15,-113 57 31,112-1-31,1-28 0,-29 29 16,29-29-16,-57 29 16,57-29-16,28 0 0,-85 142 31,85-85-15,29-29-1,27 1 1,29-29-1,-29-28 1,1 0 0</inkml:trace>
  <inkml:trace contextRef="#ctx0" brushRef="#br1" timeOffset="116136.6456">23605 13453 0,'56'57'16,"29"28"0,-28-57-16,56 113 15,-85-84-15,0-29 0,85 85 16</inkml:trace>
  <inkml:trace contextRef="#ctx0" brushRef="#br1" timeOffset="116339.2763">24453 14019 0,'0'0'0,"-28"0"0,56 0 31,29 85-15,84-1-1,-28 29 1,-57-56-16,58-29 31,-86-28-31</inkml:trace>
  <inkml:trace contextRef="#ctx0" brushRef="#br1" timeOffset="116497.4152">24764 14188 0,'-368'198'62,"736"-396"-62,-764 453 0,340-227 0,-29 29 16,57-29-16,-1 28 0,1-27 0,-29-1 16,1 57-1,28-85-15,28 28 16</inkml:trace>
  <inkml:trace contextRef="#ctx0" brushRef="#br1" timeOffset="116856.8122">24623 14754 0,'113'0'16,"-226"0"-16,282 0 0,-141 0 0,57 0 16,-28 0-16,-29 0 0,0 28 0,142 28 31,-142-27-31,29 27 15,-57-28-15,0 29 16,0-29-16,-28 57 16,-86 0-1,58-57-15,28 0 0,-1-28 0,-169 0 32,29-84-17,28-29 1,56-1-1,85-27 1,85 56 0,56 57-1</inkml:trace>
  <inkml:trace contextRef="#ctx0" brushRef="#br1" timeOffset="119798.3674">2629 14443 0,'28'0'63,"1"28"-63,-1 0 15,0 1-15,0-1 16,-28 0-16,29-28 0,-29 28 0,0 1 16,0-1-16,0 0 0,0 29 15,0-29-15,0 0 0,0 0 0,0 1 16,-29-1-16,29 0 0,0 0 0,-56-28 15,56 29-15,-28-29 0,-1 0 16,1-57-16,0 57 0,28-56 16,-28 27-16,-1 1 0,29-28 0,-28-1 15,28 29-15,-28-29 0,28 29 0,0-28 16,-29 27-16,29 1 0,0 0 0,0-1 16,57 1-16,-29 0 15,29 28-15,-1 0 16,-27 0-16,-1 0 0,0 28 15,0-28-15,1 57 0,-1-1 0,0-27 16,0 27-16,-28 1 0,29-1 16,-29 1-16,28-1 0,-28 1 0,0-1 0,28 1 15,-28-1-15,0 1 0,0-1 16,0 1-16,0-29 0,29 57 16,-29-29-16,0-27 0,0-1 15,0 0-15,28-28 0</inkml:trace>
  <inkml:trace contextRef="#ctx0" brushRef="#br1" timeOffset="120370.1343">3223 14782 0,'28'-28'0,"-56"56"0,84-56 15,-56 84 1,0 1-16,0-29 0,-56 57 0,56 141 31,0-85-31,0 198 16,0-254 0,0-28-16,0-1 0,0 142 15,28-141 1,-28-114-1,-28-56 1,-1-113 0,1 169-1,0-169-15,28 170 16,-28-86-16,28 86 16,0-142-16,56 141 15,-56 1-15,57-57 0,-1 85 0,86-114 31,-1 86-15,0 28-16,-112 28 0,-1 0 0,85 141 16,-57 0-1,-56 57 1,-84-85 0,-58-56-1,114-57 1,-85 0-16,85 0 15,-1-29-15,-84-140 16,113 140 0,0-55-1,29 55-15</inkml:trace>
  <inkml:trace contextRef="#ctx0" brushRef="#br1" timeOffset="121016.2185">4014 14697 0,'29'0'16,"-29"57"0,0-29-16,0 85 15,-85 141 1,28 114 0,29-57-1,28-227-15,-28 143 16,-1-171-16,29 1 0,0-1 15,-28-28-15,28 1 16,0-86 0,0-28-16,-28-56 15,28-142 1,56 57 0,-56 141-16,29-141 15,-29 170-15,28-1 0,0-27 16,-28 27-16,85-28 15,-57 57-15,-28 0 0,85-29 16,-57 57-16,198-28 31,-197 56-31,-1-28 16,57 198 0,-85-170-16,-57 114 15,-28-29 1,85-85-16,-56-28 0,28 28 15,-114-56 1,58-113 0,55-1-1,29 29 1</inkml:trace>
  <inkml:trace contextRef="#ctx0" brushRef="#br1" timeOffset="121342.8804">4664 14217 0,'29'28'15,"-29"0"1,0 29-16,0 27 15,0-27-15,0 0 0,0 56 16,-29 169 0,1-27-1,-28 27 1,56-169 0,-29 57-1,29-227 1,0-27-1,0-1-15</inkml:trace>
  <inkml:trace contextRef="#ctx0" brushRef="#br1" timeOffset="122058.0623">5173 15121 0,'29'-28'0,"-1"28"16,0 0-1,-28 28 1,0 57-16,0-29 16,-56 1-16,56-1 0,-29 1 0,29-1 15,-56 29-15,27-28 0,29-1 0,-28 1 16,0-1-16,28 1 0,-28-1 16,-1-27-16,29-1 0,0 0 0,-28 1 0,28-1 15,0-85 1</inkml:trace>
  <inkml:trace contextRef="#ctx0" brushRef="#br1" timeOffset="122203.6729">5088 15573 0,'29'-113'0,"-58"226"0,58-452 31,-86 311-31,57 0 0,-113-142 31,57 85-15</inkml:trace>
  <inkml:trace contextRef="#ctx0" brushRef="#br1" timeOffset="123722.1203">5682 15262 0,'28'29'0,"1"-29"0,-1 0 0,0 0 15,0 0-15,1 0 0,-1 0 16,0 0-16,1 0 0,-1 0 0,0 0 15,0 0-15,29 0 0,-29 0 0,29 0 16,-29 0-16,29 0 0,-1 0 0,1 0 16,-1 0-16,29 0 0,-29-29 0,1 29 15,28 0-15,-29-28 0,29 28 0,-28 0 16,28-28-16,-1 28 0,1 0 0,0 0 16,0 0-16,28-28 0,-28 28 0,28 0 15,0 0-15,-28 0 0,-1-29 0,29 29 16,-56-28-16,28 28 0,0 0 15,-29-28-15,29 28 0,-28-28 0,-1 28 16,1-29-16,-1 29 0,1 0 0,-1-28 16,1 28-16,-29 0 0,29-28 0,-1 28 15,-28 0-15,29-29 0,-29 29 0,29 0 16,-29 0-16,0 0 0,29 0 0,-29 0 16,0 0-16,1 0 0,-1 0 0,28 0 15,-27 0-15,-1 0 0,0 0 0,0 0 16,1 0-16,-1 0 0,0 0 0,29 0 15,-29 0-15,0 0 0,1 29 0,-1-29 16,0 0-16,0 0 0,1 28 0,-1-28 16,0 0-16,-28 28 0,29-28 0,-1 0 15,0 0-15,0 0 16,1 0-16,-29-28 31,0 0-15,-29 28-16,1-29 15,-28 1-15,56 0 0,-29 28 16,1-28-16,0-1 0,-1 29 0,29-28 16,-28 0-16,0 28 0,28-28 0,-28-1 15,-1 1-15,29 0 16,29 28 15,27 0-31,-28 28 16,29-28-16,-29 57 0,1-57 0,-1 28 15,28 0-15,-27 0 0,-1 1 0,28-1 16,-27 0-16,-1 0 0,0 1 0,1-1 16,-1 0-16,0 1 0,0-29 0,-28 28 15,29-28-15,-29 28 0,0 0 16,0 1-16,0-1 0,-57 0 16,29 0-16,0-28 0,-1 29 15,-27-1-15,27-28 0,1 28 0,0 0 16,0 1-16,-1-29 0,1 28 15,0-28-15,0 28 0,-1 0 16,29 1-16,-28-29 0,28 28 0,0 0 16,-28-28-16</inkml:trace>
  <inkml:trace contextRef="#ctx0" brushRef="#br1" timeOffset="134123.7463">10799 15065 0,'0'-29'16,"-28"29"0,28 57-16,0 28 15,-29-29-15,29 142 16,0-113-16,0 169 16,0-84-1,113 310 1,-113-423-16,29 28 15,-29-57-15,0-56 16,0-29 0,-29-113-1,29 114-15,-56-198 16,56 140-16,-28 1 0,-1-113 16,29 141-16,0-310 15,0 225 1,29 85-16,27 57 0,86-28 31,-1 112-15,-85 57-1,-56-28 1,0-57-16,-28 29 16,-28-29-16,-1 0 0,29-28 15,-85 0 1,0-84-1,56-30 1,57 30 0,0 55-16,57 1 15</inkml:trace>
  <inkml:trace contextRef="#ctx0" brushRef="#br1" timeOffset="134371.2095">11336 14923 0,'28'142'32,"-56"-284"-32,56 312 0,-28-1 31,0-112-15,-28-29-16,0-28 15,28-56-15,0-1 16,0 29-16,0-57 15,0 57-15,56 0 0,-27-86 16,112 58 0,-113 28-16,114-29 15,-114 57-15,28 0 0</inkml:trace>
  <inkml:trace contextRef="#ctx0" brushRef="#br1" timeOffset="134818.4818">11817 14980 0,'56'85'16,"-112"-170"-16,140 170 16,29-57-1,-84-28-15,-1 0 0,0-57 16,1 29 0,-29 0-16,-57 28 31,29 0-31,28 28 0,-29-28 15,29 28-15,-56-28 0,56 57 0,-28-29 16,28 0-16,0 1 0,0-1 0,0 0 16,0 0-16,0 29 0,0-29 15,0 0-15,28-28 0,-28 29 0,56-29 16,-27 0-16,27-29 16,-27 29-16,-1-56 0,0 56 15,-28-57-15,28 29 0,1 0 0,27 0 16,-56-1-16,57 29 0,-29-28 15,0 0-15,1 28 0,-1-28 0,0 28 0,0 0 16,1 0-16,-1 0 16,0 28-16,-28 28 15,0-27-15,0 27 0,0-28 0,0 29 16,0-1-16,0-27 0,0 27 0,-28-28 16,28 29-16,0-29 0,-57 1 0,57-1 15,0 0-15,0 0 16</inkml:trace>
  <inkml:trace contextRef="#ctx0" brushRef="#br1" timeOffset="135518.1189">13174 14584 0,'56'-28'16,"-56"0"-16,0 84 16,0-28-1,-28 198 1,0 57 0,-29 28-1,29-85 1,-1-198-16,29 29 15,0-85 1,0-29-16,29 29 16,-29 0-16,0-29 0,0 29 0,0-29 15,0 29-15,0-29 0,0 29 0,-29 0 16,29-29-16,0 29 0,-56 28 0,56-28 16,-28 28-16,28-28 0,-29 28 0,1 0 15,0 0-15,0 28 16,-1 0-16,29 29 15,0-29-15,0 57 16,29-57-16,-29 0 0,56 0 16,1 1-16,-29-29 15,0 28-15,0-28 0,1 0 0,-1 28 16,0-28-16,29 0 0,-29 0 0,0 0 16,1 0-16,-1-56 0,0 56 0,0 0 15,1-29-15,-1 29 0,0-28 0,0 28 16,-28-28-16,29 28 0,-29-28 0,28 28 15,-56 0 17,-29 0-32,57 28 0,-28-28 15,28 28-15,-57-28 0,57 28 16,0 1-16,-28 27 0,28-27 16,0-1-16,0 0 0,0 0 15,57 1-15,-57-1 16,28-28-16,-28 28 0,56-28 0,-27 0 15,-1 0-15,0 0 0,1 28 0,-1-28 16,0 0-16,0 0 0,1 0 0,-1 0 16,0 0-16,0 0 0,1 0 15,-29-28-15,28 28 0,-28-28 16,0 0 0</inkml:trace>
  <inkml:trace contextRef="#ctx0" brushRef="#br1" timeOffset="135792.9104">13909 15347 0,'56'-28'0,"-112"56"0,140-56 16,-55 28 0,-29 28-16,0 170 15,0-141 1,-29 56-16,29-57 15,-56-28-15,56 1 0,-28-1 16,28-85 0,0 29-1,0-85-15,113-57 32,-85 142-32,283-113 15,-255 113-15</inkml:trace>
  <inkml:trace contextRef="#ctx0" brushRef="#br1" timeOffset="136159.0953">15011 15573 0,'0'0'0,"85"0"31,56 0-16,1-56 1,-58-1 0,-27-28-1,-57 29 1,-57 56 0,-84 56-1,113-56-15,-1 29 16,-27 197-1,56-85 1,85 0 0,28-84-1,-28-29 1,-57-28 0,28-113-1</inkml:trace>
  <inkml:trace contextRef="#ctx0" brushRef="#br1" timeOffset="136375.8878">16170 14951 0,'57'-56'31,"-114"112"-31,1 1 16,56-29-16,-57 29 0,29-1 15,-114 340 1,58-57-1,55-113 1,29-84 0,29-114-1</inkml:trace>
  <inkml:trace contextRef="#ctx0" brushRef="#br1" timeOffset="137031.4452">17244 15771 0,'0'-56'15,"0"27"-15,0 1 0,-141-28 31,113 56-31,-57 84 16,57-27-16,-29-29 0,29 57 16,-29 56-1,57 1 1,0-114 0,57-28-16,28 0 15,-29-28-15,57-29 31,-56 1-31,28-1 16,-29 29-16,-28 28 0,199-29 31,-143 86-15,-27 56 0,-57-28-1,0-57-15,-85 57 16,85-57-16,-56-28 0,-1 28 15,-56-28 1,0-113 0,56 0-1,29 0 1,28 85-16,0-57 16,0 57-16,57 28 0,-29-28 15,85-1 1,0 58-1,0 112 1,0 0 0,-28 1-1,-29-29 1,-27-85 0,-1-28-1</inkml:trace>
  <inkml:trace contextRef="#ctx0" brushRef="#br1" timeOffset="137294.1734">18092 15799 0,'0'0'16,"-56"29"-1,28 140 1,-1-27-1,29-114-15,0 113 16,0-113-16,29 1 31,-1-29-31,0-113 16,-28 84-16,28 1 0,-28-28 0,85-171 31,-85 171-31,28 28 0</inkml:trace>
  <inkml:trace contextRef="#ctx0" brushRef="#br1" timeOffset="137511.3627">18460 15799 0,'28'85'31,"-56"-170"-31,56 198 0,-56 57 31,28-142-31,0 29 0,0 141 31,0-142-15,0-28-16,28-28 16,0-113-1,1 0 1,-1 85-16,0-28 16</inkml:trace>
  <inkml:trace contextRef="#ctx0" brushRef="#br1" timeOffset="137776.2878">18771 15997 0,'113'-56'16,"-85"56"-16,0 0 0,-197 56 0,395-141 15,85 114 17,-283 27-32,0 114 31,-84-57-15,56-57-16,-141 29 15,56-57 1,28-28-16,29 0 0,0-56 0,-85-114 31,84 57-31,29 85 16,0 0-16,0-29 15,57 29-15,-29 0 16,29 28-16,-57-29 0,56 29 16</inkml:trace>
  <inkml:trace contextRef="#ctx0" brushRef="#br0" timeOffset="156100.2349">17018 13143 0,'57'0'16,"-114"0"-16,170 0 0,-85 0 15,29 0-15,-29 0 0,198 0 16,-141 0 0,85 0-16,141 0 31,-142 0-31,482 141 16,-510-113-1,679 283 1,-679-254-16,311 197 15,-282-169-15,-29 0 16,142 112-16,141 143 16,-141-58-1,-85-27 1,-57-114 0,-113-85-16,85 86 15,-84-86-15,-1-27 16,0-1-16,1 28 15,-58-112 1,-56-86 15,57 58-31,-28 55 16,56 1-16,0 85 31,28 112-15,28 29-1,-27-85 1,-1-85 0</inkml:trace>
  <inkml:trace contextRef="#ctx0" brushRef="#br0" timeOffset="156752.1614">23266 15065 0,'-57'-57'0,"114"114"0,-142-142 16,57 85-16,-1 28 15,29 85 1,0 198-1,0-255-15,0 29 0,113 368 32,-84-397-17,-29 57-15,0-85 0,0 1 0,0 27 16,28-28 0,-28-169 15,-57 0-16,-84 56 1,85 57 0,-86 28-1,114 0-15,0 28 16,-1 57 0,29-57-16,0 57 15,0-57-15,57 0 0,56 142 31,-85-170-15,1 28-16,140-28 16,-141 0-16,1 0 15,27-56-15</inkml:trace>
  <inkml:trace contextRef="#ctx0" brushRef="#br0" timeOffset="157170.288">23718 16026 0,'0'-29'0,"0"-27"16,0 27-16,0 1 0,0 0 15,-141-85 1,112 113-16,-55 0 16,55 56-16,-27-56 0,-29 283 31,85-113-15,0-114-16,28 114 15,29-114-15,-57 1 0,56 197 31,-56-113-15,0-112 0,0-1-16,-85-28 15,29 28 1,-1-28-16,29-56 16,-28-57-1,56 84-15,0-27 0</inkml:trace>
  <inkml:trace contextRef="#ctx0" brushRef="#br0" timeOffset="157362.2674">23124 16223 0,'142'85'15,"-284"-170"-15,312 170 0,-114-57 16,-27 29-16,27-57 0,-27 28 0,112 29 31,-28-57-15</inkml:trace>
  <inkml:trace contextRef="#ctx0" brushRef="#br0" timeOffset="157579.0849">23972 16732 0,'0'28'0,"29"-56"31</inkml:trace>
  <inkml:trace contextRef="#ctx0" brushRef="#br0" timeOffset="158297.6155">24679 15715 0,'0'-29'16,"0"86"15,0-1-16,0-27-15,-28 27 0,28-28 0,0 29 16,0 0-16,-28-1 0,28 1 16,0 56-16,0-57 0,0 1 0,56-1 15,-56 1-15,28-1 0,-28-27 0,29-1 16,-29 28-16,56-27 0,-56-1 0,28-28 16,-28 28-16,29-28 0,-1 28 15,0-28-15,1 0 16</inkml:trace>
  <inkml:trace contextRef="#ctx0" brushRef="#br0" timeOffset="158575.7637">25188 16252 0,'57'-29'15,"-114"58"-15,142-58 0,0 29 16,-57 0-16,-28 57 0,28 84 31,-28-113-31,-28 114 16,0-114-16,28 0 0,-170 57 31,142-85-31,-57-56 16,57-29-1,-1-28-15,1 84 16,28 1-16,0-28 0,57-29 15,27 28 1</inkml:trace>
  <inkml:trace contextRef="#ctx0" brushRef="#br0" timeOffset="158870.5796">26121 16478 0,'0'-85'16,"-28"57"-16,-29-1 16,-56 1-1,56 28-15,-56 0 16,85 57-16,-28-29 16,56 113-1,0-56 1,56-57-16,-28 29 15,29-29-15,-29 0 0,57 1 16,-57-29-16,57 28 16,-57 0-16,85 0 15,-56 1 1</inkml:trace>
  <inkml:trace contextRef="#ctx0" brushRef="#br0" timeOffset="159590.2452">23266 16760 0,'28'0'0,"-28"29"0,56 112 16,-27 29 15,-1-1-16,-28 29-15,0-85 32,0-28-32,-28 0 15,-1-142 17,1 29-32,28-29 15,0 29-15,-28 0 0,0-29 0,28 29 16,-29 0-16,1-1 0,0 1 0,0 0 15,-1 0-15,1-1 0,0 29 16,0-28-16,-1 28 0,1 0 16,0 57-1,28-29-15,0 28 32,0-27-32,0-1 0,28 57 0,29-57 0,-57 0 15,56 1-15,1-1 16,-57 0-16,28-28 0,0 28 0,0-28 15,1 29-15,27-29 0,-28 0 0,1 0 16,-1 0-16,0 0 0,29 0 0</inkml:trace>
  <inkml:trace contextRef="#ctx0" brushRef="#br0" timeOffset="159885.9369">24057 17269 0,'85'-141'16,"-170"282"-16,170-339 16,-113 198-16,-29 57 15,57 28-15,-56-57 0,-86 283 16,114-255 0,0 114-1,0-114-15,28 1 0,0 56 16,0-28-16,28 84 31,-28-140-31,0-58 31,0-27-31,0 28 16,0-1-16,0 1 0,-28 0 0</inkml:trace>
  <inkml:trace contextRef="#ctx0" brushRef="#br0" timeOffset="160027.5706">23633 17495 0,'170'0'16,"-340"0"-1,368 29-15,-57-1 16,-84 0-16,-29-28 0,198 113 31</inkml:trace>
  <inkml:trace contextRef="#ctx0" brushRef="#br0" timeOffset="160174.2168">24566 17834 0,'0'29'16,"0"-1"0,28 0-1,1-28-15,-1 0 16</inkml:trace>
  <inkml:trace contextRef="#ctx0" brushRef="#br0" timeOffset="160898.6885">25018 17552 0,'0'-28'16,"0"-1"-16,57 29 0,-29 0 16,0 0-16,1 0 15,-1 57-15,0-29 0,1 29 16,-29-29 0,0 28-16,0-27 0,0-1 0,0 28 15,0-27-15,-29-1 0,29 0 0,-56-28 16,56 28-16,-29-28 0,-27 29 15,28-29-15,-1 0 0,1-57 16,0 57-16,28-56 0,-28 27 0,28 1 16,-29-28-16,29 27 0,0-27 0,0 28 15,0-1-15,0-27 0,0 28 0,0-1 16,29 1-16,-29 0 0,56-1 16,-28 29-16,29 0 15,-29 0-15,0 29 0,1-29 16,-1 56-16,-28-27 0,28-1 0,1 28 15,-29-27-15,28 27 0,0 1 0,-28-1 16,0-28-16,28 29 0,-28-1 0,0-27 16,0 27-16,29-27 0,-29-1 15,0 0-15,0 0 0,0 1 0</inkml:trace>
  <inkml:trace contextRef="#ctx0" brushRef="#br0" timeOffset="161462.4281">25555 17467 0,'57'85'16,"-57"-29"-16,0-27 0,0 84 15,0-57-15,-57 142 16,57-141-16,-28-1 16,0 255-1,0-170 1,28-112 0,0-1-16,0-85 31,28 57-16,-28-28-15,0-29 0,0 29 16,28 0-16,-28 0 0,0-29 0,0 1 16,0-1-16,0 1 0,0-1 0,0 1 15,0-1-15,0 0 0,0-27 0,0 27 16,0 1-16,0-1 0,0 1 0,0 27 16,0-27-16,0 28 0,0-1 0,28 1 15,-28 0-15,57 28 0,-57-29 0,28 29 16,-28-28-16,29 28 0,-1 0 0,0 0 15,0 0-15,1 0 16,-1 0-16,-28 28 0,28-28 0,0 57 16,-28-29-16,29 1 0,-29-1 0,0 28 0,0-27 15,28 27-15,-28-28 0,0 29 16,0-29-16,0 0 0,0 1 0,-57-1 16,29-28-16,-28 0 15,27 0-15,1 0 0,0-28 16,0 28-16,-1-57 0,1 29 0,0 0 15,28-1-15,-29 1 0,29 0 0,0 0 16,0-1-16,0 1 0</inkml:trace>
  <inkml:trace contextRef="#ctx0" brushRef="#br0" timeOffset="162206.9764">26093 17297 0,'0'57'16,"0"-1"0,0 1-16,28-29 0,-28 29 0,0-1 0,0 1 15,0-1-15,0 29 0,0-28 16,0 27-16,0-27 0,0 28 0,0 0 16,-57-29-16,57 29 0,0-29 0,0 1 15,-28-1-15,28 1 0,0 0 0,0-29 16,0 0-16,0 0 0,0 1 15,0-86 1,0 29-16,0-29 16,0 29-16,0-29 0,0 1 0,0-1 15,28 1-15,-28-1 0,0 1 0,0-29 16,0 29-16,29-29 0,-29 28 0,28 1 16,-28-1-16,28 1 0,-28-1 15,28 29-15,-28 0 0,29-1 0,-29 1 16,28 28-16,0 0 0,0 0 15,1 28-15,-1-28 0,0 57 16,1-29-16,-1-28 0,-28 57 16,0-29-16,0 0 0,28 0 0,-28 1 15,0-1-15,0 0 16,-56 0-16,-1 1 0,0-1 16,29-28-16,0 0 0,0 0 15,-1-57-15,1 57 16,0-56-16,28 28 0,-28-1 0,28-27 15,0 28-15,-29-1 0,29-27 0,0 28 0,0-29 16</inkml:trace>
  <inkml:trace contextRef="#ctx0" brushRef="#br0" timeOffset="162482.9631">26856 16902 0,'0'56'15,"-28"-28"-15,28 29 16,0 84 0,0-84-16,0 141 15,0-142-15,0 29 0,0 28 16,0-28-16,28 84 15,-28-140-15,0 27 0,0 1 16,0-1 0,56-27-1</inkml:trace>
  <inkml:trace contextRef="#ctx0" brushRef="#br0" timeOffset="162706.102">27393 17439 0,'0'28'15,"-57"57"-15,29 0 16,28-29-16,-113 114 16,85-114-16,28 1 0,-57 28 15,57-29-15,-28 57 16,28-85-16,0 1 15,57-29 1</inkml:trace>
  <inkml:trace contextRef="#ctx0" brushRef="#br0" timeOffset="162827.0638">27223 18117 0,'0'-170'16,"0"142"-16,0 226 0,-141-848 47,113 593-47,28 29 0,-29-28 0,1-57 15</inkml:trace>
  <inkml:trace contextRef="#ctx0" brushRef="#br0" timeOffset="163704.4368">29344 14951 0,'0'85'0,"-29"-28"0,29-1 0,0 1 0,0-1 16,0 1-16,-28 28 0,28-1 16,0 30-16,0-30 0,0 1 0,0 0 15,-28 28-15,28-28 0,0 0 0,0-29 16,-29 29-16,29-29 0,0 1 0,0-1 16,-28-27-16,28-1 0,0 0 0,0 1 15,0-1-15,0-85 31,0 29-31,0-29 0,0 29 16,0 0-16,0-29 0,-56 29 0,56-28 16,-57 27-16,29-27 0,0 28 0,-1-29 15,1 29-15,0 0 0,0-1 0,-1 29 16,29-28-16,-28 28 0,0 0 16,-1 0-16,29 28 15,0 1 1,57-1-16,-57 0 0,28 29 0,29-29 15,-29 0-15,29 0 0,-29 29 0,28-29 16</inkml:trace>
  <inkml:trace contextRef="#ctx0" brushRef="#br0" timeOffset="164020.0282">29966 15828 0,'0'-85'15,"-29"85"-15,-84 0 32,85 28-32,-29 29 15,29-1-15,28-28 0,-56 57 16,56-56-16,-29 140 16,29-112-16,0-1 0,0 57 15,0 113 1,0-84-1,-85-29 1,1-113 0,55 0-16,-27-29 15,28-27-15,-1-1 16,29 29-16,0-85 16,0 57-16</inkml:trace>
  <inkml:trace contextRef="#ctx0" brushRef="#br0" timeOffset="164168.87">29570 16195 0,'254'57'31,"-508"-114"-31,536 114 0,-112 27 16,-113-55-16,-29-29 0,141 28 31</inkml:trace>
  <inkml:trace contextRef="#ctx0" brushRef="#br0" timeOffset="164429.0362">30276 16534 0,'0'29'0,"29"-29"16,-1 0 31,-28-29-47</inkml:trace>
  <inkml:trace contextRef="#ctx0" brushRef="#br0" timeOffset="164857.1275">31209 15658 0,'0'0'0,"-28"-28"0,-57-29 16,29 57-16,-1 0 16,-28 29-1,57 27-15,-28 29 16,27-57-16,29 0 0,-28 199 31,28-199-31,0 28 0,28 1 16,1 84-1,-1-56 1,0-57-16,-28 29 16,0-29-16,0 0 0,0 1 0,-28-1 31,-57-28-16,0-113 1,57-29 0,28 58-1</inkml:trace>
  <inkml:trace contextRef="#ctx0" brushRef="#br0" timeOffset="165138.1418">31153 16054 0,'28'28'0,"-56"-56"0,84 56 0,-27 0 15,-29 29-15,28-29 0,-28 0 0,28 170 32,-28-56-17,-56-58 1,27-84-16,-84-141 31,113 84-31,-28-27 16,28 27-16,-28-84 15,28 113-15,0-29 0,0 29 0,56-57 16</inkml:trace>
  <inkml:trace contextRef="#ctx0" brushRef="#br0" timeOffset="165388.4977">31690 16223 0,'28'113'31,"-56"-226"-31,56 255 0,-28-114 0,-56 113 16,27-84-16,29-29 0,-28 0 16,0 29-1,28-114 1,0-27-1,0 27-15,0-28 16,28 29-16,-28 27 0,57-55 16,-1 27-16,29-56 15,-28 85-15,-29-29 0,28 1 16,-27 27-16</inkml:trace>
  <inkml:trace contextRef="#ctx0" brushRef="#br0" timeOffset="165612.079">32142 15686 0,'0'0'16,"0"57"0,0-1-1,-28 142 1,-57 85-1,29 0 1,56-142 0,0-85-16,0 29 15</inkml:trace>
  <inkml:trace contextRef="#ctx0" brushRef="#br0" timeOffset="165792.3236">32171 16506 0,'0'-28'16,"0"-1"-16,-29 29 0,-112-56 31,113 28-31,-85-29 16,84 29-16,1 28 0,28-28 0,-57-1 15</inkml:trace>
  <inkml:trace contextRef="#ctx0" brushRef="#br0" timeOffset="169135.5073">1640 12210 0,'0'-28'0,"0"-1"16,0 1-1,0 0-15,0 0 0,0-1 16,-29 29-1,29-28-15,-28 28 16,28 57 0,0-1-16,0 1 0,57-1 15,-57 1-15,28 27 0,-28 1 0,56-28 16,-27 28-16,-1-29 0,0 1 16,1-1-16,-1-28 0,-28 1 0,28-29 15,-28 28-15,0-85 16,-56 1-16,56 28 0,-57-57 0,29 28 15,-29-27-15,1-1 0,-1-28 0,1 28 16,-1 0-16,0-28 0,-27 28 0,27 0 16,1 1-16,27-1 0,-27 28 0,28 1 15,-29-1-15,29 29 0,28 0 0,-29-1 16,29 1-16</inkml:trace>
  <inkml:trace contextRef="#ctx0" brushRef="#br0" timeOffset="169393.983">1498 12521 0,'0'0'0,"29"56"0,-1 1 16,0-29 0,0 0-16,-28 1 15,-56-29 16,56-29-31,-142-112 16,86 56-16,-227-282 16,227 254-16,-170-198 15,197 226-15,-27 0 16,56 29-16</inkml:trace>
  <inkml:trace contextRef="#ctx0" brushRef="#br2" timeOffset="188047.4584">15407 7377 0,'-28'-29'0,"-1"29"15,-27 57-15,27-57 0,1 85 0,0-57 16,-29 29-16,1-1 0,28 1 16,-29-1-16,29 1 0,-29-1 0,29 1 15,0-1-15,-1 1 0,1-29 0,0 29 16,0-1-16,28-28 0,-29 29 0,29-29 16,0 29-16,0-29 0,0 28 0,0-27 15,57 27-15,-57-27 0,28-1 0,-28 0 16</inkml:trace>
  <inkml:trace contextRef="#ctx0" brushRef="#br2" timeOffset="188460.1936">15831 8225 0,'28'-29'0,"-56"58"0,84-114 15,-56 57 1,0-1-16,-113-27 15,0 56 1,85 0-16,-142 113 16,114-113-1,-57 85-15,28 28 32,57-85-32,84 255 15,-56-255 1,57 28-16,-1 1 0,57 28 15,-84-57 1</inkml:trace>
  <inkml:trace contextRef="#ctx0" brushRef="#br2" timeOffset="188803.6557">16142 8309 0,'0'0'0,"28"-28"0,0 28 16,-28 28-1,-56 29-15,-57 56 16,-57 0 0,57 0-1,0-28 16,85-29-31,-1 57 16,29-84-16,0-1 16,85 29-1,-28-57 1,-57 28-16,28-28 0,0 0 0,29 28 16,56 0-1,-85-28 1</inkml:trace>
  <inkml:trace contextRef="#ctx0" brushRef="#br2" timeOffset="189250.2845">16622 8818 0,'85'-28'0,"-85"84"15,-169 57 1,27 1 0,29-58-1,-170 85 1,255-141-16,0 0 16,0 0-16,-1 29 15,58-29 1,-29-57-16,56 29 15,57-85 1,57-57 0,-1 85-1,-55 85 1,-86 0-16,57 29 16,-57 27-16,0 1 0,29 225 31,-170-84-16,0 28 1,56-113 0,29-56-1</inkml:trace>
  <inkml:trace contextRef="#ctx0" brushRef="#br2" timeOffset="189453.6281">16651 9638 0,'0'0'0,"-57"-85"32,57 57-32,-141-85 15,84 113-15,1-57 0,-1 29 16,-84-29-1,113 57 1</inkml:trace>
  <inkml:trace contextRef="#ctx0" brushRef="#br2" timeOffset="189920.5447">17244 9497 0,'0'-57'15,"0"29"-15,0-1 0,-56 1 16,-57-28-1,0 56 1,28 56 0,57 29-1,28 28 1,84 28 0,-55-28-1,-1-56 1,-28-29-16,0 29 15,-28-29-15,-57 29 32,0-57-17,28-29 1,-56-84 0,85 85-16,0-29 15,28 29-15</inkml:trace>
  <inkml:trace contextRef="#ctx0" brushRef="#br2" timeOffset="190472.3475">17810 9949 0,'-29'-29'16,"29"-27"0,-28 28-16,-28-1 0,27-27 15,-27-29 1,-29 85-1,0 85 1,57-85-16,-57 198 31,57-170-31,0 0 0,-1 29 16,-27 56 0,-1-28-1,29-1 1,28 1-1,0-57 1,0 29 0,28-29-1,0-28 1,57 85 0,-28-57-1,-29 1-15,0-29 16,1 0-16,-1 0 15,0 0-15,-28-29 16,28 1 0</inkml:trace>
  <inkml:trace contextRef="#ctx0" brushRef="#br2" timeOffset="190684.3445">17216 9920 0,'-28'-28'16,"84"28"-1,-56 57 1,57-29 0,-1 29-16,1-1 0,-29 1 0,29-29 0,-29 28 15,0-27-15,29-1 0,-29 28 0,0-27 16,1-1-16,-1-28 0,0 28 0</inkml:trace>
  <inkml:trace contextRef="#ctx0" brushRef="#br2" timeOffset="191000.4642">18545 10316 0,'-29'28'0,"29"1"0,0 27 16,0-28-16,0 1 0,0-1 0,0 0 16,0 1-16,0 27 0,-56-28 0,56 29 15,-28-29-15,-29 0 0,29 29 0,0-29 16,-1 0-16,-27 29 0,-1-29 0,29 1 15,-29-1-15,1 0 0,-1-28 16,1 28-16,-1-28 0,1 29 0,-1-29 16,1 0-16,27 0 0,-27 0 0,-1 0 15,29 0-15,-29 0 0,29 0 0,0-29 16</inkml:trace>
  <inkml:trace contextRef="#ctx0" brushRef="#br2" timeOffset="301002.4169">23577 1922 0,'28'0'15,"0"0"16,29-29-31,197 114 16,-169-56 0,-57-1-16,142 85 15,-142-85-15,85 57 16,-85-57-16,1 0 16,56 57-16,28 141 15,-57-113 1,85 340-1,-112-397 1,27 170-16,-27-28 16,-1-141-16,-28 169 15,0-141 1,-57-29-16,57-28 0,-85 114 16,-28 56-1,-28 28 1,0 0-1,-1 0 1,1-57 0,-29-56-1,1-28 1,27-56 0,114-1-16,-141 0 15,112-28-15,0 0 16,-84 0-16,-113 0 15,197-28-15,-141 0 16,142-29-16,-312-84 31,199 28-15,56 28 0,-170-226-1,255 283-15,-29-29 0,-28-56 16,-56-85-1,28-28 1,85 170 0,-86-340-1,86 339-15,28-112 16,0-57 0,0 56-1,0 142-15,57-142 16,-57 142-16,28-29 0,0 1 15,114-114 1,27 29 0,57-29-1,1 57 1,27-28 0,-28 85-1,-169 27-15,169-27 16,-170 27-16,29 1 0,339-85 31,-367 113-31,112-56 16,-112 56-16,113 0 15,-114 0-15</inkml:trace>
  <inkml:trace contextRef="#ctx0" brushRef="#br2" timeOffset="302454.6672">23209 2148 0,'-28'0'16,"84"0"15,-27 0-15,-1 0-16,28 0 15,-27 0-15,-1 0 0,29 0 0,-29-28 16,0 28-16,29 0 0,-29-29 0,28 29 16,-27-28-16,-1 28 0,29-28 0,-29 28 15,0-28-15,0 28 0,1 0 16,-58 0 15,-27 28-31,-1-28 16,29 28-16,0 0 15,-1-28-15,1 29 0,0-29 0,0 28 16,-1 0-16,1 0 16,28 1-16,0-1 0,0 0 0,0 0 15,0 1-15,0-1 0,57-28 16,-57 28-16,28-28 0,-28 28 0,56-28 15,-27 0-15,-1 0 16,0 0-16,1 0 0,-1 0 0,0 0 16,-28-28-1,-56 28 1,56 57-16,-29-57 0,29 28 16,-56-28-16,-1 57 0,29-29 15,0-28-15,-1 28 0,1-28 0,0 0 16,28 28-16,0 1 15,56-1 1</inkml:trace>
  <inkml:trace contextRef="#ctx0" brushRef="#br2" timeOffset="302799.463">24029 2854 0,'0'-56'31,"0"28"-15,-28 28-16,-1-29 15,1 29 1,28 29 0,0 27-16,0-28 15,0 1-15,0-1 0,0 0 0,0 1 16,0-1-16,0 0 0,0 0 15,-28 1-15,0-1 16,-1-28-16,1 0 16,0 0-16,0 0 15,-1-28-15,29-1 16,-28 29-16,28-28 0,0-28 16,0 27-16,0 1 15,28 28-15</inkml:trace>
  <inkml:trace contextRef="#ctx0" brushRef="#br2" timeOffset="303056.5064">24453 3307 0,'28'0'16,"-56"0"-16,85 0 0,-29 0 15,-28 28 1,-28 0-16,-170 57 16,28 0 15,29-57-15,84 0-16,57-56 31</inkml:trace>
  <inkml:trace contextRef="#ctx0" brushRef="#br2" timeOffset="303274.0742">24057 3194 0,'0'0'0,"0"28"0,0 57 15,0-57-15,0 0 0,113 142 32,-113-142-32,29 0 0,-29 1 0,84 55 31,-55-55-31</inkml:trace>
  <inkml:trace contextRef="#ctx0" brushRef="#br2" timeOffset="303851.6568">23322 2374 0,'0'0'0,"28"-28"16,-84 28 15,28 28-31,-114 57 16,-56 0 0,57-1-1,28-27 1,56-57-1,57-57 17</inkml:trace>
  <inkml:trace contextRef="#ctx0" brushRef="#br2" timeOffset="304023.7423">22700 2233 0,'0'0'16,"85"169"0,0 1-1,28-29 1,-56-56 0</inkml:trace>
  <inkml:trace contextRef="#ctx0" brushRef="#br2" timeOffset="304482.405">23040 2854 0,'-29'0'15,"1"0"-15,0 0 16,-1 0-16,29 29 16,0-1-16,-28-28 0,28 28 15,0 1-15,0-1 16,57-28-1,-57 28-15,28-28 0,29 0 16,-29 28-16,0-28 0,0 0 16,1 0-16,-1 0 0</inkml:trace>
  <inkml:trace contextRef="#ctx0" brushRef="#br2" timeOffset="304891.4415">23322 3137 0,'-56'28'0,"112"-56"0,-112 85 16,-86 27 0,114-55-1,0-1-15,0-28 0,-114 85 16,114-85-16,-29 28 16,29-28-16,0 0 15,56 0 16,29-28-31,-29-29 16,0 57-16,0-28 0,29 0 16,-29-1-16,1 29 0,27-28 0,-28 28 15,1-28-15,27 28 0,-28 0 0,1 0 16,-1 0-16,0 0 0,0 0 16,-28 56-16,29-27 15,-29 27-15,0 1 0,-57-57 16,57 28-16,-28-28 0,-29 0 15,29 0 1,0 0-16,0 0 0,-1 0 0,1-28 16,0-1-16,28 1 15,-28 28-15,28-56 0,0 27 16,56 1-16</inkml:trace>
  <inkml:trace contextRef="#ctx0" brushRef="#br2" timeOffset="305297.7825">23718 3420 0,'0'28'0,"0"-56"0,-141 141 32,84-85-17,29 0-15,-85 57 16,84-85-16,1 57 15,0-29-15,28 0 16,56 29 0,29-29-1,28-28 1,-84 0 0,-1-28-1,-85 28 1,29 0-16,0 0 15,0 0 1,28 28-16,-57 0 16,57 0-16,0 1 0,0-1 0,0 0 15,0 1-15,57 27 16,-57-28-16,28 1 0,-28-1 0,56 0 0,-27 0 16,-1 1-16,0-29 15,0 28-15,1-28 0,-29 28 16</inkml:trace>
  <inkml:trace contextRef="#ctx0" brushRef="#br2" timeOffset="306054.8379">22191 2911 0,'29'-57'16,"-29"29"-16,28 28 0,-28-28 31,-198 198 1,113-86-17,57-84-15,-85 85 16,56-57-16,29-28 15,28-28 17,28 0-17,29-57-15,-29 85 0,29-28 16,-29 0-16,0-1 0,1 29 0,-1-28 16,28 28-16,-27-28 0,-1 28 0,0 0 15,0 0-15,1 0 0,-1 0 0,0 56 16,-28 1-1,0-29-15,0 29 16,0-1-16,-28-28 0,0 1 16,-29-1-16,29-28 15,0 0-15,-1 0 0,1 0 0,0 0 16,0-28-16,-1 28 0,1-29 16,0 29-16,28-28 0,-29 28 15,1-56-15,28 27 0</inkml:trace>
  <inkml:trace contextRef="#ctx0" brushRef="#br2" timeOffset="306310.8308">22361 3194 0,'0'0'0,"28"28"0,-28 0 15,-28 0-15,28 1 0,-198 84 32,142-113-32,-86 28 15,114-28-15,-29 28 0,-27-28 16,55 0-16,-55 0 16,55 0-16,29-28 15,29 28 1</inkml:trace>
  <inkml:trace contextRef="#ctx0" brushRef="#br2" timeOffset="306516.9762">22248 3194 0,'28'56'31,"-56"-112"-31,85 140 15,-29-27-15,0-29 0,57 85 32,-57-28-17,0-28 1,1-57 0</inkml:trace>
  <inkml:trace contextRef="#ctx0" brushRef="#br2" timeOffset="306715.5991">22135 3448 0,'-28'0'16,"28"28"-16,0 1 15,113 112 1,-113-113-16,85 57 15,-57-29-15,0-27 0,0-1 0,29 85 16</inkml:trace>
  <inkml:trace contextRef="#ctx0" brushRef="#br2" timeOffset="307343.5493">23237 4381 0,'29'0'16,"-58"0"-16,58 28 16,-86 0-1,1 1-15,-29-1 16,28 0-16,-112 0 16,140-28-16,-27 0 0,-29 29 15,-28-29 1,85 28-1,28-85 1,28 29 0,0 0-1,-28-29-15,0 1 16,0 27-16,0 1 0,0 0 16,0 0-16,-28-1 15,0 29-15,-29-28 0,29 28 16,0 0-1,-1 141 1,29-27 0,57-1-1,-1-57 1,57 1 0,-28-57-1,-28 0 1,-1 0-1,-27 0 1,-1 0-16,-28 28 31,-28-28-15,28 28-16,-57-28 0,29 0 16,0 28-16,-1-28 0,1 0 0,0 0 15,-1 29-15,1-29 0,0 0 16,28 28-1,0 0 1,56 0-16</inkml:trace>
  <inkml:trace contextRef="#ctx0" brushRef="#br2" timeOffset="307578.3507">22813 5003 0,'57'0'16,"-114"0"-16,114 28 0,28-28 46,-85-28-30,-57 28-16,29 0 16,-29-29-1,1 86 1,56 56 0,0-85-1,0 0-15,113 85 16,-57-84-16,-27-29 15,-1 28-15,113-28 16</inkml:trace>
  <inkml:trace contextRef="#ctx0" brushRef="#br2" timeOffset="307831.6646">23746 5285 0,'0'-28'15,"0"56"-15,-28-56 16,28 0-16,-57 28 0,1 0 16,-57 0-1,-29 56-15,-84 29 32,198-85-32,0 0 0,-57 28 31,57-28-16</inkml:trace>
  <inkml:trace contextRef="#ctx0" brushRef="#br2" timeOffset="308040.5985">23096 5003 0,'0'-29'0,"0"86"16,28-1-1,57 86 1,0 27 0,-85-141-16,56 29 15</inkml:trace>
  <inkml:trace contextRef="#ctx0" brushRef="#br2" timeOffset="311519.0638">21541 3957 0,'0'-29'15,"29"58"79,-29-1-78</inkml:trace>
  <inkml:trace contextRef="#ctx0" brushRef="#br2" timeOffset="311763.0176">21683 4155 0</inkml:trace>
  <inkml:trace contextRef="#ctx0" brushRef="#br2" timeOffset="311942.7525">21824 4381 0</inkml:trace>
  <inkml:trace contextRef="#ctx0" brushRef="#br2" timeOffset="314474.6785">25329 2515 0,'0'-28'31,"0"0"-15,0-1-16,0 1 15,0 0-15,-56 28 0,28 0 16,28-28-16,-29 28 0,1 0 16,0 0-16,-1 0 0,1 0 15,0 0-15,0 0 0,-1 56 0,1-56 16,0 0-16,0 0 0,28 28 16,-29-28-16,29 29 0,0-1 15,0 0-15,0 1 0,0-1 16,29 0-16,-29 0 15,28 1-15,28-1 16,-27-28-16,-1 28 16</inkml:trace>
  <inkml:trace contextRef="#ctx0" brushRef="#br2" timeOffset="314814.4153">25414 2741 0,'28'0'0,"-56"0"0,56-28 15,-84 28 17,28 28-17,-29-28-15,29 0 16,0 0-16,-1 0 0,1 0 0,0 0 15,28 29-15,-29-29 0,1 0 16,28 28-16,-28-28 0,28 28 16,-28 0-16,28 1 15,0-1 1,0 29 0,28-1-16,-28-28 0,28-28 15,-28 29-15,57-29 0,-57 28 16,28-28-1,0 0-15</inkml:trace>
  <inkml:trace contextRef="#ctx0" brushRef="#br2" timeOffset="315231.7225">25442 3165 0,'0'0'16,"-84"0"15,-58 0-15,114 29-16,-57-29 15,57 0-15,0 0 16,-1 0-16,86 0 31,-29 0-15,29 0-16,-29 0 15,0 0-15,1 0 0,-1 0 0,0 0 16,0 0-16,1 0 0,27 0 0,-28 0 16,1 0-16,-1 0 0,0 0 15,-28 56-15,28-56 0,-28 28 16,0 1-16,-56-1 0,56 0 16,-28 0-16,28 1 0,-57-1 0,1 0 15,27 1-15,1-29 0,0 28 16,0 0-16,-1-28 0,29 28 0,-28-28 15,28 29-15,-28-29 16,28 28-16</inkml:trace>
  <inkml:trace contextRef="#ctx0" brushRef="#br2" timeOffset="315398.8748">25273 3618 0,'-28'-113'31,"56"226"-31,-113-340 31,85 199-31,-28 28 16</inkml:trace>
  <inkml:trace contextRef="#ctx0" brushRef="#br2" timeOffset="315766.6555">25442 3815 0,'57'-56'16,"-57"28"-16,0-29 31,-85 29-16,57 0 1,0 84 0,-1-28-16,29 85 31,0-84-31,0-1 0,0 28 31,0-27-15,-56-1-1,-1-28 1,29 0-16,0-28 16,-1-57-1,1 85-15,0-28 16,28-1-16</inkml:trace>
  <inkml:trace contextRef="#ctx0" brushRef="#br2" timeOffset="316210.5406">25612 4239 0,'28'0'0,"-28"-28"15,0-57 1,-85 29 0,1 28-1,27 28 1,29 0 0,-29 28-1,29 0 1,0-28-16,0 57 15,-1-57-15,29 28 0,-85 57 32,57-57-17,28 0 1,0 0 0,0 1-16,0-1 15,28-28 1,-28 28-1,29-28-15,-1 0 16</inkml:trace>
  <inkml:trace contextRef="#ctx0" brushRef="#br2" timeOffset="316478.1284">25273 4098 0,'0'28'15,"0"1"1,0-1-16,28 0 15,-28 0-15,28 1 16,-28-1-16,29-28 0,-29 28 16,28-28-16,-28 28 0</inkml:trace>
  <inkml:trace contextRef="#ctx0" brushRef="#br2" timeOffset="316870.965">25555 4692 0,'29'0'15,"-29"-57"-15,0 29 16,-29 0 0,-27-29-1,-1 29 1,29 28-1,0 28 1,28 0 0,0 29-16,0-1 15,0-27-15,0-1 16,0 85 0,-28-85-16,-1 0 31,1-28-31,0 0 0,-57-56 31,57 28-31,-1-1 16,1-27-16</inkml:trace>
  <inkml:trace contextRef="#ctx0" brushRef="#br2" timeOffset="334411.4782">25160 5426 0,'0'-28'16,"0"56"31,-29 1-31,29 27-16,-28-27 15,28 27-15,-28-28 0,28 29 0,0-29 16,-28 29-16,28-1 0,0 29 0,0-28 15,0 27-15,0 1 0,56-28 0,-56 27 16,28 1-16,-28 0 0,57 0 0,-29 0 16,-28-1-16,57 1 0,-29 0 0,0 0 15,1 0-15,-1-29 0,0 29 0,0-29 16,1 1-16,-1-1 0,-28-27 0,28 27 16,0-28-16,-28 1 0,29-1 15,-1 0-15,0 1 0,1-1 16,-1-28-16,-28-28 31,28 28-31,-28-57 16,0 29-16,0 84 47,0-27-47,28-1 15,-28 0-15,0 0 0,0 29 0,0-29 16,0 0-16,0 1 0,0-1 0,0 0 15,0 0-15,-28-28 0,28 29 0,-56-29 16,27 0 0,1 0-1,0-57-15,-1 29 0,29-29 16,-28 29-16,28 0 0,0 0 16,0-1-16,0 1 15</inkml:trace>
  <inkml:trace contextRef="#ctx0" brushRef="#br2" timeOffset="336018.5219">25951 8140 0,'0'-28'0,"-28"28"15,28-29-15,0 1 32,28 28-32,1 0 15,-1 57 1,28-29-1,-27 28-15,-1 1 0,0-29 0,-28 0 0,28 1 16,-28-1-16,0 0 0,29 0 16,-29 1-16,0-1 0,0 29 0,0-29 15,-85 28-15,85-27 0,-57-1 16,57 0-16,-56-28 0,28 28 0,-1-28 16,1 0-16,0 0 0,-29 0 0,29 0 15,0 0-15,-1-56 0,1 56 0,0-28 16,0-29-16,-1 29 0,1-29 0,0 29 15,28-29-15,-29 1 0,29 28 0,0-29 16,0 29-16,0-29 0,57 29 0,-57 0 16,57 0-16,-29-1 0,28 29 0,-27-28 15,-1 28-15,28 0 0,-27 0 16,27 0-16,-27 0 0,27 28 0,-28-28 16,29 85-16</inkml:trace>
  <inkml:trace contextRef="#ctx0" brushRef="#br2" timeOffset="336590.8649">26206 8733 0,'28'0'15,"28"0"-15,-27 0 16,-1 0-1,29 29 1,-29-1-16,0-28 0,-28 28 0,28-28 16,1 57-16,-1-29 0,0-28 0,-28 28 15,28 0-15,1 1 0,-29-1 0,28 0 16,-28 1-16,0-1 0,28 0 16,-28 0-16,0 1 0,0-1 15,0 0-15,-56-28 0,56 28 0,-29 1 16,-27-1-16,-1 0 15,1-28-15,28 28 0,-29-28 0,29 0 16,-29 0-16,1 0 16,27 0-16,-27-56 0,28 56 0,-1-28 0,1-1 15,28 1-15,-28-28 0,0 27 0,28 1 16,0-28-16,0 27 0,0-27 0,0 27 16,0 1-16,0 0 0,0 0 15,56-1-15,-56 1 0,28 0 0,-28 0 0,57-1 16,-29 29-16,0-28 15,29 0-15,-1 28 0,-27 0 16,-1 0-16,0 0 0,1 56 0,-1-56 0</inkml:trace>
  <inkml:trace contextRef="#ctx0" brushRef="#br2" timeOffset="337422.3761">26743 9525 0,'28'-28'16,"-84"56"15,27 0-31,1-28 0,0 57 16,-29-1-16,29-28 0,-29 1 0,29-1 15,-28 0-15,27 0 0,-27 1 0,-1-1 16,1 0-16,27 0 0,-27 1 16,-1-29-16,1 28 0,28-28 0,-29 0 15,29 28-15,-29-28 0,29 0 0,0 0 16,-1 29-16,1-29 0,0 0 15,0 0-15,84 0 32,-56-29-17,28 29-15,29-28 0,-29 0 16,0-1-16,1 1 0,27 0 16,-27 0-16,-1-1 0,28 1 0,-27 0 15,27 0-15,1-1 0,-1 1 0,1-28 16,-29 56-16,29-29 0,-1 1 15,-28 0-15,29 28 0,-1-28 0,-27 28 16,-1 0-16,29 0 0,-29 0 0,28 0 16,-27 0-16,-1 0 0,0 56 0,0-56 15,1 28-15,-1-28 0,0 29 0,0-29 16,-28 56-16,29-28 0,-1-28 0,-28 29 16,28-1-16,-28 0 0,0 0 0,0 1 15,0-1-15,0 0 0,0 0 16,-28 1-16,28-1 0,-57 0 15,1 1-15,28-29 16,-57 28-16,57-28 0,-1 0 0,-27 0 16,-1 0-16,29 0 0,-29-28 0,29 28 15,-28-57-15,27 57 0,1-28 0,0-1 16,0 1-16,28 0 0,-29 0 16,29-1-16,-28 29 0,28-28 0,0 0 15,0 0-15</inkml:trace>
  <inkml:trace contextRef="#ctx0" brushRef="#br2" timeOffset="338600.8082">25075 8281 0,'0'-28'0,"0"84"47,-57-56-31,1 0-16,28 57 15,-1-29-15,-27 0 0,-1 1 0,29-1 16,-29 0-16,1 1 0,-1 27 0,29-28 16,-28 1-16,-1-1 0,29 0 0,-29 0 15,29 1-15,-29-1 0,29-28 0,-28 28 16,27 0-16,1-28 0,0 0 0,-1 29 16,1-29-16,0 0 0,0 28 0,-1-28 15,1 0-15,0 0 16,84-28 15,-27 28-31,-29-57 0,28 57 0,0-28 16,0 0-16,1-1 0,-1 1 15,0 0-15,1 0 0,-1-1 0,0-27 16,29 28-16,-29-1 0,0-27 16,29 27-16,28-27 15,28-1-15,-85 57 0,28 0 0,-27 0 16,27 0-16,-28 0 0,29 0 0,-29 0 15,29 29-15,-29-29 0,29 0 0,-29 28 16,0-28-16,0 28 0,1-28 0,-29 28 16,28-28-16,-28 29 0,0-1 15,0 0-15,-28 1 16,-29-1-16,1 0 16,-1-28-16,29 0 0,0 0 15,-29 0-15,29 0 0,-1 0 0,1 0 16,-28-56-16,27 27 0,1 29 15,0-28-15,0 0 0,28-1 16,0 1 0</inkml:trace>
  <inkml:trace contextRef="#ctx0" brushRef="#br2" timeOffset="339126.9386">24679 8818 0,'28'0'16,"-28"57"15,-56-57-31,56 56 0,-28-56 16,28 57-16,-57-29 0,29 0 0,0-28 15,-1 29-15,1-1 0,0-28 0,-1 28 16,1-28-16,0 0 16,0 0-16,28-28 15,0 0 1,0-1-16,28 29 0,-28-28 15,56 28-15,-27 0 0,-1 0 0,0-28 16,29 28-16,-29 0 0,29 0 0,-1 0 16,-28 0-16,29 0 0,-29 0 0,0 0 15,1 0-15,-1 0 0,0 56 0,1-56 16</inkml:trace>
  <inkml:trace contextRef="#ctx0" brushRef="#br2" timeOffset="339690.5435">24623 9299 0,'0'-29'31,"56"29"-31,-28 0 16,1 0 0,-1 0-16,0 0 15,0 0-15,1 0 16,-1 0-16,0 0 0,1 0 16,-29 29-16,0-1 0,28-28 15,-28 56-15,0-27 0,0-1 0,0 29 16,-57-1-16,29-28 15,28 1-15,-57-1 0,29-28 16,-28 28-16,27-28 0,1 0 16,0-56-16,0 56 0,-1-57 15,29 29-15,-28 0 0,28-1 0,-28 1 16,28 0-16,0-1 0,0 1 0,0 0 16,0 0-16,0-1 15,28 29-15,29 0 0,-29 0 16,28 0-16,-27 0 15,-1 0-15</inkml:trace>
  <inkml:trace contextRef="#ctx0" brushRef="#br2" timeOffset="340196.1628">24962 9638 0,'28'0'15,"-56"0"1,84 28-16,1-28 15,-29 28-15,-28 1 16,0-1 0,0 0-16,-28 85 15,-85-85 1,56 1 0,-28-86-1,57-28 1,28 29-1,0-29-15,0 57 16,0 0-16,113-57 16,0 85-1,-56 113 1,-29 28 0,-84 0-1,-1-56 1,1-56-16,-86 55 15,114-84 1,-29 29-16,1-29 0,-170 28 16,28-56-1,85-85 1,28-1 0,85 58-1,56 28 1,-56-1-16,29 1 15</inkml:trace>
  <inkml:trace contextRef="#ctx0" brushRef="#br2" timeOffset="342305.8714">25103 9892 0,'28'0'0,"-56"0"0,56 28 15,-28 57 1,0-56-16,-28-29 16,28 28-16,-141 57 15,84-57 1,86-28 15,27-57-15,-28 57-16,57 0 15,-57 0-15,1 0 0,-1 0 16,85 57 0,-56-1-1,-1 29 1,-56-28 0,-85-1-1,85-28-15,-84 29 16,55-57-16,1 0 0,-29 28 15,29-28 1,-85 0 0,85-28-16,0-29 15,28 1 1,56-1 0,29 1-1,0 28 1,28-1-1,-28 29 1,-57 142 0,-28-114-16,0 57 15,-85 0 1,29-29 0,27-28-16,1 1 15,0-1-15,-1-28 0,29 28 16,-28-28-16,0 0 15,28 28 1,-28-28 0,56 0 46,-28-28-62,28 28 16,0-28-16,1 28 0,-1-28 15,0-1-15,1 29 0,-1-28 0,0 28 16,0 0-16,29-28 16,-29 28-16,0 0 0,1 0 0,-1 0 15,-28 28 1,0 29-16,0-29 16,-57 0-16,29 29 15,28-29-15,-85 28 16,57-56-16,0 29 0,0-29 0,-1 28 0,1-28 15,0 0-15,56 0 47,-28-28-47,57 28 0,-29-29 16,0 29-16,0 0 16,1-28-16,-1 28 0,0 0 0,0-28 0,1 28 15,-1 0-15,0 0 16,0 56-16,-28-27 15,0-1-15,0 0 16,-28-28-16,28 57 0,-28-57 16,28 28-16,-57 0 0,29-28 15,28 29-15,-28-29 0,28 28 0,-28-28 16,-1 0-16,29 28 0,-28-28 16,56 0 46,-28-28-62,29 28 0,-1 0 16,0 0-1,0-28-15,1 28 16,-1 0-16,0 0 16,0 0-16,1 0 0,-1 0 0,0 0 15,1 28-15,-1-28 0,0 28 16,0-28-16,1 28 0,-29 1 15,28-29-15,-28 28 0,0 0 16,0 0-16,0 1 0,0-1 16,-57 0-16,29 0 15,-28 1-15,27-29 16,1 28-16,0-28 0,-1 0 16,1 0-16,0 0 0,0 0 15,-1 0-15,29-28 16,0-1-16,-28 29 0,28-56 15,0 28-15,0-1 0,0 1 16,0 0-16,0 0 0,0-1 16,57 29-16,-57-28 0,28 28 15,28 0-15,-56-28 0,29 28 16,-1 0-16,0 0 0,1 56 16,-1-56-16,-28 29 0,28-1 15,-28 28 1,0-27-16,0-1 0,0 0 0,0 0 15,0 1-15,-28-1 0,28 0 0,0 1 16,-28-1-16,28 0 0,-29 0 16,29 1-16,-28-29 0,28 28 15,28-28 1,-28 28 0,57-28-16,-29 0 0,29 0 15,-29 0 1,0-56-16,0 56 15,1 0-15,-1 0 0,-28-29 0,0 1 16,-28 28 0,28-28-1,-57 28-15,1 0 0,27 0 16,1 0-16,0 0 0,0 56 16,-1-27-16,29-1 15,0 0-15,0 0 16,0 1-16,29-29 15,27 0-15,-28 0 16,29 0-16,-29 0 16,0-29-16,1 29 0,-1 0 15,0 0-15,1 0 16,-29 57 0,0-29-16,-57 0 15,57 1-15,-85 27 16,85-28-16,-28-28 0,28 29 0,-28-29 15,28 28-15,-29-28 16,29 28-16,57-28 31,-29 0-31,0 0 16,57 0 0,-28 0-16,-29 0 0,0 0 15,1 0-15,-1 0 0,0 29 0,0-29 16,-28 28-16,29 0 15,-29 0-15,0 1 0,0-1 0,0 0 16,-57 0-16,29 1 16,-29-29-16,29 0 15,-28 0-15,27 0 0,1 0 0,0-29 16,-1 29-16,29-28 0,-28 28 0,28-56 16,-28 56-16,28-29 0,0 1 15,0 0-15,56 28 16,-27-28-16</inkml:trace>
  <inkml:trace contextRef="#ctx0" brushRef="#br2" timeOffset="342562.8692">26064 12436 0,'0'28'15,"0"-56"-15,29 28 16,-1 0-16,0 0 15,85-28 1,-56 56 0,-57 29-1,28 27-15,-28-27 16,0-29-16,-85 142 16,85-142-1</inkml:trace>
  <inkml:trace contextRef="#ctx0" brushRef="#br2" timeOffset="342728.6118">26884 12182 0,'28'-113'16,"-56"226"-16,0-255 0,-227-56 15,199 142 1,-1 28-16,-225-170 16</inkml:trace>
  <inkml:trace contextRef="#ctx0" brushRef="#br2" timeOffset="343509.8546">23379 8536 0,'56'0'15,"-27"0"-15,-1 0 0,0 0 0,0 0 0,1 0 16,-1 0-16,0 28 0,0-28 0,1 0 15,-1 28-15,0-28 0,1 28 0,-1-28 16,-28 29-16,28-1 0,-28 0 0,28 0 16,-28 1-16,0 27 0,0-28 15,0 29-15,0-1 0,-56-27 0,56 27 16,-57-27-16,57 27 0,-56-28 0,27-28 16,1 29-16,-28-29 0,27 0 0,1 0 15,-28-57-15,-1 57 0,29-85 0,-1 57 16,1 0-16,0-29 0,0 29 0,28-29 15,-29 29-15,29 0 0,0-29 0,0 29 16,0 0-16,0 0 0,0-1 16,57 29-16,-29 0 0,57 0 15,-57 0-15,29 0 0,-29 29 16,29-29-16,-29 0 0</inkml:trace>
  <inkml:trace contextRef="#ctx0" brushRef="#br2" timeOffset="343850.5806">23690 9214 0,'0'28'31,"0"29"-31,-29-29 16,29 0-16,-28 0 0,28 1 16,-56-1-16,27 0 0,1-28 0,28 29 15,-28-29-15,0 0 0,-1 0 16,58 0 15,-29-29-31,28 29 0,28 0 16,-27-28-16,-1 28 0,0 0 0,0 0 15,1 0-15,-1 0 0,0 0 0,1 0 16,-1 0-16,0 0 0,0 0 16,1 0-16,-1 28 0</inkml:trace>
  <inkml:trace contextRef="#ctx0" brushRef="#br2" timeOffset="344438.5854">23944 9610 0,'-85'56'47,"170"-112"-47,-254 140 15,140-55 1,1-29-16,0 56 16,28-28-1,0 1-15,0 27 16,0-28-1,56 1-15,-56-1 0,57 29 16,-29-57-16,0 28 16,85 0-1,-56-84 1,-57 27 0,-28 1-1,-29 28 1,29 0-16,-29 57 15,29-29 1,0 28-16,28-27 16,0-1-16,0 28 31,56-27-31,-27-29 0,27 0 16,-28 0-16,1 0 0,27 0 15,-28 0 1,1 0-16,84 0 31,-113 28-31,0 113 16,-28-113-1,-1 29-15,-56-29 16,29 1 0</inkml:trace>
  <inkml:trace contextRef="#ctx0" brushRef="#br2" timeOffset="344706.8217">24651 10344 0,'56'-28'16,"-112"56"-16,141-56 0,-1 28 15,-84 57 1,-28-57-16,-141 141 16,-58 0-1,58-28 1,27-56 15,114-29-31,0-28 16,56-28 15</inkml:trace>
  <inkml:trace contextRef="#ctx0" brushRef="#br2" timeOffset="345191.8791">24114 10486 0,'56'56'15,"-112"-112"-15,112 141 16,-27-85-16,55 113 16,-55-29-1,-1-27 1,0-29-16,0 29 16,-28-29-16,0 0 15,0 1-15,0 84 16,-28-85-1,-28 0 1,-1-84 0,1-29 15,56 28-31,-29 29 0,29-57 16,0 57-16,0 0 15,85-1 1,28 29-1,-56 113 1,-57 29 0,0-29-1,-29-28 1,1-29 15,85-56 0</inkml:trace>
  <inkml:trace contextRef="#ctx0" brushRef="#br2" timeOffset="345975.4879">25188 11079 0,'0'0'15,"170"0"-15,-170 57 16,0-29-16,-57-28 0,57 57 15,-283 84 1,227-141-16,-114 85 16,114-85-16,-1 28 15,-28-28-15,57 28 0,-28 1 16,84-29 31,-28-57-47,28 29 0,-28-1 15,28 1-15,-28 0 0,0 0 16,0-1-16,0 1 0,0 0 16,-28 0-16,28-1 0,-56 1 0,-1 28 15,57-28-15,-28 28 16,-1 0-16,1 0 0,0 0 16,0 0-16,-1 28 15,29 29-15,0-29 16,0 0-16,57 0 15,-57 1-15,28-1 0,0 0 16,-28 0-16,57 1 0,-29-29 16,-28 28-16,29-28 0,-1 28 0,0 1 15,0-29-15,1 28 0,-1-28 0,0 28 16,0-28-16,1 28 0,-1 1 0,0-29 16,0 28-16,1 0 15,-1-28-15,-28 28 0,28 1 16,-28-1-16,0 0 0,0 0 15,0 1-15,-28-1 0,-29 0 16,29 0-16,0 1 16,0-29-16,-1 0 15,1 0-15,0 0 0,28-57 16,-28 57-16,28-28 0,-29 28 0,1-57 16,28 29-16,0-28 0,-28 27 0,28 1 15,0 0-15,0 0 0,0-1 0,0 1 16,0 0-16,28 0 15,29 28-15,-29 0 16,28 0-16,-27 0 16,-1 28-16,0-28 0,-28 56 15,28-56-15,-28 29 0,0-1 0,0 0 16,29 0-16,-29 1 0,0-1 0,0 0 16,0 0-16,0 1 0,0-1 0,0 0 15,0 0-15,0 1 0,0-1 0,0 0 16,0 1-16,0-1 15,28-28-15,-28 28 0,28-28 0,-28 28 16,29-28-16,27 29 0,-28-29 16</inkml:trace>
  <inkml:trace contextRef="#ctx0" brushRef="#br2" timeOffset="346467.6324">25386 12521 0,'28'0'16,"-28"28"-1,0 0 1,28-28-16,-28 29 16,0-1-16,0 0 15,0 0-15,0 1 16,-28-29-16,28 28 0,-28-28 16,-29 0-16,29 0 0,0 0 15,28-28-15,-28 28 0,-1-57 0,1 1 16,0 27-16,28 1 15,-29 0-15,29 0 0,0-1 16,0 1-16,0 0 16,57 28-16,-57-29 0,28 29 0,1 0 15,-1 0-15,0 0 16,29 29-16,-29 27 16,0-27-16,-28 27 0,0-28 15,0 1-15,0-1 0,0 0 0,0 0 16,0 1-16,0-1 0,0 0 0,0 0 15,0 1-15,0-1 0,0 0 16,28-28-16,-28 28 0</inkml:trace>
  <inkml:trace contextRef="#ctx0" brushRef="#br2" timeOffset="346844.0616">25753 12973 0,'29'0'0,"-58"0"0,142 0 16,-84 28-16,-1-28 0,57 57 31,-57-29-31,0 57 16,-28-57-16,0 0 0,-28 170 31,-28-170-31,-29 86 15,56-86-15,1 0 0,-28 0 16,-29 1 0,57-29-16,-57 0 15,0-113 1,28-1 0,57-27-1,0 85 1,85-57-1,-28 113-15,-29 0 0,57 0 16,0 0-16</inkml:trace>
  <inkml:trace contextRef="#ctx0" brushRef="#br2" timeOffset="347295.0561">26404 13284 0,'-29'-28'31,"58"56"-31,-86-56 0,-56 141 31,85-85-31,-1 28 0,-197 86 32,113-57-17,85-57-15,0 0 16,-1-28-16,58 0 31,27 0-15,-28 0-16,29 0 15,-29 0-15,1 0 0,-1 0 16,0 0-16,0 0 0,-28 57 16,29-29-16,-29 28 15,0-27-15,0-1 16,-29-28-16,29 28 0,-56-28 15,56 29-15,-28-29 0,-29 0 16,29 0-16,-1 0 0,1 0 16,0 0-16,28-29 0,-28 29 15,28-56-15,-29 27 0,29 1 16,0 0-16,0 0 0,0-1 0,0 1 16,0 0-16,0 0 0,0-1 15,29 29-15</inkml:trace>
  <inkml:trace contextRef="#ctx0" brushRef="#br2" timeOffset="347601.8501">26206 13991 0,'0'28'31,"0"0"-31,0 0 0,-113 29 16,-29-1 0,-56-27-1,0-29 17,29 0-17,28-29-15,112 29 16,-56-56-16,57 28 15,28-1-15,0-27 16,28 28 0</inkml:trace>
  <inkml:trace contextRef="#ctx0" brushRef="#br2" timeOffset="347963.624">25980 14217 0,'0'0'0,"28"0"0,-28 28 0,28-28 15,29 28 1,-29 0-16,28-28 0,-27 0 16,-1 0-1,28-28-15,-56 0 16,-56 0-1,-29-1 17,-28 29-17,57 85 1,27 0 0,29-29-1,0-27-15,29 27 0,27-56 16,-28 29-16,114-29 31,-86 0-31,-28 0 0</inkml:trace>
  <inkml:trace contextRef="#ctx0" brushRef="#br2" timeOffset="348156.5891">26941 14301 0,'113'-56'16,"-226"112"-1,-283 199 32,339-227-47,1 0 0,-170 114 31,197-114-31,-55 0 16,55 0-16,1-28 16</inkml:trace>
  <inkml:trace contextRef="#ctx0" brushRef="#br2" timeOffset="348523.4301">26206 14443 0,'141'169'47,"-282"-338"-47,367 423 16,-198-226-16,29 57 15,-57-57 1,28 29-16,-28-29 16,0 0-16,0 1 0,0-1 15,0 29-15,-28-57 16,28 28-16,-57 0 0,1 29 16,-29-57-1,28-57 1,29-28-1,28 57-15,0-57 16,0 57-16,0 0 16,28-29-16,-28 29 15,85-29-15,-57 57 16,1 0-16,84 57 16</inkml:trace>
  <inkml:trace contextRef="#ctx0" brushRef="#br2" timeOffset="348800.823">26884 15234 0,'-169'-85'63,"140"57"-63,-27 28 15,56 85 1,-29 28-1,29-85-15,-28 29 16,28-29-16,-28 0 16,0 29-1,-29-57 1,1-85 0,27 57-1,29-1 1</inkml:trace>
  <inkml:trace contextRef="#ctx0" brushRef="#br2" timeOffset="351493.1133">25216 5596 0,'0'-28'0,"0"0"31,-28 28-15,0 28-16,-29 28 31,1-27-31,27 27 0,1-56 0,0 28 16,0 1-16,-1-1 0,1 0 0,0 29 15,-1-29-15,1 29 0,0-29 0,-29 28 16,29 1-16,0-1 0,0-27 0,-1 27 16,1 1-16,28-1 0,-28 1 0,0-29 15,28 29-15,-29-1 0,29 1 0,-28-29 16,28 28-16,-28-27 0,28 27 0,0-28 16,-29 1-16,29 27 0,0-28 15,0 1-15,-28-1 16,28 29-16,0-29 0,0 0 0,0 29 0,0-29 15,0 0-15,0 0 0,0 1 16,0-1-16,28 28 0,-28-27 16,0-1-16,0 0 0,29 0 0,-29 1 15,0-1-15,0 0 0,28-28 0,-28 29 16,0-1-16,0 0 0,0 0 0,0 1 16,28-1-16,-28 0 0,0 0 15,0 1-15,0-1 0,29 0 0,-29 0 16,0 1-16,0-1 15,28 0-15,-28 1 16,0-1-16,28 0 16,-28 0-16,0 1 0,0-1 15,28 0-15,-28 0 16,0 1 0,0-1-1,29 0-15,-29 0 16,0 1-16,0-1 15,28-28 1,-28-28 47,0-1-32,0 1-16,0 0-15,28 28 16,-28-28-16,0-1 16,28 1-1,1 28 1,-29-28 0,-29 56 46,1-28-46,28 28-16,-28-28 15,0 0-15,28 29 0,-29-1 16,1-28-16,28 28 16,-28-28-16,0 0 15,-1 28-15,1-28 16,0 0-1,-1 0-15,1-56 16,0 28-16,0-29 16,28 29-16,-29 0 0,29-1 15,-28 1-15,28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287C-15DA-4CED-8CE9-04091EF0840E}" type="datetimeFigureOut">
              <a:rPr lang="es-CO" smtClean="0"/>
              <a:t>5/09/2023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A50E7-A89F-44EF-A2E0-95B6FEE62BB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4788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287C-15DA-4CED-8CE9-04091EF0840E}" type="datetimeFigureOut">
              <a:rPr lang="es-CO" smtClean="0"/>
              <a:t>5/09/2023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A50E7-A89F-44EF-A2E0-95B6FEE62BB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4115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287C-15DA-4CED-8CE9-04091EF0840E}" type="datetimeFigureOut">
              <a:rPr lang="es-CO" smtClean="0"/>
              <a:t>5/09/2023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A50E7-A89F-44EF-A2E0-95B6FEE62BB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48981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287C-15DA-4CED-8CE9-04091EF0840E}" type="datetimeFigureOut">
              <a:rPr lang="es-CO" smtClean="0"/>
              <a:t>5/09/2023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A50E7-A89F-44EF-A2E0-95B6FEE62BB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7392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287C-15DA-4CED-8CE9-04091EF0840E}" type="datetimeFigureOut">
              <a:rPr lang="es-CO" smtClean="0"/>
              <a:t>5/09/2023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A50E7-A89F-44EF-A2E0-95B6FEE62BB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8575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287C-15DA-4CED-8CE9-04091EF0840E}" type="datetimeFigureOut">
              <a:rPr lang="es-CO" smtClean="0"/>
              <a:t>5/09/2023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A50E7-A89F-44EF-A2E0-95B6FEE62BB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81113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287C-15DA-4CED-8CE9-04091EF0840E}" type="datetimeFigureOut">
              <a:rPr lang="es-CO" smtClean="0"/>
              <a:t>5/09/2023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A50E7-A89F-44EF-A2E0-95B6FEE62BB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59630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287C-15DA-4CED-8CE9-04091EF0840E}" type="datetimeFigureOut">
              <a:rPr lang="es-CO" smtClean="0"/>
              <a:t>5/09/2023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A50E7-A89F-44EF-A2E0-95B6FEE62BB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51218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287C-15DA-4CED-8CE9-04091EF0840E}" type="datetimeFigureOut">
              <a:rPr lang="es-CO" smtClean="0"/>
              <a:t>5/09/2023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A50E7-A89F-44EF-A2E0-95B6FEE62BB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5738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287C-15DA-4CED-8CE9-04091EF0840E}" type="datetimeFigureOut">
              <a:rPr lang="es-CO" smtClean="0"/>
              <a:t>5/09/2023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A50E7-A89F-44EF-A2E0-95B6FEE62BB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2274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287C-15DA-4CED-8CE9-04091EF0840E}" type="datetimeFigureOut">
              <a:rPr lang="es-CO" smtClean="0"/>
              <a:t>5/09/2023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A50E7-A89F-44EF-A2E0-95B6FEE62BB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2110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1287C-15DA-4CED-8CE9-04091EF0840E}" type="datetimeFigureOut">
              <a:rPr lang="es-CO" smtClean="0"/>
              <a:t>5/09/2023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A50E7-A89F-44EF-A2E0-95B6FEE62BB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19873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Entrada de lápiz 3"/>
              <p14:cNvContentPartPr/>
              <p14:nvPr/>
            </p14:nvContentPartPr>
            <p14:xfrm>
              <a:off x="254520" y="274680"/>
              <a:ext cx="11428920" cy="6461640"/>
            </p14:xfrm>
          </p:contentPart>
        </mc:Choice>
        <mc:Fallback>
          <p:pic>
            <p:nvPicPr>
              <p:cNvPr id="4" name="Entrada de lápiz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5160" y="265320"/>
                <a:ext cx="11447640" cy="648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826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Camilo Zapata</dc:creator>
  <cp:lastModifiedBy>Juan Camilo Zapata</cp:lastModifiedBy>
  <cp:revision>2</cp:revision>
  <dcterms:created xsi:type="dcterms:W3CDTF">2023-09-06T01:04:57Z</dcterms:created>
  <dcterms:modified xsi:type="dcterms:W3CDTF">2023-09-06T01:05:06Z</dcterms:modified>
</cp:coreProperties>
</file>