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07T23:55:47.74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8085 7094 0,'28'0'16,"-28"-56"0,0 27-1,-28 29-15,28-28 16,-28 28-16,-1 0 15,-27 0-15,28 0 16,-1 28-16,1-28 0,0 29 16,0-29-16,-1 56 0,1-28 15,0 1-15,0-29 0,28 28 16,0 0-16,-29-28 0,29 28 0,0 1 16,0-1-16,0 0 15,0 0-15,29-28 0,-29 29 0,56-29 16,-56 28-16,28-28 0,-28 28 0,57-28 15,-29 28-15,0-28 0,1 0 16,-1 0-16,0 0 0,0 0 0,1 0 16,-1 0-16,0-28 15,1 28-15,-29-28 0,28 28 0,-28-28 16</inkml:trace>
  <inkml:trace contextRef="#ctx0" brushRef="#br0" timeOffset="515.0375">8283 7094 0,'28'0'16,"0"0"-16,1 0 15,-1 0 1,0 28 0,1 29-1,-29-29-15,28 0 16,-28 1-16,28-1 15,-28 0 1,0 0 0,0 1-1,-28-29-15,28 28 16,-28-28-16,-1 0 16,1 0-16,0 0 0,-1 0 15,1 0-15,28-28 16,-28 28-16,28-29 0,-28 1 15,28 0-15,0 0 16,0-1-16,0 1 16,0 0-16,0 0 0,0-1 0,0 1 15,28 28 1,0-28-16,0 28 16</inkml:trace>
  <inkml:trace contextRef="#ctx0" brushRef="#br0" timeOffset="930.2414">8509 7433 0,'0'-28'15,"0"0"-15,0-29 16,0-28 0,28 85-16,-28-84 15,0 55-15,29-27 16,-29-29 0,28 57-1,0 28 1,0 0-1,1 28 1,-29 0-16,28 85 16,-28-84-16,28 27 15,-28 1-15,28-1 16,-28-28-16,0 1 0,29 55 31,-1-84-15</inkml:trace>
  <inkml:trace contextRef="#ctx0" brushRef="#br0" timeOffset="1290.6289">9103 7009 0,'0'-28'15,"0"0"-15,-57-1 0,29 29 32,-29 0-17,1 29 1,28 56-1,28-57-15,0 28 16,0-27-16,0 27 16,0-28-16,28 1 15,-28-1-15,28-28 0,-28 28 16,57-28 0,-1 0-1</inkml:trace>
  <inkml:trace contextRef="#ctx0" brushRef="#br0" timeOffset="1835.5608">9272 7009 0,'29'0'15,"-1"0"1,0 0-1,0 29-15,1-1 16,-29 0 0,28-28-16,-28 28 0,0 1 15,0-1 1,0 0-16,-57 0 16,57 1-16,-28-1 15,0 0-15,0-28 16,-1 0-16,1 0 15,28-56 1,-28 56-16,28-29 0,0-27 16,-28 28-16,28-1 0,0 1 15,0 0-15,0 0 0,0-1 16,0 1-16,0 0 16,0-1-16,28 1 15,0 28 1,-28-28-16,28 28 0,1 0 15,-1 0 1,-28 56-16,28-56 0,-28 29 16,28-1-16,-28 0 15,29 1-15,-1 55 16,-28-55-16,28-1 0,-28 0 0,0 0 16,0 1-16,0-1 0,28 0 0,-28 0 15,0 1-15,0-1 0,0 0 0,29 0 16,-29 1-16,0-1 0,0 0 15,28-28 1</inkml:trace>
  <inkml:trace contextRef="#ctx0" brushRef="#br0" timeOffset="2230.9233">9753 6359 0,'0'-28'15,"0"84"1,0-27 0,0-1-16,0 0 0,0 1 15,28-1-15,-28 0 0,0 29 0,28-29 16,-28 0-16,29 0 0,-29 29 16,0-29-16,0 29 0,28-1 0,-28-28 0,0 29 15,28 0-15,-28-29 0,0 28 16,29-27-16,-29 27 0,0-28 0,0 1 15,0-1-15,0 0 0,0 0 0,28-28 16,-28 29-16,0-1 16</inkml:trace>
  <inkml:trace contextRef="#ctx0" brushRef="#br0" timeOffset="2460.3545">10120 6924 0,'-56'0'16,"-1"29"0,-56-1-1,85-28-15,-113 0 16,112 0-16,-27 0 0,-1 0 15,1 0 1</inkml:trace>
  <inkml:trace contextRef="#ctx0" brushRef="#br0" timeOffset="4143.4563">11421 6783 0,'28'0'32,"0"0"-17,1 0-15,-29 28 16,0 29-16,28-57 0,-28 28 16,0 0-16,0 1 0,28-1 0,-28 0 15,0 1-15,0-1 0,0 0 0,0 0 16,0 1-16,0-1 0,0 0 15,0 0 1,-28-28-16,28 29 0,-28-29 16,-1 0-1,1 0-15,0-57 16,0 57-16,28-28 0,-29 28 16,29-57-16,0 29 0,-28 0 15,28 0-15,0-1 0,0 1 16,0 0-16,0-1 15,0 1-15,0 0 16,28 0 0,-28-1-16,29 29 0,-1 0 15,-28-28-15,28 28 0,0 0 16,1 0-16,-1 57 16,0-29-16,-28 0 15,28-28-15,-28 28 0,0 1 16,0-1-16,0 0 0,0 1 0,29-1 15,-29 0-15,0 0 0,0 29 0,0-29 16,0 0-16,0 1 0,0-1 0,0 0 16,0 0-16,0 1 0,0-1 15,0 0 1,28-28-16</inkml:trace>
  <inkml:trace contextRef="#ctx0" brushRef="#br0" timeOffset="4458.5393">12128 6783 0,'28'0'0,"-28"28"16,0 1 0,-57 27-16,57-28 15,-28 1-15,28-1 0,-57 0 0,29 29 16,0-29-16,0 0 0,-1 1 16,1-1-16,28 0 0,-28 0 0,0 1 15,28-1-15,-29-28 0,29 28 16,-28-28-16</inkml:trace>
  <inkml:trace contextRef="#ctx0" brushRef="#br0" timeOffset="4710.5802">11845 6755 0,'28'56'16,"0"-27"-1,1 84 1,-1 0 0,0 0-1,-28-85-15,28 57 16,1-57-16,-29 0 15,28 1-15,-28-1 0,57 0 16</inkml:trace>
  <inkml:trace contextRef="#ctx0" brushRef="#br0" timeOffset="5086.4576">12382 6840 0,'0'28'16,"0"0"-16,0 29 15,0-29-15,0 0 0,0 29 16,0-29-16,0 0 0,0 1 0,0-1 15,0 0-15,0 0 0,0 1 16,0-1-16,57-28 0</inkml:trace>
  <inkml:trace contextRef="#ctx0" brushRef="#br0" timeOffset="5603.1131">12834 6840 0,'0'-29'16,"-28"1"15,0 28-31,-1 0 16,1 0-1,0 0-15,0 28 16,28 1 0,-29 27-16,29-28 15,0 1-15,0-1 0,0 0 16,0 1-1,0 27-15,0-28 0,0 1 16,0-1-16,0 0 0,29 0 16,-29 1-16,0-1 15,28 0 1,-28 0 0,28-28-1,-28 29-15,0-1 16,-56-28 15,27 0-31,1 0 16,28-28-16,-28 28 0</inkml:trace>
  <inkml:trace contextRef="#ctx0" brushRef="#br0" timeOffset="6275.6203">13287 6924 0,'0'29'0,"0"-1"31,-57-28 0,57 28-31,-28-28 0,0 0 16,-1 0-16,1 0 0,0 29 0,-1-29 15,1 0-15,0 0 16,0-29 0</inkml:trace>
  <inkml:trace contextRef="#ctx0" brushRef="#br0" timeOffset="6492.3337">13343 7264 0,'-56'0'0,"27"28"15,1-28-15,-28 0 16,56 28-16,-57-28 16,29 0-16</inkml:trace>
  <inkml:trace contextRef="#ctx0" brushRef="#br0" timeOffset="7162.877">13682 7009 0,'29'0'0,"-1"0"16,-28-28-16,28 28 15,0 0 1,1 0-16,-1 0 16,-28 28-16,28-28 15,-28 29-15,0-1 0,0 0 16,0 0-1,0 1-15,0-1 16,-28 0-16,28 0 16,-28-28-16,28 29 0,-29-29 15,29 28-15,-28-28 0,0 0 0,28 28 16,-28-28-16,-1 0 0,1 0 16,0 0-16,0 0 0,-1 0 15,29-28 1,-28 28-16,28-28 15,-28 28-15,28-57 0,0 29 16,0 0-16,-29-1 0,29 1 16,0 0-16,0 0 15,0-1-15,57 29 16,-57-28 0,28 28-16,1 0 15,-1 0-15</inkml:trace>
  <inkml:trace contextRef="#ctx0" brushRef="#br1" timeOffset="34298.3798">3929 8875 0,'-56'0'16,"-1"28"-1,1-28-15,-1 28 0,-28-28 0,29 28 16,-1-28-16,-27 29 0,27-29 0,1 28 16,-1-28-16,0 28 0,29-28 0,-28 29 15,27-29-15,1 0 0,0 0 16,0 0-16,84-57 31,1 57-31,-29-28 0,28 28 16,-27-29-16,27 29 0,-27 0 0,27-28 15,-28 28-15,29 0 0,-1-28 0,-27 28 16,27 0-16,-28 0 0,1 0 16,-1 0-16,0 0 0,-28 56 0,0 1 15,0-29-15,0 1 0,-56 27 16,56-28-16,-29 1 0,29-1 0,-84 0 15,55 0-15,29 1 0,-28-1 0,0 0 16,0 0-16,-1-28 0,29 29 0,0-1 16,0 0-16,57-28 15,-57 29-15,56-29 0,-27 0 16,-1 0-16,28 0 0,-27 0 0,27 0 16,-27 0-16,27 0 0,-28 0 0,29 0 15,-29 0-15,0 0 0,1 0 0,-1 0 16,0 0-16</inkml:trace>
  <inkml:trace contextRef="#ctx0" brushRef="#br1" timeOffset="34698.4691">3816 9864 0,'0'0'0,"0"28"0,85-28 15,-85 28-15,28-28 0,1 0 16,56 29 0,-57 27-1,-28-27 1,0-1-16,0 28 16,-57-27-16,57-1 0,-169 57 31,140-85-31,-84 0 15,85 0-15,0 0 0,-29-57 16,1-56 0,27-28-1,58-1 1,55 86 0,1 28-1,-28 28-15,56 0 16,-85 56-16,0-56 0,1 28 15,-1 29-15</inkml:trace>
  <inkml:trace contextRef="#ctx0" brushRef="#br1" timeOffset="35115.2875">4212 11192 0,'0'-28'15,"-28"-28"1,-85-29 0,0 28-1,56 57 1,29 0-16,0 0 15,-1 0-15,29 57 0,-28-57 0,0 113 32,0-28-17,-1-1 1,-27-27 0,-1-29-1,-28 0 1,29-84-1,56-1-15,-57 29 16,57-28-16,0 27 0,0 1 16,0 0-1,57 28-15,-57-28 0</inkml:trace>
  <inkml:trace contextRef="#ctx0" brushRef="#br1" timeOffset="35486.0706">4184 11560 0,'0'0'16,"28"28"-16,29 29 15,-86-86 17,-27 1-17,-1 0-15,29 0 16,0 28-16,0-29 0,-29 29 0,29-28 15,-1 28-15,1 0 16,0 0-16,0 0 0,-1 0 0,1 0 16,0 0-16,0 0 0,-1 28 0,1-28 15,0 57-15,-1-29 16,1 0-16,28 1 16,-28-1-16,28 0 0,0 0 15,-28 1-15,28-1 16,0 0-16,0 29 15,0-29-15,0 0 0,0 0 16,0 1-16,28-29 0,0 0 16,0 0-1,1 0-15</inkml:trace>
  <inkml:trace contextRef="#ctx0" brushRef="#br1" timeOffset="35647.6114">3816 11362 0,'-28'0'16,"56"0"-16,-56 56 15,28 29-15,0 0 16,28-28-16,-28-1 0,0 1 0,85 140 31</inkml:trace>
  <inkml:trace contextRef="#ctx0" brushRef="#br1" timeOffset="36138.9136">4184 12549 0,'0'57'15,"-28"-57"-15,-29 28 0,1-28 16,27 0-16,-112 28 15,113 0-15,-29-28 0,-56 29 16,-57 27 0,57-28-1,57-28 1,112 0 15,-56-28-31,29 28 0,27-28 16,-28 28-16,1-28 0,27 28 0,1-29 15,-29 29-15,29 0 0,-1 0 0,1 0 16,-1 0-16,1 0 0,-1 0 16,-27 0-16,27 0 0,-28 29 0,29-29 0,-29 28 15,0-28-15,1 28 0,-29 0 16,28 1-16,-28-1 0,0 0 0,0 0 16,0 1-16,0-1 0,-57 0 15,57 1-15,-28-29 0,28 28 0,-56-28 16,27 0-16,-27 28 0,28-28 0,-1 0 15,-27 0-15,27-56 0,1 56 0,0-29 16,0 29-16,-1-28 0,1 28 0,0-57 16,0 29-16,-1 28 0,29-28 0,-28 0 15,28-1-15,0 1 0,0 0 16,0 0-16</inkml:trace>
  <inkml:trace contextRef="#ctx0" brushRef="#br1" timeOffset="36443.3902">4240 13086 0,'0'0'16,"0"28"-16,0 1 0,-28-29 15,-28 0 1,-57 28-16,56-28 15,0 56-15,29-56 16,28 29-16,-28-29 0,28 84 16,0-55-1,0 27-15,0-28 16,56-28-16,-27 29 0,-29-1 16,113 0-16,-85-28 15,0 0-15,29 29 16,-29-29-16,57 0 15,-57 0-15</inkml:trace>
  <inkml:trace contextRef="#ctx0" brushRef="#br1" timeOffset="36849.0601">4580 13991 0,'0'0'16,"0"28"-16,0-85 15,0 29 1,-29-29 0,-84 1-1,-28 28 1,28 28-1,85 0-15,-29 28 0,29-28 16,28 28-16,-85 85 16,85-28-1,-28 0 1,28 28 0,56-57-1,1 1 16,-1-57-15,-27 0 0</inkml:trace>
  <inkml:trace contextRef="#ctx0" brushRef="#br1" timeOffset="37025.0255">4184 13680 0,'0'56'16,"28"29"-1,29 28 1,-29-56-16,28 112 16,-27-112-1</inkml:trace>
  <inkml:trace contextRef="#ctx0" brushRef="#br1" timeOffset="37438.973">4580 14443 0,'0'0'16,"0"28"-16,0 0 15,-57-28-15,29 29 0,-85-29 16,84 28 0,-84-28-16,57 0 15,-1 0-15,-27 28 16,55-28-1,86 0 17,-1 0-32,-27 0 15,55 0-15,-27 0 16,56 0 0,-56 0-16,84 141 31,-141-112-31,0-1 15,0 28-15,-28-27 0,-114 84 16,142-85 0,-56-28-16,27 0 0,-112 0 15,28-85 17,85 57-32,0 0 15,-1-57-15,1 85 0,28-28 16,0-1-16,57 1 15</inkml:trace>
  <inkml:trace contextRef="#ctx0" brushRef="#br1" timeOffset="37901.1316">4834 15347 0,'0'0'0,"28"28"0,-28-56 47,0-28-31,-28 56-16,28-29 0,-56 29 15,56-28-15,-29 28 0,1-28 0,0 0 16,-1 28-16,1 0 0,0 0 0,0-29 16,-1 29-16,1 0 0,0 0 0,0 0 15,-1 0-15,1 0 0,0 0 16,-1 29-16,1-29 16,0 28-16,0-28 15,28 28-15,-29 0 16,29 1-16,0-1 15,0 0-15,0 0 0,0 1 16,0-1-16,0 0 16,0 0-16,0 1 0,0-1 15,29-28-15,-29 28 0,28-28 16,0 0 0,0 0-16</inkml:trace>
  <inkml:trace contextRef="#ctx0" brushRef="#br1" timeOffset="38063.4385">4410 14980 0,'57'141'15,"-57"-84"-15,28-29 0,-28 0 16,0 29-16,28-29 0,-28 0 0,28 0 15,-28 1-15</inkml:trace>
  <inkml:trace contextRef="#ctx0" brushRef="#br1" timeOffset="38828.9934">2573 8903 0,'0'0'0,"-29"0"0,1 0 16,0 0 0,-1 28-16,-84 57 15,57-28 1,56 27-1,0-55 1,0 27-16,0-28 16,28 29-16,29 28 15,-29-57 1,28 29-16,-27-57 16,-29 28-16,28-28 0,57 28 15,0-28 1,-57 0-1,0 0 1</inkml:trace>
  <inkml:trace contextRef="#ctx0" brushRef="#br1" timeOffset="39296.3738">2855 10118 0,'0'0'0,"0"-28"16,0-28-16,-56-58 15,56 86 1,-29 0-16,-84-85 15,85 113-15,0-28 16,0 28-16,-1 56 16,29 1-1,0 56 1,0 28 0,0-28-1,0-56 1,-56-1-1,27-56 1,1 0-16,0-85 16,0 57-16,-1-57 15,1-28 1,28 57 0</inkml:trace>
  <inkml:trace contextRef="#ctx0" brushRef="#br1" timeOffset="39694.7722">2742 10401 0,'0'28'0,"0"0"0,0 1 16,-28-1-1,-29-28-15,-27 28 16,55 1-16,1-29 0,-29 0 16,29 0-16,-28 0 15,27 0-15,1-29 16,28 1 0,57 28-1,-57-28 1,28 28-16,0 0 15,29 0-15,-29 0 0,0 0 16,1 0-16,-1 0 0,0 0 0,0 0 16,1 28-16,-1-28 0,-28 57 15,0-29-15,28 0 0,-28 0 0,0 29 16,0-29-16,0 0 0,0 29 0,0-29 16,-56 29-16,56-29 0,0 29 15,-29-29-15,29 28 0,-28-27 0,28-1 16,-28 0-16,28 0 0,-28-28 0,28 29 15</inkml:trace>
  <inkml:trace contextRef="#ctx0" brushRef="#br1" timeOffset="39876.9747">2573 11023 0,'0'-57'16,"0"29"-1,-57-29-15,29-84 16,-1 0 0,1 84-1,28 29 1</inkml:trace>
  <inkml:trace contextRef="#ctx0" brushRef="#br1" timeOffset="40414.4029">2742 11136 0,'28'0'16,"-28"28"-16,-56 0 15,28-28 1,-85 29-1,28-29 1,56 0-16,-27 0 16,28 0-16,56 0 47,28 0-47,-27 0 15,-1 0-15,0 0 0,1 0 16,-1 0-16,0 0 0,0 0 15,1 0-15,-1 0 0,0 0 0,0 28 16,1-28-16,-1 56 0,0-27 16,-28-1-16,0 0 0,0 0 0,0 1 15,0-1-15,0 0 0,-28-28 0,28 29 16,-57-29-16,57 28 0,-28-28 0,-28 28 16,27-28-16,1 0 0,0 0 15,0 0-15,-1 0 0,29-56 16,-28 56-16,0 0 15,28-29-15,-29 29 0,1 0 16,28 29 0,0 27-1,0-28-15,0 1 0,0-1 16,0 0-16,0 0 0,28 1 0,-28 27 16,0-28-16,29 1 0,-29-1 0,28 0 15,-28 0-15,0 1 0,0-1 0</inkml:trace>
  <inkml:trace contextRef="#ctx0" brushRef="#br1" timeOffset="41038.4176">2997 13086 0,'0'0'16,"0"-141"0,0 28-1,-85 28 1,56 57-16,-84-29 16,85 29-16,0 28 0,0 0 0,-114 56 31,86 29-16,56 0 1,0-57-16,0 57 16,0-57-16,28 1 15,29 27 1,-1 1 0,-28-57-16,29 28 15,-29-28-15,0 28 0,114 85 31,-57-28-15,-85 0 0,0-29-16,-85 29 31,85-57-31,-57-28 0,57 29 0,-141-1 31,113-28-31,-29-57 16,29 57-16,0-56 0,-29-114 31,57 29-15,57 28-1,-1 85 1,29 28 0,0 0-1</inkml:trace>
  <inkml:trace contextRef="#ctx0" brushRef="#br1" timeOffset="41503.1766">2997 13651 0,'0'29'16,"0"-1"-1,-57-28-15,29 28 0,-1-28 16,1 28-16,0-28 0,-29 0 0,29 0 16,0 0-16,28 29 0,-28-29 0,-1 0 15,1 0-15,28-57 32,28 57-32,-28-28 15,57 28-15,-29 0 16,0 0-16,1 0 0,-1 0 15,0 0-15,0 0 16,1 0-16,-29 28 0,28-28 0,-28 28 16,0 29-16,0-29 0,0 0 15,0 1-15,-28-1 0,28 0 0,0 1 16,-29-1-16,29 0 0,0 0 0,-28 1 16,28-1-16,0 0 0,0 0 15,0 1-15,28-1 16,1-28-1,-29 28-15,85-28 16,-57 0-16,0 0 0,0 0 0,1 0 16,-1 0-16,0 0 15,0 0-15,-28-28 16</inkml:trace>
  <inkml:trace contextRef="#ctx0" brushRef="#br1" timeOffset="41863.3773">3166 14725 0,'28'0'0,"-56"0"0,85-28 15,-57-28 1,0 27-16,-85-55 16,-28 27 15,0 57-31,28 28 16,28 57-1,57 28 1,0-28-1,29 0 17,27-29-32</inkml:trace>
  <inkml:trace contextRef="#ctx0" brushRef="#br1" timeOffset="42210.5103">3308 15036 0,'0'29'15,"0"-58"-15,-29 58 0,-27-29 16,-1 28-16,29-28 0,-170 0 16,85 0-1,56 0 1,86-28 15,27 28-31,29-29 16,-57 29-16,1 0 15,55 0-15,114 0 16,-85 29 0,-113 84-1,-113 0 1,0-29 0,85-55-16,-85 55 15,85-55-15,-1-1 16,1 0-16,0 1 15</inkml:trace>
  <inkml:trace contextRef="#ctx0" brushRef="#br1" timeOffset="42379.3424">2997 15488 0,'0'-56'0,"0"28"16,0-1-1,0-27-15,-29-142 16,29 170 0,-28 0-1</inkml:trace>
  <inkml:trace contextRef="#ctx0" brushRef="#br1" timeOffset="42599.4419">3223 15460 0,'28'57'16,"-28"-29"-16,28-28 16,57 198-1,-57-170-15,1 85 16,-1-85-1,-28 1-15,85 56 16,-29-57 0</inkml:trace>
  <inkml:trace contextRef="#ctx0" brushRef="#br1" timeOffset="42786.0856">3449 15715 0,'-85'0'0,"29"28"16,27-28-16,-112 85 16,28-57-1,-113 57-15,197-57 16,-55-28 0,55 0-1</inkml:trace>
  <inkml:trace contextRef="#ctx0" brushRef="#br1" timeOffset="44263.5124">1724 11729 0,'-56'57'15,"-1"-57"1,29 28-16,-28-28 0,27 0 16,-27 28-16,-1-28 0,29 0 0,0 0 15,-1 0-15,1 0 0,0 0 0,0 0 16,-1 0-16,29-56 15,29 56 1,-29-28-16,56 28 16,1 0-16,-29 0 0,0 0 15,0 0-15,1 0 0,27 0 0,-27 0 16,27 28-16,-28-28 0,1 0 0,-1 56 16,0-56-16,0 29 0,-28-1 15,0 0-15,0 0 0,0 1 0,0-1 0,-56 29 16,56-1-16,-57-28 0,1 29 15,-1-1-15,29 1 0,-29-1 0,29 29 16,-28-28-16,27-1 0,-27 1 0,28-1 16,-1-27-16,1 27 0,0-28 0,28 1 15,-28-1-15,28 0 0,-29-28 0,29 28 16</inkml:trace>
  <inkml:trace contextRef="#ctx0" brushRef="#br1" timeOffset="44427.3094">1272 12775 0,'57'-85'16,"-114"170"-16,142-198 0,-85 57 0,0 27 15,0 1-15,-113-113 16,85 84 0,-1 57-1</inkml:trace>
  <inkml:trace contextRef="#ctx0" brushRef="#br1" timeOffset="44768.306">1668 13171 0,'56'0'0,"-56"-28"16,29-1-16,-29-27 16,0 28-1,-57-29-15,1 29 16,-1 28-16,-84-29 31,84 29-31,1 85 16,56-28-1,-29-29-15,29 29 16,0-29 0,0 0-16,113 57 15,-113-57 1,29 0-16,-1 1 16</inkml:trace>
  <inkml:trace contextRef="#ctx0" brushRef="#br1" timeOffset="45160.2054">1922 13651 0,'29'29'0,"-29"-1"16,-227 0-1,1 29 1,57-57-1,84 0 1,85-29 15,28 29-31,29-28 16,-29 28-16,57 0 16,-57 0-16,29 0 15,-1 0-15,85 57 16,-56 27-1,-85 86 1,-113 28 0,0 0-1,85-142-15,-85 170 16,84-169 0,1-29-16,0 0 15</inkml:trace>
  <inkml:trace contextRef="#ctx0" brushRef="#br1" timeOffset="45310.7168">1498 14273 0,'0'-113'0,"0"85"0,-56-57 31,27 57-31</inkml:trace>
  <inkml:trace contextRef="#ctx0" brushRef="#br1" timeOffset="45540.3829">2262 13991 0,'0'0'0,"-29"-29"0,-56 1 16,57 0-16,-28-1 15,27 1-15,1 28 16</inkml:trace>
  <inkml:trace contextRef="#ctx0" brushRef="#br1" timeOffset="268644.7857">11788 5681 0,'0'-28'31,"-28"28"-31,0 0 0,0 0 16,-1 0-16,1 0 0,0 0 16,-1 0-16,1 0 0,0 0 15,0 0-15,-1 0 16,1 0-16,56 0 47,1 0-32,-1 0-15,0 0 16,-28 28-16,28-28 16,-28 28-16,0 0 0,0 1 15,0-1-15,0 0 0,0 0 16,0 1-16,0-1 0,0 0 16,0 1-16,0-1 15,0 0 1,29-28-1,-29 28-15,28-28 16,0 0-16,1 0 16,-1 0-16,0 0 15,0 0-15,-28-28 16,29 28-16,-58 0 47,-27 0-47,28 0 15,-1 0-15,1 0 16,0 0-16,-1 0 16,1 0-16,0 0 0,0 0 15</inkml:trace>
  <inkml:trace contextRef="#ctx0" brushRef="#br1" timeOffset="269167.8327">12043 6048 0,'-29'0'16,"1"0"-1,28-28 1,-28 0-1,28 0 1,0-1-16,0 1 0,0 0 0,0-1 16,0 1-16,0 0 0,0 0 0,0-1 15,0 1-15,0 0 16,0 0-16,28 28 16,0 0-1,1 0 1,-1 0-16,-28 28 15,28 0-15,-28 0 16,0 1-16,29-1 0,-29 0 0,0 0 16,0 1-16,0-1 0,0 0 0,28 1 15,-28-1-15,0 0 0,28 29 0,-28-29 16,0 0-16,0 0 0,28 1 16,-28-1-16,29-28 15,-1 0-15</inkml:trace>
  <inkml:trace contextRef="#ctx0" brushRef="#br1" timeOffset="269783.8832">12410 5342 0,'0'28'0,"0"0"16,0 0-16,0 29 15,0-29-15,0 1 0,0-1 0,0 113 31,0-28-15,0-85-16,29 170 31,-29-169-15,28-1-16,-28-56 31,0-29-15,0 29-16,0 0 15,0-1-15,0 1 0,0 0 16,0-1-16,-57 29 0,57-28 16,-28 28-16,28-28 0,-28 28 0,-1 0 15,1-28-15,0 28 0,0 0 16,-1 0-16,1 0 0,0 0 16,28 56-16,-28-28 15,28 1 1,0-1-16,0 0 15,56-28-15,-56 29 0,57-1 16,-57 0-16,28-28 0,0 28 0,0-28 16,1 29-16,-1-29 0,0 0 0,-28 28 15,29-28-15,-1 0 0,0 28 0,0-28 16,1 0 0,-1 0-1</inkml:trace>
  <inkml:trace contextRef="#ctx0" brushRef="#br1" timeOffset="270211.7619">12608 5935 0,'28'0'0,"1"0"15,-1 0 1,0 0 0,0 0-1,1-56 1,-29 27 0,0 1-1,-29 28 1,1 0-1,0 57 1,0-29-16,-1 29 16,29-29-16,0 0 0,-28 113 31,28-112-31,28 27 16,29-28-16,-29-28 15,29 29 1,-1-29-1,1-29 1,-57 1-16,28 28 0</inkml:trace>
  <inkml:trace contextRef="#ctx0" brushRef="#br1" timeOffset="270503.6677">13117 5794 0,'0'-28'0,"0"84"32,-28-28-32,-1 29 15,29-29-15,-56 1 0,56-1 0,-28 0 16,-1 0-16,29 1 0,-28-1 0,28 0 15,-28-28-15,28 28 0,0 1 0,-28-29 16,28 28-16,0 0 16</inkml:trace>
  <inkml:trace contextRef="#ctx0" brushRef="#br1" timeOffset="270743.0908">12863 5822 0,'56'0'16,"-56"28"-1,28-28-15,-28 29 0,29-1 0,-1 29 16,-28-29-16,28 0 0,0 0 0,1 29 16,-1-1-16,0-27 0,-28-1 0,29 28 15,-1-27-15,0 27 0,0-28 0</inkml:trace>
  <inkml:trace contextRef="#ctx0" brushRef="#br2" timeOffset="368337.5339">24368 3307 0,'57'0'15,"-29"0"-15,0-29 0,1 29 16,-29-28-16,0 0 16,-29 28-16,-56 0 15,29-28-15,-29 28 0,0 0 0,-28 0 16,0 0-16,-28 0 0,-1 56 16,1-56-16,-29 28 0,1-28 0,-1 29 15,29-29-15,-29 28 0,1-28 0,27 28 16,1-28-16,28 28 0,-28-28 0,27 29 15,1-29-15,-28 28 0,56-28 0,-28 0 16,0 0-16,28 0 0,-28 0 0,28 0 16,-28 0-16,29 28 0,-1-28 0,0 0 15,0 0-15,0 0 0,29 29 16,-29-29-16,28 0 0,1 0 0,-1 0 0,29 0 16,-28 28-16,27-28 0,1 0 0,0 0 15,-1 0-15,1 0 0,0-57 16,0 57-16,28-28 15,-29 28-15,29-28 0,0-1 16,0 1-16,57 28 0,-57-28 16,28 0-16,29-1 0,-57 1 15,56 28-15,-27-28 0,-1 28 0,0-28 16,0-1-16,29 29 0,-29-28 0,0 28 16,1-28-16,-1 28 0,0 0 0,0-28 15,-84 28 16,56 28-31,-85 28 16,29-27-16,-1-1 0,1 0 0,27 0 0,-27 1 16,-1-1-16,29 0 0,0 0 0,-1 1 15,1-29-15,0 28 0,0-28 0,-1 0 16,29 28-16,-28 1 0,28-1 16,0 0-16,0 0 0,0 1 15,57-1-15,-29 0 0,-28 0 16,56-28-16,-56 29 0,29-29 0,-1 28 15,0-28-15,0 28 0,1-28 16,-1 0-16,-28 28 0</inkml:trace>
  <inkml:trace contextRef="#ctx0" brushRef="#br2" timeOffset="369565.5692">8057 3476 0,'0'0'16,"-29"0"-1,86 29 16,0-1-15,56 28 0,-85-56-16,170 57 15,-29-1 1,1-56 0,-57 29-16,-28-29 0,56 0 15,-56 0-15,198-57 16,-198 29-16,-1 28 0,114-28 15,170-29 1,-86 1 0,-55-1-1,-114 57 1,-57 0-16,29 0 16,-57 0-16,1 0 0,84 0 31,-85 0-16,0 0 1,-84 28 15,27 1-15,1-1-16,0 0 16,0-28-16,28 28 0,-29-28 0,1 29 15,0-29-15,0 0 0,28 28 0,-29-28 16,1 0-16,28 28 0,-28-28 15,84 0 1,-56-28 0,57 28-16,-1-57 0,-27 57 15,-29-28-15,28 28 0,0-28 0,0 0 16,1-1-16,-29 1 16,0 0-16,0-1 0,0 1 15,-29 0-15,29 0 0,-56-1 16,56-27-16,-57 28 0,29-1 0,0 1 15,0-28-15,-1 27 0</inkml:trace>
  <inkml:trace contextRef="#ctx0" brushRef="#br2" timeOffset="370634.2884">13258 2402 0,'-28'0'15,"28"57"1,0-29-16,-28 0 16,28 1-16,0-1 0,0 0 0,-28 29 15,28-29-15,0 28 0,0-27 0,0 27 16,0 1-16,0-1 0,0 1 0,0-29 15,0 29-15,28-1 0,-28-28 0,0 1 16,56 27-16,-56-28 0,29 1 0,-29-1 16,28 0-16,0 0 0,0 1 0,1-1 15,-1-28-15,0 0 0,0 0 16,1 0-16,-1 0 0,0 0 16,1 0-16,-1 0 0,0-28 15,0 28-15,1-29 0,-29-27 0,28 28 0,0-1 16,0-27-16,-28-1 0,29 1 15,-29-1-15,28 1 0,-28-1 0,0 1 16,28-1-16,-28 29 0,0-29 0,0 1 16,0-1-16,0 29 0,0 0 0,0 0 15,0-1-15,0 1 0,0 0 0,0-1 16</inkml:trace>
  <inkml:trace contextRef="#ctx0" brushRef="#br2" timeOffset="371221.9118">14219 2600 0,'0'57'16,"0"-1"-1,0 57-15,0 29 16,0-1 0,0-113-1,0 85-15,0-85 16,0 1-16,29 27 16,-1-56-1,0-28-15,-28-29 16,85-197-1,-85 113 1,28 112-16,-28-112 16,0 113-1,0 0-15,0-29 16,0 114 15,0-1-31,29 114 16,-1-114-1,57 86-15,-85-86 16,28-28-16,29 57 0,27 28 16,1-56-1,0-57 1,-29-142 0,1-27 15,-57 28-31,0 84 15,28-56-15,-28 85 16,0-1-16,0 1 0</inkml:trace>
  <inkml:trace contextRef="#ctx0" brushRef="#br2" timeOffset="371493.3533">15209 2657 0,'0'28'16,"0"0"-1,0 0-15,0 1 0,0 27 16,0 57-16,28-84 15,0 112-15,1 0 16,-1-56 0,-28-57-1,28 29-15,1-57 16</inkml:trace>
  <inkml:trace contextRef="#ctx0" brushRef="#br2" timeOffset="371910.4729">15605 2713 0,'28'-56'0,"0"56"0,-28-29 15,28 29-15,57-28 16,0 28 15,-28 28-31,56 114 16,-113-114-1,28 85-15,-28 0 16,0-56-16,-28 56 16,28-85-1,-29 0-15,29 0 0,-141 57 16,28-57-1,85-28-15,-29-28 16,1-85 0,27 57-1,29-1-15,-28 29 0,28-142 16,28 57 0,29 57-1</inkml:trace>
  <inkml:trace contextRef="#ctx0" brushRef="#br2" timeOffset="372401.6439">16311 2713 0,'0'28'0,"0"1"16,29-29-16,-29 56 0,0-28 15,0 29-15,0-29 0,0 1 0,0 27 16,0-28-16,0 29 0,0-1 0,0-27 16,28 27-16,-28 1 0,0-29 0,0 0 15,0 0-15,28 1 0,-28-1 0,28-28 32,-28-28-32,0-29 0,0 29 15,0-29-15,0 1 0,0-1 0,0 29 16,0-28-16,0-1 0,0 1 0,0 27 15,0-27-15,0 27 0,0 1 16,0 0-16,0 0 0,0-1 0,0 1 0,0 85 31,29-57-15,-29 56-16,56-28 0,-56 29 0,29-29 16,-1 29-16,0-1 0,29 1 0,-29-1 15,0-27-15,0 27 0,1 1 0,-1-29 16,0 0-16,1 0 0,-29 1 0,28-29 15,0 28-15,0-28 0,1 0 16,-29-57-16,28 57 0,-28-56 16,28-1-16,-28 29 0,28 0 0,-28 0 15,0-29-15,29 29 0,-29-29 0,0 29 16,28 0-16,-28-29 0,0 29 16,28 0-16,-28-1 0,28 1 15</inkml:trace>
  <inkml:trace contextRef="#ctx0" brushRef="#br2" timeOffset="372705.2628">16396 1526 0,'0'0'0,"-28"57"0,-29 56 16,-27-57-1,55-28-15,1-28 0,-85 57 16,-28 28-1</inkml:trace>
  <inkml:trace contextRef="#ctx0" brushRef="#br2" timeOffset="373494.2451">13795 932 0,'-28'0'0,"56"0"0,-84 0 16,112 0 15,-27 0-31,-1 29 16,0-29-16,29 56 0,-29-27 0,29-1 15,-1 0-15,1 29 0,-1-1 0,1 1 16,28-1-16,-29 29 0,29-28 0,-29 27 16,29 1-16,0 0 0,0 0 15,0 28-15,-1 0 0,1 0 0,0 0 0,0 0 16,0 0-16,0-28 0,-1 28 0,1-28 16,0-1-16,0 1 0,-29 0 15,29 0-15,0 0 0,-29-29 0,29 1 16,-28-1-16,-1 1 0,1-29 0,-1 29 15,1-29-15,-29 0 0,29-28 0,-29 28 16,0 1-16,1-1 0,-1 0 0,0 0 16,0-28-16,1 29 0,-1-29 0,0 0 15,0 0-15,1 0 0</inkml:trace>
  <inkml:trace contextRef="#ctx0" brushRef="#br2" timeOffset="374286.3903">16227 1526 0,'28'0'16,"0"0"0,-28 28-1,0 1 1,-28 27-16,-113 85 15,-57 114 1,-29 27 0,-27 58-1,169-284 1,-141 199-16,141-171 0,-141 142 16,28-56-1,57-57 1,-170 170-1,254-227-15,29-28 16,-57 29-16,1 28 16,-1-57-1,56 0 1,1 1 0,0-1 30</inkml:trace>
  <inkml:trace contextRef="#ctx0" brushRef="#br2" timeOffset="390769.4581">14644 12747 0,'28'0'16,"-28"-28"0,28 28-1,0 0-15,1-29 16,-1 29-16,0 0 0,0 0 15,1 0-15,-1 0 0,0 0 0,0 0 16,1 0-16,-1 29 0,0-29 16,1 56-1,-29-28-15,28 1 0,-28-1 0,0 28 16,28-27-16,-28-1 0,0 0 16,0 1-16,0-1 0,0 0 0,0 0 15,0 1-15,0-1 16,0 0-16,-28 0 0,28 1 15,-57-29-15,57 28 0,-28-28 16,0 28-16,-1-28 0,-27 28 0,28-28 16,-1 29-16,-27-29 0,28 28 0,-1-28 15,-27 0-15,28 28 0,-29-28 0,29 0 16,-29 28-16,1-28 0,27 0 0,-27 29 16,28-29-16,-29 0 0,29 0 0,-1 28 15,-27-28-15,28 0 0,-1 0 0,1 0 16,0 0-16,0 0 0,-29 0 15,29-28-15,0 28 0,-1 0 0,1-57 16,0 29-16,-1 28 0,1-28 16,28-1-16,-28 29 0,28-28 0,0 0 15,0 0-15,0-1 0,0 1 0,0 0 16,0 0-16,0-1 0,0 1 0,0 0 16,0-29-16,0 29 0,28 0 0,-28-1 15,0 1-15,28 0 0,-28 0 0,0-1 16,0 1-16,57 0 0,-57 0 0,28-1 15,1 29-15,-1-28 0,0 0 16,0 28-16,29-28 0,-29 28 16,0 0-16,1 0 0,27-29 0,-28 29 15,29 0-15,-29 0 0,29 0 0,-29 0 16,29 0-16,-29 0 0,28 0 0,-27 29 16,-1-29-16,0 0 0</inkml:trace>
  <inkml:trace contextRef="#ctx0" brushRef="#br2" timeOffset="392269.3732">15039 12916 0,'29'0'15,"-29"29"-15,28-29 0,28 0 31,1 0-15,28-57 0,0 1-1,-1-29 1,1 0 0,0 29-1,-29-57 1,-27 28-1,-1 0 1,0 0 0,1 0-1,-29 57-15,28-85 16,-28 56 0,0 1-16,0 28 15,0-114 1,-28 29-1,-29 29 1,0 27 0,29 0-1,28 29-15,-28 0 16,28 0-16,-28 28 0,28-29 16,-29 29-16,1-56 15,0 56-15,0-28 16,-1-1-1,1 29-15,0-28 16,0 28 0,-57-56-1,85 27-15,-29 29 0,29-28 16,-56 0 0,-1 0-1,29-1 1,-57 1-1,57 28 1,28-28-16,-28 28 16,-1-29-1,58 29 63,-1 0-62,0 0-16,1 0 16,-1 0-1,0 0-15,0 0 16,1 0 0,-1 0-16,0 0 31,-28-28-16,-28 28 32,-29 0-31,29-28 0,0 28-16,0-28 15,-1 28-15,29-29 0,-28 29 0,0 0 16,-1 0-16,1-28 15,0 28-15,0 0 16,-1 0-16,1 0 16,0 0-1,0 0 17,28 28-1,0 1-16,0-1-15,0 0 16,0 0 0,0 1-1,0-1 1,0 0-16,0 1 0,0-1 16,0 0-1,0 0 1</inkml:trace>
  <inkml:trace contextRef="#ctx0" brushRef="#br2" timeOffset="397505.0447">11873 12549 0,'-28'0'31,"28"28"-15,-28-28-16,28 29 0,-29-29 15,1 28-15,0 0 0,0 0 16,-1 1-16,1-1 0,-29 0 0,29 29 16,0-29-16,-29 0 0,29 29 0,-28-29 15,27 29-15,-27-29 0,27 0 0,-27 29 16,28-29-16,-1 0 0,1 0 0,-28 1 15,27 27-15,29-28 0,-28-28 0,0 29 16,28-1-16,-28-28 0,28-28 31,28-29-15,-28 29-16</inkml:trace>
  <inkml:trace contextRef="#ctx0" brushRef="#br2" timeOffset="397806.603">11138 12577 0,'0'0'16,"0"-28"-16,28 28 31,1 0-31,-1 85 16,113 84-1,1 29 1,-29-28 0,-85-114-16,57 57 15,-57-56-15,0-29 0,1 0 16,-29 1-16</inkml:trace>
  <inkml:trace contextRef="#ctx0" brushRef="#br2" timeOffset="398660.4868">9244 12719 0,'-28'0'16,"-29"28"-16,-56 113 15,-28-28 1,-1 29-1,29 27 17,57-112-32,28-29 0,-85 57 31,84-57-15,1-28-1,28-57-15,0 29 0</inkml:trace>
  <inkml:trace contextRef="#ctx0" brushRef="#br2" timeOffset="398958.0519">8622 12577 0,'-28'0'0,"28"29"31,56 27-31,-56-28 0,29 1 16,-29 27 0,84 29-1,-55-29-15,84 86 16,0-1-1,-85-113-15,57 57 16,-57-57-16,57 57 0,-85-57 0</inkml:trace>
  <inkml:trace contextRef="#ctx0" brushRef="#br2" timeOffset="399722.4642">7067 12775 0,'29'0'16,"-58"0"-16,86 0 0,-1-28 15,-27 28 1,-29 28 0,-57-28-16,-84 85 31,56 0-31,-85 56 31,57-56-15,28-29-16,57-27 0,0-29 0,28 28 0,-57 0 15</inkml:trace>
  <inkml:trace contextRef="#ctx0" brushRef="#br2" timeOffset="399970.4776">6587 12549 0,'0'28'16,"0"1"-16,28-29 0,-28 56 15,28-28-15,-28 1 0,57-1 0,-29 0 16,0 29-16,1-1 0,-1 1 0,0-29 15,0 29-15,29-1 0,-29-28 0,29 29 16,-29-1-16,29 1 0,-29-1 0,28-27 16,1 27-16</inkml:trace>
  <inkml:trace contextRef="#ctx0" brushRef="#br2" timeOffset="401734.4248">14502 13849 0,'57'0'0,"-29"0"16,0-28-16,1 28 15,-1 0-15,0 0 0,0 0 16,1 0-16,-1 0 0,0 0 15,0 0-15,1 0 16,-1 0-16,0 28 0,0-28 16,1 0-16,-1 28 15,0 29-15,1-29 0,-1 1 16,-28-1-16,28-28 0,0 28 0,-28 0 16,29 1-16,-29-1 15,0 0-15,28 0 0,-28 1 0,0-1 16,0 0-16,0 0 0,0 1 15,0-1-15,0 0 0,0 0 16,-57 1-16,57-1 0,-28 0 0,28 1 16,-28-29-16,28 28 0,-57 0 0,29 0 15,0-28-15,-1 29 0,1-29 16,0 28-16,0-28 0,-1 28 16,1-28-16,0 28 0,0-28 0,-1 0 15,1 0-15,0 0 0,0 0 0,-1 0 16,1 0-16,0 0 0,-29 0 0,29 0 15,0 0-15,-1 0 0,1-28 0,0 28 16,0 0-16,-29-28 0,29 28 0,-1-28 16,1-1-16,0 1 0,0 28 15,28-28-15,-29 0 0,1-1 0,0 1 16,28 0-16,-28-1 0,-1 29 16,29-28-16,0 0 0,-28 28 0,28-28 15,0-1-15,0 1 16,-28 0-16,28 0 0,0-1 15,0 1-15,0 0 0,0 0 16,0-1-16,0 1 16,0 0-16,0 0 0,0-1 15,28 1-15,-28 0 0,28 28 16,-28-29-16,29 1 0,-1 0 16,0 28-16,0-28 0,1 28 0,-29-29 15,28 29-15,0 0 0,0-28 0,1 28 16,-1-28-16,29 28 0,-29 0 0,0 0 15,29-28-15,-29 28 0,0 0 16,29 0-16,-29 0 0,0 0 0,1 0 16,-1 0-16,0 0 0,0 0 0,1 0 15,27 0-15</inkml:trace>
  <inkml:trace contextRef="#ctx0" brushRef="#br2" timeOffset="403194.5414">15237 14245 0,'57'0'16,"-29"0"-16,0-28 15,57-1 1,28-27 0,0-29-1,0 0 1,-56 57-16,28-29 15,-57 29-15,57-57 16,0 29 0,-57 56-16,57-57 15,-57 29-15,0 28 0,29-28 32,-29 0-32,0-1 0,57-27 15,-85 27-15,28 29 0,-28-28 16,29 0-1,-1-57 1,-28 57-16,0 0 16,0-29-1,0 29-15,-28 0 16,-1-1-16,29 1 16,-28 28-16,28-56 15,-28 27-15,28 1 16,-29 0-16,-27-29 15,-1 1 1,1-29 0,-29 0 15,29 57-15,-1-29-1,29 57 1,-29-56-1,29 56-15,0 0 0,-1-28 16,-27-1 0,-1-27-1,-28 27 1,57 29 0,28-28-16,-56 28 15,27-28-15,1 28 16,0 0-1,-29-28 1,1 28 0,-1 0-1,29-29 1,-29 29 0,1-28-1,28 28 1,-1 0-1,1 0 1,0 0 0,0 0-1,28-28 32,0 0-31,28 28-1,0 0 1,0 0-16,1-29 16,-1 29-1,0 0-15,0 0 16,1 0 0,-86 0 62,29 0-78,0 0 15,-1 0-15,1 0 0,0 0 16,0 0-16,-1 0 16,1 0-16,0 0 15,-1 0 1,1 0 15,0 0-15,28 29-1,0-1 1,0 0 0,0 0-16,0 1 15,0-1-15,0 0 0,28 0 16,-28 1-1,28-1-15</inkml:trace>
  <inkml:trace contextRef="#ctx0" brushRef="#br2" timeOffset="407569.1784">11986 13736 0,'28'0'0,"1"-28"16,-29 0-1,-29 28 32,-27 28-47,-1-28 16,29 28-16,-28 0 0,27 29 0,1-29 15,-28 0-15,27 1 0,-27-1 0,27 29 16,1-29-16,0 0 0,-29 29 0,29-29 16,0 0-16,0 0 0,-1 1 0,1-1 15,0 0-15,-1-28 0,29 28 0,-28-28 16,0 29-16,0-29 0,-1 0 16,29 28-16,0-85 31,29 29-16,-29 0-15,56 28 0</inkml:trace>
  <inkml:trace contextRef="#ctx0" brushRef="#br2" timeOffset="407838.7923">11421 13567 0,'0'0'16,"28"56"0,57 85-1,28 57 1,-85-169-16,85 140 15,-84-141-15,-1 29 0,57-1 16,-57-27-16,0-1 0</inkml:trace>
  <inkml:trace contextRef="#ctx0" brushRef="#br2" timeOffset="409532.4194">9046 13651 0,'0'29'63,"-28"-1"-63,28 0 0,-57 0 15,29 1-15,0-1 0,0 0 0,-29 0 16,29 29-16,-1-29 0,1 1 0,-28-1 15,27 28-15,-27-27 0,28 27 0,-1-28 16,-27 29-16,28-29 0,-1 29 0,-27-29 16,27 0-16,1 29 0,0-29 0,0 0 15,-1 1-15,1-29 0,28 28 0,-28-28 16,0 28-16,28-84 31,56 56-31</inkml:trace>
  <inkml:trace contextRef="#ctx0" brushRef="#br2" timeOffset="409869.4795">8424 13595 0,'0'-28'0,"29"28"32,-1 28-32,28 28 15,-27-27-15,-1 27 0,0-28 16,0 29-16,29-1 0,-29 1 0,0-29 15,29 29-15,-29-1 0,29 1 0,-29-1 16,29 1-16,-29-1 0,0-27 0,29-1 16,-29 28-16,0-27 0,-28-1 15,29-28-15,-29 28 0,28-28 0</inkml:trace>
  <inkml:trace contextRef="#ctx0" brushRef="#br2" timeOffset="410561.1594">7039 13934 0,'0'28'31,"-28"-28"-31,28 29 0,-28 27 15,-29-28-15,57 1 0,-28-1 16,-1-28-16,1 28 0,28 0 0,-28 1 16,0-1-16,-1-28 0,1 28 0,0 0 15,0-28-15,-1 29 0,1-1 0,0-28 16,-1 28-16,29 0 0,-28-28 0,0 29 16,0-1-16,28 0 15,-29-28 1,29-28-1</inkml:trace>
  <inkml:trace contextRef="#ctx0" brushRef="#br2" timeOffset="410953.3803">6530 13651 0,'0'29'16,"28"-29"0,-28 28-16,29 0 15,-1 0-15,-28 1 16,57 27-16,-29-28 16,0 29-16,0-29 0,29 1 0,-29 27 15,29-28-15,-29 29 0,29-1 0,-1 1 16,1-29-16,-1 29 0,1-29 0,-1 28 15,1-27-15,56 56 16,-85-57-16,29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08T00:03:30.0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21965 7688 0,'0'-29'16,"-28"29"-16,-29-28 15,29 28-15,0 0 16,0 0-16,-1 0 16,1 57-16,0-57 0,0 28 15,-1 0-15,29 0 0,-28 1 16,28-1-16,0 0 0,-28 0 15,28 1-15,0-1 0,0 0 16,0 1-16,0-1 0,0 0 0,0 0 16,56 1-16,-56-1 15,29-28-15,-29 28 0,28 0 0,0-28 16,0 29-16,29-1 16,-29-28-16,0 0 15,1 0-15,-1 0 0,0-28 16,1 28-16</inkml:trace>
  <inkml:trace contextRef="#ctx0" brushRef="#br0" timeOffset="311.9627">22135 7829 0,'85'-28'15,"-57"28"1,0 0-16,29 84 15,-29-55 1,-28-1 0,0 29-16,0-29 15,-85 85 1,57-85 0,0-28-16,-1 0 15,1 0-15,0 0 0,0-113 16,28 85-1,0-57-15,0 57 16,0-1-16,113-55 16,-113 55-1</inkml:trace>
  <inkml:trace contextRef="#ctx0" brushRef="#br0" timeOffset="658.4242">22418 8281 0,'-29'0'15,"29"-56"1,0-29-16,29-56 16,27-1-1,29 29 16,0 57-15,-29 27 0,-27 29-16,-1 57 15,0-1-15,-28-27 16,0 27-16,0 199 16,0-227-1,28 85-15,-28-85 16,0 0-16,29 1 15</inkml:trace>
  <inkml:trace contextRef="#ctx0" brushRef="#br0" timeOffset="969.2972">23096 7914 0,'57'-29'16,"-57"1"-1,28 0-15,-28 0 16,-57 28 0,29 0-1,0 28 1,28 85-1,0 0 1,0-56-16,85 84 31,-85-113-31,28-28 0,0 0 16,0 28-16,1-28 16</inkml:trace>
  <inkml:trace contextRef="#ctx0" brushRef="#br0" timeOffset="1453.3827">23407 7885 0,'0'-28'0,"28"28"16,1 0-16,-1 57 16,0-1-1,0 1 1,1-1-1,-29 29 1,-85 0 0,0-57 15,57-28-31,-29 0 16,29 0-16,0-28 15,28-85 1,0 56-16,0 29 15,0-28-15,0 27 16,0 1-16,84-29 16,-27 57-1,28 0 1,-29 114 0,1 27 15,-29-85-31,0 114 31,-28-142-31,0 0 0,0 1 0,29-1 16,-1-85 15</inkml:trace>
  <inkml:trace contextRef="#ctx0" brushRef="#br0" timeOffset="1752.8105">23803 7264 0,'0'28'0,"0"28"16,0-27-16,0-1 15,28 0-15,-28 29 0,0-29 0,0 29 16,28-1-16,-28 1 0,0 27 0,0-27 16,0-1-16,0 29 0,29-28 0,-29-1 15,0 29-15,0-28 0,0-1 0,28 1 16,-28-1-16,0-28 0,0 29 0,0-29 16,28 1-16,-28-1 0,28 0 15,1-84 1</inkml:trace>
  <inkml:trace contextRef="#ctx0" brushRef="#br0" timeOffset="1922.2974">24114 7970 0,'-29'0'16,"-27"0"-16,28 0 0,-198 57 31,112-57-31,86 0 16,-28 0-16</inkml:trace>
  <inkml:trace contextRef="#ctx0" brushRef="#br0" timeOffset="5167.3766">27252 7970 0,'0'29'31,"0"27"-15,0-28 0,0 1-16,0-1 0,0 0 0,0 0 15,0 1-15,0-1 0,0 0 0,0 0 16,0 1-16,0-1 0,0 0 15,0 0-15,0 1 16,28-29 0</inkml:trace>
  <inkml:trace contextRef="#ctx0" brushRef="#br0" timeOffset="5558.3662">27789 7970 0,'0'-85'15,"-29"85"1,29-28-16,-56 28 0,28 0 16,-1 0-1,1 0-15,28 85 16,0 0-1,0-57 1,0 0-16,0 1 0,28 55 16,1-55-16,-29-1 15,28 0-15,-28 0 16,28 57 0,-28-57-16,-56-28 15,27 29 1,1-29-1,-28-85 1,56 0 0,0 0-1</inkml:trace>
  <inkml:trace contextRef="#ctx0" brushRef="#br0" timeOffset="6221.2557">28382 7999 0,'-56'0'16,"28"0"-16,-29 0 15,29 0-15,0 0 0,-1 0 16,1 0-16,0 28 16,-1-28-16</inkml:trace>
  <inkml:trace contextRef="#ctx0" brushRef="#br0" timeOffset="6421.3049">28524 8253 0,'0'0'0,"0"28"0,-29-28 31,-27 0-31,-1 28 16,29-28-16,-57 0 15,57 0-15,0 0 16</inkml:trace>
  <inkml:trace contextRef="#ctx0" brushRef="#br0" timeOffset="6788.685">29033 7772 0,'0'29'0,"0"-1"15,0 0 1,-29-28-16,29 57 16,0-29-16,0 0 15,0 85 1,0 29 0,0 27-1,0-84 1,0-28-1,0-29 1</inkml:trace>
  <inkml:trace contextRef="#ctx0" brushRef="#br0" timeOffset="13040.2652">26375 8027 0,'0'28'15,"0"0"-15,0 1 0,0-1 16,-28 0 0,0 29-16,-1-29 15,1-28-15,0 0 16,0 0-1,-1 0-15,1-28 16,0 28-16,28-29 16,-28 29-16,28-28 0,0 0 0,-29 0 15,29-1-15,-28 1 0,28 0 16,0 0-16,0-1 0,0 1 0,0 0 16,0-1-16,0 1 0,57 0 15,-57 0-15,28 28 16,-28-29-16,28 29 0,0 0 15,1 0 1,-1 0-16,0 29 16,-28-1-16,28 0 15,-28 29-15,0-29 0,0 0 16,0 1-16,0-1 0,29 0 16,-29 0-16,0 29 0,0-29 15,0 0-15,0 1 0,0-1 0,0 0 16,0 0-16,0 1 0,0-1 15,0 0 1,28 0 0</inkml:trace>
  <inkml:trace contextRef="#ctx0" brushRef="#br0" timeOffset="13431.4079">27025 7970 0,'0'29'16,"0"-1"-1,-56-28-15,56 28 0,-28 0 0,28 1 16,-29-1-16,1-28 0,0 28 0,0 0 16,28 1-16,-29-1 0,1 0 15,0 0-15,0-28 0,28 29 0,-29-1 16,1-28-16,28 28 0,-28-28 0,28 28 15,-29-28-15,29 29 0,-28-1 16,28 0-16,-28-28 16</inkml:trace>
  <inkml:trace contextRef="#ctx0" brushRef="#br0" timeOffset="13914.2011">26573 7772 0,'0'29'16,"28"27"-1,-28-28-15,29 29 16,-1-29-16,0 85 16,-28-84-16,0-1 0,85 170 31,-85-170-31,28 28 15,-28-27-15,0-1 16</inkml:trace>
  <inkml:trace contextRef="#ctx0" brushRef="#br1" timeOffset="17926.1331">26771 6896 0,'0'-28'15,"-28"0"1,0-1-1,-1 29-15,1 0 16,0 0-16,-1 0 0,1 0 16,0 0-16,28 29 0,-28-29 0,-1 56 15,1-28 1,28 1-16,-28-1 0,28 0 0,0 1 16,0 27-16,0-28 0,0 1 0,0-1 15,0 0-15,0 0 0,28 1 0,-28-1 16,0 0-16,57-28 0,-57 28 0,28-28 15,-28 29-15,28-29 0,0 0 16,1 28-16,-1-28 16,0 0-16,1 0 0,-1 0 0</inkml:trace>
  <inkml:trace contextRef="#ctx0" brushRef="#br1" timeOffset="18283.1122">26912 6953 0,'29'0'16,"-1"0"0,0 28-16,0-28 15,-28 28 1,29 1-16,-1-1 0,-28 0 15,0 0-15,0 1 0,0-1 16,0 0-16,0 0 16,0 1-16,-28 27 15,-1-56-15,1 28 0,-28-28 16,27 0-16,29 29 0,-28-29 16,0 0-16,0 0 0,-1 0 15,29-57-15,-28 57 0,28-28 0,-28 28 16,28-28-16,0-1 0,-28 1 15,28 0-15,0 0 0,0-1 16,0 1-16,0 0 0</inkml:trace>
  <inkml:trace contextRef="#ctx0" brushRef="#br1" timeOffset="18563.683">27139 6585 0,'0'29'16,"0"-1"0,0 28-16,0-27 0,0-1 0,0 0 15,0 0-15,0 29 0,0-29 16,0 29-16,0-1 0,0-27 0,0 27 15,0-28-15,0 29 0,0-29 0,0 0 16,28 1-16,-28-1 0,0 0 0,0 0 16,28-28-16,-28 29 0,28-29 0,-28 28 15,29 0-15</inkml:trace>
  <inkml:trace contextRef="#ctx0" brushRef="#br1" timeOffset="18900.7925">27365 6981 0,'0'57'16,"0"-29"-1,0 57 1,0-57-16,28 28 16,-28-27-16,28-1 15,1 0-15,-1-28 16,28 0 0,1 0-1,-29-28 1,29-29-1,-1 1 1</inkml:trace>
  <inkml:trace contextRef="#ctx0" brushRef="#br1" timeOffset="19506.2514">27704 7433 0,'0'28'0,"0"-56"31,0-28-31,0 27 16,56 1-16,-56 0 0,0 0 15,0-1-15,0 1 0,0 0 16,0 0-16,0-1 0,0 1 16,29 28-16,-29-28 15,28 28-15,0 0 16,1 56 0,-29-27-16,28 27 15,-28-28-15,0 1 0,28-1 16,-28 0-16,0 0 15,28-28 1,-28-56 15,29 28-15,-29-29-16,28 29 16,-28 0-16,28-1 15,-28 1-15,28 0 16,1 28-1,-29 56 17,28 1-17,-28-29-15,0 0 0,0 1 0,0-1 16,0 0-16,28 0 16,-28 1-16,0-1 0,29-28 15,-1 0 16</inkml:trace>
  <inkml:trace contextRef="#ctx0" brushRef="#br1" timeOffset="20374.4259">28298 7433 0,'0'-56'31,"0"27"-15,0 1 0,0 0-1,28 0-15,-28-1 0,28 1 16,-28 0-16,28 28 16,-28-28-16,29 28 15,-1 0 1,28 0-16,-27 28 15,-29 0 1,28 0 0,-28 1-16,0-1 15,0 0-15,28 0 0,-28 1 0,0-1 16,0 0-16,0 0 16,29 1-16,-29-1 15,28-28-15,-28 28 16</inkml:trace>
  <inkml:trace contextRef="#ctx0" brushRef="#br1" timeOffset="20796.0909">29089 7151 0,'0'-29'16,"0"1"-16,-28 28 15,0-56 1,-1 27-16,-55 1 16,55 28-16,1-28 0,0 28 15,-1 0-15,1 0 16,0 0-16,28 28 0,0 57 31,0-29-15,28-27-16,29 27 0,-57-28 15,28 29-15,29-1 16,-57 1 0,28-1-1,-28-27 1,0-1-1,-57-28-15,29 0 16,0 0-16,28-57 0,-29 57 16,1 0-16</inkml:trace>
  <inkml:trace contextRef="#ctx0" brushRef="#br1" timeOffset="26273.2944">29711 10034 0,'28'0'0,"1"0"16,-1 0-1,0 0 1,0 0-16,1 0 16,-29-29-16,28 29 15,0 0-15,1 0 16,-1 0-16,0 0 0,0 0 15,1 0-15,-1 0 0,0 0 0,0 0 16,1 0-16,27 0 0,-28 0 0,1 0 16,27 0-16,-27 0 0,27 0 0,-28 0 15,29 0-15,-29 0 0,29 29 16,-1-29-16,1 0 0,-29 0 0,29 0 16,-1 0-16,-28 0 0,29 0 0,-29 0 0,29 0 15,-29 0-15,0 0 0,1 0 0,-1 0 16,0 0-16,0 0 0,1 0 15,-1 0-15,0 0 32,-28 28 61,0 0-77,0 0 0,0 1-1,0-1 1,-28-28-16,28 28 16,-28 0-16,28 1 0,0-1 15,-29-28-15,29 28 16,0 0-16,-28-28 15,28-28 32,0 0-31,0 0 0,0-1-16,0 1 15,28 0-15,-28 0 16,29-1-16,-29 1 15,28 28-15,-28-28 16,28 28-16,-28-28 0,28 28 16,-28-29-16,0 1 31,-28 0-15,-28-1-1,27 1-15,1 0 16,0 28-16,28-28 0,-28-1 0,-1 1 15</inkml:trace>
  <inkml:trace contextRef="#ctx0" brushRef="#br1" timeOffset="31260.6701">31209 11475 0,'-28'0'32,"28"28"-17,0 1 1,0-1-1,0 0-15,0 0 16,0 1-16,0-1 16,0 0-16,0 0 0,0 1 0,28-1 15,-28 0-15,0 0 0,0 29 0,29-29 16,-29 29-16,0-1 0,28-27 0,-28 27 16,0 1-16,28-1 0,-28 1 0,28-1 15,-28 1-15,0 28 0,29-29 0,-29 1 16,0-1-16,28 1 0,-28-1 0,0 1 15,28-29-15,-28 28 0,0 1 0,0-29 16,0 29-16,29-29 0,-29 0 16,0 1-16,0-1 0,0 0 0,28 0 15,-28 1-15,0-1 0,0 0 16,0 0-16,0 1 31,-28-29 16,-29 0-31,29 0-1,-1 0-15,1 0 0,0 0 0,0 0 0,-1 0 0,-27 0 16,28 0-16,-1 0 0,1 0 0,0 0 16,-1 0-16,-27 0 0,28 0 15,-1 0-15,-27 0 0,28 0 0,-1 0 16,1 0-16,-28 0 0,27 0 0,1 0 15,0 0-15,-1 0 0,-27 0 0,28 0 16,-1 0-16,-27 0 0,28 0 0,-1 0 16,-27 0-16,27 0 0,1 56 0,0-56 15,0 0-15,-1 0 0,1 0 0,0 0 16,28 28-16,-28-28 0,-1 0 16,1 0-1,0 0 1,28-28-1,0 0-15,0 0 16,0-1-16,0 1 16,-28 0-16,28 0 0,0-1 15,0 1-15,0 0 0,0 0 16,0-1-16,-29 1 0,29 0 0,0-29 16,0 29-16,-28 0 0,28-1 0,0-27 15,-28 28-15,28-1 0,0-27 16,0 28-16,-29-29 0,29 29 0,-28-29 0,28 1 15,0 28-15,-28-29 0,28 0 0,-28 29 16,28-28-16,0 27 0,0 1 16,-29-28-16,29 27 0,0 1 0,0 0 15,0 0-15,0-1 0,0 1 0,0 0 16,0-1-16,0 1 0,-28 0 0,28 0 16,0-1-16,0 1 0,0 0 15,-28 0-15,28-1 0,0 1 16,0 0-1,28 28 17,-28-28-32,28 28 15,1 0 1,-29-29-16,56 29 16,-28 0-16,1 0 0,-1 0 15,0 0-15,1 0 0,-1 0 16,0 0-16,0 0 0,1 0 0,-1 0 15,0 0-15,0 0 0,1 0 0,-1 0 16,0 0-16,0 0 0,1 0 0,27 0 16,-27 0-16,-1 0 0,0 0 0,29-28 15,-29 28-15,0 0 0,0 0 0,1 0 16,27 0-16,-27-28 0,-1 28 0,0 0 16,0 0-16,1 0 0,-1-28 15,0 28-15,0 0 0,-28-29 16,29 1-16,-29 0 15,28 28-15</inkml:trace>
  <inkml:trace contextRef="#ctx0" brushRef="#br1" timeOffset="33354.5065">33216 11560 0,'-28'0'47,"28"28"-16,0 0-15,0 29-16,0-29 15,0 0-15,0 1 0,0-1 16,0 28-16,0-27 0,28-1 0,-28 0 16,0 29-16,0-29 0,0 0 0,29 29 15,-29-29-15,0 29 0,0-1 0,0-28 16,0 29-16,0-1 0,0-27 0,0 27 16,0 1-16,0-29 0,0 29 0,0-29 15,0 0-15,0 0 0,0 29 0,0-29 16,0 0-16,0 1 0,0-1 15,0 0-15,0 0 0,0 1 16,0-1-16,0 0 0,0 1 16,0-1-16,0 0 0,0 0 15,0 1-15,0-1 16,0 0 0,-29-28 30,29 28-14,-28-28-17,28 29 1,0-1 0,-28-28-16,0 0 15,-1 0 1,1 0-16,0 0 15,0 0-15,-1-28 0,1 28 0,0 0 16,0 0-16,-1 0 0,1 0 0,-29 0 16,29 0-16,0 0 0,-29 0 0,29 0 15,0 0-15,-29 0 0,29 0 0,0 0 16,-1 0-16,-27 0 0,28 0 0,-1 0 16,1 0-16,0 0 0,0 0 0,-1 0 15,1 0-15,0 0 0,0 0 16,-1 28-16,1-28 0,-29 0 0,29 28 15,0-28-15,0 0 0,-1 28 0,1-28 16,0 0 0,0 29-16,-1-29 0,1 0 15,0 0 1,28-29 0,-29 29-16,29-28 15,0 0-15,-28 0 16,28-1-16,0 1 15,0 0-15,-28 28 0,28-28 16,0-1-16,0 1 16,0 0-16,0 0 0,0-1 0,-28 1 15,28 0-15,0-1 0,-29-27 0,29 28 16,0-29-16,-28 29 0,28 0 0,0-29 16,-28 29-16,28-29 0,0 29 0,-28-28 15,28 27-15,0-27 0,-29 27 0,29-27 16,0 28-16,0-29 0,-28 29 0,28-29 15,0 29-15,0 0 0,0 0 0,-28-29 16,28 29-16,0-1 0,0 1 0,0 0 16,0 0-16,0-1 0,0 1 15,0 0-15,0 0 0,0-1 0,-28 1 16,28 0-16,0 0 0,0-1 16,0 1-16,0 0 15,56 0 1,-56-1-16,28 1 15,1 0 1,-1 28-16,0 0 16,0-29-1,1 29-15,-1 0 0,28 0 16,-27-28-16,-1 28 0,0 0 0,1 0 0,-1 0 16,0 0-16,0 0 0,1 0 15,-1-28-15,0 28 0,29 0 0,-29 0 16,29 0-16,-29 0 0,28 0 0,-27 0 15,27 0-15,1 0 0,-29 0 0,28 0 16,1 0-16,-29 28 0,29-28 0,-1 0 16,-27 0-16,27 0 0,-28 28 0,1-28 15,27 0-15,-27 0 0,-1 0 16,0 0-16,29 0 16,-29 0-16</inkml:trace>
  <inkml:trace contextRef="#ctx0" brushRef="#br1" timeOffset="50394.7612">31436 15658 0,'28'0'0,"0"0"16,0 0-1,-28 28-15,0 1 16,0-1 0,-56 0-16,56 0 15,-28-28-15,28 29 0,-57-1 0,29-28 0,-1 28 16,1 0-16,0-28 0,28 29 16,-28-1-16,-1-28 0,1 28 0,0-28 15,0 29-15,-1-29 16,29 28-16,-28-28 0</inkml:trace>
  <inkml:trace contextRef="#ctx0" brushRef="#br1" timeOffset="50870.5737">31860 16082 0,'28'0'16,"-28"28"-1,0 29 1,-28-57-16,28 28 0,-57 0 0,29 1 16,-29-1-16,29 0 0,-29-28 0,29 28 15,0 1-15,-29-29 0,29 28 0,-28 0 16,27-28-16,1 0 0,0 28 16,-1-28-16,1 0 0,0 0 15,0 0-15,-1 0 16</inkml:trace>
  <inkml:trace contextRef="#ctx0" brushRef="#br1" timeOffset="51427.4938">30361 16139 0,'-28'0'16,"85"0"15,-29 0-31,28 28 31,1 0-31,-29-28 0,0 28 0,1-28 0,-1 0 16,0 29-16,1-29 0,-29 28 16,28-28-16,-28 28 0,28-28 0,-28 28 15,28 1-15,-28-1 0,0 0 0,0 0 16,29 1-16,-29-1 0,0 0 0,0 29 15,0-29-15,0 0 0,-57 29 0,57-29 16,0 29-16,0-29 0,-28 0 0,28 0 16,0 29-16,0-29 0,0 0 15,0 1-15,0-1 0,0 0 0,0 1 16,0-1-16,0 0 0,28-28 0,-28 28 16,57-28-16,-57 29 0,28-29 15,0 0-15,0 0 16,1 0-16,-1-57 0,0 29 15,0 28-15,29-57 0,-29 57 0,1-28 16,-1 28-16,0 0 0,0 0 0,1 0 16,-1-28-16,0 28 0</inkml:trace>
  <inkml:trace contextRef="#ctx0" brushRef="#br1" timeOffset="53314.39">30446 11786 0,'0'56'16,"0"-27"-16,0-1 16,0 0-16,28-28 0,-28 28 15,0 1-15,0-1 0,0 0 16,0 1-16,0-1 0,0 0 15,0 0-15,0 1 0,0-1 16,29 0-16,-29 0 0,0 1 0,0-1 16,0 0-16,0 0 0,0 1 0,0-1 15,28 0-15,-28 1 0,0-1 0,0 0 16,0 0-16,0 1 0,0-1 0,0 0 16,28 0-16,-28 1 0,0-1 15,0 0-15,0 0 16,0 1-16,28-1 0,-28 0 0,0 0 15,0 1-15,0-1 16,0 0-16,0 1 0,0-1 16,0 0-16,0 0 0,0 1 15,0-1 1,0 0 0,0 0-16,0 1 15,0-1-15,0 0 0,0 0 16,0 1-1,29-1-15,-29 28 0,0-84 47,0-28-47</inkml:trace>
  <inkml:trace contextRef="#ctx0" brushRef="#br1" timeOffset="54567.3365">29881 11051 0,'0'28'31,"0"1"1,0-1-32,-57 0 15,57 0-15,0 1 16,0-1-16,0 28 15,0-27 1,0-1-16,0 0 0,0 0 16,0 1-16,28-29 15,-28-29 17,0 1-17,0-28-15,0 27 16,0 1-16,0 0 15,0 0-15,0-1 0,0 1 16,0 0-16,0 0 0,0-1 16,0 1-16,0 0 0,0 0 0,0-1 15,0 1-15,0 0 16,0-1-16,0 58 47,29 27-32,-29-27-15,0-1 16,0 0-16,0 0 16,28 1-16,-28-1 0,0 0 15,28 0 1,1-28 0,-1 0-16,-28 29 0,28-29 15,0 0 1,1 0-1,-1 0-15,-28-57 0,28 29 16,-28 0-16,28-1 16,-28 1-16,0 0 0,0 0 0,29 28 15,-29-29-15,0 1 0</inkml:trace>
  <inkml:trace contextRef="#ctx0" brushRef="#br1" timeOffset="56543.4271">30842 10740 0,'-28'0'32,"-1"0"186,1 0-202,0 0-16,0 0 16,-1 0-1,1 0 1,28 28 15,-28-28-31,28 29 31,0-1 1,0 0-17,0 0-15,0 1 31,0-1 16,0 0-31,0 1 0,28-29-16,-28 28 15,0 0 1,0 0-1,28-28 1,-28 29 0,29-29-1,-29 28 17,28-28-32,0 0 15,-28 28 1,28-28-1,-28 28-15,29-28 16,-1 0 15,0 0 1,0 0-17,-28-28 1,29 28-16,-29-28 15,28 0-15,-28-1 16,0 1-16,28 28 0,-28-28 16,28 28-16</inkml:trace>
  <inkml:trace contextRef="#ctx0" brushRef="#br1" timeOffset="59221.0968">29061 12182 0,'28'0'16,"0"0"0,1 0-16,-1 0 15,0 0 1,0-29-16,1 29 16,-29-28-16,28 28 0,0 0 15,1-28-15,-1 28 0,0 0 16,0-28-1,29 28-15,-29 0 0,0 0 16,1 0-16,-1 0 16,0 0-1,1 0-15,-1 0 0,0 28 16,0-28 0,1 0 15,-29 28 31,-29-28-62,29 28 32,-28-28-32,28 29 15,-28-29 1,28 28-16,28-28 62,0-28-46,-28-1 0,0 1-16,0 0 15,0 0 1,-56 28 31,28-29-32,-1 1 1,29 0 0</inkml:trace>
  <inkml:trace contextRef="#ctx0" brushRef="#br1" timeOffset="60130.2433">29089 12719 0,'28'0'15,"1"0"17,-1 0-17,0 0 1,0 0-16,1 0 15,-1 0-15,0 0 16,1 0-16,-1 0 0,0-29 0,0 29 16,1 0-16,-1-28 15,0 28-15,0 0 0,1 0 16,-1-28-16,0 28 16,1 0-1,-1 28 1,0-28-1,-28 28-15,0 1 16,0-1 0,0 0-1,0 0-15,-28-28 16,0 0 0,28-28 15,0 0 0,28 28-31,-28-28 0,28 28 16,-28-29-1,0 1 1,0 0-16,0 0 16,0-1-16,-28-27 15,28 28-15,0-1 0,-28 1 16,28 0-16,0-1 0</inkml:trace>
  <inkml:trace contextRef="#ctx0" brushRef="#br1" timeOffset="61674.6956">32368 11390 0,'0'-28'15,"0"84"32,0-27-47,0-1 16,0 0-16,0 29 15,0-29-15,0 0 0,0 1 16,0-1-16,0 0 0,0 0 0,0 1 16,0-1-16,0 0 0,0 0 0,0 1 15,0-1-15,0 0 0,0 0 0,0 1 16,0-1-16,0 0 0,0 1 15,0-1-15,0 0 0,0 0 16,0 1-16,0-1 0,0 0 16,0 0-16,0 1 15,0-1-15,0 0 16,0 0-16,0 1 16,0-1-16,0 0 15,0 1-15,0-1 16,0 0-16,0 0 15,0 1-15,0-1 16,0 0-16,0 0 16,0 1-1,0-1-15,29-28 16,-29 28-16,0 0 31,0 1-31,0-1 16,0 0-1,0 0 17,0 1-17,0-1 1,0 0 0,28 1 15,-28-1-16,0 0-15,28-28 32,-28-56-32</inkml:trace>
  <inkml:trace contextRef="#ctx0" brushRef="#br1" timeOffset="63502.7975">31888 10740 0,'-28'0'46,"-1"0"-30,1 0 0,0 0-16,28 28 15,-29-28-15,29 29 0,-28-1 16,28 0 0,0 0-16,-28 1 0,28-1 15,0 0-15,0 1 16,0-1-1,28-28-15,-28 28 16,28-28-16,-28 28 0,29-28 16,-1 29-16,0-29 15,-28 28-15,29-28 0,-1 28 16,0-28 31,-28-56-47,28 27 0</inkml:trace>
  <inkml:trace contextRef="#ctx0" brushRef="#br1" timeOffset="63814.4617">32086 10853 0,'0'57'47,"0"-29"-31,0 0-1,0 1-15,0-1 0,0 0 0,0 0 16,0 1-16,28-29 16,-28 28-16,0 0 0,28-28 15</inkml:trace>
  <inkml:trace contextRef="#ctx0" brushRef="#br1" timeOffset="65227.4608">32792 10768 0,'-28'-56'31,"0"56"-16,0 0 1,-1-28-16,1 28 0,0 0 16,0 0-16,28-29 15,-29 29-15,1 0 0,0 0 16,28 29 15,0-1-31,0 0 16,0 0-16,0 1 15,0-1 1,0 0 0,0 0-16,0 1 15,0-1 1,28 0-16,-28 1 16,28-1-1,-28 0 1,29 0-16,-1 1 15,0-29 1,0 0-16,1 0 16,-1 0-1,-28-29-15,28 29 16,-28-28-16,0 0 16,28 28-16</inkml:trace>
  <inkml:trace contextRef="#ctx0" brushRef="#br1" timeOffset="65401.5253">32764 10881 0,'-28'0'16,"0"0"-16,-1 0 15,-27 0 1,-1 0-1,57-28 1</inkml:trace>
  <inkml:trace contextRef="#ctx0" brushRef="#br1" timeOffset="66750.7603">32284 11108 0</inkml:trace>
  <inkml:trace contextRef="#ctx0" brushRef="#br1" timeOffset="67479.4312">32962 11079 0,'-28'0'16</inkml:trace>
  <inkml:trace contextRef="#ctx0" brushRef="#br1" timeOffset="77173.6752">29287 15743 0,'-28'0'0,"-1"0"0,-27 0 16,56 28-16,-28-28 0,-1 0 15,1 28-15,-28-28 0,27 29 0,1-29 16,0 28-16,0-28 0,-1 0 0,1 28 15,0-28-15,-1 0 0,1 0 0,0 28 16,0-28-16</inkml:trace>
  <inkml:trace contextRef="#ctx0" brushRef="#br1" timeOffset="77448.618">29513 16110 0,'28'0'16,"-28"29"0,-28-1-1,-28-28-15,-1 28 16,29 0-16,-57 1 15,57-1-15,-1-28 0,-27 28 16,-1 0 0,29-28-1,0 0-15</inkml:trace>
  <inkml:trace contextRef="#ctx0" brushRef="#br1" timeOffset="77889.4217">27789 15912 0,'0'-28'0,"0"0"0,56 28 16,29-28 0,-57 28-16,29 0 15,-29 0-15,0 0 16,114 84 0,-57 1-1,-57 28 1,-28 29-1,-57-29 1,29-29 0,28 1-1,28-28 1,-28-29 0,29-28-16,84 85 15,-57-57-15,-28-28 16,29 28-16,28-28 15,-57 29-15</inkml:trace>
  <inkml:trace contextRef="#ctx0" brushRef="#br1" timeOffset="78220.0588">30022 17015 0,'28'0'0,"-84"0"31,28 56-15,-57-27-16,0 27 16,28 1-16,29-57 0,0 28 15,0-28-15,-1 28 0,1-28 0,0 28 16,-1-28-16,29 29 0,0-1 16</inkml:trace>
  <inkml:trace contextRef="#ctx0" brushRef="#br1" timeOffset="78460.6451">30192 17410 0,'28'-28'0,"-85"56"16,57 1-16,-84-29 0,-114 113 31,169-85-31,-84 29 16,57-57-16,28 0 0,-86 56 31</inkml:trace>
  <inkml:trace contextRef="#ctx0" brushRef="#br1" timeOffset="78944.3219">28665 17297 0,'28'0'0,"1"0"15,27 0-15,1 0 16,28 0 0,-29 29-1,-28-1-15,57 0 16,-57 0-16,-28 1 0,85 112 31,-85-56-15,-28-29-1,-57 1 1,57-29 0,28 0-1,0 1 1,28-1-16,29 0 15,84 0 1,0 1 0,-112-29-16,55 0 15,-55 0-15,-1 28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08T00:05:13.0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7746 3731 0,'28'28'0,"29"0"0,-29-28 15,0 0-15,0 0 0,1 0 0,-1 0 0,0 0 16,0 0-16,1 0 0,27 0 0,-27 0 16,-1 0-16,28 0 0,-27 0 15,27-28-15,1 28 0,-29 0 0,29 0 16,-1 0-16,1 0 0,-1 0 0,1 0 15,-1 0-15,1 0 0,-1-28 0,1 28 16,-1 0-16,1 0 0,-1 0 0,1-29 16,0 29-16,27 0 0,-27 0 0,-1 0 15,1-28-15,-1 28 0,29 0 0,-28-28 16,28 28-16,-29 0 0,29-28 0,0 28 16,0-29-16,-1 29 0,1 0 0,28-28 15,-28 28-15,0-28 0,0 28 16,28 0-16,-28 0 0,-1-28 0,30 28 15,-30 0-15,1 0 0,28 0 0,-28 0 16,0-29-16,28 29 0,-28 0 0,0 0 16,-1 0-16,1-28 0,-28 28 0,27 0 15,1 0-15,-28 0 0,-1 0 0,1 0 16,-1 0-16,1 0 0,-29 0 0,1 0 16,-1 0-16,0 0 0,-56 0 62,28 28-62,-28-28 16,28 57-16,-57-57 0,57 28 0,-28-28 15,28 28-15,-29-28 0,29 29 0,-28-29 16,0 0-16,84-29 47,-27 29-47,-29-28 0,28 28 15,29 0-15,-57-28 0,0 0 16,0-1-16,0 1 16,-29 0-16,-27-1 15,-1 29-15,29-28 0,-29 0 16,1 0-16,28 28 0,-29-29 0,29 1 16,-29 28-16,29-28 0,0 28 0,-1 0 15,1-28-15</inkml:trace>
  <inkml:trace contextRef="#ctx0" brushRef="#br0" timeOffset="1224.6911">13428 2798 0,'0'-28'0,"0"-1"16,28 29 0,-28 57-1,0-29-15,0 85 16,0-84 0,0 27-16,28 227 15,1-57 1,-29-113-1,0-85-15,28 57 16,-28-57-16,0-56 31,0-29-15,0 29-16,0-28 0,0 27 16,0-27-16,0 28 0,-28-29 0,28 0 15,0 1-15,0-1 0,0 1 0,-29-1 16,29-27-16,0 27 0,0 1 0,-28-1 15,28 0-15,0 1 0,0-1 0,0 29 16,0 0-16,0 0 0,0-1 0,0 1 16,0 0-16,0 0 0,28 28 31,-28 28-15,0 28-16,29 1 0,-29-29 15,0 29-15,0-1 0,28 1 0,-28-1 16,28 1-16,-28-1 0,29 1 0,-29-1 15,0 1-15,28-1 0,-28-27 0,28 27 16,-28-28-16,28 1 0,-28-1 0,29 0 16,-29 1-16,28-29 15,0 0 1,0 0-16,1-57 0,-1 57 0,-28-57 16,28 29-16,-28-28 0,29 27 0,-1-27 15,-28-1-15,28 1 0,0-1 16,-28 1-16,29-1 0,-1 1 0,-28-1 15,28 1-15,-28 27 0,28 1 0,-28-28 16,29 56-16,-29-29 0,0 1 0,28 0 16,-28 0-16,28 28 15,0 28 1,-28 28 0,0-27-16,0-1 0,29 28 15,-29-27-15,0 27 0,28-28 0,-28 29 16,28 0-16,1-29 0,-29 28 0,28 1 15,0-29-15,-28 29 0,28-29 16,-28 0-16,29 0 0,-1 1 0,-28-1 16,28-28-16,-28 28 0,28-28 0,1 0 15,-1 0 1,-28-28-16,28 28 0,-28-57 16</inkml:trace>
  <inkml:trace contextRef="#ctx0" brushRef="#br0" timeOffset="1652.7205">14757 3137 0,'56'28'15,"-56"1"-15,28-29 0,29 0 16,-29 0-16,29 0 16,-57-57-16,28 57 0,0-28 15,1 28-15,-1-57 16,-28 29 0,-28 0-1,-57 0 1,0 28-1,57 0 1,-57 113 0,85-85-16,0 57 15,28 56 1,29-56 0,27-57-1,-27-28 1,28 0-1</inkml:trace>
  <inkml:trace contextRef="#ctx0" brushRef="#br0" timeOffset="2091.7603">15718 3081 0,'-57'0'16,"29"0"-1,-29 0-15,29 0 0,0 0 16,0 0-16,-1 0 0,1 0 16,0 0-16,0 0 0,-1 0 15,29-29-15,-28 29 0,28-28 16,57 28-1,-57-28-15,28 28 16,0 56 0,-28-27-16,28-1 0,-28 0 15,0 0-15,0 1 0,0 27 0,0-28 16,0 1-16,0-1 0,0 0 16,0 0-16,0 1 0,0-1 15,0 0-15,0 1 0,29-1 16,-29 0-16,28 0 15,0 29-15,0-57 16,1 28-16,-1-28 0,-28 28 0,28-28 16,0 0-16,1 0 0,-1-56 15,0 28-15,1 28 16,-29-29-16,28 1 0</inkml:trace>
  <inkml:trace contextRef="#ctx0" brushRef="#br0" timeOffset="2258.5985">15887 3391 0,'-56'0'31,"-1"0"-31,29 29 0,0-29 16,-29 0-16,1 0 0,-1 28 0,1-28 16,27 0-16,-27 0 0,28 0 0,-1 0 15,1 28-15,0-28 0,-1 0 0,29 29 16</inkml:trace>
  <inkml:trace contextRef="#ctx0" brushRef="#br0" timeOffset="2740.8586">16340 3081 0,'0'-57'15,"0"114"-15,0-142 0,-85 85 16,57 0-16,-29 0 16,29 0-16,-57 28 15,57-28-15,-1 28 0,-27 85 32,28-84-32,28 84 15,0-85-15,0 0 0,0 29 16,56-29-16,-28 29 15,1-29-15,-29 0 0,56 0 16,-27-28-16,27 29 16,-28-29-16,29 0 15,28-29 1,-1-84 0</inkml:trace>
  <inkml:trace contextRef="#ctx0" brushRef="#br0" timeOffset="3036.7476">16566 2402 0,'0'-28'0,"0"56"31,0 29-31,0-29 15,0 0-15,0 29 0,28-29 0,-28 29 16,0-1-16,0 1 0,0-1 0,0 29 16,0-28-16,28 27 0,-28-27 0,0 28 15,29-29-15,-29 29 0,0-29 0,28 29 16,-28-28-16,0-1 0,28 1 16,-28-1-16,0-27 0,28 27 0,-28-28 0,29 29 15,-29-29-15,0 0 16,0 1-16,28-29 15,-28-29 1</inkml:trace>
  <inkml:trace contextRef="#ctx0" brushRef="#br0" timeOffset="3492.7081">17018 3391 0,'85'0'16,"-57"29"-16,0-29 0,57 56 31,-56 1-31,-29-1 16,0-27-16,0-1 0,0 0 15,-85 85 1,85-85-16,-85 1 15,28-29 1,29 0-16,-57-85 16,29-56-1,28-1 1,28 57 0,84 29-1,-27 56 1,-29 0-1,57 198 1,-57-142-16,29 29 16,-29-28-16,57 140 15,-57-140-15,0-29 0,29 57 16,-29-28-16,29-1 16,-29-56-16,0 0 15</inkml:trace>
  <inkml:trace contextRef="#ctx0" brushRef="#br0" timeOffset="5396.3114">25386 3307 0,'0'-29'16,"-57"29"-16,57-28 15,-28 28-15,28-28 0,-28 28 0,0 0 16,-29-28-16,29 28 0,-29 0 0,1 0 15,-1 0-15,1 0 0,-1 0 0,-28 0 16,29 0-16,-1 0 0,-28 0 16,29 0-16,-29 0 0,28 0 0,-27 0 15,27 0-15,-28 0 0,0 0 0,29 28 16,-29-28-16,29 28 0,-29-28 0,0 28 16,28 1-16,-27-1 0,-1-28 0,0 28 15,28-28-15,-27 0 0,-1 28 0,0-28 16,0 0-16,0 0 0,1 0 0,-1 0 15,0 0-15,0 0 0,0 0 0,1 0 16,27 0-16,-28 0 0,29 0 0,-1 0 16,1 0-16,-1 0 0,1 0 0,-1 0 15,0 0-15,1 0 0,28 0 0,-29 0 16,29-28-16,-29 28 0,1 0 0,28 0 16,-29 0-16,0 0 0,29-28 15,-28 28-15,-1 0 0,1 0 0,-1 0 16,0-28-16,1 28 0,-1 0 0,1 0 15,-1 0-15,1 0 0,28 0 0,-29 0 16,0 0-16,1 0 0,-1 0 0,29 0 16,-28 0-16,27 0 0,1 0 0,-29 0 15,29 0-15,0 28 0,0-28 0,-1 0 16,1 0-16,0 28 0,0-28 16,-1 0-16,1 0 0,0 28 0,0-28 15,-1 0-15,1 0 16,0 0-16,-1 0 0,1 0 0,0 29 15,0-29-15,-1 0 0,1 0 0,0 0 0,0 0 16,-1 0-16,1 0 0,0 0 16,-1 0-16,1 0 0,0 0 0,0 0 15,-1 0-15,1 0 0,0 0 0,-29 0 16,29 0-16,0 0 0,-29 0 0,29 0 16,0 0-16,-29 0 0,29 0 0,0 0 15,-1 0-15,-27 0 0,28 0 0,-1 0 16,1 0-16,-29 0 0,29 0 0,0 0 15,0 0-15,-29 0 0,29 0 0,0 0 16,-29 0-16,29 0 0,-1 0 0,1 0 16,0 0-16,0 0 0,-1 0 0,1 0 15,0 0-15,0 0 0,-1 0 0,1 0 16,0 0-16,0 0 16,-1 0-16,1 0 15,0 0 1,28-57-1,-29 57 1,29-28 15,0 0-15,0-1 0,29 1-16,-29 0 15,28 28-15,-28-28 16,28-1-16,1 1 15,-29 0 1,28 0 0,-28 56 46,-28-28-46,28 28-16,-29-28 0,1 0 15,28 28-15,-28-28 0,-1 29 0,1-29 16,28 28-16,-28-28 0,28 28 16,-28-28-16,-1 0 0,29 28 15,-28 1-15,28-1 16,0 0 15,0 0 0,28-28-31,1 0 16,-1 29-16,0-29 16,0 0-16,-28 28 15,29-28-15,-1 0 0,0 0 16,-28 28-16,29-28 0,-1 29 16,0-29-16,-28 28 0,28-28 0,1 28 15,-1 0-15,0-28 16,0 29-16,1-1 15,-1 28-15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08T00:07:13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3534 339 0,'0'28'94,"0"0"-94,0 1 16,0-1-16,0 0 15,0 1-15,0-1 16,0 0-16,0 0 0,0 1 16,0-1-16,0 0 15,0 0-15,0 29 0,28-29 16,-28 0-16,0 1 0,0-1 0,0 0 15,0 0-15,0 1 0,28-29 16,-28 28-16,0 0 0,0 1 31,28-29-15,-28 28 0,29-28 15,-1 0 0,-28-28-31,0-1 16,28 1-16,-28 0 15,0-1-15,0 1 16,0 0 0,29 28-1,-29-28-15,0 56 63,0 0-48,0 0-15,0 1 16,0-1-16,0 0 16,0 1-16,-29-29 15,29 28-15,-28-28 0,0 0 16,-1 0-1,29 28 1,-28-28-16,0 0 16,0 0-16,-1 0 15,29-28-15,-28 28 16,0-28-16,28-1 16,-28 29-1,-1-28-15,29 0 0,-28-1 16,28 1-16,-28 0 15</inkml:trace>
  <inkml:trace contextRef="#ctx0" brushRef="#br0" timeOffset="3677.2506">28637 395 0,'0'-28'16,"0"85"31,0-29-47,0 0 15,0 1-15,0-1 0,0 0 16,0 0-16,0 1 0,0-1 15,0 0-15,0 0 0,0 1 0,0-1 16,0 0-16,0 0 0,0 1 0,0-1 16,0 0-16,0 0 0,0 1 0,0-1 15,0 0-15,0 1 0,0-1 0,0 0 16,0 0-16,0 1 0,0-1 16,28-28-16,-28 28 0,0 0 15,0 1 1,28-29 31,-28-57-32,29 57-15,-29-28 0,0 0 16,28 28-16,-28-29 16,28 29-1,-28 29 32,28-29-47,-28 28 0,0 0 16,0 0-16,0 1 0,0-1 0,0 0 15,0 0-15,0 1 16,0-1-16,-56-28 0,56 28 16,-28-28-16,-1 0 31,1 0-31,0-56 15,0 27-15,-1 1 16,29-28-16,-28 27 0,28 1 16,-28 0-16,28 0 0,0-1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08T00:08:43.3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2770 5766 0,'-28'-29'15,"28"1"1,0 56 31,0 1-31,0-1-16,0 0 15,0 0-15,0 1 0,0-1 16,0 0-16,0 1 0,0-1 15,28-28-15,-28 28 0,0 0 0,0 1 16,0-1 0,0 0-16,0-56 78,0 0-63,0-1-15,0 1 16,-28 28-16,28-28 0,0 0 0,0-1 16,-28 29-16,28-28 0,0 0 0,0-1 15,0 1-15,0 0 0,0 0 16,0-1-16,0 1 16,0 0-1,0 0-15,28-1 31,0 29-15,1 0 0,-29-28-16,28 28 15,0 0 1,0 0 0,-28 28-16,29-28 15,-29 29-15,28-29 16,0 28-1,1-28 1,-29 28-16,28-28 16,-28 28-16,28 1 15,-28-1 1,0 0-16,0 0 16,0 1-16,0-1 15,-28-28-15,28 28 0,-28-28 16,28 29-16,-29-29 0,1 0 15,0 0-15,-1 0 32,29-29 15,29 29-32,-1 0 1,0 0-16,1 0 15,-29 29 1,28-29-16,-28 28 0,28-28 16,-28 28-16,0 0 15,28-28-15,-28 29 16,0-1-16,0 0 16,0 0-16,-56 1 15,56-1 16,-28-28-31,-1 0 0,1 0 16,0 0 0,28-57-16,0 29 15</inkml:trace>
  <inkml:trace contextRef="#ctx0" brushRef="#br0" timeOffset="1011.0027">3194 5596 0,'0'28'47,"0"1"-47,0 27 16,0-28-16,0 1 15,0-1-15,0 0 0,0 0 16,0 1-16,0-1 0,0 0 15,0 1-15,0-1 0,0 0 0,0 0 0,0 1 16,0-1-16,0 0 16,0 0-1,0-56 48,0 0-63,0 0 15,0-1-15,0 1 16,0 0-16,0 0 0,0-1 16,0 1-16,0 0 0,0-1 0,0 1 15,0 0-15,29 0 0,-29-1 16,0 1-16,0 0 16,28 0-16,0-1 15,1 29 1,-1 0-16,0 0 15,0 0 1,-28 29 0,29-29-16,-1 28 15,-28 0 1,28 0-16,-28 1 0,28-29 0,-28 28 16,29 0-16,-29 0 15,28-28-15,-28 29 16,28-1-16,-28 0 15,0 1-15,28 27 16,-28-28-16,0 1 16,0-1-16,0 0 15,-56 0 1,56 1-16,-28-29 0,28 28 16,-29-28-16,1 0 0,0 0 15,0 28-15,-1-28 16,1 0-16,0 0 15,0 0-15,-1-56 16,1 56 0,28-29-16,-28 29 0,-1-28 15,29 0 1</inkml:trace>
  <inkml:trace contextRef="#ctx0" brushRef="#br0" timeOffset="4510.3907">4834 5737 0,'0'-28'0,"-28"28"16,0 0-16,-1 0 15,1 0-15,0 0 16,28 28-16,-29-28 16,1 29-1,0-1 1,28 0 0,0 0-1,0 1-15,0-1 16,28 0-1,-28 1 1,28-29-16,-28 28 0,29-28 16,-1 28-16,0-28 15,1 0 1,-1 0 0</inkml:trace>
  <inkml:trace contextRef="#ctx0" brushRef="#br0" timeOffset="4975.7963">5088 5313 0,'0'29'31,"0"-1"-31,0 0 15,0 0-15,0 1 16,0-1-16,0 0 0,0 29 16,0-29-16,0 0 0,0 29 0,0-29 15,0 0-15,0 29 0,0-29 0,0 0 16,0 1-16,0-1 0,0 29 0,0-29 16,0 0-16,0 0 0,0 1 0,0-1 15,0 0-15,0 0 0,0 1 16,29-29-1</inkml:trace>
  <inkml:trace contextRef="#ctx0" brushRef="#br0" timeOffset="5279.5749">5286 5653 0,'29'0'0,"-29"56"15,0-28 1,0 29-1,0-1-15,0-27 0,0-1 16,0 0-16,0 1 0,0-1 16,0 0-16,0 0 15,0 1-15,28-29 32</inkml:trace>
  <inkml:trace contextRef="#ctx0" brushRef="#br0" timeOffset="6027.6593">5569 5879 0,'28'0'0,"1"0"0,-1 0 16,-28-57-16,28 29 31,0 0-15,-28-1-16,0 1 0,0 0 15,-56 28 1,28 0-1,28 28-15,-29-28 16,29 57-16,-28-57 16,28 56-1,0-28 1,57 57 0,-29-28-16,28-1 0,-27 1 15,-1-57-15,-28 28 0,28-28 16,0 28-16,1-28 15,-29-28 32,28 28-31,-28-28-16,0 0 0,0-1 16,0 1-16,0 0 0,28 28 15,-28-28-15,0-1 16,29 1-16,-29 0 0,28 28 15,-28-29-15,28 1 16,0 0 0,1 28-1,-29 28 1,0 29 0,0-29-16,0 0 15,28 1-15,-28-1 0,0 0 0,0 0 16,0 1-16,28-1 0,-28 0 15,0 0-15,0 1 0,0-1 16,0 0-16,0 0 16,0 1-16,28-29 15,1 0 17,-29-29-32</inkml:trace>
  <inkml:trace contextRef="#ctx0" brushRef="#br0" timeOffset="6399.6729">6389 5285 0,'0'28'31,"-28"29"-15,-1-57 0,29 56-16,0-27 15,0-1-15,0 0 0,0 29 0,0-29 0,0 0 16,0 29-16,0-1 0,0-27 15,0 27-15,0 1 0,0-29 0,0 29 16,0-29-16,0 0 0,29 0 0,-29 29 16,0-29-16,0 0 0,0 1 0,0-1 15,0 0-15,0 0 16,0 1-16</inkml:trace>
  <inkml:trace contextRef="#ctx0" brushRef="#br0" timeOffset="6626.7516">6530 5766 0,'28'-29'15,"-56"58"-15,0-58 16,0 29-1,-57 0 1,0 0 0,57 0-1</inkml:trace>
  <inkml:trace contextRef="#ctx0" brushRef="#br0" timeOffset="7160.2991">6587 5822 0,'28'57'16,"0"-57"-16,1 0 0,-29 28 0,28-28 16,0 0-16,0 0 15,1 0 1,-29-28 0,0-1-1,0 1-15,0 0 16,-29 28-1,1 0-15,0 0 16,0 0-16,28 28 16,-29-28-16,29 28 15,-28-28-15,28 29 0,0-1 16,-28-28-16,28 28 0,0 1 0,0-1 16,0 0-1,0 0-15,28 1 16,0-1-1,1 0 1,-1 0 0,-28 1-16,28-29 0,-28 28 15,28-28 17,1 0-17</inkml:trace>
  <inkml:trace contextRef="#ctx0" brushRef="#br0" timeOffset="7642.1969">7152 5709 0,'0'-28'31,"-28"28"-15,0 0-1,28 28 1,0 0-16,0 1 15,0-1 1,0 0-16,0 0 0,0 1 16,0-1-1,0 0-15,0 1 16,0-1-16,0 0 16,0 0-1,0 1 1,0-1-1,-29-28 1,29 28-16,-28-28 16,0 0-16,0 0 15,-1-56 1,1 56-16,28-29 0,-28 29 16,28-28-16</inkml:trace>
  <inkml:trace contextRef="#ctx0" brushRef="#br0" timeOffset="16401.4492">27139 6246 0,'0'-28'0,"-29"28"79,29 28-79,0 0 15,-28 1 1,28-1-16,0 0 0,0 0 15,0 1-15,0-1 0,0 0 16,0 1-16,0-1 0,28 0 0,-28 29 16,0-29-16,0 0 0,0 0 15,29 1-15,-29-1 0,0 0 0,0 0 16,0 1-16,0-1 0,0 0 16,0 0-1,0-56 32,-29 0-31,29 0-16,0-1 15,0 1-15,0 0 0,0 0 16,-28-1-16,28 1 0,0 0 0,0 0 16,0-1-16,0 1 0,-28 0 0,28 0 15,0-1-15,0 1 0,0 0 16,0-1-16,0 1 0,0 0 0,0 0 15,0-1-15,0 1 16,0 0 0,0 0-16,28 28 0,-28-29 15,28 1 1,-28 0 0,29 28-16,-1 0 31,0 0-16,0 0 1,1 0 0,-1 0-16,-28 28 15,28-28-15,0 0 16,-28 28-16,29-28 0,-29 29 16,28-29-16,-28 28 0,28 0 15,-28 0-15,0 1 16,29-29-16,-29 28 0,0 0 0,0 0 15,0 1-15,-57-1 16,57 0-16,0 1 0,-28-29 16,-1 28-16,1-28 15,0 0 1,0 0-16,28-57 16,-29 57-16,29-28 31,29 28 0,-1 0-31,0 0 16,0 0-16,-28 28 15,29-28-15,-1 29 0,0-1 16,-28 0-16,29 0 16,-29 1-16,0-1 0,0 0 15,0 0-15,0 1 16,0-1-16,-57 0 15,57 0-15,-28-28 0,28 29 16,-29-29-16,1 28 0,0-28 16,0 0-1,-1 0-15,29-28 16,-28-1 0,28 1-1</inkml:trace>
  <inkml:trace contextRef="#ctx0" brushRef="#br0" timeOffset="17266.5388">27676 6105 0,'0'28'31,"0"0"-16,28-28-15,-28 29 0,0-1 0,0 0 16,0 0-16,0 1 0,0-1 0,0 0 16,0 0-16,0 1 0,0-1 0,0 0 15,0 1-15,0-1 0,0 0 0,0 0 16,0 1-16,0-1 0,0 0 16,0 0-16,0 1 15,0-86 32,0 1-31,0 27-1,0 1-15,0 0 0,0 0 16,0-1-16,0 1 0,0 0 0,0-1 16,0 1-16,0-28 0,0 27 0,0 1 15,28 0-15,-28 0 0,0-1 0,28 29 16,-28-28-16,0 0 0,29 0 15,-1 28-15,0-29 16,1 29 0,-1 0-16,0 0 15,-28 57-15,28-57 0,1 28 16,-1 0-16,-28 1 0,28-1 16,-28 0-16,0 0 0,28 1 0,-28-1 15,0 0-15,0 0 0,0 1 0,0 27 16,0-27-16,0-1 0,0 28 0,0-27 15,0-1-15,-28 0 0,28 0 0,0 1 16,-28-1-16,28 0 0,-28 0 0,-1-28 16,29 29-16,-28-29 0,0 0 15,0 0-15,28-57 0,-29 57 16,1-28-16,28 0 16,-28 28-16,28-29 0</inkml:trace>
  <inkml:trace contextRef="#ctx0" brushRef="#br0" timeOffset="17807.5903">28778 6359 0,'0'-28'0,"28"28"0,-28-28 16,0-1 15,-28 29 0,0 29-31,0-1 16,-1 28-1,1 29 1,28 0 0,0 28-16,0-85 0,28 1 15,-28-1-15,57 28 16,-29-56-16,0 29 0,29-29 31,0-29-15,-29 1-1</inkml:trace>
  <inkml:trace contextRef="#ctx0" brushRef="#br0" timeOffset="18146.653">29146 5879 0,'-29'0'16,"29"28"0,-28 57-1,28-29-15,-28 142 31,28-141-31,-28 225 32,28-225-32,0 56 15,0-57-15,0-27 0,0 55 16,0-27 0,28-29-16</inkml:trace>
  <inkml:trace contextRef="#ctx0" brushRef="#br0" timeOffset="18362.7209">29259 6387 0,'0'29'16,"0"-1"-1,0 29-15,0-29 0,0 57 16,0-57 0,0 57-16,0-57 15</inkml:trace>
  <inkml:trace contextRef="#ctx0" brushRef="#br0" timeOffset="18732.679">29541 6557 0,'0'0'0,"85"-28"31,-28-29-15,-57 29 0,28 28-16,-28-28 0,-28 28 15,0 0 1,-29 85 0,29 28-1,28-85-15,0 28 16,0-27-16,28 84 31,0-85-15,1-28-16</inkml:trace>
  <inkml:trace contextRef="#ctx0" brushRef="#br0" timeOffset="19084.1963">29711 6953 0,'0'-29'16,"0"-27"-1,28-1-15,-28 29 16,0 0-16,0 0 0,29-1 0,-29 1 16,28 0-16,-28 0 0,28-1 15,-28 1-15,0 0 0,28 28 0,-28-28 16,29-1-1,-29 58 17,28-29-32,-28 28 0,0 28 15,0-27-15,0-1 0,0 0 16,28 0-16,-28 1 0,0 27 0,0-28 16,0 1-16,0 27 0,0-28 0,0 1 15,29-1-15,-29 0 0,0 1 0,0-1 16,0 0-16,0 0 0,0 1 15</inkml:trace>
  <inkml:trace contextRef="#ctx0" brushRef="#br0" timeOffset="19372.6898">30107 5935 0,'-28'0'0,"28"29"16,0 112 0,0-113-16,0 113 15,0-84-15,0-1 0,0 58 16,0 112-1,0-29 1,0-55 0,28-114-1,0-28 1</inkml:trace>
  <inkml:trace contextRef="#ctx0" brushRef="#br0" timeOffset="19530.8589">30305 6585 0,'0'-56'16,"-57"56"15,29 56-31,0-27 16,-1-29-16,1 28 16,0-28-16,0 0 15</inkml:trace>
  <inkml:trace contextRef="#ctx0" brushRef="#br0" timeOffset="19904.186">30390 6557 0,'0'57'0,"28"-29"0,0 0 16,57-28 0,-57 28-16,0-28 15,1 0-15,-1-28 0,0-28 16,-28 27 0,0-55-1,-28 27 1,-57 29-1,0 28 1,57 56 0,28 1-16,-28 84 15,28-113-15,85 170 32,-85-170-32,28-28 15</inkml:trace>
  <inkml:trace contextRef="#ctx0" brushRef="#br0" timeOffset="20215.8178">31068 6585 0,'0'-28'0,"0"56"0,0-112 15,-28 55-15,-1 1 31,29 113 1,0 84-17,-56-27 1,-1-29 0,29-85-1,0-28-15,-29 28 16,29-28-16,0-28 15,0-29 1,28 29 0</inkml:trace>
  <inkml:trace contextRef="#ctx0" brushRef="#br0" timeOffset="20984.6389">28976 7320 0,'0'-28'0,"0"0"16,0-1-16,-28 29 15,28-28-15,-28 28 16,-1 0 0,1 0-16,0 0 15,28 28-15,0 1 16,0 27-16,0-28 15,0 1-15,0-1 16,28 0-16,-28 0 0,0 1 16,0-1-16,28 0 0,-28 1 15,0-1-15,0 0 16,0 0-16,0 1 16,-28-29-1,28 28-15,-28-28 16,-1 0-16,1 0 0,0 0 15,28-57-15,-28 57 0,28-28 0,0 0 16,0 0 0,0-1-1</inkml:trace>
  <inkml:trace contextRef="#ctx0" brushRef="#br0" timeOffset="21394.8227">29117 7433 0,'0'28'0,"29"-28"0,-1 0 16,0 29 0,0-29-1,29-29 1,-57-27-1,0 28 1,-28-1 15,-1 29-15,1 0 0,0 57-16,-29 28 15,29-57-15,28 0 0,0 1 0,0-1 16,0 57-16,28-1 15,1 1 1,-1-85 0,0 28-16,57-28 15,-28-28 1</inkml:trace>
  <inkml:trace contextRef="#ctx0" brushRef="#br0" timeOffset="22006.2948">29598 7433 0,'0'57'15,"0"-29"-15,0 57 16,-28-57-1,28 57-15,-29-29 16,29-27-16,-28 55 0,28-55 16,-28 112-16,28-113 15,-28 29-15,28-1 0,0 57 16,0-56 0,0-85 15,0-1-16,0 1-15,0-57 32,0 57-32,0-28 15,0-1-15,28-56 16,-28-28-16,0 28 0,28 0 16,0 56-16,-28 29 0,0-1 0,57-55 15,28 55 1,-29 29-1,-27 0 1,-1 57 0,0-57-16,0 85 15,-28-57 1,0 85 0,0-85-16,-28 1 15,0-1 1,-29-28-16,29 0 31,0 0-31,-57-113 16,85 85-1,0-1-15,0 1 16,0 0-16</inkml:trace>
  <inkml:trace contextRef="#ctx0" brushRef="#br0" timeOffset="22277.2486">30022 7942 0</inkml:trace>
  <inkml:trace contextRef="#ctx0" brushRef="#br0" timeOffset="26640.8612">8028 1272 0,'0'-29'62,"0"1"-46,0 0-1,-28 28-15,0-28 0,-29-1 16,29 29-16,0 0 0,28-28 16,-28 28-16,-1 0 0,1 0 0,0-28 15,0 28-15,-1 0 0,1 0 0,0 0 16,-1 0-16,1 0 0,0 0 0,0 0 16,-1 0-16,1 28 0,0-28 15,0 0-15,-1 28 0,1 1 16,0-29-16,28 56 0,-29-56 0,29 28 15,-28 1-15,28-1 16,0 0-16,0 0 0,0 1 0,0-1 16,0 0-16,57-28 0,-57 29 15,0-1-15,28-28 0,-28 28 0,28-28 16,-28 28-16,29-28 0,-1 29 16,0-29-16,0 0 0,1 0 15,-1 0-15,-28-29 16,0 1-16,0 0 15,0 0 1,0-1-16,-28 1 0,28 0 0,0-1 0,-29 29 16,29-28-16,-28 0 0,28 0 0,-56-1 15,56 1-15,-29 0 0,1 0 16,28-1-16</inkml:trace>
  <inkml:trace contextRef="#ctx0" brushRef="#br0" timeOffset="27267.1753">8198 1809 0,'-56'0'16,"56"-29"-16,-29 29 15,29-28-15,0-28 16,-28 56-16,28-29 0,-57 29 0,57-28 16,-28 0-16,0 0 0,0 28 15,-1-29-15,1 29 0,0 0 16,0 0-16,-1 0 0,1 0 15,0 57-15,0-57 16,-1 28-16,1 0 0,0 1 16,-1-29-16,29 28 15,-28-28-15,28 28 0,-28 0 16,28 1-16,-28-29 0,28 28 16,0 0-16,0 0 15,0 1-15,0-1 0,0 0 16,0 1-16,28-29 0,-28 28 15,0 0-15,28-28 0,-28 28 16,28 1-16,1-1 16,-1 0-1,0-28 1,1 0-16,-1 0 16</inkml:trace>
  <inkml:trace contextRef="#ctx0" brushRef="#br0" timeOffset="27478.6756">7576 1611 0,'0'56'31,"28"-56"-31,-28 29 15,57-1-15,-57 0 0,57 0 0,-29 29 16,0-29-16,0 0 0,1 1 0,-1-1 16,-28 0-16,28 29 0,0-29 0,1-28 15</inkml:trace>
  <inkml:trace contextRef="#ctx0" brushRef="#br0" timeOffset="27944.6671">8198 2091 0,'0'29'15,"0"-1"-15,-85 85 32,-28-28-32,85-85 15,-85 56-15,85-28 16,-1-28-16,-27 0 15,112-56 17,86-85-17,-114 112 1,57 1-16,-57 0 16,0 28-16,1 0 0,-29 56 15,0 57 1,-85 0-1,85-28 1,0-28 0,85-1-1,28-56 1,0 29 0,-28-29-1,-29-29 16</inkml:trace>
  <inkml:trace contextRef="#ctx0" brushRef="#br0" timeOffset="28370.8361">8650 2854 0,'0'-28'0,"-56"0"16,56 0-16,-57-57 31,57 57-31,-56 28 16,-1 56-1,29-28-15,-57 1 16,57 27-16,0-28 0,-57 57 31,85-56-31,-57-1 16,57 0-16,0 0 0,0 29 31,57 28-15,-29-1-1,0-27 1,1-29 0,-1-28-16,0 0 15,0 0-15</inkml:trace>
  <inkml:trace contextRef="#ctx0" brushRef="#br0" timeOffset="28552.5448">8198 2713 0,'0'57'16,"28"-57"-16,57 141 16,28-28-1,-28-28 1</inkml:trace>
  <inkml:trace contextRef="#ctx0" brushRef="#br0" timeOffset="29175.1776">8707 3250 0,'-57'0'16,"57"28"-1,-28 1-15,0-1 16,0-28-16,-1 28 0,1-28 0,0 28 16,0 1-16,-1-29 0,1 28 0,0-28 15,-1 0-15,1 28 0,0-28 16,0 29-16,-1-29 31,29-29 16,29 29-47,-29-28 16,28 28-16,0-28 15,0 28-15,1-29 0,-1 1 16,0 28-16,1-28 0,-1 28 16,0-28-16,0 28 0,1-29 0,-1 29 15,0 0-15,0-28 0,1 28 0,-1 0 16,0 0-16,0 0 0,1 0 15,-1 0-15,0 28 16,-28 1-16,29-29 16,-29 28-16,0 28 0,0-27 15,0-1 1,-57-28-16,0 0 0,29 0 16,0 0-16,0 0 0,-1 0 15,1 0-15,0 28 0,0-28 0,-1 0 16,1 0-16,0 0 0,0 0 0,-1 0 15,1 0 1,0 0-16,28 29 16,0-1-16,0 0 15,0 0-15,28 1 16,-28-1-16,0 0 0,28 0 0,-28 1 16,29-29-16,-29 28 0,28 0 15,0 0-15,0-28 0,-28 29 16,29-29-16,-1 0 0</inkml:trace>
  <inkml:trace contextRef="#ctx0" brushRef="#br0" timeOffset="29571.9842">8961 3702 0,'-113'85'16,"85"-85"-16,0 0 15,-170 113 1,113-113 0,85 28-16,-28-28 0,0 0 31,56-28-15,57 0-1,28-29 1,0 1-1,-28 28 1,-57 28-16,0 0 16,0 56-16,-28 1 15,0-29-15,0 0 0,-56 85 16,56-84-16,0-1 0,-113 141 31,84-112-15,29-29-1</inkml:trace>
  <inkml:trace contextRef="#ctx0" brushRef="#br0" timeOffset="29732.6528">8848 4155 0,'-56'-29'16,"56"1"-16,-29 0 15,-55-85 1,27 28 0</inkml:trace>
  <inkml:trace contextRef="#ctx0" brushRef="#br0" timeOffset="30104.0887">9188 4126 0,'28'0'15,"-56"0"-15,84 0 16,-28 0-16,-84 0 16,56 29-1,-28-29-15,-57 56 16,56-56-16,1 28 0,-28 1 15,27-1-15,-27 0 16,56 0-16,-28 1 16,28-1-16,0 0 15,0 29 1,28-1 0,28 29-1,1-28 1,-57-29-1,28 0 1,0-28 0</inkml:trace>
  <inkml:trace contextRef="#ctx0" brushRef="#br0" timeOffset="31010.6498">9866 5342 0,'0'-29'0,"-57"1"0,57 0 16,0 0-16,-28 28 16,28-29-16,-28 29 15,0 0-15,-1 0 0,1 0 16,0 0-16,0 0 16,-1 0-16,1 29 0,0-1 15,-1 28-15,29-27 16,-28-1-16,28 0 15,-28 0-15,28 1 16,0-1-16,0 0 0,0 1 16,56-1-16,-56 0 15,29 0-15,27-28 16,-56 29-16,29-29 0,-1 0 0,0 0 16</inkml:trace>
  <inkml:trace contextRef="#ctx0" brushRef="#br0" timeOffset="31436.9096">10177 5766 0,'0'-29'0,"0"1"0,0 0 16,0-57-1,-57 57 1,-56 28 0,0 56-1,28 1 1,29 28-1,56-29 1,0 29 0,0-57-16,0 1 15,0-1-15,28 0 16,0 0-16,1 1 16,27-1-1,29 0 1,-57-28-1</inkml:trace>
  <inkml:trace contextRef="#ctx0" brushRef="#br0" timeOffset="32318.677">10431 5003 0,'29'0'0,"-86"0"31,57 28-15,-28-28-16,28 28 0,-57-28 15,57 57-15,-28-57 0,0 28 0,28 0 16,-28-28-16,-1 28 0,1-28 16,28 29-16,0-58 31,0 1-15,28 28-16,-28-28 0,29 28 0,-29-57 15,28 57-15,28 0 0,-56-28 16,29 0-16,-1 0 15,0 28-15,0 0 16,-28 28 15,0 28-31,0-27 16,0-1-16,0 0 0,0 0 0,0 1 0,0-1 16,0 0-16,0 0 15,0 1-15,0-1 0,0 0 16,0 0-1,0 1-15,29-29 16,-1 0 0,0 0-16,0 0 0,1 0 15,-1 0-15,-28-29 0,28 29 16,1 0-16,-1 0 0,-28-28 16,28 28-16,0 0 15,-28-28-15,29 28 16,-29-28-1</inkml:trace>
  <inkml:trace contextRef="#ctx0" brushRef="#br0" timeOffset="33877.5399">9301 5935 0,'0'-28'62,"-57"0"-62,57-1 16,-28 29-16,28-56 0,0 28 16,-57-1-16,57 1 15,-28 0-15,0 0 0,-1 28 16,1 0-16,0 0 16,0 0-16,-1 28 15,1 0 1,28 0-16,-28 1 15,28-1-15,-28 0 16,28 0-16,-29-28 16,29 29-16,-28-1 15,28 0 1,0 1-16,0-1 0,0 0 16,0 0-16,0 1 15,0-1-15,28-28 16,-28 28-16,0 0 0,29-28 15,-29 29-15,28-29 0,-28 28 16,28 0-16,-28 0 16,28-28-16,-28 29 15,29-29-15,-1 0 16</inkml:trace>
  <inkml:trace contextRef="#ctx0" brushRef="#br0" timeOffset="34079.6684">8905 5794 0,'0'56'0,"28"29"15,57 28 16,-57-56-31,29-1 16</inkml:trace>
  <inkml:trace contextRef="#ctx0" brushRef="#br0" timeOffset="34987.6733">9725 6133 0,'28'0'0,"-56"0"0,28 0 32,-57 28-32,-56 29 15,85-29-15,-85 57 16,84-57-16,-27-28 15,-1 57-15,-56 28 16,85-29 0,0-56-1,28-28 1,28 0 0,-28-86-1,28 86-15,-28-28 16,0 27-16,0 1 15,-28 0 1,-29 28 0,29 28-1,0 29 1,28-1 0,0-28-16,0 1 15,0-1-15,28 0 0,-28 1 16,57-29-16,-29 28 15,0 0-15,1-28 16,-1 0-16,28 28 16,1-28-1,-1 29 1,1-29 0,-29 28-1,-28 0 1,0 0-1,-85 1 1,1-1 0,27-28-1,29 0 1,0 0-16,-1-28 16,29-29-1,0 29-15,0 0 16,0-29-1,57 29 1,-1 28 0,29 0-1,-57 0-15,1 28 16,-1 0-16,0 1 16,-28 55-1,0-55-15,0 27 16,-28-28-16,28 1 0,-28-1 15,-1 28 1,1-27-16,28-1 16</inkml:trace>
  <inkml:trace contextRef="#ctx0" brushRef="#br0" timeOffset="35478.4121">10007 6642 0,'29'0'16,"-29"56"0,-142 29-1,1 0 1,113-57-16,-57 29 15,57-29-15,-1 0 16,1-28 0,28-28 15,57 28-31,-57-57 16,28 1-1,-28-29 1,-57 57-1,-28 0 1,29 28 0,-1 0-1,29 28 1,0 0-16,28 0 16,0 1-16,0-1 0,0 0 15,0 0 1,28 1-1,0-1 1,29-28 0,-29 0-1</inkml:trace>
  <inkml:trace contextRef="#ctx0" brushRef="#br0" timeOffset="39575.3301">24594 2826 0,'0'-28'0,"29"28"16,-86 28 15,1 0-15,-1 29-16,29-57 15,-1 28-15,-27 1 0,28-29 0,-1 28 16,1-28-16,0 28 0,0 0 0,-1-28 16,1 0-16,28 29 0,-28-29 0,-1 0 15,29-29 1,0-27-1,29 28-15,-29-1 0,56 1 16,-56 0-16,29-1 0,27 1 0,-56 0 16,57 28-16,-29-28 0,0-1 0,0 29 15,1-28-15,-1 28 0,0 0 0,1 0 16,-1 0-16,0 0 0,-28 28 16,0 57-16,28-57 0,-28 1 15,0 27-15,0 1 0,0-29 0,0 29 16,0-1-16,0-28 0,0 29 0,-56-29 15,56 0-15,0 29 0,0-29 16,0 0-16,0 1 0,0-1 16,0 0-16,56-28 15,-27 0-15,-1 0 16,0 0-16,0 0 0,1 0 0,-1 0 16,0 0-16,-28-56 0,28 56 0,1 0 15,-1 0-15,-28-29 0,28 29 0,1-28 16,-1 0-16,-28 0 15,28 28-15</inkml:trace>
  <inkml:trace contextRef="#ctx0" brushRef="#br0" timeOffset="42151.3701">23831 3250 0,'0'-56'0,"0"27"16,0 1-16,0 0 0,0 0 15,-28-1-15,0 1 16,-29 28-16,29 0 15,-1 0-15,1 0 0,0 0 16,0 28-16,-1 1 16,1-29-16,-28 56 15,27-56-15,1 57 0,0-29 16,-1 0-16,1 0 0,28 1 16,-28-1-16,28 0 0,0 0 15,0 1-15,0-1 16,28-28-16,29 0 15,-29 0 1,0 0-16,1 0 0,-1 28 16,0-28-16,0 0 15,1 0-15,-1 0 0,0 0 0,0 0 16,1 0-16,-29 29 0,28-29 0,0 0 16,-28 28-16,29-28 0,-1 28 15,-28 0-15,28-28 0,-28 29 16,0-1-16,0 0 15,-56 0-15,56 1 16,-29-29-16,29 28 0,-56-28 16,27 0-16,29 28 0,-28-28 15,0 0-15,0-56 16,-1 27-16,1 1 16,28-28-1,0 27-15,0 1 0,0 0 16,57 0-16,-29 28 15,-28-29-15,28 29 0,29 0 16,-1 0 0,-27 57-16,-29-29 0,28-28 15,-28 28-15,0 1 0,0-1 0,0 0 16,0 0-16,0 1 0,0-1 0,0 0 16,0 0-16,0 1 0,0-1 0,-28 0 15,28 0-15,0 1 0,-29-1 16,29 0-1,-28-28-15,28-28 32,0-29-32,0 29 15,57 0-15,-57 0 0,28-1 16,0 1-16,0 0 16,1 28-16,-1 0 0,0 0 15,0 0-15,-28 56 16,0-27-16,0 27 15,0-28-15,0 1 0,-28-1 0,28 0 16,-28 1-16,28-1 0,-28 0 0,-29 0 16,57 1-1,-28-29-15,28 28 16,-28-28-16,84 0 31</inkml:trace>
  <inkml:trace contextRef="#ctx0" brushRef="#br0" timeOffset="42430.9069">24481 3815 0,'29'-28'16,"-58"56"-16,86-56 0,-29 28 15,-28-28-15,-28 84 16,-85 86-1,56-114-15,-84 142 32,113-142-32,-29 0 0,29 0 0,-85 114 15,84-114 1,1 0 0,28-56-1,0 0 1,0-29-1</inkml:trace>
  <inkml:trace contextRef="#ctx0" brushRef="#br0" timeOffset="42663.9576">23944 3985 0,'0'28'0,"0"29"16,0-29-16,28 0 0,-28 1 15,57-1-15,-57 0 16,28 0-16,-28 1 0,28-1 16,-28 0-16,29 0 0,-1 1 15,0-1-15</inkml:trace>
  <inkml:trace contextRef="#ctx0" brushRef="#br0" timeOffset="42927.6608">24170 4776 0,'0'0'15</inkml:trace>
  <inkml:trace contextRef="#ctx0" brushRef="#br0" timeOffset="43640.9335">24792 5313 0,'0'-28'16,"0"56"-16,28-56 0,-28 0 15,29 0-15,-29-1 0,-57-27 32,-56 28-17,28 28-15,29 0 16,-29 28-16,85 0 15,-28-28-15,-1 57 0,-27 56 16,56-85 0,0 0-16,0 0 15,0 1 1,56-1-16,-27-28 16,-1 28-16,0-28 0,29 0 15,-29 0 1,0 0-16,1 0 0,84 0 15,-29 0 1,-27 29 0,-29 27-1,-28-28-15,0 29 16,-56-57-16,56 28 16,-170 29-1,57-57 1,57-57-1,27-56 1,29 28 0,29 57-1,55 28 1</inkml:trace>
  <inkml:trace contextRef="#ctx0" brushRef="#br0" timeOffset="44052.5522">24679 5935 0,'-28'0'0,"28"-28"16,0 0 0,28 28-16,0-29 15,29 1-15,-29 0 16,0 0-16,1 28 15,-1 0-15,0 0 16,-28 56-16,0-28 16,0 1-16,0-1 0,0 0 15,-28 1-15,28-1 0,0 0 0,-57-28 16,29 0-16,28 28 0,-28-28 16,28-28 15,28 28-16,29 0-15,-57-28 0,28 28 16,29 0-16,-29 0 16,0 0-16,0 0 0,1 28 15,-29 0 1,0 29-16,0-29 0,0 0 16,0 1-16,-29-1 0,29 0 0,-28 0 15,28 1-15,-28-1 16</inkml:trace>
  <inkml:trace contextRef="#ctx0" brushRef="#br0" timeOffset="44547.7646">25273 6303 0,'28'0'0,"-56"0"0,84-29 16,-27 29-16,-1 0 15,-85 29 1,1-1-16,-57 0 15,56 0-15,-112 29 16,27 0 0,86-29-1,-1-28-15,29 28 0,-57 0 16,57-28 0,56-28 15,29-28-16,27 27 1,-27-27 0,-1 56-16,227-85 31,-226 57-31,56-1 0,-85 29 0,113-28 31,-141 85 0,-28 27-31,-141 1 16,140-85 0,1 0-16,-85 29 15,56-86 1,57 29-16,0-1 16,-28 29-16,28-28 15,0 0-15</inkml:trace>
  <inkml:trace contextRef="#ctx0" brushRef="#br0" timeOffset="45106.8806">25386 6472 0,'28'29'16,"-28"-1"-1,0 0 1,-28-28-16,28 28 15,-57-28-15,57 29 0,-28-29 0,0 28 16,0-28-16,-1 0 0,29 28 16,-28-28-16,28 28 31,28-28-31,29 0 16,-29 0-16,0 0 0,1 0 0,-1 0 15,0 0-15,0 0 0,-28 29 16,29-29-16,-1 0 0,0 0 15,0 0-15,1 0 0,-29 28 16,28-28-16,-28 28 0,0 0 16,0 1-1,-28-1-15,-1 0 16,-27-28-16,28 28 16,-1-28-16,1 0 15,0 0-15,0 0 16,28-56-1,0 28-15,0-1 16,0 1-16,0 0 0,0 0 16,28 28-16,-28-29 0,28 29 15,-28-28-15,28 28 16,1 0-16,-1 0 16,0 0-16,-28 57 0,28-57 15,-28 28-15,0 0 0,0 0 16,0 1-16,0-1 0,0 0 15,0 0-15,0 1 0,-28-1 0,28 0 16,0 1-16,0-1 16</inkml:trace>
  <inkml:trace contextRef="#ctx0" brushRef="#br0" timeOffset="45447.491">25951 7151 0,'0'-29'16,"-28"1"0,28 0-16,-85 28 15,85-28-15,-56-1 16,27 29 0,29 57-1,0-29 1,0 0-16,0 1 15,0-1-15,0 0 0,0 0 16,0 1-16,0-1 16,0 0-16,-28-28 15,0 0 1,0 0-16,-1 0 16,1 0-16,0 0 0,-1 0 15,29-28-15,-28 28 16,28-28-16,-28-1 0,28 1 15</inkml:trace>
  <inkml:trace contextRef="#ctx0" brushRef="#br0" timeOffset="47679.9115">23096 3420 0,'28'0'0,"-28"-29"0,0-27 16,0 28-1,0-1-15,-56 29 16,28-28-16,-29 28 16,29 0-16,-1 0 0,1 0 0,0 0 15,0 28-15,-1 1 0,1-29 16,0 0-16,0 56 0,-1-28 15,1 1-15,28-1 16,-28-28-16,28 28 0,0 1 16,0-1-1,56-28-15,-56 28 0,29-28 16,27 0-16,-28 0 16,1 0-16,-1 28 15,0-28-15,0 0 0,1 0 16,-1 0-16,0 0 0,1 0 0,-1 29 15,0-29-15,-28 28 16,0 0 0,0 0-16,0 1 0,0-1 15,0 0-15,-28-28 0,28 28 0,-57 1 16,29-29-16,28 28 0,-28-28 16,-1 0-16,1 0 0,0 0 15,0-28 1,-1-29-16,29 29 15,0 0-15,0-1 0,0 1 0,0 0 16,0 0-16,0-1 0,29 29 0,27-28 16,-28 28-1,1 0 1,-29 28-16,28-28 0,-28 57 0,28-1 16,-28-27-16,0-1 0,0 0 15,0 0-15,0 1 0,0 27 0,0-28 16,-28 1-16,28-1 0,-57 0 15,57 1-15,-28-29 0,28 28 16,-28-28 0,28-28 15,28 28-31,0-29 0,1 1 16,27 0-16,-27 28 15,-1 0-15,0-29 0,0 29 16,1 0-16,-1 0 0,0 0 15,-28 57-15,28-29 16,-28 1-16,0-1 0,0 0 0,0 0 16,-56 1-16,56-1 0,-28 0 15,28 0-15,-57 1 0,57-1 0,0 0 16,-56-28-16,56 28 0,-29 1 0,1-29 0,28 28 16,-28-28-16</inkml:trace>
  <inkml:trace contextRef="#ctx0" brushRef="#br0" timeOffset="47939.6719">23690 4183 0,'0'0'0,"28"0"16,0 0-1,-113 113 1,29-85-16,-85 114 16,-29-1-1,29-56 1,56-29 0,28-28-1,57-84 1,0 28-1</inkml:trace>
  <inkml:trace contextRef="#ctx0" brushRef="#br0" timeOffset="48112.2512">23068 4239 0,'0'57'0,"85"28"16,-1 56-1,1 0 1,-28-56 0,-57-57-16,56 29 15</inkml:trace>
  <inkml:trace contextRef="#ctx0" brushRef="#br0" timeOffset="48311.7281">23294 5144 0,'0'28'0,"28"-28"47</inkml:trace>
  <inkml:trace contextRef="#ctx0" brushRef="#br0" timeOffset="51234.9884">23972 5596 0,'0'-28'16,"0"56"31,-56-28-31,56 57-16,-28-57 0,28 28 0,-57-28 15,29 56-15,0-27 0,-1-29 16,1 28-16,0-28 0,-1 0 0,29 28 15,-28-28-15,0 0 16,28-28 15,0 0-31,28-1 16,0 1-16,-28 0 0,57 0 16,-29-1-16,1 1 0,-1 28 15,0-28-15,0 28 0,1-28 16,-1 28-16,0 0 0,0 0 0,1 0 15,-1 0-15,0 0 16,-28 28-16,0 0 16,0 29-16,0-29 0,0 0 15,-28 0-15,28 1 16,-28-1-16,-29 0 0,57 0 16,-28-28-16,28 29 0,-57-29 0,29 0 15,0 0-15,0 0 0,-1 0 16,1 0-16,0 0 0,-1-29 0,1 29 15,0-28-15,0 28 0,28-28 16,-29 0-16,29-1 16,0 1-16,0 0 15</inkml:trace>
  <inkml:trace contextRef="#ctx0" brushRef="#br0" timeOffset="51603.8476">24057 6048 0,'-28'0'32,"0"0"-32,28 29 15,-57-29-15,29 0 0,28 56 0,-28-56 16,-1 0-16,1 28 0,0-28 15,0 0-15,28 29 0,-29-29 16,29 28 0</inkml:trace>
  <inkml:trace contextRef="#ctx0" brushRef="#br0" timeOffset="52723.9339">23831 6359 0,'-28'0'16,"28"-28"-1,28 28 1,-28-28-16,57 28 16,-29-29-16,0 1 15,0 28-15,-28-28 0,29 28 0,-1 0 16,0-28-16,0 28 15,29 0-15,-29 0 16,-28 28 0,0 28-16,0-27 15,-28-29-15,28 56 0,-57-28 16,29 1-16,0-1 16,0-28-16,28 28 15,0 1-15,28-1 16,0-28-1,-28 28-15,28-28 0,29 0 16,-57 28-16,57-28 0,-29 0 16,0 0-16,0 29 0,1-29 15,-1 0-15,0 0 16,-28-29 0,0 1-1,-56 28-15,56-28 0,-29 28 16,1 0-16,28-28 0,-56 28 15,27 0-15,1 0 0,0 0 16,-1 56-16,29-28 16,-28 1-16,28-1 15,0 0-15,0 0 0,0 1 16,57-29-16,-57 28 16,28-28-16,0 0 15,1 0-15,27 0 16,-28 0-16,-28-28 0,29 28 15,-1 0-15,0-29 0,0 29 16,1 0-16,-29 29 31,0 27-31,-29-56 16,29 28-16,-28-28 0,28 29 0,-56-29 16,56 28-16,-29-28 0,29 28 0,-28-28 15,28 28 1,0 1 15,28-29-31,-28 28 16,29-28-16,27 28 15,-28-28-15,-28 29 0,29-29 16,-1 0-16,0 28 16,1-28-16,-1 0 0,0 0 15,-28 28-15,28-28 0,1 0 0,-29 28 16,28-28-16,0 0 0,-28 29 0,28-29 15,-28 28-15,29-28 0,-29 28 16,0 0-16,0 1 16,-57-29-16,57 28 0,-28-28 15,28 28-15,-28-28 0,-29 0 16,29 0-16,0 0 0,-1 0 16,1 0-16,0-28 15,-1-29-15,29 29 0,-28 0 16,28 0-16,0-1 0,0 1 15,0 0-15,0 0 0,0-1 16,28 29-16,-28-28 0,57 28 16</inkml:trace>
  <inkml:trace contextRef="#ctx0" brushRef="#br1" timeOffset="72864.9023">4325 2233 0,'28'0'15,"-28"-29"-15,29 29 0,-1 0 16,0 0-16,1 0 16,-1 0-1,-28 29-15,28-29 16,-28 28-16,28-28 15,-28 28-15,29 0 16,-29 1-16,28-1 16,-28 0-16,28 0 15,-28 1-15,28-1 16,-28 0-16,0 1 16,0-1-16,0 0 15,0 0-15,0 1 16,0-1-16,0 0 15,0 0-15,0 1 16,-28-29-16,28 28 0,0 0 16,0 0-16,-28-28 15,28 29-15,-28-29 0,28 28 16,-29 0-16,29 1 16,-28-29-16,28 28 0,-28-28 15,0 28-15,-1-28 16,29 28-1,-28-28-15,0 0 16,-1 0 0,1 29-1,0-29-15,0 0 16,-1 0 0,-27 28-16,28-28 0,-1 0 15,1 0-15,0 0 0,0 0 16,-1 0-16,1 0 0,0 0 15,-1 0-15,1 0 0,0 0 16,0 0-16,-1 28 16,1-28-16,-28 28 15,27-28-15,1 0 0,0 0 16,-1 0-16,29 29 0,-28-29 0,0 0 16,0 0-16,-1 0 0,1 0 15,0 0-15,0 0 0,28 28 16,-29-28-16,1 0 0,0 0 0,0 0 15,-1 0-15,29 28 0,-28-28 16,0 0-16,-1 28 16,1-28-1,0 0-15,28 29 0,-28-29 16,-1 28 0,1-28-16,0 28 15,0-28 1,-1 0-1,1 0 1,0 0 0,-1 28-1,1-28-15,0 0 16,0 0-16,-1 0 16,1 0-1,0 0-15,0 0 16,-1 0-1,1-28-15,0 28 0,0 0 16,28-28-16,-29 28 0,1 0 16,0 0-1,-1 0 1,29-28-16,-28 28 0,0 0 16,0 0-1,-1 0-15,1-29 16,0 29-16,0 0 15,-1 0-15,1-28 16,0 28 0,-1-28-1,29 0-15,-28 28 16,28-29-16,0 1 0,-28 28 16,28-28-16,0 0 0,-28 28 15,28-29-15,0 1 16,-29 28-16,29-28 0,0 0 15,-28 28-15,28-29 0,0 1 16,-28 0-16,28-1 16,-28 1-16,28 0 0,0 0 15,0-1 1,0 1 0,0 0-16,0 0 15,0-1 1,28 29-16,-28-28 15,28 28-15,-28-28 0,28 28 16,-28-28-16,29 28 0,-29-29 16,28 29-16,-28-28 0,28 28 15,0 0-15,-28-28 0,29 28 16,-1 0-16,0-29 16,1 29-16,-1 0 15,-28-28-15,28 28 0,0 0 0,1 0 16,-1 0-16,-28-28 0,28 28 15,0 0-15,1 0 0,-1-28 16,0 28-16,1-29 0,-1 29 16,0 0-16,-28-28 15,28 28-15,1 0 0,-1 0 16,0-28-16,0 28 0,1 0 16,-1 0-1,0 0 1,0 0-16,1 0 0,-1 0 15,0 0-15,1 0 0,-1 0 16,-28 28-16,28-28 0,0 0 0,1 0 16,-1 0-16,0 0 0,0 0 15,1 0-15,-1 0 0,0 0 16,1 0-16,-1 0 16,0 0-16,0 0 15,1 0-15,-1 0 16,0 0-16,0 0 15,1 0-15,-1 0 0,0 0 16,0 0-16,1 0 16,-29-28-16,28 28 0,0 0 15,1 0-15,-29-28 0,28 28 16,0-29-16,0 29 16,-28-28-16,29 28 15,-29-28-15,28 28 0,-28-28 16,0-1-1,28 29-15,0 0 16,-28-28-16,29 28 0,-1 0 16,0 0-16,1 0 15,-1 0-15,0-28 16,0 28-16,1 0 16,-1 0-16,0 0 15,0 0 1,1 0-16,-29 56 0,28-56 15,0 0-15,-28 29 0,28-29 16,-28 28-16,29-28 0,-1 28 0,0-28 16,-28 28-16,29-28 15,-29 29-15,28-1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08T00:28:32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17979 15375 0,'-28'0'16</inkml:trace>
  <inkml:trace contextRef="#ctx0" brushRef="#br0" timeOffset="70721.2277">28467 13030 0,'28'0'0,"1"0"16,-1 0-1,0 0-15,-28 28 0,29-28 16,-1 0-16,-28 28 0,28-28 16,0 0-16,1 28 0,-1-28 15,0 0-15,0 0 0,1 0 0,-1 29 16,0-29-16,1 0 0,-1 28 16,0-28-16,0 28 0,1-28 0,-1 28 15,0 1-15,0-29 0,1 28 0,-1 0 16,0 0-16,29-28 0,-29 29 0,0-1 15,1-28-15,-1 28 0,0 0 0,-28 1 16,28-1-16,1-28 0,-29 28 0,0 1 16,28-1-16,-28 0 0,0 0 0,0 1 15,0-1-15,0 0 0,0 0 0,0 1 16,0-1-16,-28 0 0,28 0 0,0 1 16,-29-1-16,29 0 0,-28 1 0,0-1 15,0-28-15,-1 28 0,1 0 16,0 1-16,-1-1 0,1 0 0,0 0 15,0-28-15,-1 29 0,1-1 0,0-28 16,-29 28-16,29-28 0,-28 0 0,27 28 16,-27-28-16,27 0 0,-27 0 0,28 0 15,-29 0-15,29 0 0,-29 0 0,29 0 16,0 0-16,-29 0 0,29 0 0,0 0 16,-1 0-16,1 0 0,-28-28 0,27 28 15,1 0-15,0-28 0,0 28 0,-1 0 16,1-28-16,0-1 0,-1 1 15,1 0-15,0 0 0,0-1 16,28 1-16,-29 0 0,29 0 0,-28-1 16,28 1-16,-28 0 0,28-1 0,-28 1 15,28 0-15,0 0 0,-29 28 16,29-29-16,0 1 0,0 0 0,0 0 16,0-1-16,0 1 0,0 0 15,0 0-15,0-1 0,29 1 0,-29 0 16,0-1-16,56 1 0,-56 0 0,28 0 15,-28-29-15,29 29 0,-29 0 0,28-1 16,0-27-16,0 28 0,-28-1 0,29 29 16</inkml:trace>
  <inkml:trace contextRef="#ctx0" brushRef="#br0" timeOffset="71677.4067">31605 9468 0,'28'-28'0,"1"0"16,-1 28-16,0-29 0,0 29 16,1 0-16,-1 0 0,0 0 0,1 0 15,-1 0-15,-28 57 0,28-57 16,0 28-16,1-28 0,-29 29 0,28-1 16,0 0-16,0 0 0,-28 1 0,29-1 15,-29 0-15,28 29 0,0-29 16,-28 28-16,29-27 0,-1 27 0,-28-28 15,28 29-15,-28 0 0,28-29 0,1 28 16,-29-27-16,28 27 0,-28 1 0,0-29 16,28 0-16,-28 29 0,0-29 0,0 0 15,0 0-15,0 29 0,0-29 0,0 1 16,-28-1-16,28 0 0,-57 0 0,57 1 16,-28 27-16,0-28 0,0-28 0,-1 29 15,-27-1-15,27 0 0,1 0 16,-28 1-16,27-29 0,-27 28 0,-1 0 15,1-28-15,-1 0 0,1 0 0,-29 0 16,28 0-16,-27 0 0,27 0 0,-28 0 16,29 0-16,-1-28 0,-28 28 0,29-28 15,-1-1-15,1 1 0,27 0 0,-27 0 16,-1-1-16,29 1 0,-28-28 0,27 27 16,1 1-16,0 0 0,-1-29 0,1 29 15,0-29-15,0 1 0,28 28 0,-29-29 16,29 1-16,0-1 0,-28 1 0,28-29 15,0 28-15,0 1 0,0-1 16,0 1-16,0 27 0,0-27 0,57-1 16,-57 29-16,28 0 0,-28 0 0,56-1 15,-27 1-15,-1 0 0,29 0 0,-1 28 16,-28-29-16,29 29 0,-1 0 0,1 0 16,-1 0-16,1-28 0,0 28 0,-29 0 15,28 0-15,-27 0 0,-1 57 0,0-57 16,0 56-16</inkml:trace>
  <inkml:trace contextRef="#ctx0" brushRef="#br0" timeOffset="72309.4639">31068 10825 0,'0'56'0,"0"29"16,0 85 0,-28-142-16,28 170 15,0-142-15,0 29 16,0 85-16,-29 226 16,29 56 15,0-254-31,0-85 0,0 311 15,0-340-15,0 1 16,0 339 0,0-226-1,0-113-15,29 113 16,-29-142-16,0 1 16,28 84-16,-28-84 0,0 112 15,28-112-15,-28 84 31,0-84-31,29 112 16,-29-141 0,0 1-1,0-58 48,0 1-63,-29 28 0</inkml:trace>
  <inkml:trace contextRef="#ctx0" brushRef="#br0" timeOffset="73021.8032">28920 13793 0,'28'0'0,"-56"0"0,84-29 0,-28 29 16,1 0-1,27 142 1,-28-114-16,29 57 16,-29-57-16,0 29 15,-28-1-15,170 198 16,-113-197-16,56 169 16,-57-141-16,86 113 15,56 84 1,-29-84-1,-112-113 1,-29-57 0,-28-84-1,0-29 1,0 57-16,0-85 16,0 84-16,0 1 15,0 0 1,0 84-1,28-27 1,-28 112 0,-28-85-1,-29-56 1,29 0 0</inkml:trace>
  <inkml:trace contextRef="#ctx0" brushRef="#br0" timeOffset="73424.9219">31294 15121 0,'28'0'0,"-28"57"31,0-29-31,-56-28 0,56 56 16,0-27-16,-28-29 0,28 28 0,-29 0 16,1-28-16,0 0 15,0 0-15,-1-56 16,1 56-16,0-29 0,-1 1 16,1 0-16,0 28 15,28-28-15,-28 28 16</inkml:trace>
  <inkml:trace contextRef="#ctx0" brushRef="#br0" timeOffset="73930.461">31407 15743 0,'0'28'15,"-28"-28"1,28 57-16,-57-57 0,29 56 0,0-28 16,-29 1-16,29-1 0,-28 0 0,-1 1 15,0-1-15,29 0 0,-28-28 0,-1 28 16,29-28-16,-29 29 0,1-29 0,28 0 15,-1 0-15,1 0 0,0 0 0,-1 0 16,1 0-16,28-29 0,-28 29 0,28-56 16,0 28-16,0-1 0,56 1 15,-56 0-15,57-1 0,-29 1 16,1 0-16,-1 0 0,28 28 0,-27-29 0,27 29 16,1 0-16,-1-28 0,1 28 15,-1 0-15,1 0 0,-1 0 0,1 0 16,-1 57-16,1-57 0,-29 56 0,1-56 15,-1 28-15,0 1 0,-28-1 0,28 0 16,-28 1-16,0-1 0,0 0 0,0 0 16,-84-28-16,84 29 0,-57-29 0,29 0 15,-1 0-15,-27 0 0,28 0 0,-29-29 16,29 29-16,0-56 0,-1 28 0,1-29 16,0 29-16,-1-1 0,29 1 0,0 0 15,0 0 1</inkml:trace>
  <inkml:trace contextRef="#ctx0" brushRef="#br0" timeOffset="74334.4157">31379 16280 0,'28'56'0,"-28"-27"15,0-1-15,-85 0 16,29-28-1,-57 28-15,85-28 16,-1 0-16,1-56 16,28 28-16,0-1 15,57 29-15,27 0 16,29 85 15,-84-85-15,-1 85-16,0-57 15,-28 1-15,57 168 16,-57-112 0,0-57-1,-85 1-15,85-1 16,-85-28-16,0-85 16,57-28-1,28 0 1,57 85-1</inkml:trace>
  <inkml:trace contextRef="#ctx0" brushRef="#br0" timeOffset="74930.4896">31209 17100 0,'0'0'0,"0"-57"31,57 57-31,28 0 16,0 0-1,-57 0-15,57 0 32,-57 0-32,0 0 15,0 28-15,-28 1 16,-56 55-16,56-55 15,-113 55-15,85-55 16,-1-29-16,-56 28 16,114-28 15,27 0-15,-27 0-16,55 56 31,-55-56-31,-1 85 15,-28-56 1,0-1-16,0 28 16,0 1-1,28-1 1,29-27 0,-29-29 15,-85-29-16,1 1 1,-1 28 0,29 28-1,28 29 1,0-29 0,28 57-16,29-85 15,-57 28-15,113 0 16</inkml:trace>
  <inkml:trace contextRef="#ctx0" brushRef="#br0" timeOffset="75387.295">32227 18004 0,'170'28'31,"-199"1"-31,-84-1 16,0 0-1,85 0 1,-57 1-1,57-29-15,28 28 0,-28-28 0,28 28 16,0-84 0,0-29-1,-57-28 1,-28 84 0,0 1-16,57 28 15,0 0-15,-29 0 0,1 57 16,56 56-1,85-28 17,56-29-17,-28-28 1,-85-28-16,85 57 16,-113-29-1,-28 0 1,-28-28-1,27 29 1,1-29-16,0 0 16,0 0-16,-1 28 0</inkml:trace>
  <inkml:trace contextRef="#ctx0" brushRef="#br0" timeOffset="75603.7351">31916 18484 0,'28'29'16,"-56"-58"-16,113 86 15,-57-57-15,0 28 0,1 1 32,-29-1-32,0 0 15,0 0-15,-57-28 0,1 29 16,-1-29 0,29-85-16,-57-28 31,85 84-31,0-27 15,0 28-15,28-85 32,-28 84-32</inkml:trace>
  <inkml:trace contextRef="#ctx0" brushRef="#br0" timeOffset="76813.5422">30390 15856 0,'-57'0'0,"57"28"0,-28-28 15,-1 57-15,1-57 0,0 0 16,0 0-16,-1 28 0,1-28 0,0 28 15,0-28-15,-1 0 0,1 29 16,0-29-16,0 0 16,28-29 15,56 29-31,-56-28 0,28 28 0,-28-28 16,29 28-16,-29-57 0,28 57 0,0 0 15,0-28-15,1 0 0,-1 28 16,0 0-16,57-29 15,-57 29-15,1 0 0,-1 0 16,-28 29 0,0-1-16,-57 28 15,29-27-15,28-1 0,-28 0 16,-1 1-16,1-1 16,0-28-16,28 28 0,0 0 15,0 1 1,0-1-16,28-28 0,-28 28 15,57-28-15,-29 28 0,0-28 16,1 0-16,-1 0 16,0 0-16,-84 0 31,27 0-15,29 29-16,-56-29 0,27 28 0,1 0 15,28 0 1,-56 29-16,27-57 0,29 28 0,0 0 15,0 1-15,0-1 16,0 0-16,29 1 16,27-1-16,-28-28 15,-28 28-15,29-28 0,27 0 16,-27 0-16,-1 0 16,0 0-16,-28-28 15,-56 28 1,27 0-1,1 0-15,0 28 16,-1-28-16,29 28 16,-28-28-16,28 57 0,0-29 15,-28 0-15,28 1 0,0-1 16,0 0-16,0 0 16,56-28-16,-56 29 15,29-29-15,-1 0 0,0 0 16,1 0-16</inkml:trace>
  <inkml:trace contextRef="#ctx0" brushRef="#br0" timeOffset="77934.5556">30955 17015 0,'0'0'0,"-28"0"31,-57 0-31,-85 85 16,1 28-1,56-29 1,84-55-1,29-86 17,29 1-32,27-57 15,-28-1 1,-28 58 0,-28 56-1,-57 28 1,85 85-1,0 0 1,85 0 0,0-84-1,-57-1-15,0-28 16,1 28-16,-29 0 16,-57 29-1,-28 0 1,1-29-1,55 0 1,58-28 15,27 0-31,-28 0 16,57 0 0,-57 0-16,29 28 15,-57 29-15,28-57 16,-28 28-16,0 57 15,-28 0 1,-29-57 0,1 0-1,-1-113 17,57 29-32,0 28 0,0-57 15,0 57-15,29-1 0,27 1 16,-28 28-1,1 0 1,-1 57 0,-28 56-1,-57 28 17,29-85-17,0 1 1,0-57-1,-1 0 1,58 0 31,-1-28-31,28 28-16,-27 0 15,-1 0-15,0 0 0,1 0 16,-1-29-16,0 29 0,0 0 15,1 0-15,-29 29 16,0 56 0,-29-57-16,29 0 0,-56 0 15,28 1-15,-1-1 16,1-28-16,28 28 0,28-28 47</inkml:trace>
  <inkml:trace contextRef="#ctx0" brushRef="#br0" timeOffset="78345.5085">30955 18258 0,'0'29'0,"0"-1"31,0 0-15,0 0 0,-28-28-1,-29 0-15,29 29 16,0-29-16,-1 0 0,1 0 16,0 0-16,0 0 15,-1-29-15,29-27 16,-28-1-1,28 29 1,0 0-16,57 28 0,-57-28 0,28 28 16,0 0-16,0 0 15,29 0 1,-57 28-16,28-28 0,-28 28 0,28-28 0,-28 57 16,29-29-16,-29 0 0,28 0 15,-28 1-15,0-1 0,0 0 16,0 0-16,0 1 15,0-1-15,28-28 16</inkml:trace>
  <inkml:trace contextRef="#ctx0" brushRef="#br0" timeOffset="79398.2813">29683 16026 0,'28'0'0,"0"28"0,-28 0 15,-56-28-15,56 28 0,-57-28 16,29 29-16,-29-29 0,29 28 0,0-28 16,0 28-16,-29-28 0,29 0 15,0 0-15,-1 0 16,1 0-16,28-28 0,0-29 16,57 57-16,-29 0 15,-28-28-15,85 28 0,-57-28 0,0 28 16,0-28-16,29 28 0,-29 0 15,1 0-15,-1 0 0,0 0 16,0 0-16,-28 28 16,0 28-16,0-27 15,-56-1-15,56 0 16,0 0-16,0 1 0,0-1 16,0 0-16,28-28 15,-28 28-15,0 1 0,57-29 16,-57 28-16,28-28 0,28 28 0,-27-28 15,-1 0-15,-28 28 32,0 1-32,-57-29 0,57 28 0,-28 0 15,28 1-15,-85-1 0,57 0 16,0 0-16,0 1 0,-1-1 16,1 0-16,0-28 0,-1 28 0,29 1 15,-28-29-15,28 28 0,0 0 16,0 0-16,0 1 0,28-29 15,-28 28-15,57-28 0,-29 0 16,29 28-16,-29-28 16,0 0-1,-28 28-15,29-28 0,-29 29 16,0-1 0,-29-28-1,-27 0-15,28 0 16,-1 0-16,1 0 15,0 0-15,28-28 0,-29 28 0,29-29 16,0 1-16,0 0 0,0 0 16,0-1-16,0 1 0,29 0 15,27 0-15,-27 28 16,-1 0 0,28 28-16</inkml:trace>
  <inkml:trace contextRef="#ctx0" brushRef="#br0" timeOffset="79997.9983">30135 17241 0,'57'56'16,"-57"-27"-1,0-1-15,-29-28 16,-55 28-16,27-28 16,29 28-16,-29-28 0,29 0 0,-57 29 15,57-29-15,-29 28 16,57 0-1,57-28 17,-57-56-32,28 56 0,-28-29 0,28 29 15,-28-28-15,29 0 0,-29 0 16,0-1-16,0 1 16,0 0-16,-57 28 0,29-28 15,0 28-15,28-29 0,-29 29 16,1 0-1,28 57-15,-28-57 0,28 28 0,0 29 16,0-29-16,0 0 16,0 0-16,0 1 0,0-1 0,56-28 15,-56 28-15,0 1 0,29-1 0,-29 0 16,28-28-16,-28 28 0,28-28 0,0 29 16,1-1-16,-29 0 15,28 0-15,-28 1 0,0-1 16,0 0-16,-28 0 15,-29-28-15,29 0 16,0 0-16,-1 0 16,29-28-16,0-28 15,0 27-15,0 1 0,0 0 16,0 0-16,0-1 0,0 1 16,29 0-16,27 28 15,-28 0 1,1 0-16,27 0 15,-27 28-15,-1-28 16,-28 57-16,28-57 0,-28 28 16,28-28-16,-28 28 0,29-28 15,-29 28-15</inkml:trace>
  <inkml:trace contextRef="#ctx0" brushRef="#br0" timeOffset="80961.7641">28920 15941 0,'-57'0'16,"57"28"-16,-57-28 16,-112 85-1,112-57-15,29-28 0,-29 28 0,29-28 16,0 0-16,0 0 0,-1 0 0,1 0 16,0 0-16,28-28 15,0 0-15,56 28 0,-56-28 16,57 28-16,-57-29 0,56 29 0,-27-28 15,-1 28-15,0-28 0,1 28 0,-1 0 16,0 0-16,0 0 0,-28 56 16,0-27-1,0-1-15,0 0 16,0 0-16,-28 1 0,28-1 0,0 0 16,0 0-16,0 1 0,0-1 15,0 0-15,0 0 0,0 1 16,28-1-16,29-28 0,-57 28 15,56-28-15,-27 0 0,-1 0 0,0 0 16,1 0-16,-1-28 16,0 28-16,0 0 0,1-28 15,-86 28 1,57 28-16,-56-28 0,56 56 0,-57-56 16,29 57-16,-1-29 0,1 1 0,0-1 15,0 0-15,-1 0 0,1-28 0,0 29 16,0-1-16,-1 0 15,29 0-15</inkml:trace>
  <inkml:trace contextRef="#ctx0" brushRef="#br0" timeOffset="81269.3322">28976 16789 0,'28'56'0,"-28"-28"15,-28 29 1,-57-29 0,-56-28 15,113 0-31,-29 0 16,29 0-1,28 57 1,0-1-16,0-27 15,0-1-15,0 0 0,0 0 16,0 1-16,28-1 0,-28 0 0,0 0 16,0 1-16,57-1 0,-57 0 15,0 0-15,28-28 16,-28 29-16,28-29 16</inkml:trace>
  <inkml:trace contextRef="#ctx0" brushRef="#br0" timeOffset="85548.2299">27902 15997 0,'0'-28'0,"28"28"0,0 0 16,1-28 0,-86 28 15,1 28-31,-1-28 0,0 57 15,29-57-15,-28 56 0,-1-56 0,1 28 16,-1 1-16,1-1 0,-1-28 0,0 28 16,1-28-16,-1 28 0,29-28 0,-28 29 15,27-29-15,1 0 0,0 0 16,56-29 0,29 1-1,-1 28-15,-28-28 0,29 28 0,-1-57 16,1 57-16,0-28 0,-1 0 15,-28 28-15,57-28 0,-28-1 0,-1 29 16,-28-28-16,29 28 0,0 0 0,-29-28 16,28 28-16,-27 0 0,-1 0 0,0 0 15,0 0-15,-28 56 0,29-56 16,-29 29-16,28-1 0,-28 28 16,0-27-16,0-1 15,-57-28 1,29 28-16,0-28 0,0 0 15,-1 0-15,1-56 0,0 56 16,0-29-16,-1 1 16,29 0-16,29 28 31,-29 56-31,28-56 16,-28 29-16,56-29 0,-56 56 0,0-28 15,0 1-15,29-1 0,-29 0 16,0 0-16,0 1 0,0-1 0,-29 0 15,-27 0-15,56 1 0,-57-29 16,29 28-16,-29-28 0,29 0 0,0 0 16,0 0-16,-1 0 0,1 0 0,0 0 15,0 0-15,-1-28 0,1 28 0,0-29 16,0 1-16,-1 0 16,29 0-16</inkml:trace>
  <inkml:trace contextRef="#ctx0" brushRef="#br0" timeOffset="85808.1759">27563 16534 0,'28'29'0,"0"-1"16,-28 0-16,28-28 0,85 113 31,-84-56-15,-29-29-16,0 28 15,0-27-15,-85-1 16,0 0 0,57-28-16,-29 0 15,29-56-15,-28-1 16,27-56 0,29 28-1,85 57 1,-85 0-16,28 28 0</inkml:trace>
  <inkml:trace contextRef="#ctx0" brushRef="#br0" timeOffset="86043.8633">27845 16817 0,'0'28'0,"0"-56"16,0 84-16,-28 29 15,28-57-15,-57 1 0,-27-1 31,27-28-15,29 0-16,56 0 31,0 0-15,29 0-16,-29 0 0,0 0 16,1 0-16,-1 0 0,0 0 15,1 0-15,-1 0 0</inkml:trace>
  <inkml:trace contextRef="#ctx0" brushRef="#br0" timeOffset="86564.3906">27958 17128 0,'-84'56'31,"27"-56"-31,-84 57 16,84-29 0,29-28-1,56 0 16,0 0-15,29 0-16,-1 0 16,29 28 15,-28 29-31,-29-57 0,0 56 16,1-27-1,-29-1-15,0 0 0,0 1 16,-29 27-1,-27 1 1,-57-29 0,56-28-1,29 0-15,0-57 16,28 29 0,0 0-16,0-29 15,84 29 1,-84 0-16,57 28 15,-29 0-15,1 0 16,-1 0-16,0 85 16,-28-57-1,0 28-15,-56 57 16,56-84-16,-29 55 16,-27-27-1</inkml:trace>
  <inkml:trace contextRef="#ctx0" brushRef="#br0" timeOffset="86819.3448">28071 17863 0,'57'0'16,"-57"28"0,-28-28-16,28 56 15,-57-56-15,57 29 0,-28-29 16,28 28-16,-57-28 0,29 57 0,0-57 15,0 0-15,-1 0 0,1 28 0,0-28 16,-1 0-16,1 0 16,85-28-1,-29 28 1,29 0-16,-29 0 16,-28 28-16,56-28 0,-27 56 0,-1-56 15,0 57-15,0-29 0,-28 0 0,29 1 16,-1-1-16,0 0 0,-28 0 15,0 1-15,29-1 0</inkml:trace>
  <inkml:trace contextRef="#ctx0" brushRef="#br0" timeOffset="87731.16">28071 18174 0,'0'28'0,"-28"-28"15,28 28-15,-28-28 16,0 0-16,-1 0 16,1 0-16,85 0 47,-29 0-32,0 0-15,29 57 16,-29-57-16,0 28 0,1-28 15,27 85-15,-28-29 16,-28-28-16,0 1 0,0-1 0,0 0 16,0 1-16,-56-1 0,56 28 0</inkml:trace>
  <inkml:trace contextRef="#ctx0" brushRef="#br0" timeOffset="88342.5198">26884 16139 0,'0'0'0,"113"0"16,-113 56-1,-85-56-15,29 0 0,-1 28 16,1 1-16,-114 27 16,142-56-16,-29 0 0,-141 0 31,170-28-31,28 0 16,0-29-16,57 57 15,-57-28-15,113 0 16,-57-1-16,-27 29 0,225 0 31,-169 29-31,-57 168 31,-84-168-31,56-1 0,-198 57 32,141-85-32,-56 0 15,85 0-15,0-29 0,-86-112 31,114 85-15,57 56 0</inkml:trace>
  <inkml:trace contextRef="#ctx0" brushRef="#br0" timeOffset="88772.4559">26545 16563 0,'0'0'16,"56"56"-16,29 29 0,-85-57 15,57 0 1,-29-28-16,-28-28 16,-85-57 15,0 57-31,57 28 0,-113 0 16,113 0-1,28 170 1,28-114-1,28-28-15,29 29 16,-57-29-16,29-28 16,-29 28-16,114 1 15,-86-29 1,-112 0 15,-142 0 0,113 0-31,-254 56 16,282-56 0,1 0-16,-29 0 15,85-56 1,0 27 0</inkml:trace>
  <inkml:trace contextRef="#ctx0" brushRef="#br0" timeOffset="89227.4911">26375 16817 0,'57'113'0,"-1"-85"0,-56 0 15,198 142 1,-113-57 0,-57-85-1,29 1-15,-29-29 16,-84 0-1,-1 0 1,57-29-16,-28 29 0,-29 0 16,29 0-16,0 0 0,-1 0 15,1 0-15,0 0 0,0 0 16,28 29-16,0 27 16,0-28-16,56 57 15,29 0 1,-28-28-16,-29-29 0,28-28 15,-27 28-15,-1 0 0,0-28 0,0 0 16,-28 29-16,29-29 0,-1 0 16,-85-29-1,29 1 17,-28 28-32,-29-28 15,28 28-15,29 28 16,28 29-16,0-29 15,0 28-15,57-56 0,-57 29 16,28-1-16,28 0 0,-27 0 16,-1-28-16,0 29 0</inkml:trace>
  <inkml:trace contextRef="#ctx0" brushRef="#br0" timeOffset="89411.2893">27365 18032 0,'0'0'0,"56"-28"0,-27 0 16,-1 28-16,-28-29 15,-142 29 1,-55 0 0,140 0-16,-113 29 15,114-29-15,-1 0 16,1 28-16,-29-28 16,57 0-1</inkml:trace>
  <inkml:trace contextRef="#ctx0" brushRef="#br0" timeOffset="89676.4033">26686 17947 0,'85'0'16,"-170"0"-16,255 114 15,-142-86-15,29 28 16,-1 57 0,-28-28 15,-28-28-31,-84 27 15,27-84-15,29 0 0,-113-56 32,112 28-32,1-57 15,28 28-15,0 29 0,0-28 16,0 27-16,0-55 16,0 55-16,28 1 15,-28 0-15</inkml:trace>
  <inkml:trace contextRef="#ctx0" brushRef="#br0" timeOffset="90588.4737">25414 16393 0,'0'28'94</inkml:trace>
  <inkml:trace contextRef="#ctx0" brushRef="#br0" timeOffset="90799.2991">25471 16845 0,'0'28'0,"56"-28"78</inkml:trace>
  <inkml:trace contextRef="#ctx0" brushRef="#br0" timeOffset="90963.5671">25584 17015 0,'28'0'16,"-28"28"0,0 0 15,0 1-16,28-1-15,-28 0 16,0 0-16</inkml:trace>
  <inkml:trace contextRef="#ctx0" brushRef="#br0" timeOffset="91148.0864">25725 17524 0,'0'28'15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08T00:31:15.12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12495 9779 0,'28'-28'16,"-28"0"-1,-56 28 1,28 0-16,-1 0 0,-27 0 0,-1 0 15,1 0-15,-1 0 0,1 0 0,-1 28 16,0-28-16,1 0 0,-1 0 0,1 28 16,28-28-16,-29 0 0,29 28 15,-29-28-15,29 0 0,0 29 0,-1-29 16,1 0-16,0 0 0,0 0 0,-1 0 16,1 0-16,28-29 31,0-27-31,28 56 15,-28-28-15,29-1 0,-1 1 16,0 0-16,0 28 16,1-28-16,-1 28 15,-28 56 1,-57-56-16,57 28 0,-28-28 16,28 57-16,-56-29 0,56 0 0,-57 1 15,57-1-15,-28 0 0,0-28 16,28 28-16,0 1 0,-29-1 15,29 0-15,0 1 0,0-1 16,29 0-16,27 0 16,-28 1-16,1-29 15,-1 0-15,0 28 0,0-28 0,1 0 16,27 0-16,-27 0 0,-1 28 0</inkml:trace>
  <inkml:trace contextRef="#ctx0" brushRef="#br0" timeOffset="1192.8502">13174 11786 0,'-29'0'16,"1"0"-1,28 28-15,-28-28 0,28 28 16,-29-28-16,1 57 0,0-29 16,0 0-16,-1 29 0,-27-29 0,28 1 15,-29 27-15,0-28 0,1 29 0,28-1 16,-29 1-16,1-29 0,-1 29 16,1-1-16,-1 1 0,0-29 0,1 29 15,-1-1-15,-27-28 0,27 29 0,0-29 16,1 29-16,-1-29 0,29 0 0,-28 0 15,-1 1-15,29-1 0,-29 0 0,29 1 16,-29-1-16,29-28 0,0 28 0,-29 0 16,29-28-16,0 0 0,0 29 0,-1-29 15,1 0-15,0 0 16,28 28-16,0-85 47,28 57-47,-28-56 0,0 28 0,57-1 15,-57 1-15,0-29 0,28 29 0,-28 0 16,0 0-16,0-1 0,28 1 0,-28 0 16,0 84 15,0-27-31,0-1 16,-28 28-16,28-27 0,0-1 0,-28 0 15,28 1-15,-29 27 0,1-28 16,0 1-16,-1-1 0,29 0 0,-28-28 15,28 28-15,-28 1 0,28-1 16,-28 0-16,28 0 16,-29-28-16,29 29 0,0-1 15,0 0 1,0 0 0,29-28-16,-29 29 15,28-29-15,0 28 0,-28 0 16,28-28-16,1 29 15,-1-1-15,-28 0 0,28-28 0,1 28 16</inkml:trace>
  <inkml:trace contextRef="#ctx0" brushRef="#br0" timeOffset="2568.5994">21145 8055 0,'0'0'0,"57"0"15,-29 0 1,57 0-1,0 0 1,-57-28-16,85-29 16,-56 57-16,-29 0 15,311-28 1,-113 28 0,29 57-1,-57 27 1,-113-55-16,112 55 15,-112-55-15,-28-1 0,-1 0 16,170 113 0,-197-112-16,27 27 15,-27-56-15,-29 29 16,28-29-16,-28-29 47,0 1-47,-28 28 0,28-57 15,-29 29-15,29 0 16,-28 28-16,28-28 0,-28 28 16,28 28 31,-29 0-47,1 0 15,-28 1-15,27-29 0,1 28 16,0-28-16,0 0 0,-1 0 15,1 0-15,0 0 0,0 0 0,-1 0 16,1 0-16</inkml:trace>
  <inkml:trace contextRef="#ctx0" brushRef="#br1" timeOffset="30686.6558">6841 15065 0,'0'-29'0,"0"1"15,0 56 48,0 1-48,0-1-15,0 0 16,0 0 0,0 1-16,0-58 47,-28 29-47,28-56 0,-28 28 0,28-1 0,-57 1 15,29-29-15,0 29 0,-1-28 16,1-1-16,0 1 0,-1-1 0,1 29 15,28 0-15,-28-29 0,28 29 0</inkml:trace>
  <inkml:trace contextRef="#ctx0" brushRef="#br1" timeOffset="31506.7771">9555 15036 0,'-28'0'16,"28"29"-1,0 27 1,28-56-16,-28 28 0,28 1 16,-28-1-16,0 0 0,29-28 15,-29 28-15,0 1 16,0-58-1,0-27 1,-29 56-16,29-57 0,-28 1 16,28 28-16,-57-29 0,29 29 0,0-1 15,28-27-15,-28-1 0,-1 29 0,1-28 16,0 27-16,28 1 0,-28 0 0,28 0 16</inkml:trace>
  <inkml:trace contextRef="#ctx0" brushRef="#br1" timeOffset="36278.6945">6587 16167 0,'0'28'0,"0"0"16,0 1-16,56-29 0,-56 28 16,29 0-1,-29 0-15,0 1 16,0-58 31,-29 1-32,29-28-15,-28 27 16,28 1-16,-28 0 0,28 0 0,-29-1 16,1-27-16,28 28 0,-28-1 0,28-27 15,-28 27-15,28-27 0</inkml:trace>
  <inkml:trace contextRef="#ctx0" brushRef="#br1" timeOffset="37218.9368">9414 16139 0,'0'0'0,"-29"0"0,1 0 15,28 28 48,0 0-63,28-28 0,-28 28 15,0 1-15,29-1 0,-29 0 0,28 0 16,-28 1-16,0-1 16,28 0-16,-28 0 15,0-84 1,-28 56-16,28-57 0,-28 29 15,28-28-15,-57-1 0,1 1 0,27-1 16,1 1-16,0-1 0,0 0 0,-1 1 16,1-1-16,0 29 0,-1-28 0</inkml:trace>
  <inkml:trace contextRef="#ctx0" brushRef="#br2" timeOffset="78820.7862">8057 12012 0,'28'0'0,"-28"-28"0,28 28 15,1 0 16,-29 28-31,0 0 16,0 29-16,0-1 0,0-27 16,0 27-16,0-28 0,0 29 0,0-1 15,0 29-15,0-28 0,0 28 0,56-1 16,-56 1-16,0 0 0,28 28 0,-28-28 16,0 0-16,29-1 0,-1 29 0,-28-28 15,28 28-15,0 0 0,-28-28 16,29 28-16,-29 0 0,28 0 0,-28 0 15,28-28-15,-28 28 0,0 0 0,29 0 16,-29-28-16,0 28 0,28-28 0,-28 0 16,28 28-16,-28-28 0,0-1 0,28 1 15,-28 0-15,0 0 0,29 0 0,-29-1 16,0 1-16,0 0 0,0 0 0,0-29 16,28 29-16,-28-28 0,0 27 0,0-27 15,0-1-15,0 1 0,28 28 0,-28-29 16,0 1-16,0-1 0,28-27 0,-28 27 15,0 1-15,29-29 0,-29 28 0,0-27 16,0-1-16,0 0 0,0 0 0,0 1 16,28-1-16,-28 0 15,0 1-15,0-1 0,0 0 16,0 0-16,0 1 0,0-1 0,0 0 16,0 0-16,0 1 0,0-1 0,0 0 15,0 0-15,0 1 16,-28-29 31,-1 0-32,-27 0-15,-29 0 16,57 0-16,0 0 16,-29-29-16,29 29 0,-29 0 0,29 0 15,-29 0-15,1 0 0,-29 0 0,28 0 16,1 0-16,-29 0 0,0 0 0,29 0 15,-29 0-15,28 0 0,-27 0 0,27 0 16,-28 0-16,29 0 0,-29 0 0,28 0 16,-27 0-16,27 0 0,-28-28 0,29 28 15,-29 0-15,28 0 0,1 0 0,-1 0 16,1-28-16,-1 28 0,1 0 0,27 0 16,-27 0-16,-1 0 0,29 0 15,-28 0-15,-1 0 0,29 0 0,-1 0 16,-27 0-16,28 0 0,-29 0 0,29 0 15,0 0-15,-29 0 0,29 0 0,-1 0 16,-27 0-16,28 0 0,-29 0 0,29 0 16,-29 0-16,1 0 0,-1 0 0,1 0 15,-1 28-15,1-28 0,-1 0 0,1 28 16,27-28-16,-27 0 0,-1 29 0,1-29 16,-1 28-16,1-28 0,27 0 0,-27 0 15,28 28-15,-29-28 0,29 0 0,-29 0 16,29 0-16,-29 29 0,29-29 0,0 0 15,0 0-15,-29 0 0,29 0 16,-1 0-16,1 0 0,0 0 0,0 0 16,-29 0-16,29 0 0,0 0 0,-1 0 15,1 0-15,0 0 0,-29 0 0,29 0 16,0 0-16,-1-29 0,1 29 0,0 0 16,-29 0-16,29-28 0,-28 28 0,27 0 15,-27 0-15,27 0 0,1 0 0,0 0 16,-29-28-16,29 28 0,0 0 15,0 0-15,-1 0 16,1 0-16,0 0 0,0 0 31,28-29 16,0 1-31,0 0-1,-29 28 1,29-28-16,-28 28 16,28-29-1,-28 1 1,28 0 0,0 0-16,-29-1 15,29 1 1,-28 28-1,28-28 1,0 0 0,0-1-1,-28 1 1,28 0 0,-28-1-1,28 1 1,0 0-16,0 0 0,-29-1 0,29 1 15,0 0-15,0 0 16,0-1-16,0 1 0,0 0 0,0 0 16,0-1-16,0 1 0,0 0 0,0 0 15,0-29-15,0 29 0,0-1 0,0-27 16,0 28-16,0-29 0,0 1 0,0 27 16,0-27-16,0 28 0,0-29 0,0 29 15,0 0-15,0-29 0,0 29 0,0-29 16,0 29-16,0 0 0,0-29 0,0 29 15,0-29-15,0 29 0,0 0 0,0 0 16,0-1-16,0 1 0,0 0 0,0-1 16,0 1-16,0 0 0,0 0 0,0-1 15,0-27-15,0 28 0,0-1 16,0-27-16,0 28 0,-28-1 0,28-27 16,0 28-16,-28-29 0,28 0 0,0 29 15,0-28-15,-28-1 0,28-28 0,-29 29 16,29-1-16,-28 1 0,28-29 0,0 28 15,-28-27-15,28 27 0,0 1 0,-29-29 16,29 28-16,0 1 0,-28-29 0,28 28 16,0 1-16,0-29 0,-28 29 0,28-1 15,0 1-15,-28-1 0,28 0 0,0 29 16,0-28-16,-29-1 0,29 29 0,0 0 16,0-29-16,0 29 0,0 0 0,-28-1 15,28 1-15,0 0 16,0 0-16,0-1 0,0 1 15,0 0-15,0-1 16,0 1-16,0 0 0,-28 0 16,28-1-16,0 1 0,0-28 15,0 27-15,0-27 0,0-1 0,-28 29 16,28-28-16,0-1 0,0 0 0,0 29 16,-29-28-16,29-1 0,0 29 0,0 0 15,0-1-15,0 1 0,0 0 0,0 0 16,0-1-1,29 29-15,27 0 16,-28 0 0,1 0-1,-1 0 1,0 0-16,0 0 0,1 0 16,-1 0-16,0 0 0,1 0 15,-1 0-15,28 0 0,-27 0 0,-1 0 16,0 0-16,29 0 0,-29 0 0,0 0 15,29-28-15,-29 28 0,0 0 0,29-28 16,-29 28-16,0 0 0,29 0 0,-29 0 16,29 0-16,-29-29 0,29 29 15,-29 0-15,0 0 0,0 0 0,29 0 0,-29 0 16,0 0-16,1 0 0,-1 0 16,29 0-16,-29 0 0,28 0 0,-27 0 15,27 0-15,-28 0 0,29 0 0,-29 0 16,29 0-16,-29 0 0,29 0 0,-29-28 15,28 28-15,-27 0 0,-1 0 0,28 0 16,-27 0-16,27 0 0,-27 0 0,-1 0 16,28 0-16,-27 0 0,27 28 0,-28-28 15,29 0-15,-29 0 0,29 29 0,-29-29 16,29 0-16,-29 28 0,28-28 16,-27 0-16,-1 0 0,28 0 0,-27 0 15,27 0-15,1 0 0,-29 0 0,29 0 16,-1 0-16,1 0 0,-1 0 0,-28 0 15,29 0-15,0 0 0,-29 0 0,28 0 16,-27 0-16,-1 0 0,28 0 0,-27 0 16,-1 0-16,29 0 0,-29 0 0,0 0 15,0 0-15,29 0 0,-29 0 0,0 0 16,1 0-16,-1 0 0,0 0 0,0 0 16,1 0-16,-1 0 0,0 0 0,1 0 15,27 0-15,-28 0 0,1 0 16,-1 28-16,0-28 0,0 0 0,1 0 15,-1 0-15,0 29 0,1-29 16,-1 0-16,0 0 0,0 0 16,1 0-16,-1 0 0,0 0 15,0 0-15,1 0 0,27 0 0,-28 28 16,1-28-16,-1 0 0,0 0 0,1 0 16,-1 0-16,0 0 0,0 28 0,1-28 15,27 0-15,-28 0 0,1 0 0,-1 0 16,0 0-16,1 0 0,-29 28 0,28-28 15,0 0-15,0 0 0,1 0 0,-1 0 16,0 0-16,0 0 16,1 0-16,-1 0 0,0 0 15,0 0-15,1 0 16,27 0 0,-56-28-16,29 28 0,-1 0 15,0 0-15,0 0 0,1 0 16,-1 0-16,-28-28 0,28 28 15,0 0-15,1 0 0,-1-28 16</inkml:trace>
  <inkml:trace contextRef="#ctx0" brushRef="#br2" timeOffset="80072.8486">4975 11305 0,'-28'0'31,"0"0"-15,0 0-1,-29 0-15,29 0 16,0 0-16,-1 0 0,1 0 16,0 0-16,-1 0 15,58 0 48,-1 0-48,0 0 1,-28 29 0,0-1-16,29-28 15,-29 56-15,0-27 0,0-1 16,0 0-16,28 1 0,-28-1 16,0 0-16,0 0 0,0 1 15,28-29-15,-28 28 16,28-28-1,-28 28-15,29-28 16,-1 0 0,0 0-16,0 0 15,1 0-15,-1 0 16,0 0 0,-56 0 30,0 0-30,-1 0 0,-27 0-16,28 0 15,-1 0-15,1 0 0,0 0 16,0 0-16,28 28 0,-29-28 16,1 0-1,28 29-15,57-29 31</inkml:trace>
  <inkml:trace contextRef="#ctx0" brushRef="#br2" timeOffset="81092.5295">5286 11475 0,'29'0'62,"-1"0"-46,0 0-16,0 0 15,1 0 1,-1 0-16,0 0 16,1 0-1,-86 0 1,0 0-1,1 0-15,28 0 16,-1 0-16,1 0 0,0 0 16,0 0-16,-1 0 0,1 0 15,56 0 17,1 0-17,27 0-15,-28 0 16,29 0-16,-29 0 15,-28 28-15,28-28 0,1 29 16,-1-1-16,-28 0 16,0 0-16,28-28 0,-28 29 0,0-1 15,0 0-15,0 0 0,0 1 16,0-1-16,0 0 16,0 0-16,0 1 15,29-29 1,-29 28-16,28-28 15,0 0 1,0 0-16,1 0 16,-1 0-16</inkml:trace>
  <inkml:trace contextRef="#ctx0" brushRef="#br2" timeOffset="81273.5359">5710 11729 0,'0'-28'0,"-28"28"0,-28 0 31,-57 0-15,84 0-16,-56 0 31,57 0-31,28 28 16</inkml:trace>
  <inkml:trace contextRef="#ctx0" brushRef="#br2" timeOffset="81924.8084">5937 11475 0,'28'-28'0,"-56"56"0,84-56 16,-28 28-16,1 0 16,-1 28-1,-28 0 1,28 1-16,0 84 16,-28 0 15,-56 0-16,-1-85 1,1-28 0,-1-28-1,29-57 1,28 57-16,-28-57 16,28 57-16,0-1 15,0 1-15,28-28 16,29 27-1,-1 1 1,-28 28 0,1 0-1,-29 57 1,0-1 0,28 142-1,0-142-15,-28 1 16,0-29-16,28 198 15,-28-197 1,0 27-16,29 29 0,-29-57 16,0 29-16,0-29 0,28 113 15,-28-56 1,28-57 0,-28-56 15,0-28-16</inkml:trace>
  <inkml:trace contextRef="#ctx0" brushRef="#br2" timeOffset="82097.5078">6134 12266 0,'0'-28'0,"-28"28"15,-28 0-15,27 0 16,-27 0-16,28 0 16,-1 0-16,1 0 0,-29 0 0,29 0 15</inkml:trace>
  <inkml:trace contextRef="#ctx0" brushRef="#br2" timeOffset="94906.5858">3901 14980 0,'0'28'93,"0"0"-77,0 1 0,28-1-16,-28 0 15,0 0 1,0-56 31,-28 28-47,28-56 0,-28-1 15,28 29-15,-28-1 0,28 1 16,-29-28-16,1 27 0,28-27 0,-28 28 16,0-1-16,-1 1 0,1 0 0,28-29 15,-28 29-15,28 0 0,-29 0 0,1-1 16,28 1-16,0 0 0,-28 28 15,28-29-15,0 1 16,0 0 0,28 28 46,0 0-62</inkml:trace>
  <inkml:trace contextRef="#ctx0" brushRef="#br2" timeOffset="96557.7091">28354 2741 0,'0'-28'16,"0"56"62,0 1-63,0-1-15,0 0 16,28 0-16,-28 1 0,0-1 0,29 0 16,-29 1-16,0-1 0,28 0 15,-28 0-15,0 1 0,28-29 0,-28 28 16,0-85 15,-56 29-31,56 0 0,-29 0 16,29-29-16,-28 29 0,28-29 0,-56 29 15,56-29-15,-29 1 0,1 28 0,28-29 16,-28 29-16,0-29 0,28 1 0,-29 27 16,1-27-16,0 28 0,28-29 0,-29 29 15,1 0-15,28-1 0,-28 1 0,28 0 16,-28 0-16,28-1 0,-29 1 15,29 0-15,-28 0 16,28-1 47,0 1-48,28 28 1,1 0-1</inkml:trace>
  <inkml:trace contextRef="#ctx0" brushRef="#br2" timeOffset="101190.7531">9244 14923 0,'0'-28'0,"-28"28"0,28 28 79,0 0-79,28 1 15,-28-1-15,28 0 0,-28 1 16,29-29-16,-29 28 0,28 0 15,-28 0-15,28-28 16,-84-28 31,27-28-31,1 27-16,28 1 0,-56-29 15,56 29-15,-29 0 0,1-29 0,28 29 16,-28 0-16,-1-29 0,1 29 0,28 0 15,-28 0-15,0-29 0,28 29 0,-29 0 16,29-1-16,-28 29 0,0-28 0,28 0 16,0-1-16,-28 29 0,28-28 0,0 0 15,-29 28-15,58 0 63,-1 0-48,28 0 1</inkml:trace>
  <inkml:trace contextRef="#ctx0" brushRef="#br2" timeOffset="102886.8353">31916 2741 0,'0'-28'16,"0"56"31,0 1-31,0-1-16,0 0 0,0 0 15,0 1-15,0-1 0,0 0 16,28 1-16,-28-1 0,0 0 15,0 0-15,0 1 0,29-29 0,-29 28 16,0 0-16,28-28 0,-28-28 47,-57 28-47,57-57 16,0 29-16,-28 0 0,28 0 0,-28-29 15,28 29-15,-28-29 0,-1 1 0,1 27 16,0-27-16,-1-1 0,1 1 0,0-1 15,0 1-15,-29-1 0,29 1 16,0-1-16,-1 1 0,1 27 0,28 1 16,-28 0-16,28 0 0,-28-1 0,28 1 15,0 0 1,28 28 0</inkml:trace>
  <inkml:trace contextRef="#ctx0" brushRef="#br2" timeOffset="108146.7203">3138 16195 0,'0'28'156,"0"1"-156,0-1 16,0 0-16,0 0 16,0 1-16,28-29 15,-28 28-15,28 0 0,-28 0 16,0 1 0,-28-29 46,28-29-62,-28 1 16,28-28-16,0 27 15,-28 1-15,28 0 0,-29 0 0,29-1 16,0 1-16,-28-57 16,0 85-16,28-28 0,0 0 0,-28 0 15,28-1-15,-29 1 0,29 0 0,-28-1 16,28 1-16,-28 0 15,28 0-15,-29-1 0,29 1 0,-28 0 16,0 0-16,28-1 0,-28 1 16,28 0-16,-29 28 15,29-28 1,-28 28-16</inkml:trace>
  <inkml:trace contextRef="#ctx0" brushRef="#br2" timeOffset="111397.5845">14785 13312 0,'-28'-28'0,"28"0"0,-29 28 16,29-29-16,0 1 16,-28 28-1,28 57 32,0-29-47,0 0 16,0 85-16,0-56 0,0-1 15,0 1-15,0 28 0,28-1 0,-28 1 16,0 0-16,0 28 0,29-28 0,-29 28 0,0-28 16,28 28-16,-28-28 0,28-1 15,-28 29-15,0-28 0,0-28 0,0-1 16,28 29-16,-28-28 0,0-1 0,0 1 16,0-29-16,0 0 0,29 29 0,-29-29 15,0 28-15,0-27 0,0-1 16,28 0-16,-28 0 15,28-84 1,-28 28-16,0-29 16,28 29-16,-28 0 0,0-1 15,0 1-15,29 28 16,-29-28-16,28 28 16,-28 28-16,28 29 15,-28-29-15,0 0 0,0 29 16,0-29-16,0 0 0,0 0 0,0 29 15,0-29-15,0 1 0,0-1 16,-28 0-16,-29 0 0,1 1 16,-1-29-16,29 0 15,0 0-15,0 0 0,-1 0 0,1 0 16,0-29-16,0-27 16,28 28-1</inkml:trace>
  <inkml:trace contextRef="#ctx0" brushRef="#br2" timeOffset="112476.6492">15520 15912 0,'56'-28'31,"-112"28"-31,56 57 15,-170-1-15,-28 57 16,0 0 0,1-84-1,112-29 1,57 0 0,28-29-1,56-27 1,85-57 15,-56 85-31,-28 28 0,141-29 16,-142 1-1,-28 28-15,57 0 16,-56 57-16,-1-29 16,-28 0-16,0 0 15,0 29-15,-113 28 16,-29-1-1,29 29 1,85-28 0,28 28-1,28-56 17,1-57-32,-1 0 15,0 0 1,-28-28-16,0-1 15,0 1-15,-28 28 16,-29 0-16,57-28 16,-28 28-16,0 0 0,-1 0 31,29 56-31,0-27 0,0-1 16,85 141-1,0-84 1,28-28-1,-56-57 1,-1 0 0,-56 28 15,-56-28-31,-29 28 16,0 1-1,57-1-15,-85 0 16,56-28-16,29 28 15,-113 1 1,112-29 0,58 0 15,-29-29-31,84-27 16,58 28-1,56-29 1,-85 57-1,-57 0-15,29 0 16,-57 0-16,1 0 0,-29 28 16,0 1-16,0 84 31,-85-57-31,85-28 0,-57-28 0,-84 0 31,113-28-31,-57 0 16,85-29-16,-28 57 15,-1-56-15,29-1 16,29 29 0</inkml:trace>
  <inkml:trace contextRef="#ctx0" brushRef="#br2" timeOffset="112633.0507">15322 17721 0,'0'0'0,"-57"0"15,57-56-15,-28 56 0,28-28 16</inkml:trace>
  <inkml:trace contextRef="#ctx0" brushRef="#br2" timeOffset="115948.8241">27676 3957 0,'-57'-57'0,"57"29"15,-28 28-15,28-28 0,-28 28 0,28-29 16,-29 1-16,1 0 16,0 28-1,28 28 17,0 0-32,28 1 15,-28-1-15,0 0 0,57 29 0,-57-29 16,0 0-16,0 1 0,28-1 0,-28 0 15,0 0-15,0 1 0,28-29 0,-28 28 16,0-85 0,-56 1-1,56-1-15,-29 29 0,1-29 0,0 1 16,-29-29-16,29 29 0,-29-29 0,29 28 16,-28 1-16,-1-29 0,29 28 15,-29 1-15,29-1 0,0 29 0,-1-28 0,1-1 16,0 29-16,28 0 0,-28-1 15,28 1-15,0 0 16,56 28-16</inkml:trace>
  <inkml:trace contextRef="#ctx0" brushRef="#br2" timeOffset="116749.6505">31690 3844 0,'28'0'0,"0"0"15,1 0 1,-1 0-16,-28 28 16,28-28-16,-28 28 0,0 0 15,29-28-15,-29 29 0,0-1 16,0 0-16,-57-28 31,57-56-31,-28 27 16,-1-27-16,1-1 0,-28 1 0,27-29 15,-27 0-15,28 1 0,-29-1 0,1 0 16,-1 0-16,0 0 0,1 1 16,28-1-16,-29 0 0,1 0 0,27 29 0,1-1 15,-29 1-15,29 27 0,0-27 16,0 28-16</inkml:trace>
  <inkml:trace contextRef="#ctx0" brushRef="#br2" timeOffset="118544.9739">9103 16280 0,'0'-28'31,"0"84"31,0-28-62,0 1 16,0-1-16,28 0 16,-28 0-16,28 29 15,-28-29-15,29-28 0,-29 29 0,0-1 16,0 0 0,-29-28 30,29-28-30,-28 0-16,0-1 16,28 1-16,0 0 0,-29 28 0,29-29 15,-28 1-15,28 0 0,0 0 0,-28-1 16,28 1-16,-28 0 0,28 0 0,-29-1 16,29 1-16,-28 0 0,0 0 0,28-29 15,-28 29-15,28 0 0,-29-1 0,29 1 16,-28 0-16,28-1 0,-28 1 15,-1 0-15,29 0 0,-28-1 16,28 1-16,0 0 16,-28 28-1,28 28 48,56-28-63</inkml:trace>
  <inkml:trace contextRef="#ctx0" brushRef="#br2" timeOffset="122192.5683">9979 13538 0,'28'0'47,"1"0"-47,-1 0 15,0-28 1,0 28-16,1 0 15,-1 0-15,0-28 0,1 28 16,-1 0-16,0 0 0,0 0 0,1 0 16,-1 0-16,-28-29 0,28 29 0,0 0 15,1 0-15,-1 0 0,0 0 0,0 0 16,1 0-16,-1 0 0,0 57 0,1-57 16,-1 0-16,-28 28 0,28-28 15,0 29-15,1-1 0,-1-28 16,-28 28-16,28 0 0,0 1 15,-28-1-15,29 0 0,-29 0 16,28 1-16,-28-1 0,28-28 0,-28 28 16,0 0-16,29 1 0,-29-1 15,0 0-15,0 1 0,0-1 16,0 0-16,0 0 0,0 1 16,0-1-16,0 0 15,0 0-15,-29 1 0,29-1 16,-28 0-16,28 0 0,-28 1 15,28-1-15,-29-28 0,29 28 0,-28-28 16,28 28 0,-28 1-16,0-29 0,28 28 0,-29-28 0,1 28 15,0 1-15,0-1 16,-1-28-16,1 0 0,28 28 0,-28-28 16,-1 0-16,1 28 0,0-28 0,0 0 15,-1 0-15,1 0 0,0 29 16,-29-29-16,29 0 0,0 0 0,0 0 15,-1 0-15,1 0 0,-29 0 0,29 0 16,0 0-16,0 0 0,-1 0 16,1-29-16,-28 29 0,27 0 0,1 0 0,0 0 15,-1-28-15,1 28 0,0-28 16,0 28-16,-1 0 0,1-28 16,0 28-16,0 0 0,-1-29 0,1 29 15,0-28-15,-1 28 0,1-28 0,0-1 16,0 1-16,-1 28 0,29-28 15,-28 28-15,0-28 0,0-1 0,-1 1 16,29 0-16,-28 28 0,0-28 16,28-1-16,-28 29 0,28-28 0,-29 28 15,29-28-15,-28 28 0,28-28 16,0-1-16,-28 29 0,28-28 16,0 0-16,0 0 15,0-1-15,0 1 0,-29 28 16,29-28-16,0-1 0,0 1 15,0 0-15,0 0 16,0-1-16,0 1 16,57 0-16,-57 0 15,28-1 1,1 1-16,-1 28 0,-28-28 16,28 28-16,-28-28 0,28 28 0,1-29 15,-1 1-15,0 28 0,-28-28 16,28 28-16,1 0 0,-1-29 15,0 29-15,-28-28 0,28 28 16,1-28-16,-1 0 0,0 28 16,-28-29-16,29 29 15,-1 0-15,-28-28 0,28 28 0,0 0 16,1 0-16,-1 0 16,0 0-16,0 0 0,1 0 15,-1 0-15,0 0 0,-28 28 0,29-28 16,-1 0-16,0 0 0,0 0 0,-28 29 15,29-29-15,-1 0 16,0 0-16</inkml:trace>
  <inkml:trace contextRef="#ctx0" brushRef="#br2" timeOffset="123945.6878">11449 14245 0,'-28'28'47,"28"0"-32,-28-28-15,-1 29 0,1-1 32,0-28-32,28 28 15,-29-28-15</inkml:trace>
  <inkml:trace contextRef="#ctx0" brushRef="#br2" timeOffset="124253.2407">11562 14443 0,'0'28'16,"-28"0"-1,28 1-15,-28-29 0,28 28 16,-29-28 0,1 28-16,0-28 15,28 28 1,-28-28-16</inkml:trace>
  <inkml:trace contextRef="#ctx0" brushRef="#br2" timeOffset="124865.692">10940 14556 0,'0'-28'32,"29"28"-17,-1 0-15,0 0 16,0 0 0,1 0-16,-1 0 15,-28 28-15,0 0 31,0 0-31,0 1 16,0-1-16,0 0 16,-28 29-1,28-29-15,-29-28 0,29 28 0,0 0 16,0 1 15,29-29-31,-1 28 16,0-28-16,0 0 15,1 28 1,-1-28-16,0 0 16</inkml:trace>
  <inkml:trace contextRef="#ctx0" brushRef="#br3" timeOffset="209709.9788">15237 7518 0,'28'-28'0,"1"28"15,-1 0-15,0-29 16,1 29 0,-1 0-16,-28-28 0,28 28 15,0 0-15,1 0 0,-1 0 16,0 0-16,0 0 15,1 0-15,-1 28 0,0-28 16,0 29-16,1-29 0,-1 56 0,-28-27 16,28-1-16,1-28 0,-1 28 0,-28 0 15,28 1-15,0-1 0,-28 0 0,29 0 16,-29 1-16,28-1 0,0 28 0,-28-27 16,0-1-16,28 0 0,-28 1 0,29-1 15,-29 28-15,0-27 0,0-1 0,0 28 16,0-27-16,0-1 0,0 0 0,0 29 15,0-29-15,0 0 0,-29 29 16,29-29-16,0 29 0,-56-29 0,56 28 16,-28 1-16,28-29 0,-29 29 0,1-29 15,0 0-15,28 29 0,-28-29 0,-1 0 16,1 0-16,0 1 0,-1-1 0,1 0 16,0 1-16,0-29 0,-1 0 0,1 28 15,0-28-15,0 0 0,-29 28 0,29-28 16,0 0-16,-29 0 0,29 0 0,-1 0 15,-27 0-15,28 0 0,-1-56 0,-27 56 16,-1 0-16,29-29 0,-29 29 16,1-28-16,-1 28 0,29-28 0,-28 28 15,-1-29-15,29 29 0,-29-28 0,29 28 16,-29-28-16,29 0 0,-28 28 0,27-29 16,-27 29-16,28-28 0,-29 0 0,29 28 15,-1-28-15,-27-1 0,28 1 0,-1 0 16,-27 0-16,28-1 0,-1 1 0,1 0 15,0 28-15,0-28 0,-1-1 0,1 1 16,28 0-16,-28-1 0,28 1 0,-29-28 16,29 27-16,0 1 0,-28 0 0,28-29 15,0 29-15,0 0 0,0-29 0,0 29 16,0 0-16,0 0 0,0-29 16,0 29-16,28-1 0,-28 1 0,0 0 15,57 0-15,-57-1 0,28 1 0,-28 0 16,29 0-16,-1-1 0,0 1 0,-28 0 15,28 0-15,1-1 0,-1 29 0,0-28 16,0 0-16,1-1 0,-1 1 0,0 0 16,0 0-16,1 28 0,-1-29 0,0 29 15,-28-28-15,29 0 0,-1 28 0,0-28 16,0 28-16,1-29 0,-1 29 0,0-28 16,0 28-16,1-28 0,-1 28 0,0-28 15,1 28-15,-1 0 16,-28-29-16,28 29 0,0 0 15,1 0-15,-1 0 0,0 0 16,0-28-16,1 28 0,-1 0 16,0 0-16,0 0 0,1 0 0,-1 0 15,0 0-15,1 0 0,-1 57 0,28-57 16,-56 28-16,57-28 0,-29 0 16,0 28-16,1 0 0,-1-28 15,0 29-15,1-29 0,-1 28 0,0 0 16,0-28-16,1 28 15,55 1 1,-84-1-16,29-28 0,-1 28 0,0 0 16</inkml:trace>
  <inkml:trace contextRef="#ctx0" brushRef="#br3" timeOffset="213016.7139">13767 5737 0,'28'-28'16,"1"28"0,-86 0-1,57-28 1,-28 28-16,-29 0 16,29 0-16,-28 0 0,27 0 0,1 0 0,0 0 15,-1 56-15,1-56 0,0 0 0,0 29 16,-1-29-16,1 0 0,28 56 15,-28-56-15,28 28 0,0 1 16,0-1-16,0 0 16,0 1-16,0-1 0,28 0 0,-28 0 15,57 1-15,-57-1 0,28 0 0,0 0 16,0 1-16,1-29 0,-29 28 16,28-28-16,-28 28 0,28-28 0,1 0 15,-1 0-15,-85 0 31,29 0-15,0 0 0,-29 0-16,29 0 0,28 28 15,-28-28-15,-1 29 16,29-1-16,-28-28 0,28 28 16,0 0-16,0 1 0,0-1 15,0 0-15,0 29 16,57-29-16,-57 0 0,28-28 15,-28 29-15,28-29 0,-28 28 0,28-28 16,1 28-16,-1-28 0,0 0 16,1 0-16,-1 0 15,0 0-15,0-28 16,1 28-16,-29-57 0,28 57 16,0-28-16</inkml:trace>
  <inkml:trace contextRef="#ctx0" brushRef="#br3" timeOffset="213446.861">14022 6359 0,'0'0'0,"28"0"0,0-28 15,-28 0 1,-28 28-1,-29 0 1,-27 0-16,27 56 16,29-28-16,-1 1 15,29-1-15,-28 0 16,28 1-16,0 55 16,57-84-16,-29 57 15,29-29 1,-29 0-16,28 1 15,1-1 1,-29 0 0,-28 0-1,-28-28-15,-29 29 16,29-1-16,-28-28 16,-29 0-1,56-85 1,29-28-1,0 28 1</inkml:trace>
  <inkml:trace contextRef="#ctx0" brushRef="#br3" timeOffset="213740.9251">14361 5540 0,'0'28'15,"-57"0"-15,29 57 16,0 84 0,28 58-1,-29-58 1,29-112-16,57 112 15,-57-140-15,0 27 0,28-28 16,1 85 0,27-113-1,-28-28 1</inkml:trace>
  <inkml:trace contextRef="#ctx0" brushRef="#br3" timeOffset="213911.0849">14502 6274 0,'0'0'0,"0"-28"0,-56 28 16,27 57 0,-55-29-1,-1 0 1,0 0 0,57-28-1</inkml:trace>
  <inkml:trace contextRef="#ctx0" brushRef="#br3" timeOffset="217089.5682">15181 6218 0,'-29'0'0,"29"-28"0,0 56 47,0 28-32,0-27-15,0-1 16,29-28-16,-29 28 0,28 0 16,0-28-16,0 0 15,1 0-15,-1 0 16,-28-28-16,28 0 15,-28-29 1,0 29-16,0 0 16,0 0-16,-28 28 15,-29 0-15,29 0 16,28 28-16,-28 0 16,28 29-16,0-29 15,0 0-15,0 0 0,0 1 16,0-1-16,0 0 0,28 1 0,-28-1 15,0 0-15,28 0 0,-28 1 16,29-29-16,-29 28 0,28-28 16,0 0-16,1 0 15,-1-57 1,0 29-16,-28-28 16,28 56-16,-28-29 0,0 1 0,29 0 0,-29-1 15,28 1-15,-28 0 0,28 0 16,-28-1-16,28 29 0,-28-28 15,29 28-15,-29-28 0,28 28 16,0 0-16,-28 56 31,0-27-31,0 27 16,28-28-16,-28 1 0,0-1 16,0 0-16,0 1 0,0-1 0,0 0 15,0 0-15,0 1 0,0-1 16,0 0-16,0 0 15,29-28 17,-29-28-32</inkml:trace>
  <inkml:trace contextRef="#ctx0" brushRef="#br3" timeOffset="217564.8375">16255 6303 0,'0'0'0,"28"28"0,-28 0 15,28-28-15,-28 28 0,29-28 16,27 29-1,-28-29-15,57-29 32,-56-27-32,-1-1 31,-28 29-15,-57 0-1,1 28 1,-1 85-1,29 28 1,28 0 0,0 28-1,28-56 1,57-29 0,-28-27-1,-1-29 1,1-85-1,-29 0 1</inkml:trace>
  <inkml:trace contextRef="#ctx0" brushRef="#br3" timeOffset="217818.0792">16651 5822 0,'0'-56'0,"0"112"0,0-56 31,0 28-31,0 199 31,0-199-31,0 28 0,28 284 32,28-171-17,1-84 1,0-57-1</inkml:trace>
  <inkml:trace contextRef="#ctx0" brushRef="#br3" timeOffset="218290.2498">17301 6274 0,'0'57'0,"28"-57"15,29 28-15,-29-28 16,-28 28-16,28-28 0,0 0 15,1 0-15,-1 0 16,-28-56 0,28 56-16,-28-28 15,0-1 1,-56 29 0,27 0-16,1 0 15,0 29-15,0-29 16,28 56-16,-29-56 0,29 28 15,0 1-15,0-1 0,0 0 0,0 1 16,0-1-16,0 0 0,0 0 16,0 1-16,0-1 0,29-28 0,-29 28 0,0 0 15,56 1-15,-56-1 16,28-28-16,1 0 16,-1 0-16,0 0 15,1-28 1,-29-1-16</inkml:trace>
  <inkml:trace contextRef="#ctx0" brushRef="#br3" timeOffset="218541.8634">17894 6331 0,'0'28'15,"0"0"1,-28 29-16,-85 56 16,28-56-1,29-1 1,28 1 15</inkml:trace>
  <inkml:trace contextRef="#ctx0" brushRef="#br3" timeOffset="218737.8359">17640 6218 0,'-28'0'0,"56"0"0,-56 28 15,28 29 1,0-1-1,28 57-15,-28-56 16,28 84-16,1-113 16,-29 29-16,28 28 0,-28-57 15,28 28-15,0-27 16</inkml:trace>
  <inkml:trace contextRef="#ctx0" brushRef="#br3" timeOffset="219258.9196">17923 6529 0,'0'0'0,"0"28"15,0 29 1,28 56 0,-28 56-1,28 29 1,1-57-1,-29-112 1,0 27-16,0-28 16,0-84 15,0-1-15,0 29-16,0-28 0,0 27 15,0-27-15,0-1 0,0 1 16,0 27-16,0-27 0,0-1 0,0 1 15,0 28-15,0-29 0,0 29 0,0-29 0,0 29 16,28 0-16,-28 0 0,28-1 16,-28 1-16,57 0 0,-57-1 0,28 29 15,0 0-15,0-28 0,1 28 0,-1 0 16,0 0-16,1 57 16,-1-1-16,-28-27 0,28-1 15,-28 0-15,0 29 0,0-29 0,0 28 16,0-27-16,0-1 0,0 28 0,0-27 15,-28-1-15,0 0 16,-29 0-16,0-28 0,29 0 16,0 0-16,0-56 15,-1 56-15,1-28 0,0 28 0,0-29 0,-1 1 16,1 28 0</inkml:trace>
  <inkml:trace contextRef="#ctx0" brushRef="#br3" timeOffset="230866.1097">14672 10938 0,'28'0'0,"0"0"0,57-28 15,-57 28-15,57-29 16,-57 29-16,29 0 15,28 29-15,-57 27 0,113-27 16,-112 27-16,27-28 16,1 29-16,84-1 15,0 29 1,-27 56 0,-30 29-1,-55-113-15,55 140 16,-55-140-16,-1-1 15,-28 1-15,28 197 16,-28-197-16,-85 113 16,1-86-1,55-55-15,-27-1 0,-86 28 16,-112 1 0,198-57-1,-29 0-15,-368-28 16,369 28-1,-1 0-15,-283-113 16,312 84-16,-86-27 16,86-1-16,28 29 0,-29-57 15,29 29-15,-57-142 16,57-57 0,84 58-1,86 27 1,55 85-1,-112 57-15,170-29 16,-142 29-16,-57 0 0,29 28 16,254-28-1,-282 84-15</inkml:trace>
  <inkml:trace contextRef="#ctx0" brushRef="#br3" timeOffset="231565.2372">15689 12690 0,'0'29'16,"29"-1"-1,-29 0 1,28-28-16,0 28 16,1 1-16,-1-29 0,-28 28 0,28 0 15,0 0-15,1 1 0,-1 27 0,0-27 16,0 27-16,29 1 0,-29-1 0,29 29 15,-1-29-15,1 29 0,-1 0 0,1 0 16,28 28-16,0 0 0,-1 0 16,-27-28-16,28 28 0,0 0 0,-1 0 15,1-28-15,-28 28 0,27-28 0,-27-1 16,0 1-16,-1-28 0,1 27 0,-1 1 16,1-28-16,-29 28 0,29-29 0,-1 1 15,-28 27-15,1-27 0,27 28 0,-28-29 16,1 29-16,27-28 0,-28 27 0,1-27 15,-1-1-15,0 1 0,1 0 0,-1-1 16,-28 1-16,28-29 0,0 0 0,1 0 16,-29 1-16,28-1 0,-28 0 0,28-28 15,-28-28 17,0 0-32,0-29 15,0 29-15,0 0 0,0-1 0,0 1 16,0 0-16,0 0 0,0-1 15,0 86 17,57-57-32,-57 56 0,28-27 15,-28 27-15,28-28 0,-28 1 0,29 27 16,-29-28-16,0 29 0,0-29 0,0 0 16,0 1-16,0-1 0,0 0 0,-57 1 15,0-29-15,29 0 16,-28 0-16,-1-29 0,29 29 15,0-56-15,-29 27 0,29-27 0,-1 28 16</inkml:trace>
  <inkml:trace contextRef="#ctx0" brushRef="#br3" timeOffset="232285.8365">18177 16958 0,'0'28'0,"-28"-28"15,-29 0 1,29 0-16,-28 0 0,27 0 16,1 0-16,-29 0 0,29 0 15,0 0-15,-29 29 0,29-29 0,0 0 16,0 0-16,-1 0 0,1 28 0,0-28 16,28 28-16,-28-28 0</inkml:trace>
  <inkml:trace contextRef="#ctx0" brushRef="#br3" timeOffset="232487.0964">17753 17015 0,'28'169'16,"1"-140"-16,-29 55 15,28-27-15,0 56 16,-28-56-16,0-29 0,28 85 15,1 28 1,27-28 0,-27-56-1</inkml:trace>
  <inkml:trace contextRef="#ctx0" brushRef="#br3" timeOffset="232777.2154">18262 17580 0,'57'57'15,"-29"-1"-15,0-28 16,0-28-16,1 57 16,-1-29-16,-28 0 0,28 57 31,-113-28-16,1-57 1,27-29 0,57 1-16,0-28 15,-28 27-15,28 1 0,0 0 16,0 0-16,0-1 0,0 1 16,0 0-16,28 28 0,-28-28 0,57-1 15,-57 1-15</inkml:trace>
  <inkml:trace contextRef="#ctx0" brushRef="#br3" timeOffset="233230.6541">18912 17043 0,'0'0'0,"0"28"16,0 142-1,0-142-15,0 142 16,0-114-16,0 1 0,0 282 31,0-198-15,0-84 0,0-114-1,0 29 1,0-29-16,0-27 15,0 55-15,0 1 0,0 0 16,-56-85 0,-1 113-16,1 0 15,27 0 1,29 56-16,0-27 16,0-1-16,0 28 0,0-27 0,0-1 15,29 28-15,-29-27 0,0 27 0,56-27 16,-56 27-16,28-28 0,-28 1 0,29-1 15,-1 0-15,0 0 16,0-28-16,29 0 16,-29-28-16,1-28 15</inkml:trace>
  <inkml:trace contextRef="#ctx0" brushRef="#br3" timeOffset="233494.0405">19167 17637 0,'28'-29'0,"-56"58"0,84-86 31,-28 57-31,1 57 16,27 27-1,-28 1 1,-28-57-16,0 57 31,0-28-31,-56-57 0,28 28 16,-85-28-1,28-57 1,57-27 0,28 55-16,0-55 15,0 55-15,28 1 16</inkml:trace>
  <inkml:trace contextRef="#ctx0" brushRef="#br3" timeOffset="233803.3383">19647 17693 0,'-56'-28'0,"56"0"0,-29-1 16,29 1-16,-56 0 16,28 0-1,28 112 1,0 58-1,0-29 1,0-57-16,0 29 16,0-28-16,0-29 15,-57 57 1,29-85 0,-1 0-16,29-57 0,-28-28 15,28 57-15,0-29 16,0 29-16</inkml:trace>
  <inkml:trace contextRef="#ctx0" brushRef="#br3" timeOffset="234194.0848">20354 16958 0,'0'28'0,"0"1"0,0-1 15,0 0-15,0 29 16,0-29-16,0 0 0,0 29 0,0-1 16,0-27-16,0 27 0,0 1 0,0-1 15,-28 1-15,28-1 0,0 1 0,0-1 16,0 1-16,0-1 0,0-27 0,0 27 16,0 1-16,0-29 0,0 0 0,0 29 15,0-29-15,28 0 0,-28 1 16,28-58-1</inkml:trace>
  <inkml:trace contextRef="#ctx0" brushRef="#br3" timeOffset="234442.7128">20495 17665 0,'57'-57'0,"-114"114"15,114-142-15,56 85 16,-85 28-16,0-28 0,1 57 15,56 56 1,-57 28 0,-28-84-1,-85 56 1,28-85-16,1-28 16,-29-141-1,57-1 1,0 58-1,28 55-15,0-27 16</inkml:trace>
  <inkml:trace contextRef="#ctx0" brushRef="#br3" timeOffset="234739.2683">21145 17778 0,'0'-57'16,"0"114"-16,0-142 0,0 57 16,-28 28-16,0 56 31,0 57-15,28 0-1,0 1 1,-57-58-1,29-28 1,0-28-16,-29-56 16,29-1-16,0 29 0,28-85 31</inkml:trace>
  <inkml:trace contextRef="#ctx0" brushRef="#br3" timeOffset="235304.8151">21711 17580 0,'0'28'0,"0"-56"0,-28 141 16,28-85-16,0 1 15,169 84 17,-141-113-32,57 28 15,-56-28-15,-1 0 16,28-57 0,-56 1-1,-56 28 1,-1 28-1,-28 28 1,85 28-16,-28 57 31,28-56-31,0-29 0,0 1 16,0-1-16,28 28 16,29-27-1,0-29 1,-29 0-16,0 0 15</inkml:trace>
  <inkml:trace contextRef="#ctx0" brushRef="#br3" timeOffset="235885.7809">22389 17863 0,'0'-29'0,"0"1"15,0 0-15,0 0 16,0-1-1,-28 29-15,0 0 16,0 29 0,28-1-1,0 28-15,0-27 16,0-1-16,0 28 16,0-27-16,28-1 0,-28 0 0,0 1 15,28-1-15,-28 0 0,0 0 16,0 1-16,0-1 15,-28 0 1,0-28 0,-1 0-16,1-28 0,28-29 15,-28 29-15,28-28 16,0-1 0,0 29-16</inkml:trace>
  <inkml:trace contextRef="#ctx0" brushRef="#br3" timeOffset="236198.2039">22474 17156 0,'-28'0'16,"28"57"15,0-1-31,0 57 16,85 85-1,-57 56 1,0-141-16,57 170 31,-85-226-31,57 56 31</inkml:trace>
  <inkml:trace contextRef="#ctx0" brushRef="#br3" timeOffset="236393.0327">22813 17976 0,'-56'-29'16,"28"29"-16,-29 0 16,-28 0-1,57 29-15,-57-29 16,57 0-16,0 0 0</inkml:trace>
  <inkml:trace contextRef="#ctx0" brushRef="#br3" timeOffset="239101.8744">22191 16817 0,'-28'0'16,"0"28"-16,0-28 15,28-28 1,0-29 0,56 29-16,-56 0 15,28 0-15,-28-1 0,57 1 0,-29 0 16,1 0-16,-1-1 0,0 1 0,0 0 15,29 28-15,-29-29 0,0 1 0,29 0 16,-29 0-16,29-1 0,-29 1 0,29 0 16,-29 0-16,0 28 0,29-29 0,-29 1 15,0 28-15,0-28 0,1 28 16,-1-28-16,0 28 0,1 0 16,-29 28-1,28 28-15,-28-27 16,0-1-16,0 0 0,0 0 0,0 1 15,-57-1-15,57 0 0,0 0 0,0 1 16,0-1-16,0 0 0,-28-28 16,0 0-1,28-28-15,0-29 16,0 1-16,0 28 0,0-1 16,0 1-16,0 0 0,56 0 0,-56-1 15,0 1-15,0 0 0,-56 0 16,27 28-1,29-29-15,-56 29 0,28 0 0,-1-28 16,1 28-16,0-28 0,0 28 16,28-28-16,-29 28 0,29-29 15</inkml:trace>
  <inkml:trace contextRef="#ctx0" brushRef="#br3" timeOffset="239841.4115">23520 15432 0,'28'0'0,"-28"-28"16,0-1-1,0 1-15,0 0 16,-28 28-16,-28 0 16,-1 0-16,29 0 15,-1 28-15,1-28 0,28 28 16,-28-28-16,28 57 0,0-29 0,-28 0 16,28 1-16,0-1 0,0 0 0,0 1 15,56-1-15,-56 0 0,28 0 0,-28 1 16,57-29-16,-57 28 0,28-28 0,1 0 15,-1 0 1,0 0-16,-28-28 16,0-1-16,-56 29 15,56-28-15,-57 28 0,29-28 16,-29 28-16,29 0 16,0 56-16,28-27 15,0 27-15,0-28 16,0 1-16,0-1 0,0 0 0,0 0 15,28-28-15,-28 29 0,0-1 0,28-28 16,29 28-16,-29-28 16,0 0-16,1 0 0</inkml:trace>
  <inkml:trace contextRef="#ctx0" brushRef="#br3" timeOffset="240054.2322">23888 15602 0,'-57'113'31,"57"-85"-31,-56 0 0,27 0 0,1 1 16,0-1-16,-29 57 0,1 0 31,27-57-31,1 0 16,28-84-1</inkml:trace>
  <inkml:trace contextRef="#ctx0" brushRef="#br3" timeOffset="240216.5559">23577 15545 0,'56'198'31,"-28"-142"-31,-28-27 0,29 27 0,27 199 31,29-142-15,-57-85-16</inkml:trace>
  <inkml:trace contextRef="#ctx0" brushRef="#br3" timeOffset="240672.9566">24085 15799 0,'0'57'16,"-28"-57"-16,28 56 0,-28 227 31,0-226-31,28 112 16,0-84-16,0-28 0,0-1 0,0 142 31,0-142-16,0-112 1,0-142 0,0-28-1,0-28 1,84 112 0,-84 114-16,57-85 15,-29 85-15,1 28 0,84-29 31,-57 171-15,-28-114-16,-28 85 16,0-85-16,0 1 0,0 55 15,-84 1 1,-1-85 0,0-28-1,57-57 1,28 29-16</inkml:trace>
  <inkml:trace contextRef="#ctx0" brushRef="#br3" timeOffset="241315.3631">24651 15856 0,'28'0'47,"-28"-28"-47,57 28 0,-29-29 15,0 29-15,0-28 0,1 28 0,-1 0 16,0 0-16,29-28 0,-29 28 15,0 0-15,1-28 0,-1 28 0,0 0 16,0 0-16,1 0 0,-1 0 0,0 0 16,-28 28-16,0 0 15,0 29-15,-56-57 16,56 28-16,0 0 0,-29 0 0,1 1 16,0-1-1,56-56 16,29-29-15,-29 29-16,0 0 16,-28-1-16,29 1 15,-29 0-15,-29 28 32,29-28-32,-56 28 0,27-29 15,-27 29-15,28-28 0,-1 28 16,1 0-16,28-28 0,-28 28 15</inkml:trace>
  <inkml:trace contextRef="#ctx0" brushRef="#br3" timeOffset="241844.8738">25895 15347 0,'28'0'0,"-85"-28"47,29 28-47,0-28 15,-29 28-15,29 0 16,0 0-16,28-29 0,-28 29 0,-1 0 15,1 0-15,0 57 16,-1-29-16,29 0 16,-28 1-16,28-1 15,0 0-15,0 0 0,0 1 0,0 27 16,0-27-16,0-1 0,0 0 0,57 29 16,-57-29-16,0 0 0,28 29 0,-28-29 15,0 0-15,0 29 0,28-29 0,-28 0 16,0 1-16,0-1 0,29-28 0,-29 28 15,0 0-15,28-28 0,-28 29 16,28-29 0,0-57-16</inkml:trace>
  <inkml:trace contextRef="#ctx0" brushRef="#br3" timeOffset="242029.2848">25838 15743 0,'28'0'32,"-84"0"-32,28 0 15,-57 0-15,28 0 16,29 0 0,-29-28-16,29 28 15,28-29-15</inkml:trace>
  <inkml:trace contextRef="#ctx0" brushRef="#br3" timeOffset="242405.1533">25923 15488 0,'0'29'0,"0"27"15,0-27-15,0-1 16,0 0-16,0 0 0,0 1 16,0-1-16,0 0 0,0 0 0,0 1 15,0-1-15,0 0 0,0 0 16,0 1-16,0-1 0,0 0 15,28-28-15,-28 29 16,29-29-16,-1 0 0,0 0 16,-28-57-16,28 57 15,-28-28-15,0-1 0,29 1 0,-29 0 16,28 0-16,-28-29 0,0 29 16,0 0-16,28-1 0,-28 1 0,0-28 0,0 27 15,28 1-15,-28 0 0</inkml:trace>
  <inkml:trace contextRef="#ctx0" brushRef="#br3" timeOffset="242890.1469">26319 15149 0,'0'0'0,"0"-28"15,-29 0-15,1 28 32,28 28-17,0 29-15,0-29 16,0 0-16,0 29 0,0-29 0,0 28 15,28-27-15,-28 27 0,0 1 0,0-1 16,29 1-16,-29-29 0,0 29 0,28-1 16,-28 1-16,0-29 0,28 0 0,-28 0 15,0 1-15,0-1 0,29 0 16,-1-28 0</inkml:trace>
  <inkml:trace contextRef="#ctx0" brushRef="#br3" timeOffset="243101.9451">26460 15093 0,'0'56'0,"0"-27"16,0 27-16,0-28 0,28 114 15,-28-86-15,0 1 16,29-1-16,27 199 16</inkml:trace>
  <inkml:trace contextRef="#ctx0" brushRef="#br3" timeOffset="245801.8672">22757 17354 0,'28'0'31,"-28"28"-15,57-28-16,-57 28 0,28-28 0,0 29 15,0-1-15,1 29 0,-1-29 0,0 0 16,29 0-16,-29 29 0,29-29 15,-29 0-15,0 29 0,0-29 0,1 0 16,-1 1-16,0-1 0,-28 0 0,28 0 16,1-28-16,-29 29 0,28-29 0,0 0 15,-28-29 1,0 1-16,0-28 16,0 27-16,0 1 0,0 0 0,0 0 15,0-1-15,0 1 0,57 28 31,-29 0-31,0 28 16,1 1 0,-29 27-16,28-28 0,-28 1 15,0-1-15,0 0 0,0 0 0,0 1 16,-28-1-16,-29 0 16,29-28-16,0 0 15,-1 0-15,1-28 16,28-29-16</inkml:trace>
  <inkml:trace contextRef="#ctx0" brushRef="#br3" timeOffset="246304.8902">23831 17919 0,'0'-28'0,"0"0"16,28 28-1,-28-29-15,29 29 16,-1 0-16,0 0 16,0 0-16,1 0 15,-29 29-15,28-1 16,-28 28-16,0-27 15,0-1-15,0 0 0,0 1 0,0-1 16,0 0 0,0 0-16,0 1 15,28-29 1,0 28 0,29-28-16,-29 0 15,1 0-15,-1 0 0,-28-57 16,28 57-16,0-28 0,1-28 15</inkml:trace>
  <inkml:trace contextRef="#ctx0" brushRef="#br3" timeOffset="246693.2562">24736 17778 0,'28'0'0,"0"0"16,-84 0 15,56-28-15,-29 28-16,1-29 16,-28 29-16,27-28 0,1 28 15,0 0-15,0 0 16,28 57-16,-29-57 0,1 28 0,0 28 15,28-27-15,-29-1 0,29 0 16,-28 0-16,28 1 0,0-1 16,0 0-16,0 1 0,0-1 0,0 0 15,0 0-15,0 1 0,0-1 0,0 0 16,28 0-16,-28 1 0,57-1 16,-57 0-16,28 0 0,1 1 15,-1-1-15,0-28 16,0 28-16,1-28 15,-1 0 1,-28-56-16</inkml:trace>
  <inkml:trace contextRef="#ctx0" brushRef="#br3" timeOffset="246889.6621">24820 18174 0,'-28'0'15,"-28"0"1,-57 0 0,84 0-16,-55 28 15,55-28-15,1 0 0,0 0 32</inkml:trace>
  <inkml:trace contextRef="#ctx0" brushRef="#br3" timeOffset="247137.3069">25018 18145 0,'0'0'15,"0"29"1,-28-1-1,-57 85 1,0-28 0,29-29-1,56-84 17</inkml:trace>
  <inkml:trace contextRef="#ctx0" brushRef="#br3" timeOffset="247297.9824">24820 18117 0,'0'0'0,"0"85"31,57 0-31,-57-57 16,57 28-16,-57-27 15,28-1-15,85 28 31</inkml:trace>
  <inkml:trace contextRef="#ctx0" brushRef="#br3" timeOffset="247750.008">25301 18174 0,'0'0'16,"-28"84"-1,0 58 1,-1-1 0,1-28-1,28-85-15,-28 57 16,28-57-16,0-56 31,0-28-31,0 27 16,56-27-16,-56 28 0,0-1 0,0-27 15,0 27-15,0 1 0,0-28 0,29 27 16,-1 1-16,0 0 0,-28 0 0,28-1 16,1 29-16,-1-28 0,-28 0 0,28 28 15,0 0-15,1 0 0,-29-28 16,28 28-16,0 0 0,0 0 16,-28 56-16,29-56 0,-29 28 0,0 1 15,0-1-15,0 0 0,0 0 16,0 1-16,-29-29 0,29 28 15,-28-28-15,-28 0 0,27 0 16,1-28 0,0 28-16,-29-57 0,29 29 15,0 28-15,0 0 0,28-28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198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7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65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8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5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798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78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8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EEA1A-7DA1-45E4-BDFD-2268748AE7A9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B081-F449-4409-94EB-EACF50CDE5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5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image" Target="../media/image12.png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emf"/><Relationship Id="rId5" Type="http://schemas.openxmlformats.org/officeDocument/2006/relationships/image" Target="../media/image7.emf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3.xml"/><Relationship Id="rId9" Type="http://schemas.openxmlformats.org/officeDocument/2006/relationships/image" Target="../media/image10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6" y="362332"/>
            <a:ext cx="2301439" cy="16841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113" y="430571"/>
            <a:ext cx="2476715" cy="16841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894" y="2882450"/>
            <a:ext cx="3299746" cy="29491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/>
              <p14:cNvContentPartPr/>
              <p14:nvPr/>
            </p14:nvContentPartPr>
            <p14:xfrm>
              <a:off x="386640" y="335520"/>
              <a:ext cx="8437320" cy="5444280"/>
            </p14:xfrm>
          </p:contentPart>
        </mc:Choice>
        <mc:Fallback>
          <p:pic>
            <p:nvPicPr>
              <p:cNvPr id="7" name="Entrada de lápiz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280" y="326160"/>
                <a:ext cx="8456040" cy="5463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725" y="3358741"/>
            <a:ext cx="3566469" cy="1996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/>
              <p14:cNvContentPartPr/>
              <p14:nvPr/>
            </p14:nvContentPartPr>
            <p14:xfrm>
              <a:off x="7775280" y="2370600"/>
              <a:ext cx="4193280" cy="4111200"/>
            </p14:xfrm>
          </p:contentPart>
        </mc:Choice>
        <mc:Fallback>
          <p:pic>
            <p:nvPicPr>
              <p:cNvPr id="9" name="Entrada de lápiz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5920" y="2361240"/>
                <a:ext cx="4212000" cy="41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8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6" y="362332"/>
            <a:ext cx="2301439" cy="16841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113" y="430571"/>
            <a:ext cx="2476715" cy="16841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/>
              <p14:cNvContentPartPr/>
              <p14:nvPr/>
            </p14:nvContentPartPr>
            <p14:xfrm>
              <a:off x="2788560" y="854640"/>
              <a:ext cx="6350760" cy="66168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9200" y="845280"/>
                <a:ext cx="6369480" cy="6804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25" y="2741867"/>
            <a:ext cx="4081493" cy="26762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Entrada de lápiz 9"/>
              <p14:cNvContentPartPr/>
              <p14:nvPr/>
            </p14:nvContentPartPr>
            <p14:xfrm>
              <a:off x="1200960" y="122040"/>
              <a:ext cx="9169560" cy="397080"/>
            </p14:xfrm>
          </p:contentPart>
        </mc:Choice>
        <mc:Fallback>
          <p:pic>
            <p:nvPicPr>
              <p:cNvPr id="10" name="Entrada de lápiz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600" y="112680"/>
                <a:ext cx="9188280" cy="4158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008" y="2990568"/>
            <a:ext cx="3276884" cy="1272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trada de lápiz 11"/>
              <p14:cNvContentPartPr/>
              <p14:nvPr/>
            </p14:nvContentPartPr>
            <p14:xfrm>
              <a:off x="702360" y="386640"/>
              <a:ext cx="10482480" cy="2625480"/>
            </p14:xfrm>
          </p:contentPart>
        </mc:Choice>
        <mc:Fallback>
          <p:pic>
            <p:nvPicPr>
              <p:cNvPr id="12" name="Entrada de lápiz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000" y="377280"/>
                <a:ext cx="10501200" cy="26442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3818" y="2990568"/>
            <a:ext cx="3322608" cy="21109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Entrada de lápiz 13"/>
              <p14:cNvContentPartPr/>
              <p14:nvPr/>
            </p14:nvContentPartPr>
            <p14:xfrm>
              <a:off x="6462360" y="3377880"/>
              <a:ext cx="5200920" cy="3358440"/>
            </p14:xfrm>
          </p:contentPart>
        </mc:Choice>
        <mc:Fallback>
          <p:pic>
            <p:nvPicPr>
              <p:cNvPr id="14" name="Entrada de lápiz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3000" y="3368520"/>
                <a:ext cx="5219640" cy="33771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agen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491" y="4517946"/>
            <a:ext cx="3246401" cy="16232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Entrada de lápiz 15"/>
              <p14:cNvContentPartPr/>
              <p14:nvPr/>
            </p14:nvContentPartPr>
            <p14:xfrm>
              <a:off x="956520" y="702000"/>
              <a:ext cx="10564200" cy="6064560"/>
            </p14:xfrm>
          </p:contentPart>
        </mc:Choice>
        <mc:Fallback>
          <p:pic>
            <p:nvPicPr>
              <p:cNvPr id="16" name="Entrada de lápiz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7160" y="692640"/>
                <a:ext cx="10582920" cy="60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4</cp:revision>
  <dcterms:created xsi:type="dcterms:W3CDTF">2023-09-08T00:04:56Z</dcterms:created>
  <dcterms:modified xsi:type="dcterms:W3CDTF">2023-09-08T01:39:09Z</dcterms:modified>
</cp:coreProperties>
</file>