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09-12T23:13:45.92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2686 1554 0,'0'-28'15,"-29"28"1,1 0 0,-28 0-16,27 0 15,1 0-15,0 0 0,-1 0 16,1 0-16,0 0 16,0 57-1,28-29-15,-29-28 16,29 28-16,0 0 0,-28 1 15,28-1-15,0 0 0,0 0 16,0 1-16,0-1 0,0 0 0,0 0 16,0 1-16,0-1 0,0 0 15,0 1-15,28-1 0,-28 0 16,0 29-16,29-29 0,-29 0 0,0 0 16,28 1-16,-28-1 0,28 0 0,-28 0 15,0 1-15,0 27 0,28-28 0,-28 1 16,0-1-16,29 29 0,-29-29 0,0 0 15,28 0-15,-28 1 0,0 27 0,0-28 16,0 1-16,28-1 0,-28 0 0,0 29 16,0-29-16,0 0 0,0 1 0,0-1 15,0 0-15,0 0 0,0 1 16,-28-1-16,0-28 16,-1 0-1,1 0 1,28-28-16,-28 28 0,28-29 0,-28 29 15,28-56-15,-29 28 0,29-1 16,0 1-16,0 0 16</inkml:trace>
  <inkml:trace contextRef="#ctx0" brushRef="#br0" timeOffset="402.2379">2742 2148 0,'-56'0'31,"27"0"-15,-27 0-1,28 0-15,-1 0 0,1 0 16,28-28-16,-28 28 0,-1 0 0,1 0 16,0 0-1</inkml:trace>
  <inkml:trace contextRef="#ctx0" brushRef="#br0" timeOffset="1093.9824">3053 1950 0,'0'28'62,"0"29"-62,0-29 16,0 0-16,0 1 0,0-1 0,0 0 15,0 0-15,0 1 0,0-1 0,0 0 16,0 0-16,28 1 0,-28-1 0,0 0 16,0 0-16,0 1 15,29-29 1</inkml:trace>
  <inkml:trace contextRef="#ctx0" brushRef="#br0" timeOffset="2505.428">3505 1865 0,'29'0'31,"-1"0"-15,0 0 0,-28 57-16,28-57 15,-28 28-15,29 0 0,-29 1 16,28-1-16,-28 0 15,0 0-15,0 1 16,28-1-16,-28 0 16,0 0-16,0 1 15,0-1-15,0 0 0,0 0 16,0 1-16,0-1 16,0 0-16,-28 0 15,0 1 1,-1-29-16,1 0 15,0 0 1,0 0-16,-1 0 16,1 0-16,0-29 15,0 29-15,28-28 16,-29 28-16,29-28 16,-28 0-16,28-1 0,0 1 15,0 0-15,-28 0 16,28-1-16,0 1 0,0 0 15,0 0-15,0-1 16,0 1-16,0 0 16,28 0-1,-28-1-15,28 29 16,-28-28-16,29 0 16,-1 28-16,-28-29 15,28 29-15,0 0 16,1 0-1,-1 0 1,0 0 0,0 29-1,-28-1 1,0 0 0,29 1-16,-29-1 0,0 0 15,0 0-15,0 1 0,0-1 16,28 0-16,-28 0 0,0 1 15,0-1-15,28 0 0,-28 29 16,0-29-16,0 0 0,0 0 0,0 1 16,0 27-16,0-27 0,0-1 0,29 28 15,-29-27-15,0 27 0,0-28 16,0 29-16,0-29 0,0 29 0,28-29 16,-28 57-16,0-29 15,0-27-15,0-1 0,0 28 0,0-27 0,0-1 16,0 28-16,0-27 0,0-1 0,0 0 15,0 0-15,0 1 0,0-1 0,0 0 16,0 1-16,-57-29 0,57 28 0,0 0 16,-28 0-16,28 1 0,-28-1 0,28 0 15,0 0-15,0 1 0,-29-29 0,29 28 16,-28-28-16,28 28 0,-28-28 0,28 28 16,-28-28-16,28 29 15,-29-29-15,1 0 16,0 0-16,28-29 0,-28 29 15,-1-28-15,1-28 0,28 27 16,-28 29-16,28-28 0,-28 0 16,28 0-16</inkml:trace>
  <inkml:trace contextRef="#ctx0" brushRef="#br0" timeOffset="3671.3153">4551 2402 0,'29'0'15,"-29"28"-15,0 1 0,0-1 16,0 0-16,0 1 0,0-1 16,0 0-1,-57-28-15,57 28 0,-28 1 0,0-29 16,-1 0-16</inkml:trace>
  <inkml:trace contextRef="#ctx0" brushRef="#br0" timeOffset="5006.1039">5993 1724 0,'0'28'63,"57"0"-47,-57 29-16,0-29 0,0 0 15,0 1-15,0-1 16,28 0-16,-28 1 0,0-1 0,0 0 15,0 0-15,0 1 16,28 27-16,-28-28 0,0 1 16,0-1-16,0 0 15,0 0-15,0 1 0,0-1 16,-28-28 0,0 0-1,28 28-15,-29-28 0,1 0 16,0 0-16,0-56 15,-1 27 1,29 1-16,-28 28 0,28-28 16,0 0-16,0-1 0,-28 29 0,28-28 15,-29 0-15,29 0 0,0-1 16,0 1-16,0 0 16,0 0-16,0-1 0,0 1 15,0 0-15,0-1 0,0 1 16,29 0-16,-1 0 15,-28-1-15,28 29 16,-28-28 0,29 28-16,-1 0 15,0 0-15,0 0 16,-28 28-16,29-28 16,-29 29-16,0-1 15,28 0-15,-28 0 0,0 1 16,0-1-16,28 0 15,-28 1-15,0-1 0,0 0 16,0 0-16,0 1 16,0-1-16,0 0 15,0 0-15,0 1 0,0-1 0,0 0 0,0 0 16,-28 1-16,28-1 16,-28 28-16,28-27 0,0-1 15,0 0-15,0 1 0,0-1 16,0 0-16,0 0 15,0 1 1,28-29-16,0 0 16,0 0-16</inkml:trace>
  <inkml:trace contextRef="#ctx0" brushRef="#br0" timeOffset="5569.1417">6785 1724 0,'0'56'15,"0"-27"1,0-1-16,-29 0 0,29 0 0,-28 1 16,28-1-16,-28 0 0,28 1 15,-28 27-15,-1-28 0,1 1 0,0 27 16,-1-28-16,1 29 0,0-29 0,0 0 15,-1 29-15,1-29 0,28 0 0,-28 1 16,0 27-16,-1-27 0,1-1 16,28 0-16,-28-28 0,28 28 15,-28 1-15,28-58 47,28 1-47</inkml:trace>
  <inkml:trace contextRef="#ctx0" brushRef="#br0" timeOffset="6002.5139">6361 1865 0,'0'28'0,"0"1"16,56-1 0,-56 0-16,0 1 15,28-1-15,1 0 0,-29 0 0,0 1 16,28-1-16,0 0 16,0 29-16,1-1 0,-29-28 0,28 1 15,-28-1-15,0 0 0,28 0 16,-28 1-16,29-1 0,-29 0 0,0 1 15,28-1-15,-28 0 0,28 0 16,0 1 0</inkml:trace>
  <inkml:trace contextRef="#ctx0" brushRef="#br0" timeOffset="12352.1183">1244 2713 0,'-28'28'0,"-1"-28"0,1 29 16,0-1-16,0-28 15,-1 28-15,1 0 0,0-28 16,28 29-16,-29-29 0,1 28 0,0-28 15,0 28-15,28 1 0,-29-29 16,1 28-16,0 0 16,0-28-16,28 28 15,-29-28-15,1 0 16,56-28 31,1 0-32,-1 28-15,0-28 16,0 28-16,-28-29 0,29 29 0,-29-28 16,28 28-16,0-28 0,0 28 15,29-57-15,-29 57 16,1-28-16,-1 0 0,0 28 0,0-29 16,1 1-16,-1 28 15,28-28-15,-27 0 0,-1-1 16,0 29-16,0-28 0,1 28 15,-1 0 1,-28 28 31,0 1-31,0-1-16,-28-28 15,28 28-15,0 0 0,0 1 16,-29-29-16,29 28 0,0 0 15,0 0-15,-28 1 16,28-1-16,0 0 16,0 1-16,0-1 15,0 0 1,0-56 31,28 0-47,-28-29 15,29 29 1,-29-1-16,0 1 0,0 0 0,28 0 16,-28-1-16,0 1 0,0 0 15,0 0 1,0-1-16,-57 29 0,57-28 16,-28 28-16,0-28 0,0 0 15,-1 28-15,1 0 0,28-29 16,-28 29-16,28-28 0,-28 28 0,28-28 15,-29 28-15</inkml:trace>
  <inkml:trace contextRef="#ctx0" brushRef="#br0" timeOffset="16394.9673">23040 3900 0,'-29'0'16,"29"28"-16,0 29 15,-28-57-15,28 28 0,0 1 16,0 27-16,0-28 0,0 1 16,0 27-16,0 1 0,0-1 0,0 1 15,0-1-15,0 29 0,0-28 16,0 27-16,28-27 0,-28 28 0,0-1 16,0-27-16,29 28 0,-29 0 0,0-1 15,28 1-15,-28 0 0,28 28 0,-28-28 16,0 0-16,28-1 0,-28 29 15,29 85-15,-1 28 0,-28-113 16,28 1-16,-28-1 0,28 28 0,-28-28 16,29 28-16,-29 1 0,28-29 0,-28 28 15,28 0-15,-28 1 0,28-1 0,1 0 16,-29 29-16,28-29 0,-28 0 0,28 1 16,1-1-16,-29 0 0,28-28 0,-28 1 15,28-1-15,-28-29 0,0 29 0,0-28 16,28 0-16,-28 0 0,0 28 0,0-28 15,0-1-15,0 1 16,29 226-16,-29 0 16,0-198-16,0-28 0,0 28 15,0-28-15,28 28 0,-28-28 0,0 28 16,0-29-16,0 1 0,28 0 0,-28 28 16,0-28-16,0 0 0,0-1 0,0 1 15,28 0-15,-28-28 0,0 27 0,0-27 16,0 28-16,0-29 0,0 1 0,0-1 15,0 29-15,0-28 0,0-1 0,0 1 16,0-1-16,0 1 0,0-1 0,0 1 16,0 28-16,0-29 0,29 1 15,-29-1-15,0-28 0,0 29 0,0-1 16,0-27-16,0 27 0,0-27 0,28-1 16,-28 0-16,0 0 0,0 1 15,0-1-15,0 0 0,0 0 16,0 1-16,0-1 0,0 0 0,0 0 15,0 1-15,0-1 0,0 29 0,0-1 16,28-28-16,-28 29 0,0-1 0,0 1 16,29-1-16,-29-27 0,0 27 0,0 1 15,0-29-15,0 29 0,28-1 16,-28-28-16,0 29 0,0-1 0,0-27 16,28 27-16,-28 1 0,0-29 0,0 0 15,28 29-15,-28-29 0,0 0 0,0 1 16,29-29-16,-29 28 0,0 0 0,0 0 15,0 1-15,0-1 0,28 0 16,-28 0-16,0 1 0,0-1 16,28 0-16,-28 29 15,28-29-15,-28 0 0,0 0 16,29-28-16,-29 29 0,0-1 0,0 0 0,28-28 16,-28 29-16,28-1 0,-28 0 15,0 0 1,28 1-16,-28-1 15,0 0-15,0 0 0,0 1 16,29-29-16,-29 28 0,0 0 16,0 0-16,0 1 0,0-1 15,0 0-15,0 1 0,0-1 0,0 28 16,0-27-16,28-1 0,-28 0 0,0 0 16,0 1-16,0-1 0,0 0 0,0 0 15,0 1-15,0-1 0,0 0 0,0 0 16,0 1-16,0-1 0,0 0 0,0 1 15,0-1-15,-28-28 110,-1 0-110,1 0 15,0 0-15,0 0 0,-1 0 16,1 0-16,0 0 0,0 0 0,-1 0 16,-27 0-16,28 0 0,-29 28 0,29-28 15,-29 0-15,1 0 0,-1 0 0,1 0 16,-1 0-16,0 0 0,1 0 0,-1 0 16,1 0-16,-29 0 0,29 0 15,-29 0-15,0 0 0,28 0 0,-27 0 16,-1 0-16,0 0 0,0 0 0,0 0 15,29 0-15,-29 28 0,0-28 0,0 0 16,1 29-16,27-29 0,-28 0 0,0 0 16,1 0-16,-1 0 0,0 28 0,0-28 15,0 0-15,1 0 0,-1 28 0,0-28 16,-28 0-16,28 0 0,0 0 0,-28 0 16,0 28-16,28-28 0,-28 0 0,28 0 15,-28 0-15,29 29 0,-30-29 0,30 0 16,-1 0-16,-28 28 0,28-28 0,0 0 15,-28 28-15,28-28 0,0 0 16,1 0-16,-29 28 0,28-28 0,-28 29 16,28-29-16,-28 0 0,28 28 0,-28-28 15,0 28-15,28-28 0,-28 0 0,28 28 16,0-28-16,0 0 0,1 29 0,-1-29 16,0 0-16,29 0 0,-29 0 0,0 0 15,0 0-15,29 0 0,-29 0 0,0 28 16,28-28-16,-27 0 0,-1 0 0,0 0 15,0 28-15,29-28 0,-57 0 16,56 0-16,-141 29 16,113-29-16,1 0 0,-1 0 0,0 0 0,0 28 0,29-28 15,-29 0-15,0 0 0,28 0 16,-27 0-16,27 0 0,-28 0 0,29 0 16,-29 0-16,28 0 0,-84 0 15,84 0-15,1 0 0,-29 0 0,29 0 16,-29 0-16,28 0 0,-28 0 0,29 0 15,-29 0-15,0 0 0,0 0 0,29 0 16,-29 0-16,0 0 0,1 0 16,-1 0-16,-85 0 0,114 0 15,-29 0-15,28 0 0,-28 0 0,29 0 16,-1 0-16,1 0 0,-1-28 0,1 28 16,-1 0-16,1 0 0,-1 0 0,1-29 15,-1 29-15,-56-28 16,-113 28-1,56-28 1,-28 28-16,57-29 0,84 1 16,1 28-16,-29-28 0,29 28 0,-1-28 15,0 28-15,1-29 0,-1 29 0,1-28 16,-1 28-16,1 0 0,-1-28 0,1 28 16,-1-28-16,1 28 0,-1 0 0,1 0 15,-1 0-15,0 0 0,1 0 0,-1 0 16,-27 0-16,27-29 0,0 29 15,-27 0-15,27 0 0,-28 0 0,1-28 16,27 28-16,-28-28 0,0 28 0,1-28 16,-1 28-16,0-29 0,0 29 0,29 0 15,-29-28-15,0 28 0,0-28 0,0 28 16,29 0-16,-29 0 0,0-28 0,0 28 16,29 0-16,-29 0 0,0 0 0,0 0 15,29 0-15,-29-29 0,0 29 0,0 0 16,29 0-16,-29 0 0,0 0 0,0 0 15,1 0-15,-1 0 0,0 0 0,-28 0 16,28 0-16,0 0 0,1 0 0,-1 0 16,0 0-16,28 0 0,-27 0 15,-1 0-15,0 0 0,0 0 0,29 0 16,-29 0-16,0 0 0,28 0 0,-27 0 16,-1 0-16,0 0 0,29 0 0,-29 0 15,0 0-15,0 0 0,0 0 0,0 0 16,1 0-16,-1 0 0,0 0 0,0 29 15,29-29-15,-29 0 0,0 0 0,0 28 16,29-28-16,-1 0 0,-28 28 0,29-28 16,-1 28-16,1-28 0,-1 29 0,1-29 15,-1 0-15,1 0 0,-1 28 0,1-28 16,27 0-16,-27 0 0,27 0 16,-27 28-16,28-28 0,-1 0 0,-27 0 15,28 28-15,-1-28 0,-27 0 0,28 0 16,-1 0-16,1 0 0,0 0 0,-1 0 15,1 0-15,0 0 0,0 0 16,-1 29-16,1-29 16,0 0-1,0 0 1,-1 0 46,1 0-46,28 28 15,28-28-31</inkml:trace>
  <inkml:trace contextRef="#ctx0" brushRef="#br0" timeOffset="20043.8719">3788 16647 0,'-28'-56'0,"28"28"16,-28-1-16,28 1 16,-29 0-16,29-1 0,-28 1 0,28 0 15,-28 0-15,28-1 0,-29 1 0,29-28 16,0 27-16,-28-27 0,28 28 0,0-29 15,-28 1-15,28-1 0,-28 0 0,28 1 16,-29-1-16,29-27 0,-28-1 16,28 28-16,-28-28 0,28 1 0,0-1 15,-28 0-15,-1 29 0,29-29 0,-28 0 16,28 0-16,-28-28 0,28 28 0,-28 1 16,28-29-16,-29 28 0,1 0 0,28-28 15,-28 28-15,28 0 0,0-28 16,-29-56-16,1 84 0,28 0 15,0 0-15,-28 0 0,28 1 0,0-1 0,-28 0 16,28 29-16,0-29 0,0 0 0,-29 28 16,29-27-16,-28-1 0,28 28 0,0-27 15,0-1-15,-28 28 0,28-28 0,0 29 16,0-29-16,0 29 0,-28-1 0,28-28 16,0 29-16,0-1 0,0-28 15,0 29-15,0-29 0,0 0 0,0 1 16,-29 27-16,29-28 0,0 29 0,0-29 15,-28 0-15,28 29 0,0-29 0,-28 28 16,28-28-16,0 29 0,-29-29 0,29 29 16,0-29-16,-28 28 0,28 1 0,0-1 15,0 1-15,-28-1 0,28 1 0,0-1 16,0 1-16,0-1 0,0 1 0,-28-1 16,28 0-16,0 1 0,0-29 0,0 29 15,-29-1-15,29-28 0,0 29 16,0-57-16,-28 56 0,28-84 15,0 84-15,-28 1 0,28-1 16,0 1-16,-28-1 0,28-28 0,0 29 0,-29-29 16,29 29-16,0-29 0,-28 0 15,28 28-15,0-27 0,-28-1 0,28 28 16,0-27-16,-28-58 16,28 57-16,-29 29 0,29-29 0,0 29 0,-28-1 15,28-28-15,0 29 0,0 27 0,0-27 16,-28-1-16,28 1 0,0-1 0,0 1 15,0-1-15,0 1 0,-29 28 16,29-29-16,0 0 0,0 1 0,0-1 16,0 29-16,0-28 0,0-1 0,0 1 15,-28-1-15,28 1 0,0 27 0,0-27 16,0-1-16,0 1 0,0 27 0,0-27 16,0 28-16,0-29 0,0 29 0,0-29 15,0 29-15,0 0 0,0-29 0,0 29 16,0 0-16,28-1 0,-28 1 0,0 0 15,0 0-15,0-1 0,29 1 0,-29 0 16,0 0-16,0-1 16,0 1-16,28 28 0,-28-28 15,0 0 17,0-1-17,0 1-15,28 0 16,-28-1-16,0 1 15,0 0-15,0 0 16,0-1-16,0 1 16,0 0-16,0 0 15,0-1-15,0 1 16,0 0-16,0 0 0,0-1 0,0-27 16,-28-29-1,28 57-15,0-1 0,0 1 0,-28 0 16,28 0-16,0-1 0,-29 1 15,29 0-15,0 0 0,-28-1 0,28 1 16,0 0-16,0 0 0,0-1 0,-28 1 16,28 0-16,0 0 15,0-1-15,0 1 16,-28 28-16,28-28 16,0-1-16,0 1 15,0 0 1,0 0-16,0-1 15,0 1 1,0 0 0,28 28 15,0 0-15,0 0-1,1 0 1,-1 0-16,0 0 15,1 0 1,-1 0 0,0 0-16,0 0 15,1 0-15,-1 0 16,0-28-16,29 28 16,-29-29-1,0 29-15,0-28 0,1 28 0,-29-28 16,28 28-16,0-28 0,1 28 0,-1-29 15,0 29-15,0-28 0,1 28 16,55-28-16,-27-1 0,0 1 16,-29 0-16,0 28 0,29-28 0,-29-1 15,28 1-15,1 28 0,-29-28 0,29 0 16,-1-1-16,-27 1 0,27 28 0,1-28 16,-1 0-16,-28 28 0,29-29 0,0 1 15,-1 0-15,1 28 0,-1-28 0,1 28 16,-29-29-16,28 29 0,1-28 0,0 28 15,-1 0-15,142-28 16,-141 28-16,27 0 0,-27 0 16,28-29-16,-29 29 0,29 0 0,0 0 15,0 0-15,-1 0 0,1 0 0,0 0 16,28 0-16,-28 0 0,28 0 0,-28 29 16,0-29-16,-1 0 0,30 0 0,-30 0 15,1 28-15,-28-28 0,27 0 0,1 0 16,0 0-16,0 0 0,0 0 0,0 0 15,-29 0-15,57 0 0,-56-28 16,56 28-16,-28 0 0,-29-29 0,57 29 0,-28 0 16,0-28-16,0 28 0,-1-28 0,1 28 15,-28 0-15,28-28 0,-1 28 16,1 0-16,0 0 0,-28-29 0,27 29 16,1 0-16,-28 0 0,27 0 0,-27-28 15,28 28-15,0 0 0,-29 0 0,29 0 16,0 0-16,-29 0 0,29 0 0,0 0 15,0 0-15,0 0 0,-1-28 0,1 28 16,0 0-16,0 0 0,28 0 0,-57 0 16,58 0-16,-30-28 0,-27 28 0,28 0 15,-1 0-15,1-29 0,0 29 16,0 0-16,-29 0 0,29 0 0,0-28 16,-28 28-16,27 0 0,1 0 0,0 0 15,0 0-15,0 0 0,-29 0 0,29 0 16,0 0-16,0 0 0,-1 0 0,29 0 15,-28 0-15,0 0 0,0 0 0,0 0 16,0 0-16,-29 0 0,29 0 0,0 0 16,-1-28-16,-27 28 0,28 0 0,0 0 15,-1 0-15,-27 0 0,28 0 0,-29 0 16,29 0-16,-28 0 0,27 0 0,1 0 16,-28 0-16,28 0 0,-1 0 0,1 0 15,0 0-15,0 0 0,0 0 0,-1 0 16,1 0-16,0 0 0,0 0 15,0 0-15,0 28 0,-1-28 0,1 0 16,-28 0-16,27 0 0,1 0 0,-28 0 16,28 0-16,-1 0 0,-27 0 0,28 0 15,0 0-15,56 0 0,-56 0 16,0 0-16,-1 0 0,86-28 16,-85 28-16,0 0 0,-1 0 0,29 0 15,-28 0-15,0 0 0,0 0 0,0 0 16,0 0-16,-1 0 0,1 0 0,0 0 15,-29 0-15,29-28 0,0 28 16,-28 0-16,-1 0 0,29 0 0,-28 0 16,27 0-16,-27 0 0,28 0 0,-29 0 0,29 0 15,-28 0-15,27 0 0,143-29 16,-143 29-16,-27 0 16,28 0-16,-1 0 0,-27 0 0,28 0 15,0 0-15,-29 0 0,29-28 0,-28 28 16,-1 0-16,29 0 0,-29 0 0,1 0 15,-1-28-15,1 28 0,0 0 0,27 0 16,-27 0-16,56 0 0,-56-28 16,-1 28-16,1 0 0,27 0 0,-27 0 15,0 0-15,-1 0 0,29 0 0,-29 0 16,1 0-16,28 0 0,-29 0 16,29 0-16,-28 0 0,27 0 0,-27 0 15,84 0-15,-84 0 0,-1 0 16,1 0-16,-1 0 0,1 0 0,0 0 15,-1 0-15,1 0 0,-1 0 0,1 0 16,-1 0-16,1 0 0,-29 0 0,29 0 16,-1 0-16,-28 0 0,29 0 0,-29 28 15,29-28-15,-29 0 0,0 0 0,29 0 16,-29 0-16,0 0 0,1 0 0,-1 0 16,28 0-16,-27 0 0,-1 0 15,0 0-15,1 0 16,-1 0-16,0 0 0,0 0 15,1 0 95,-1 0-95,0 0 1,0 0-16,1 0 0,-1 28 16,0-28-16,0 0 0,1 0 15,-1 0-15,0 0 16,1 0-16,-1 0 16,0 0-16,0 0 15,1 0-15,-1 0 16,0 0-1,0 0 17,1 0-1,-1 0 0,-28 28 63,0 1-78,0-1-16,28-28 15,-28 28-15,0 0 31,0 1-15,0-1 0,0 0-1,0 0-15,0 1 16,0-1 0,0 0-1,0 0 1,0 1-16,0-1 15,0 0 1,29 1-16,-29-1 16,0 0-16,28-28 15,-28 28-15,0 1 0,0-1 16,28-28-16,-28 28 0,0 0 0,0 1 16,0 27-16</inkml:trace>
  <inkml:trace contextRef="#ctx0" brushRef="#br0" timeOffset="28579.7682">2092 10571 0,'0'-29'0,"0"1"0,-28 28 0,28-28 16,-29 28-16,29-29 0,-56 1 0,28 28 15,-1-28-15,-27 0 16,28 28-16,-1 0 0,1 0 16,0 0-16,-1 0 0,1 56 0,0-28 15,0 29-15,-1-29 0,1 1 16,0 27-16,-29 85 15,29-84-15,0-1 0,-1-27 0,1 27 16,28-27-16,-28-1 0,0-28 16,-57 28-16,57-28 15,-1 0-15,1 0 0,0 0 0,0-56 0,-1-1 16,29 29-16,-28-1 0,28-27 16,0 28-16,0-1 15,0-55-15,28-1 16,-28 57-16,29-1 0</inkml:trace>
  <inkml:trace contextRef="#ctx0" brushRef="#br0" timeOffset="28798.3941">1357 10514 0,'28'28'0,"0"1"0,-28-1 16,57 0-16,-57 0 0,28 1 0,1-1 16,-29 0-16,28 0 0,0 1 15,0-1-15,1 0 0,-1 0 0,0 1 16,0-1-16,-28 0 0,29 1 0,-1-1 16</inkml:trace>
  <inkml:trace contextRef="#ctx0" brushRef="#br0" timeOffset="29054.3969">2035 11108 0,'0'0'0,"0"28"16,-56 0-1,28 0-15,-29-28 16,-28 57 0,29-29-1,27-28-15,-27 57 16,56-29-16,0 0 16</inkml:trace>
  <inkml:trace contextRef="#ctx0" brushRef="#br0" timeOffset="29797.2858">2035 11503 0,'29'-28'16,"-29"0"-16,28 28 15,28 0 1,29 85 15,-56-85-31,-1 56 16,-28-28-16,0 1 0,0-1 15,0 57-15,-28-29 16,-57 1 15,-28-29-15,28-28 0,0-28-1,57-114 16,28 58-31,56-1 16,29 57 0,28-1-1,-28 29 1,-57 29 0,1-29-1,-29 84-15,0-55 0,0-1 16,0 0-16,-85 142 15,28-142 1,1 85-16,27-85 16,1 1-16,-57 27 0,-56 29 15,0-57 1,-29-28 0,57-28-1,85 28 1,-85-85-16,84 57 15,1 0-15,0-29 0,0 29 16,-29-57-16,57 28 16,-28-27-16,28 27 15,56 1 1</inkml:trace>
  <inkml:trace contextRef="#ctx0" brushRef="#br0" timeOffset="57050.0858">8226 763 0,'0'28'63,"-28"0"-63,0 1 15,28-1-15,-57 0 0,29 0 0,0 1 16,28-1-16,-29 0 0,1 1 0,0-1 16,0 0-16,-1 0 0,1 1 0,0-1 15,0 0-15,-1 0 0,1 1 0,0-29 16,0 28-16,-1 0 0,1 0 0,28 1 16,-28-29-16,-1 28 0,1 0 15,0-28-15,0 29 0,-1-1 0,1-28 16,0 28-16,0-28 0,-1 0 15,29 28-15,-28-28 0,0 0 16,28 29-16,0-58 47,0 1-31,0 0-16,0 0 15,28 28-15,-28-29 0,0 1 31,28 0-15,1 28 15,-29-29-15,28 29 15,-28 29 47,0-1-62,-28 0-16,28 1 16,-29-1-16,29 0 15,-28-28 1,28 28-16,0 1 15,0-1 17,0 0-17,28 0 32,1-28-31,-1 0-1,-28 29-15,28-29 0,0 0 16,1 28-16,-1-28 16,0 28-1,0-28-15,1 0 0,-29 28 16,28-28-16,0 0 0,1 29 16,-1-29-16</inkml:trace>
  <inkml:trace contextRef="#ctx0" brushRef="#br0" timeOffset="65389.7967">4127 5398 0,'0'142'0,"0"-86"0,0 1 0,0-1 16,29 1-16,-29-29 0,0 28 0,0 1 16,0 0-16,28-1 0,-28 1 0,0-1 15,0 1-15,0-1 0,0 1 0,28-1 16,-28-28-16,0 29 0,0 0 0,0-1 16,0 1-16,0 27 0,28-27 15,-28-1-15,0 1 0,0-1 0,0 29 16,29-28-16,-29-1 0,0 1 0,0-1 15,28 1-15,-28-1 0,0 1 0,0-1 16,0 1-16,28 0 0,-28-1 0,0 29 0,28-29 16,-28 1-16,0-1 0,29 29 15,-29-28-15,0-1 0,0 29 0,28 0 16,-28-29-16,0 29 0,28-28 0,-28 28 16,0-29-16,0 1 0,0 27 0,29-27 15,-29-1-15,0 1 0,0-1 0,0 1 16,0 0-16,0-1 0,0 1 0,0-1 15,0 1-15,28-1 0,-28 1 0,0-1 16,0 1-16,0-1 0,28 1 0,-28 28 16,0-29-16,28 29 0,-28 0 15,29-29-15,-29 29 0,0 0 0,28 0 16,-28-1-16,28-27 0,-28 28 0,28 0 16,-28-1-16,29-27 0,-29 28 0,28-1 15,-28-27-15,28 28 0,-28 0 0,29-1 16,-29-27-16,28 28 0,-28-1 0,28 1 15,0 0-15,-28 0 0,29 28 0,-29-28 16,28-1-16,-28 30 0,0-30 0,28 29 16,-28-28-16,28 28 0,-28-28 0,29 28 15,-29-28-15,0 28 0,28-28 0,0 0 16,-28-1-16,0 1 0,28 0 16,-28 28-16,29-57 0,-1 58 0,-28-30 15,28 1-15,-28 0 0,29 0 0,-1 0 16,-28-1-16,28 1 0,0 0 0,-28 0 15,29-1-15,-29-27 0,28 28 0,0 0 16,-28-29-16,28 1 0,-28 27 0,29-27 16,-1-1-16,-28 1 0,28 0 0,-28-29 15,0 28-15,29 1 0,-29-29 0,0 29 16,28-29-16,-28 0 0,0 29 0,0-29 16,28 0-16,-28 0 0,0 1 15,0-1-15,28-28 0,-28 28 16,29 1-1,-1-29 1,0 0 0,0 0-16,1 0 15,-1 0-15,0 0 0,0 0 16,1 0-16,-1-29 0,0 29 16,1 0-16,-1 0 0,0-28 0,0 28 15,1 0-15,-1-28 0,0 28 16,0 0-16,1 0 0,27-29 0,-27 29 15,-1 0-15,28 0 0,-27 0 0,27-28 16,1 28-16,-29 0 0,28-28 0,1 28 16,0 0-16,-1-28 0,1 28 15,-1 0-15,29-29 0,-28 29 0,-1-28 16,1 28-16,-1-28 0,1 28 0,-1-28 16,1 28-16,-1 0 0,1-29 0,-1 29 15,1 0-15,-1-28 0,1 28 0,28 0 16,-29-28-16,1 28 0,-1 0 0,29-28 15,-28 28-15,-1-29 0,1 29 0,-1-28 16,1 28-16,-29 0 0,29-28 0,-1 28 16,1 0-16,-1-28 0,1 28 0,-1 0 15,1-29-15,-1 29 0,1-28 0,-29 28 16,29-28-16,-1 28 0,-27 0 0,27 0 16,-28 0-16,29 0 0,-29 0 0,29 0 15,-1 0-15,-27 0 0,27 28 16,29-28-16,-29 0 0,1 28 0,0-28 15,27 0-15,-27 29 0,-1-29 0,29 0 16,-28 0-16,28 0 0,-29 0 0,1 0 16,-1 0-16,1 0 0,-1 0 0,1 0 15,-1 0-15,-27 0 0,27-29 0,-28 29 16,29-28-16,0 28 0,-29-28 0,28 28 16,-27-29-16,-1 29 0,0 0 0,0 0 15,29-28-15,-29 28 0,1 0 0,-1 0 16,0 0-16,0 0 15,29 0-15,-29 0 0,0 0 0,1-28 16,-1 28-16,0 0 0,29-28 0,-29 28 16,29 0-16,-29-29 0,28 29 0,1-28 15,-1 28-15,-27-28 0,27 28 0,1 0 16,-29-28-16,0 28 0,29 0 0,-29 0 16,29-29-16,-29 29 0,0 0 0,0 0 15,1-28-15,-1 28 0,0 0 0,1 0 16,-1 0-16,0-28 0,0 28 0,1 0 15,-1 0-15,0 0 0,0 0 0,1-28 16,27 28-16,-27 0 0,-1 0 16,28 0-16,-27 0 0,-1 0 0,0 0 0,0 0 15,1 0-15,-1 0 0,0 28 16,0-28-16,1 0 0,-1 28 0,0-28 16,1 28-16,-1-28 15,-28 29-15,28-29 16,0 0-1,1 0-15,-1 0 16,0 0 0,0-29-16,1 29 0,-1 0 15,0-28-15</inkml:trace>
  <inkml:trace contextRef="#ctx0" brushRef="#br0" timeOffset="67355.9824">13937 5116 0,'0'-29'16,"0"1"-1,28 28-15,-28 57 32,0-29-32,0 0 15,0 0-15,0 1 0,0-1 16,0 0-16,0 0 0,0 1 0,0-1 15,0 0-15,0 29 0,0-1 0,0 1 16,0 28-16,0-29 0,0 29 0,28 0 16,-28 0-16,0-1 0,29 1 0,-29 0 15,28 28-15,-28-28 0,0 28 0,28 0 16,-28-28-16,28 28 0,-28-29 0,0 30 16,29-30-16,-29 1 0,28 28 0,-28-28 15,0 28-15,28-28 0,-28 28 0,0 0 16,28 0-16,-28 28 0,29-28 15,-1 29-15,-28-1 0,28-28 0,1 28 16,-29 1-16,28-29 0,0 28 0,0 0 16,1-28-16,-1 1 0,-28 27 0,28-28 15,0 0-15,1 0 0,-1 0 0,-28 0 16,28 0-16,1 0 0,-29 0 0,0-28 16,0 28-16,0 0 0,0-28 0,28 0 15,-28 28-15,0-28 0,0-1 0,0 1 16,0 0-16,0 0 0,0 0 0,0-1 15,28 29-15,-28-28 0,0 0 16,28 28-16,-28-28 0,0 28 0,29-28 0,-29 28 16,0 0-16,28-28 0,-28 28 15,28-29-15,-28 1 0,28 0 0,-28 28 16,29-28-16,-1 0 0,-28-1 0,28 1 16,-28 0-16,28 0 0,-28 0 0,29-1 15,-1 1-15,-28 0 0,28 0 0,-28-29 16,29 29-16,-29 0 0,28 0 0,-28 0 15,28-1-15,-28-27 0,0 28 0,0-29 16,28 29-16,-28-29 0,0-27 0,0 27 16,0-27-16,0-1 0,0 0 15,0 0-15,0 1 16,0-1-16,-56-28 0,56 28 16,0 0-16,0-56 46,56 28-46,-56-28 16,29 0-16,-1-1 16,0 29-16,0 0 0,-28-28 15,29 28-15,-1 0 0,0 0 0,1 0 16,-1 0-16,0 0 0,0 0 0,1 0 16,-1 0-16,0 0 0,0 0 0,29 0 15,-29 0-15,0 0 0,29 0 16,-29 0-16,29 0 0,-29 0 0,29 0 15,-1 0-15,-28-28 0,29 28 0,0 0 16,27 0-16,-27 0 0,-1-28 0,29 28 16,-28 0-16,28 0 0,-29-29 0,1 29 15,27-28-15,-27 28 0,0 0 0,-1 0 16,1-28-16,-1 28 0,1 0 0,27-29 16,-27 29-16,0 0 0,-1 0 0,1-28 15,-29 28-15,28 0 0,1 0 0,0 0 16,-29 0-16,28 0 0,-27 0 0,-1 0 15,28 0-15,-27 0 0,-1 0 16,0 0-16,29 0 0,-29 0 0,0-28 16,1 28-16,27-28 0,-28 28 0,29-57 15,-29 57-15,29-28 0,-1 0 0,-27-1 16,55 29-16,-27-28 0,-1 28 0,29-28 16,0 28-16,-28 0 0,27 0 0,1-28 15,0 28-15,-28 0 0,-1-29 0,1 29 16,-1 0-16,1-28 0,-1 28 0,1-28 15,-29 28-15,29 0 0,-29-28 0,28 28 16,-27 0-16,-1-29 0,0 29 0,29-28 16,-29 28-16,0 0 0,1-28 0,-1 28 15,0 0-15,0-29 0,1 29 16,-1 0-16,28-28 0,-27 28 0,-1-28 0,0 28 16,1 0-16,-1-28 0,0 28 15,0 0-15,1-29 0,-1 29 16,0 0-16,0 0 0,29-28 0,-29 28 15,0 0-15,29 0 0,-29 0 0,29 0 16,-29 0-16,0 0 0,29 0 0,-29 0 16,29 0-16,-1 0 0,-27 0 0,-1 0 15,0 28-15,29-28 0,-29 0 0,0 0 16,0 0-16,1 0 0,-1 0 16,0 0-16,0 0 15,1 0 1,-29-28-1,0 0-15,0 0 16</inkml:trace>
  <inkml:trace contextRef="#ctx0" brushRef="#br0" timeOffset="72842.6001">30729 3137 0,'-57'0'15,"29"28"-15,0 1 16,-1-29-16,1 28 0,0-28 0,-29 28 16,29-28-16,-28 28 0,-1 1 0,0-1 15,1-28-15,-29 28 0,29 0 0,-29-28 16,28 29-16,-28-29 0,1 28 0,-1-28 15,0 0-15,0 28 0,-28-28 16,0 29-16,28-29 0,-28 28 0,0-28 0,28 28 16,0-28-16,-112 28 15,112-28-15,-28 29 0,28-29 0,0 0 16,0 28-16,0-28 0,1 0 0,-29 0 16,28 0-16,0 0 0,0 0 0,0 0 15,1 0-15,-1 0 0,-28 0 0,28 0 16,0 0-16,0 0 0,0-28 0,1 28 15,27 0-15,-28 0 0,0-29 0,29 29 16,-29 0-16,29-28 0,-1 28 0,0 0 16,1 0-16,-1 0 15,-112-28 1,-1 0-16,114 28 0,-57-29 16,56 29-16,0 0 0,29-28 0,-28 28 15,27 0-15,-27 0 0,28 0 0,-1 0 16,-27 0-16,28-28 0,-29 28 0,29 0 15,-29 0-15,29 0 0,0 0 0,-1 0 16,1 0-16,0 0 0,0 0 16,-1 0-16,1 0 15,0 0-15,-1 0 16,29 28-16,-28-28 16,0 0-16,0 0 15,-1 0-15,29 28 0,-28-28 0,0 0 16,28 29-16,-28-29 15,-1 28-15,29 0 16,-28-28-16,28 28 16,-28 1-1,0-1-15,28 0 16,-29-28-16,29 28 0,-28 1 16,28-1-16,0 0 15,-28-28-15,28 28 0,0 1 16,0-1-16,0 0 0,0 0 15,0 1-15,0 27 0,0-27 16,0-1-16,0 28 0,0-27 0,28 27 16,-28 1-16,0-1 0,28 1 0,-28-1 0,0 1 15,29-1-15,-29 1 0,28-1 16,-28 1-16,0-1 0,28 29 0,-28-28 16,0-1-16,28 1 0,-28 28 0,0-29 15,29 1-15,-29 27 0,28-27 0,-28-1 16,28 29-16,-28 0 0,28-28 15,29 197-15,-29-169 16,-28 0-16,28-1 0,-28 1 0,29 0 0,-29 0 16,0 0-16,28-1 0,-28 1 15,0-28-15,28 27 0,-28 1 0,29 85 16,-29-85-16,0 84 16,28-84-16,-28 28 0,0-56 0,0 27 15,28 29-15,-28-28 0,0 0 0,28 0 16,-28 0-16,0-1 0,0 1 0,29-28 15,-29 27-15,0 1 0,28 0 0,-28 0 16,0-29-16,28 29 0,-28 0 0,28 0 16,-28 0-16,29-1 0,-29 1 0,28 0 15,-28 28-15,28-28 16,1 113-16,27 56 16,-56-169-16,28 0 0,-28-1 0,29-27 0,-1 28 15,-28-29-15,0 29 0,28-28 0,-28-1 16,28 1-16,-28-1 0,29 1 0,-29-1 15,28 1-15,-28 28 0,28-57 16,-28 28-16,28 29 0,-28-28 0,0-1 16,29 1-16,-29-1 0,0 29 15,28 113 1,-28 0 0,28 28-16,-28 0 15,0 0-15,29-169 0,-29 27 16,0-27-16,0 28 0,0-29 0,0 29 15,28-28-15,-28-1 0,0 29 0,0-29 16,0 29-16,28-28 0,-28 27 16,0 1-16,0 0 0,28-28 0,-28 27 0,0 1 15,29-28-15,-29 28 0,0-1 16,28-27-16,-28 28 0,28-1 0,-28-27 16,0 28-16,28-29 0,-28 29 0,0-28 15,29 27-15,-29-27 0,0 28 0,28-29 16,-28 1-16,0-1 0,0 29 0,0-28 15,0-1-15,0 1 0,28 112 16,-28-56 0,0 0-1,29-56-15,-29-1 0,0-27 0,0-1 16,0 0-16,0 0 0,0 29 0,28-29 16,-28 1-16,0-1 0,0 0 15,0 0-15,0 1 0,28-29 0,-28 28 16,28 0-16,1-28 15,-1 0-15,0 0 16,0 0-16,1-28 0,-1 28 16,0 0-16,29-28 0,-29 28 0,0 0 15,29 0-15,-29 0 0,0 0 0,29 0 16,-1-29-16,1 29 0,0 0 0,27 0 16,-27 0-16,28 0 0,-29 0 0,29 0 15,0 0-15,56 0 16,-56 0-16,113-28 15,-142 28-15,29-28 0,-28 28 0,28 0 16,-29-28-16,29 28 0,0 0 0,0 0 16,-1 0-16,1 0 0,-28 0 0,56 0 15,-28 0-15,-1 0 0,1 0 0,0 0 16,0 0-16,0 28 0,28-28 16,141 0-16,-84 0 15,-85 0-15,-1 0 0,-27-28 0,28 28 16,-29 0-16,29-29 0,-28 29 0,27-28 15,1 28-15,-28-28 0,28 28 0,-1 0 16,-27-29-16,-1 29 0,1-28 0,0 28 16,-1 0-16,-28-28 0,1 28 0,27-28 15,-28 28-15,1 0 0,-1-29 16,0 29-16,0-28 0,1 28 0,-1-28 16,29 0-16,-29 28 0,0-29 0,0 29 15,1-28-15,-1 28 0,28-28 0,-27 28 16,-1 0-16,29-28 0,-29 28 0,0 0 15,0-29-15,1 29 0,-1 0 0,0-28 16,0 28-16,1 0 16,-1-28-16,0 28 0,0-29 15,1 29 1,-1-28-16,0 28 0,1-28 16,-1 0-1,0-1-15,-28 1 16,28 0-1,-28 0 1,0-1-16,29 1 0,-29 0 0,0 0 0,0-1 16,0 1-16,28 0 0,-28 0 0,0-29 15,0 29-15,0-29 0,0 29 0,0-57 16,0 29-16,28-1 0,-28-28 16,0 29-16,0-29 0,0 0 0,0 0 0,0 1 15,0-86-15,0 85 16,0 0-16,0 1 0,0-1 0,0 0 0,0 0 15,0 0-15,0 1 0,0-1 16,0-28-16,0 28 0,0-28 0,0 0 16,0 0-16,0 0 0,0 0 0,0-29 15,0 29-15,0 0 0,0 0 0,-28 0 16,28 28-16,0 1 0,0-1 0,0 0 16,-57 29-16,57-29 0,0 28 0,0 1 15,-28-29-15,28 28 16,-28-84-16,28 56 0,0-197 15,-28 169-15,28-1 0,-29 1 0,29-28 16,-28 28-16,0-28 0,-1 28 0,1-29 16,0 1-16,0 28 0,-1 0 15,1 0-15,0 0 0,0 0 0,-1 0 16,1 28-16,0 0 0,0 0 0,-1 1 16,1 27-16,0-28 0,28 0 0,-29 29 15,1-29-15,0 29 0,28-29 0,-28 28 16,28-28-16,-29 1 0,29 27 0,-28-28 15,0 1-15,28-1 0,0 0 0,-28 0 16,28 0-16,-29 1 0,29-1 0,-28 0 16,28 0-16,0 0 0,-28 1 0,28-1 15,0 0-15,-29 0 0,29 29 0,0-29 16,-28 0-16,28 0 0,0 1 16,-28-1-16,28 28 0,0-28 0,-28 1 15,28-1-15,-29 0 0,29 29 0,-28-29 16,28 0-16,-28 0 0,28 0 0,0 1 15,-28-1-15,28 0 0,-29 0 0,29 0 16,-28 1-16,28-1 0,-28 0 0,28 0 16,0 0-16,0 1 0,0-1 0,0 28 15,0-27-15,0-1 0,0 28 0,0 1 16,0-1-16,0 29 0,0 0 0,28-29 16,-28 29-16,28 0 0,-28-1 15,0 1-15,29 0 0,-29 0 0,0-1 16,0 1-16,0 0 0,0-1 0,0 1 15,0 0-15</inkml:trace>
  <inkml:trace contextRef="#ctx0" brushRef="#br0" timeOffset="74284.7446">25951 4692 0,'-28'-57'0,"28"85"47,0 1-47,0-1 15,0 0-15,0 0 0,0 1 16,0 27-16,0-28 0,0 29 0,0 0 16,0-1-16,0 1 0,0 27 0,28-27 15,-28 28-15,0-1 0,29-27 0,-29 28 16,28 0-16,-28-1 0,28 1 0,-28 0 15,0 0-15,28-29 0,-28 29 16,29 169-16,-29-169 0,0 0 16,28 0-16,-28 0 0,0-1 0,0 1 15,28 0-15,-28 28 0,0-28 0,28 0 16,-28-1-16,0 1 0,29-28 16,-29 28-16,0-29 0,28 29 0,-28 0 15,0-29-15,28 29 0,-28-28 0,0 27 16,0-27-16,28-1 0,-28 1 0,0-1 15,0 1-15,29-29 0,-29 29 0,0-1 16,0-27-16,28 27 0,-28 1 0,0-29 16,0 0-16,0 29 0,28-29 0,-28 0 15,0 0-15,0 1 0,0-1 0,29-28 16,-29 28-16,0 0 0,28 1 16,-28-1-16,0 0 0,28 1 15,-28-1-15,28 0 0,-28 0 16,0 1-1,29-1-15,-1 0 16,0 0-16,0-28 16,1 0-1,-1 0-15,0 0 16,1 0-16,-1 0 16,0 0-16,0 0 0,1 0 15,-1 0-15,0 0 0,0 0 16,1 0-16,-1 0 0,0 0 0,0 0 15,1 0-15,-1 0 0,0 0 16,1 0-16,27 0 0,-28 0 0,29 0 16,-29 0-16,29 0 0,-1 0 0,-27 0 15,27-28-15,-28 28 0,29 0 0,-29 0 16,29-28-16,-29 28 0,28 0 0,-27 0 16,27 0-16,1 0 0,-1 0 0,-27-28 15,27 28-15,1 0 0,-1 0 0,-27 0 16,27 0-16,1 0 0,-1-29 0,1 29 15,-1 0-15,1 0 0,-1-28 0,29 28 16,-28 0-16,-1-28 0,1 28 0,-1 0 16,29 0-16,-28-28 0,-1 28 0,29 0 15,-29 0-15,29 0 0,-28-29 0,28 29 16,-29 0-16,29-28 0,-28 28 0,27-28 16,-27 28-16,-1-29 0,1 29 15,0 0-15,-1-28 0,1 28 0,-1-28 16,1 28-16,-1-28 0,1-1 0,-1 29 15,-27-28-15,27 28 0,-28-28 0,1 0 16,-1 28-16,0-29 0,0 29 0,1 0 16,-1 0-16,0-28 15</inkml:trace>
  <inkml:trace contextRef="#ctx0" brushRef="#br0" timeOffset="75702.8002">26715 10034 0,'0'28'0,"0"0"16,0 29-16,0-29 15,0 0-15,0 0 16,0 1-16,0-1 0,0 0 0,0 0 16,0 1-16,0-1 0,0 28 0,0-27 15,0-1-15,28 29 0,-28-29 0,0 28 16,0 1-16,0-1 0,0 1 0,0-1 16,0 1-16,0 0 0,0 27 15,0 86-15,0-114 0,0 1 16,0-1-16,28 1 0,-28 28 0,0-29 15,0 1-15,28-1 0,-28 1 0,0 28 16,0-29-16,0 1 0,29 28 16,-29-29-16,0 1 0,28 27 0,-28-27 15,0 28-15,0 0 0,0-29 0,28 29 16,-28-29-16,0 29 0,0 0 0,0-29 16,28 29-16,-28-28 0,0-1 0,0 1 15,0-1-15,0 1 0,0-1 0,0 1 16,0-1-16,0 1 0,29 0 15,-29-1-15,0 57 16,0-56-16,0 56 0,0-57 0,0 29 0,0-28 16,0-1-16,0 1 0,0-1 0,0 1 15,0-1-15,0 1 0,0-1 16,0 57-16,0-56 0,0-29 0,0 29 16,0-1-16,28-28 0,-28 29 15,0-29-15,0 0 0,0 1 0,0-1 16,28 0-16,-28 1 0,0-1 0,28 0 15,-28 0-15,0 1 16,0-1-16,29 0 16,-1-28-16,0 0 15,1 0 1,-1 0 0,0 0-1,0 0 1,1 0-16,-1 0 0,0-28 15,0 28-15,1 0 16,-1-28-16,0 28 0,1 0 0,-1-29 16,0 29-16,0 0 0,-28-28 0,29 28 15,-1-28-15,0 28 0,0 0 0,1 0 16,-1 0-16,28 0 0,-27-28 0,-1 28 16,29 0-16,-29-29 0,28 29 0,-27 0 15,27-28-15,-28 28 0,29 0 0,0-28 16,-1 28-16,-28 0 0,29-29 0,-1 29 15,-27 0-15,27 0 0,-28-28 0,29 28 16,-29 0-16,29 0 0,-1-28 0,-27 28 16,27 0-16,1 0 0,-29 0 0,29-28 15,-1 28-15,1 0 0,-1 0 16,-28 0-16,29-29 0,56 29 16,-56 0-16,-1 0 0,1 0 0,-29 0 15,28 0-15,1 0 0,0 0 0,-29 0 16,28 0-16,1 0 0,-29 0 0,29 0 15,-29 0-15,29 0 0,-1 0 0,-28 0 16,29 0-16,-29 0 0,29 0 0,-1 0 16,-28-28-16,1 28 0,-1 0 0,29-28 15,-29 28-15,0 0 0,57-57 16,-57 57-16,0 0 16,1 0-16,-1 0 0,0-28 15,1 28-15,-1-28 0,0 28 16,0-28-16</inkml:trace>
  <inkml:trace contextRef="#ctx0" brushRef="#br0" timeOffset="76534.4529">31407 13906 0,'29'0'0,"-29"28"47,0 0-32,-57-28 1,57 29-16,-28-1 0,-29 0 0,29 0 16,0 1-16,-1-1 15,29 0-15,-28 0 0,0 1 0,0-1 16,-1 0-16,29 0 0,-28 1 0,0-1 15,28 0-15,-29 0 0,29 1 0,-28-29 16,28 28-16,-28 0 0,0 1 16,28-1-1,-29-28-15</inkml:trace>
  <inkml:trace contextRef="#ctx0" brushRef="#br0" timeOffset="76818.9402">31068 13962 0,'0'-28'16,"28"28"-1,-28 57-15,29-57 0,-29 56 0,28-28 0,28 142 16,-27-114 0,55 86-16,-55-86 15,-1 1-15,57 28 0,-57-29 16,57 29-16,-57-85 16,0 28-16,1-28 0,-1 0 15</inkml:trace>
  <inkml:trace contextRef="#ctx0" brushRef="#br0" timeOffset="77550.36">31181 8253 0,'-28'28'16,"-29"0"-16,29 1 15,28-1-15,-57 0 0,29 0 0,0 1 16,0-1-16,-1 29 0,1-29 0,0 0 16,0 0-16,-1 1 0,29-1 0,-28 0 15,0 0-15,28 1 0,-28-1 0,28 0 16,0 0-16,-29 1 0,29-1 16,0 0-16</inkml:trace>
  <inkml:trace contextRef="#ctx0" brushRef="#br0" timeOffset="77795.0786">30785 7914 0,'29'0'0,"-1"85"15,-28-29 1,56 29-16,-27-29 0,55 114 16,-84-114-16,29 1 0,27 28 15,-27-57-15,27 57 16,-56-57-16,28-28 0</inkml:trace>
  <inkml:trace contextRef="#ctx0" brushRef="#br0" timeOffset="79125.5132">26008 3957 0,'-28'0'32,"-1"0"-17,1 28-15,0 0 16,-1 29-16,1-29 16,28 0-16,-28 1 0,28-1 0,-28 0 15,-1 0-15,29 1 0,-28-1 0,0 0 16,28 0-16,-28 1 0,-1-1 15,29 0-15,-28-28 0,28 29 16,0-1-16,-28-28 0,28 28 16</inkml:trace>
  <inkml:trace contextRef="#ctx0" brushRef="#br0" timeOffset="79314.6007">25782 4324 0,'0'-56'16,"0"27"-16,-29-55 15,-84-114 1,57 56 0,27 86-16,-27-57 15,28 85-15</inkml:trace>
  <inkml:trace contextRef="#ctx0" brushRef="#br0" timeOffset="80159.8134">26432 9751 0,'-28'0'32,"-1"0"-17,29 28-15,-28-28 0,28 28 0,-28 1 16,-1-1-16,29 0 0,-28 0 15,0 1-15,28 27 0,-28-27 0,-1-1 16,29 0-16,0 0 0,-28 1 0,28-1 16,0 0-16,0 0 0,0 1 15</inkml:trace>
  <inkml:trace contextRef="#ctx0" brushRef="#br0" timeOffset="80326.2772">26319 9977 0,'-29'-57'16,"29"29"-16,-28-57 15,0 57-15,0-141 16,-1 84-16,-27-85 16,-1-84-1,29 169 1</inkml:trace>
  <inkml:trace contextRef="#ctx0" brushRef="#br0" timeOffset="81861.1636">8509 1413 0,'0'28'47,"-56"1"-31,27-1-16,29 0 0,-28 0 15,0-28-15,-1 57 0,1-29 0,28 0 16,-28 1-16,0 27 0,-1-28 0,1 1 15,0 27-15,-29-28 0,29 1 16,0-1-16,-114 85 16,86-56-16,-1-29 0,29 0 15,0-28-15,0 28 0,-1 1 0,1-29 0,28 28 16,-28-28-16,28 28 0,-29-28 16,29-28 15,0-29-16,0 29-15,0-28 16,0 27-16,0 1 0,0 0 16,0 0-16,29-1 15,-1 29 1,-28 57 0,0-29-1,-57 29-15,57-29 16,0 0-16,-28-28 0,28 28 0,-28 1 15,28-1-15,-28 0 0,-1-28 0,29 28 16,0 1-16,-28-29 0,28 28 0,-28 0 16,28 0-1,-28 1-15,28-1 16,56-28 0,-28 28-1,1 1-15,-1-29 16,0 0-16,0 28 0,1 0 0,-1-28 15,0 28-15,1-28 0,27 29 0,-28-29 16,1 0-16,-1 0 0</inkml:trace>
  <inkml:trace contextRef="#ctx0" brushRef="#br0" timeOffset="97496.6516">10997 17467 0,'-28'-28'16,"28"-1"-16,-29 29 0,29-28 15,-28 0-15,0 28 16,28-28-16,-29 28 0,1 0 0,28-29 16,-28 29-16,0 0 0,-1 0 15,1 0-15,0 57 16,0-29-16,28 29 0,0-29 16,0 0-16,0 1 0,0 27 15,0-28-15,0 29 0,0-29 0,0 29 0,0-1 16,0-28-16,0 29 0,28-1 15,-28-27-15,0 27 0,0 1 0,0-29 16,0 29-16,0-1 0,0 1 0,0-29 16,0 28-16,0-27 0,0-1 0,0 0 15,-57 0-15,57 1 0,0-1 0,-28 0 16,0 1-16,-1-1 16,1-28-16,0 0 15,0 0-15,-1 0 0,29-28 16,-28 28-16,0-57 0,28 29 0,0-1 15,-28 1-15,28 0 0,0 0 0,0-29 16,0 29-16,0 0 0,0-1 0,0-27 16</inkml:trace>
  <inkml:trace contextRef="#ctx0" brushRef="#br0" timeOffset="97845.3765">11025 17891 0,'28'0'16,"-84"0"-1,-1 0-15,-56 28 32,-28-28-32,56-28 15,57 28 1</inkml:trace>
  <inkml:trace contextRef="#ctx0" brushRef="#br0" timeOffset="98295.7116">11251 17778 0,'0'-28'15,"0"84"16,0-28-15,0 1-16,0-1 0,0 0 16,0 0-16,0 29 0,0-29 15,0 1-15,0-1 0,0 0 0,0 0 16,0 1-16,28-1 0,-28 0 0,0 0 16,29-28-16</inkml:trace>
  <inkml:trace contextRef="#ctx0" brushRef="#br0" timeOffset="99264.2259">11704 17637 0,'28'0'16,"0"0"0,-28 28-1,28-28-15,-28 28 0,29 0 16,-29 1-16,28-29 15,-28 28-15,28 0 0,-28 0 16,28 1-16,-28-1 16,29 0-16,-29 0 0,0 1 0,0-1 15,0 0-15,28-28 0,-28 29 0,0-1 16,0 0-16,0 0 0,0 1 16,0-1-1,-57-28-15,57 28 0,-28-28 0,0 0 16,28 28-16,-28-28 15,-1 0-15,1 0 16,0 0-16,0 0 16,-1-28-16,1 28 15,28-28-15,-28 28 0,28-28 0,0-1 16,-29 1-16,29 0 16,0 0-16,0-1 0,0 1 0,-28 0 15,28-1-15,0 1 0,0 0 16,0 0-16,0-1 0,0 1 0,0 0 15,0 0 1,57 28-16,-57-29 16,28 29-16,-28-28 0,28 0 15,1 28-15,-1 0 16,0 0-16,0 0 16,1 56-16,-1-27 15,0-1-15,-28 0 0,0 0 16,28 1-16,-28-1 0,0 28 0,29-27 15,-29-1-15,0 0 0,0 29 0,0-29 16,0 29-16,0-29 0,0 28 16,0-27-16,0 140 15,0-141-15,0 29 0,-29 0 0,29-29 0,-28 28 16,28-27-16,-28-1 0,28 28 0,-57-27 16,57-1-16,-28-28 0,0 28 15,-29 29-15,29-57 16,0 0-16,-1 28 0,1-28 0,0 0 15,0 0-15,-1 0 0,1 0 0,0 0 16,0 0-16,28-28 0,-29 28 16,1-85-16,28 57 0,0-1 15,0 1-15</inkml:trace>
  <inkml:trace contextRef="#ctx0" brushRef="#br0" timeOffset="99536.3756">12410 18484 0,'0'29'0,"29"-29"31,-29 28-31</inkml:trace>
  <inkml:trace contextRef="#ctx0" brushRef="#br0" timeOffset="100268.2754">12976 17806 0,'28'-56'16,"-85"56"0,29 0-1,-28 0-15,56 28 16,-29-28-16,1 0 0,28 28 0,-28-28 16,28 28-16,-29-28 0,29 29 0,0-1 15,0 0-15,0 0 16,0 1-16,0 27 15,57 1-15,-57-29 0,57 0 16,-29 1-16,-28-1 0,28-28 0,-28 28 16,28 0-16,1 1 0,-1-1 15,-28 0-15,0 0 16,28 1-16,-28-1 16,0 0-1,-56 0 1,27-28-16,1 0 15,0 0-15,0 0 0,-1-28 16,1 0 0,0 0-16,-1-29 15,29 29-15,0 0 0</inkml:trace>
  <inkml:trace contextRef="#ctx0" brushRef="#br0" timeOffset="100955.4016">13174 17269 0,'0'28'31,"0"29"-31,0-29 16,-29 0-16,29 1 0,0-1 15,0 0-15,0 1 0,0-1 0,0 0 16,0 0-16,0 57 16,0-28-16,29 56 15,-1 28 1,-28-56 0,0-57-16,28 29 0,-28-29 0,0 0 15,0-56 16,0 0-15,0-1-16,28 1 16,-28 0-16,0 0 0,0-1 15,29-27 1,-29 27-16,28 1 16,0 28-1,0 0 1,-28 28-16,29-28 15,-29 29-15,28-1 0,-28 0 16,0 1-16,28-1 0,-28 0 0,0 0 16,0 1-16,28-1 0,-28 28 0,0-27 15,0-1-15,0 0 0,0 0 16,0 1-16,0-1 16,0 0-16</inkml:trace>
  <inkml:trace contextRef="#ctx0" brushRef="#br0" timeOffset="101427.8817">13824 17863 0,'28'-29'0,"0"29"16,1 0-1,-1 0-15,0 85 16,0 0-1,1 0 1,-29-57-16,0 29 16,0-29-16,0 0 15,0 0-15,-29 29 16,-55-29 0,84 0-1,-57-28-15,29 0 16,-29 0-16,1-84 15,-1-58 1,29 58 0,28-30 15,0 86-31,85-57 16,-57 57-1</inkml:trace>
  <inkml:trace contextRef="#ctx0" brushRef="#br0" timeOffset="102223.1645">14191 17863 0,'0'28'0,"0"0"0,0 0 0,0 1 16,0 56-1,28-29 1,-28-28-16,0 1 0,29-29 0,-29 28 16,0 0-16,28 0 0,0 1 15,-28-1-15,29 0 16,-29 0-16,28-28 16,0-56-1,-28 28 1,0-29-16,0 29 0,0 0 15,0-1-15,0 1 0,28 0 16,-28 0-16,0-1 0,0 1 16,29 28 15,-1 28-15,-28 1-16,28-1 15,0 28-15,1-56 16,-29 29-16,28-1 0,-28 0 0,28-28 15,-28 28-15,0 1 0,29-1 0,-29 0 16,0 0-16,28-28 16,0 0 15,-28-28-31,0-28 16,28 27-16,-28 1 0,0 0 15,0 0-15,0-1 0,0 1 0,0 0 16,0 0-16,29-1 0,-29 1 0,0 0 15,28-1-15</inkml:trace>
  <inkml:trace contextRef="#ctx0" brushRef="#br0" timeOffset="102679.7997">15124 17552 0,'-28'0'0,"28"56"16,-28-56-16,-1 29 15,29 27-15,-28-28 16,28 1-16,0-1 0,-28 0 0,28 0 15,0 1-15,-29-1 0,29 0 16,0 0-16,0 1 0,0-1 0,0 29 16,0-29-16,0 0 0,57 0 0,-57 1 15,0-1-15,28 0 0,-28 0 0,0 1 16,29-1-16,-1 0 16,-28 0-16,28 1 0,-28-1 15</inkml:trace>
  <inkml:trace contextRef="#ctx0" brushRef="#br0" timeOffset="103164.066">15548 17637 0,'28'0'16,"-28"28"-16,29 0 15,-29 0 1,28 1-16,-28-1 0,0 0 0,0 0 15,28 1-15,-28 27 0,0-28 0,0 1 16,0 27-16,0 1 0,0-29 16,0 29-16,0-1 0,0 1 0,0-1 0,-28-28 15,28 29-15,0-1 0,-28 1 0,28-29 16,-29 29-16,29-29 0,0 0 0</inkml:trace>
  <inkml:trace contextRef="#ctx0" brushRef="#br1" timeOffset="124131.9087">9951 17891 0,'28'0'15,"-28"28"17,-28-28-17,-29 0-15,29 0 16,0 0-16,-1 28 0,1-28 0,0 0 16,0 0-16,-29 29 0,29-29 0,-29 0 15,29 28-15,0-28 0,-29 0 0,29 28 16,-29-28-16,29 0 0,-28 29 15,27-29-15,1 0 0,0 0 0,0 0 16,-1 0-16,1 0 0,0 0 0,-1 0 16,1 0-16,0 0 15,0 0 17,28-29-1,56 29-31,-28 0 15,29-28 1,-29 28-16,1-28 0,-1 28 0,0-29 16,29 29-16,-29 0 0,0-28 0,0 28 15,29 0-15,-1 0 0,-27-28 16,-1 28-16,0 0 0,1 0 0,-1 0 16,0 0-16,0 0 0,1 0 0,-1 0 15,0 0-15,0 0 0,1 0 0,-1 0 16,0 0-16,1 0 0,-1 0 0,0 0 15,0 0-15,1 0 16,-1 0-16,0 0 16,0 0-1,1 0 1,-1 0 0,0 0-1,-28 28 1,0 0-16,-56 1 15,56-1-15,-29-28 0,29 28 16,-28 1-16,28-1 0,-28 0 0,28 0 16,-57 1-16,57-1 0,-28 0 0,28 0 15,-28 1-15,0-1 0,-1 0 0,29 0 16,-28-28-16,0 29 0,28-1 0,-29 0 16,29 0-16,-28-28 0,28 29 15,-28-1-15,28 0 16,0-84 15,0 27-31,28 29 0,-28-56 16,0 28-16,28-1 0,-28 1 0,29 0 15,-29 0-15,56-1 0,-56 1 0,29 0 16,-1 0-16,0-1 0,0 1 0,1 28 16,-1-28-16,0-29 15,0 57-15,29-56 16,-57 27-16,28 29 0,-28-28 15,0 0 17,0 0-17,-28 28-15,28-29 16,-28 1-16,-1 0 16,-27-29-1,28 29-15,-57-28 16,57 56-16,-1-29 0,1 1 0,0 28 0,-1 0 15,29-28-15,-28 28 0,0 0 0,28-28 16,-28 28-16,28-29 0,-29 29 16,29-28-16</inkml:trace>
  <inkml:trace contextRef="#ctx0" brushRef="#br0" timeOffset="129338.407">17018 18371 0,'28'0'0,"-28"29"15,29-29-15,-29 56 0,28-56 0,-28 28 16,0 1-16,0-1 0,0 0 0,0 1 16,0-1-16,-57 0 0,29 0 15,28 1-15,-56-29 0,-1 0 16,29 0-16</inkml:trace>
  <inkml:trace contextRef="#ctx0" brushRef="#br0" timeOffset="130158.2213">18432 17552 0,'0'0'0,"28"-57"16,-85 29 15,-84 0-15,84 28 0,29 0-16,-57 28 15,85 0-15,-28 29 0,0 56 16,28-85-1,0 85 1,0-56-16,0-1 0,0 57 0,56 113 16,-27 0-1,-1-84 17,-28-29-17,-57-28-15,29-85 16,0 28-16,-29-28 15,29 0-15,0 0 16,-29-28-16,29-57 31,0 57-31,28-29 0,0 29 16,0 0-16</inkml:trace>
  <inkml:trace contextRef="#ctx0" brushRef="#br0" timeOffset="130345.6826">18347 18230 0,'0'28'16,"0"-56"-16,-85 56 16,28-56-1,29 28-15,-113-113 16,141 85-1</inkml:trace>
  <inkml:trace contextRef="#ctx0" brushRef="#br0" timeOffset="130663.1622">18601 17750 0,'28'0'0,"-28"28"0,0 28 16,0-27-16,0-1 15,0 28-15,0-27 0,0-1 0,0 0 16,0 1-16,0 27 0,0-28 0,0 1 16,0-1-16,0 0 0,0 0 15,0 1-15,0-1 0,0 0 16,29-28-16</inkml:trace>
  <inkml:trace contextRef="#ctx0" brushRef="#br0" timeOffset="131251.4937">19025 17721 0,'57'29'16,"-29"27"-1,0-28-15,29 57 16,-29 0 0,-28 28-1,-85-28 17,29-29-32,28-56 0,-57-56 15,56 56 1,1-57-16,0-141 15,28 170-15,0-85 16,28 85 0,-28 0-16,57-1 15,28 86 1,-29 28 0,-28-1-1,1 284 1,-29-283-1,0-29-15,0 114 0,-57 28 16,29-85 0,-85 141-1,56-169 17,-28-85-32,57 28 0,0-28 0,0 0 0,-1-56 15,1 56-15,28-29 16,-28 29-16,28-56 0,-29 28 0,29-29 0,0 29 15,0 0-15,0-1 0,0 1 0,0-29 16,0 29-16</inkml:trace>
  <inkml:trace contextRef="#ctx0" brushRef="#br0" timeOffset="131459.2832">19562 18315 0,'0'56'0,"-28"-56"31</inkml:trace>
  <inkml:trace contextRef="#ctx0" brushRef="#br0" timeOffset="132260.2504">20269 17947 0,'0'0'0,"57"-84"15,-57 27 1,0 29-1,0 0-15,-57 28 16,29 0 0,0 0-16,-29 28 15,-28 113 1,85-113 0,0 1-16,-28 112 15,28-56 1,57-29-1,-29 29 17,-28-28-17,0 27-15,0-55 16,-28-29-16,-1 28 16,-27-28 15,27 0-31,1-85 15,28 29 1,0-29-16,28 28 16</inkml:trace>
  <inkml:trace contextRef="#ctx0" brushRef="#br0" timeOffset="132814.3772">20495 17919 0,'29'28'16,"-1"1"-1,0 56 1,-28-29-1,28 1-15,-28-29 0,0 0 16,0 29 0,0-29-16,0 28 15,-28-56-15,28 29 0,-28-1 16,-29-28-16,29 28 16,0-28-16,-29 0 0,1-85 31,27-84-16,29 84-15,0 57 16,0-57 0,57 0-16,-57 57 15,28 28-15,-28-28 16,28 28 0,1 56-1,-29-28-15,28-28 0,0 114 31,-28-86-31,29 28 0,-29-27 0,28 55 16,-28-27 0,56-1-16,-27 29 15,27-57 1,1-28 0</inkml:trace>
  <inkml:trace contextRef="#ctx0" brushRef="#br0" timeOffset="133220.8564">20835 17806 0,'56'28'0,"-56"1"16,0-1-16,0 57 16,0 28-1,0-85 1,28 57-16,-28-57 16,0 0-16,29 1 0,-29 55 15,28-84 1,-28 29-1,28-86 1,-28-112 0,28 27-1,-28 1 1,0 0 0,29 84 15,-29 29-31</inkml:trace>
  <inkml:trace contextRef="#ctx0" brushRef="#br0" timeOffset="133642.8041">21315 17947 0,'28'0'16,"1"0"-16,-1 0 16,0-28-1,-28 0-15,0 0 16,0-1-1,-56 1 17,27 28-32,-55 28 31,55 1-31,1 27 0,0 29 31,-1 0-31,29-57 16,0 29-16,0-29 15,0 0-15,0 0 0,29 57 32,-1-57-32,29-28 15</inkml:trace>
  <inkml:trace contextRef="#ctx0" brushRef="#br0" timeOffset="134125.5456">21796 17863 0,'28'0'0,"-28"-29"16,0 1-1,0 0-15,0-29 16,-28 57-16,-1-56 16,-55 56-1,27 0 1,29 56-16,-29 57 16,1 0-1,56 29 1,-29-29-1,29 28 1,0-28 0,0-56-1,0-29 1,0 0-16,-28-28 16,28 29-16,-28-29 0,0 28 15,-29-28 1,29 0-1,0-57-15,-1 1 16,29-1 0</inkml:trace>
  <inkml:trace contextRef="#ctx0" brushRef="#br0" timeOffset="134344.1751">21711 18315 0,'0'0'0,"0"-28"32,-57 28-32,1-29 15,-29 1 1</inkml:trace>
  <inkml:trace contextRef="#ctx0" brushRef="#br0" timeOffset="134910.1378">21909 18004 0,'0'-28'16,"28"28"-16,-28 28 47,0 29-32,0-29-15,0 0 0,0 0 0,0 1 16,0 27-16,0-28 0,0 1 0,0 27 16,0-28-16,0 1 0,28-1 0,-28 0 15,0 0-15,0 1 0,0-1 16,29 0-16</inkml:trace>
  <inkml:trace contextRef="#ctx0" brushRef="#br0" timeOffset="135587.337">22248 17834 0,'28'0'0,"-28"29"0,29-29 16,-29 28-16,28 0 16,0 0-16,-28 1 15,28 27 1,1 29-1,-29-28 1,0 27 0,-29-27-1,1-57-15,0 56 16,-29-56-16,29 0 16,0 0-16,-1-28 15,1 28-15,0-85 16,0 57-16,28 0 0,0-198 31,28 113-15,28 56-1,-27 57 1,-1 28 0,0 85-1,-28 29 1,0 27-1,0 29 1,-28 0 0,0-57-1,28-112-15,-85 55 16,85-55-16,-28-29 0,-114 28 31,86-85-15,27 57-16</inkml:trace>
  <inkml:trace contextRef="#ctx0" brushRef="#br0" timeOffset="136561.5386">22955 17693 0,'0'28'16,"-57"1"-1,29 55-15,0-27 16,-1-29-16,1 0 0,28 1 0,-28-1 15,28 0-15,-28 1 0,28-1 0,0 0 16,0 29-16,0-29 0,0 0 0,0 0 16,0 29-16,28-1 0,-28-27 0,0 27 15,56 1-15,-56-29 0,29 29 0,-29-1 16,56-28-16,-56 29 0,0-29 16,57 29-16,-29-29 15,0-28-15</inkml:trace>
  <inkml:trace contextRef="#ctx0" brushRef="#br0" timeOffset="136978.0503">23718 18004 0,'0'28'0,"0"1"32,28-29 14,-28-29-46,29 29 0</inkml:trace>
  <inkml:trace contextRef="#ctx0" brushRef="#br0" timeOffset="137179.1697">24255 17863 0,'0'0'0,"28"0"31,1 0-31,-1 0 16,0 0 0,0 0-16</inkml:trace>
  <inkml:trace contextRef="#ctx0" brushRef="#br0" timeOffset="137302.5467">25018 17863 0,'29'-29'16,"-58"58"-16,86-58 0,-29 29 16,0-28-16</inkml:trace>
  <inkml:trace contextRef="#ctx0" brushRef="#br0" timeOffset="138049.6004">25471 17467 0,'28'0'16,"-28"28"-16,28 1 16,-28 27-16,0-28 15,0 29-15,0-29 0,0 0 16,0 1-16,0-1 0,28 0 15,-28 0-15,0 29 0,0-1 0,0-27 16,0-1-16,0 29 0,29-1 0,-29-28 16,0 29-16,0-29 0,0 29 0,0-1 15,0-28-15,-57 29 0,57-29 0,-28 0 16,28 29-16,-28-29 0,28 1 0,-29-1 16,29 0-16</inkml:trace>
  <inkml:trace contextRef="#ctx0" brushRef="#br0" timeOffset="271409.3355">10601 1243 0,'28'0'62,"-28"29"-46,29-29-16,-29 56 0,28-56 16,-28 28-16,0 1 0,28-1 0,-28 0 15,28 1-15,-28-1 0,29-28 0,-29 28 16,0 0-16,28 1 0,-28-1 0,0 0 16,0 0-16,0 1 0,0-1 0,0 0 15,0 0-15,0 1 0,0-1 0,0 0 16,-28 0-16,28 1 15,-57-29-15,29 0 0,28 28 16,-28-28-16,-1 0 0,1 0 0,0 0 16,-1 0-16,1-57 0,0 57 15,28-28-15,-28 28 0,-1-28 0,1 0 16,28-1-16,-28 1 0,28-28 16,0 27-16,-28 1 0,28 0 0,0-29 15,0 29-15,0 0 0,0 0 0,0-1 16,0 1-16,0 0 0,0-29 0,0 29 15,0 0-15,28-1 0,-28 1 16,28 28-16,0 0 16,1 0-16,-1 0 0,0 0 15,0 28-15,1 1 16,-1 27-16,-28-28 16,0 1-16,28-1 0,-28 0 0,29 1 15,-29 27-15,0-28 0,28 29 0,-28-29 16,28 29-16,-28-29 0,0 28 15,28 1-15,-28-1 0,0-27 0,29 27 16,-29 1-16,0-29 0,28 29 0,-28-29 16,0 0-16,0 29 0,28-29 0,-28 0 15,0 0-15,0 1 0,28-29 16</inkml:trace>
  <inkml:trace contextRef="#ctx0" brushRef="#br0" timeOffset="271812.5458">11449 1074 0,'57'0'16,"-29"0"0,-28 28-16,0 0 15,0 1-15,0-1 0,0 0 0,0 29 16,-57-1-16,57-28 0,-28 29 0,28 0 15,-56-1-15,56-28 0,-29 29 0,1-1 16,0 1-16,28-1 0,-29 1 0,1-29 16,28 29-16,-28-29 0,28 29 0,-28-29 15,28 0-15,-29 0 0,29 1 16,0-1-16,0-56 31</inkml:trace>
  <inkml:trace contextRef="#ctx0" brushRef="#br0" timeOffset="272033.6995">11223 1243 0,'0'0'16,"56"113"-1,1 57 1,0 56 0,-1 0-1,-28-113 1,1-84-16,-29-1 0</inkml:trace>
  <inkml:trace contextRef="#ctx0" brushRef="#br0" timeOffset="272330.1086">12608 1074 0,'0'28'15,"-28"-28"-15,-57 57 16,57-57 0,-57 0-16,57 0 15,-1 0-15,-27 0 16</inkml:trace>
  <inkml:trace contextRef="#ctx0" brushRef="#br0" timeOffset="272518.4576">12749 1696 0,'-56'0'15,"-1"0"1,-56-29-16,0 1 16,57 0-1</inkml:trace>
  <inkml:trace contextRef="#ctx0" brushRef="#br0" timeOffset="273452.0096">14022 678 0,'28'0'16,"-85"0"15,29 0-31,-28 0 16,27 28-16,1-28 0,0 0 15,-1 0-15,-27 0 0,28 29 0,-1-29 16,-27 0-16,28 0 0,-1 28 0,1 0 15,0-28-15,-1 28 0,1-28 0,0 0 16,0 29-16,-1-29 0,29 28 0,-28-28 16,0 28-16,0-28 15,28 28-15,0 1 16,0-1-16,0 0 16,0 1-16,0-1 0,0 0 15,0 0-15,0 1 0,0-1 0,28 0 16,-28 0-16,0 1 0,0-1 0,28 0 15,-28 0-15,0 1 0,0-1 0,28 0 16,-28 1-16,0-1 0,0 0 0,0 0 16,0 1-16,0-1 0,29 0 0,-29 0 15,0 1-15,0 27 0,0-28 0,0 1 16,0-1-16,0 0 0,0 0 16,0 1-16,28-1 15,-28 0-15,0 1 16,0-1-16,28-28 15,-28 28-15,28-28 16,-28 28-16,29-28 0,-1 0 16,0 29-16,1-29 0,-1 0 15,-28 28-15,28-28 0,0 0 16,29 28-16,-29-28 16,29 0-16,-29 0 0,0 0 0,1 0 15,27 0-15,-28 0 0,1 0 0,-1 0 0,0-28 16,0 28-16</inkml:trace>
  <inkml:trace contextRef="#ctx0" brushRef="#br0" timeOffset="274255.7094">15689 2148 0,'29'28'0,"-29"0"16,0 1-16,0-1 15,-57-28 1,29 28-16,0-28 16,-1 0-16,1 0 0</inkml:trace>
  <inkml:trace contextRef="#ctx0" brushRef="#br0" timeOffset="275308.801">17979 678 0,'-56'0'16,"-1"-28"-16,1 28 0,27 0 15,1 0-15,-28 0 0,27 0 0,-27 0 16,28-28-16,-1 28 0,1 0 0,-29-29 16,29 29-16,0-28 0,0 28 15,84 0 17,-28 28-32,29-28 15,-29 29 1,29-1-16,56 0 15,-85 0-15,0-28 0,1 29 0,-1-1 0,0 0 16,0 0-16,-28 1 0,29-1 16,-1 0-16,-28 29 0,28-29 0,-28 29 15,29-29-15,-29 28 0,0 1 0,0-1 16,28 1-16,-28-29 0,0 29 0,0-1 16,0 1-16,0-29 0,0 29 0,0-29 15,0 28-15,0-27 0,0-1 0,0 28 16,28-27-16,-28 27 0,0-28 0,0 1 15,0-1-15,0 0 0,0 1 16,0-1-16,0 0 16,0 0-1,-28-28 63,-29 0-78,29 0 16,-29 0-16,29 0 0,0 0 0,-29 0 16,29 0-16,0 0 0,0 0 0,-1 0 15,1 29-15,0-29 0,0 28 16,-1-28-16,29 28 16,-28-28-16,28 28 15</inkml:trace>
  <inkml:trace contextRef="#ctx0" brushRef="#br0" timeOffset="277601.5127">13937 1300 0,'0'28'47,"28"-28"-31,-28 57-16,28-57 0,-28 28 0,29-28 15,-1 28-15,0-28 0,0 0 16,1 0-16,-1 0 0,0 0 16,0 0-16,1 0 15,-1-56-15,-28 27 16,28 29-16,-28-28 16,0 0-16,-56 28 15,27 0-15,1 0 16,28-28-16,-28 28 0,0 0 0,-1 0 15,1 0-15,0 0 16,0 0-16,28 56 0,-29-56 16,29 28-16,-28-28 0,28 29 0,0-1 15,0 0-15,0 1 16,0 27-16,0-28 0,0 1 16,28-29-16,-28 28 0,0 0 0,29 0 15,-1 1-15,0-1 16,0-28-16,1 0 0,-29 28 0,28-28 15,0 0-15,0 0 0</inkml:trace>
  <inkml:trace contextRef="#ctx0" brushRef="#br0" timeOffset="277928.8157">14389 1272 0,'28'56'0,"-28"-28"16,29 29-16,-1 28 16,0 56 15,-28 29-15,28-1-1,-28-27 1,0-86-16,-28 57 31,0-85-31,-29-28 16,1 29-1,28-86 1,-1 57-16,29-85 16,-28 57-16,28 0 0,0-29 15</inkml:trace>
  <inkml:trace contextRef="#ctx0" brushRef="#br0" timeOffset="278348.2342">14672 1498 0,'56'0'16,"-27"0"0,-1 0-1,28 0 1,-27-57 0,-29 29-1,-57 0 1,1 28-1,-29 28 1,57 29 0,28 56-1,-29 28 1,29-113-16,57 198 31,-29-169-31,0-29 16,29-28-1</inkml:trace>
  <inkml:trace contextRef="#ctx0" brushRef="#br0" timeOffset="278564.4168">15068 1215 0,'0'28'16,"0"1"-16,0 112 15,0 0 1,28 1 0,-28-114-1</inkml:trace>
  <inkml:trace contextRef="#ctx0" brushRef="#br0" timeOffset="279232.7289">16396 1272 0,'28'0'0,"1"0"15,-1 0 1,-28-29-16,28 29 0,-28-28 0,29-28 16,-29 27-16,0 1 15,0 0-15,0 0 16,0-1-16,-29 29 15,-27 0-15,27 0 16,-27 0-16,28 29 0,-1 27 16,1 1-1,0-29-15,28 28 0,0-27 0,0-1 16,-28 28-16,28-27 0,0 27 0,0-27 16,0 27-16,0-28 0,0 1 0,0 27 15,56-28-15,-56 1 0,0-1 0,28 0 16,-28 0-16,29 1 0,27-1 15,-28-28-15,1 0 16,-1 0-16</inkml:trace>
  <inkml:trace contextRef="#ctx0" brushRef="#br0" timeOffset="279549.917">16764 1102 0,'0'28'0,"0"29"16,0 28-16,0 169 31,0-197-31,-57-29 0,57 85 16,0-57-16,0 86 15,0-86-15,-28-27 0,28 55 16,-57 1-1,29-85-15,-28 28 16,27-28-16,-27 0 16,-29-141-1,57 0 1,28 28 0,0 84-16</inkml:trace>
  <inkml:trace contextRef="#ctx0" brushRef="#br0" timeOffset="280296.4734">17018 1102 0,'0'57'63,"0"-29"-47,28 28-1,-28-27-15,0-1 16,29-28-16,-29 28 15,28-28-15,-28 28 16,28-28-16,-28-56 31,0-1-31,0 29 16,0 0 0,-28 28-16,0 0 15,-1 0-15,1 0 16,0 0-16,0 28 0,-1 0 15,1-28-15,0 57 16,0-1-16,28-27 0,-29-29 0,29 28 16,0 0-16,0 1 0,0-1 15,0 0-15,57-28 16,-29 28-16,0-28 16</inkml:trace>
  <inkml:trace contextRef="#ctx0" brushRef="#br0" timeOffset="280615.7124">17244 1272 0,'29'-29'16,"-1"29"0,0 57-1,-28-29-15,28 0 16,-28 57-1,0-56-15,0-1 0,0 0 16,-28 29-16,-28-57 16,56 28-16,-29 0 0,-56 85 31,57-56-31,0 112 16,28-140-1,56 55-15,1-55 31,0-29-31,84 0 16,-113 0 0</inkml:trace>
  <inkml:trace contextRef="#ctx0" brushRef="#br0" timeOffset="282665.7186">13258 14697 0,'0'28'0,"-28"1"0,28-1 15,-28-28-15,28 28 0,-28 0 16,-1-28-16,1 29 16,28-1-16,-28-28 0,28 28 0,-29 0 15,1 1-15,28-1 16,-28-28-16,28 28 0,0 1 15,28-58 32,-28 1-47,28 28 0,-28-28 16,29-1-16,-29 1 0,28 0 0,-28 0 16,28 28-16,1-29 0,-29 1 15,0 0-15,28 0 0,-28-1 16,0 1-16,0 0 0,0 0 15,0-1-15,0 1 0,-28 28 0,28-28 16,0 0-16,-57-1 0,57 1 0,-28 0 16,28-1-16,-29 1 0,29 0 0,0 0 15,0-1-15,0 1 0,-28 0 0,28 0 16,0-1 0</inkml:trace>
  <inkml:trace contextRef="#ctx0" brushRef="#br0" timeOffset="283110.7954">13824 14923 0,'-29'0'32,"29"28"-32,-56-28 15,56 57-15,-28-57 0,-1 28 0,1 1 16,0-1-16,-29-28 0,29 28 0,0 0 16,-1 1-16,1-1 0,0-28 0,0 28 15,-1 0-15,1 1 0,0-1 16,0 0-16,-1-28 15,29 28-15</inkml:trace>
  <inkml:trace contextRef="#ctx0" brushRef="#br0" timeOffset="283367.5247">13484 14838 0,'0'57'16,"29"-29"0,-29 114-1,0-114-15,28 85 16,-28-57-16,28 29 15,-28-57-15,57 85 16,-57-84-16,28-1 0,-28 0 16</inkml:trace>
  <inkml:trace contextRef="#ctx0" brushRef="#br0" timeOffset="284765.8736">4269 5426 0,'0'57'0,"28"-29"0,0 1 16,-28-1-16,28 0 0,-28 0 15,29 1-15,-1-1 0,-28 0 0,28-28 16,-28 28-16,29 1 0,-29-1 16,28-28-16,-28 28 0,0-56 47,-28-29-47,28 29 15,-29 0-15,1 0 16,28-1-16,-28 1 0,-1 0 15,29 0-15,-28 28 0,0-29 0,28 1 16,-28 0-16,-1 28 0,29-29 0,-28 29 16,28-28-16,-28 28 0,0 0 31,-1 0-31,1 0 0,0 0 16,28 28-16,-28-28 0,-1 29 0,1 27 15,0-27-15,-1-29 0,29 28 16,-28 0-16,28 0 0,-28-28 0,28 29 15,-28-29-15,28 28 0,-29-28 16,29 28-16,-28-28 0,28 28 16,-28-28-16</inkml:trace>
  <inkml:trace contextRef="#ctx0" brushRef="#br0" timeOffset="285278.2688">4467 4352 0,'28'-28'16,"-85"56"15,29 29-31,28 0 0,-57-29 0,57 28 16,-28 1-16,0-1 0,0 1 0,-1-1 15,1 1-15,0-29 0,0 29 0,-1-29 16,29 29-16,-28-29 0,0-28 16,28 28-16,-28 0 0,-1-28 15</inkml:trace>
  <inkml:trace contextRef="#ctx0" brushRef="#br0" timeOffset="285433.2771">4212 4861 0,'0'-56'0,"0"112"0,-56-197 15,56 84-15,-57 29 16,29-57-16,0 57 0,-57-142 16,56 114-1</inkml:trace>
  <inkml:trace contextRef="#ctx0" brushRef="#br0" timeOffset="286722.9268">13965 5116 0,'57'28'94,"-29"28"-79,0-27-15,0-1 0,1 0 16,-1 0-16,28-28 0,-27 29 0,-1-1 15,-28 0-15,28-28 0,1 28 0,-1-28 16,-28 29-16,28-29 0,-84-29 31,27 1-31,1-28 16,-29 27 0,57 1-16,-28 28 0,28-28 0,-28 0 15,0-1-15,-1 29 16,1-28-16,0 0 15,0 28-15,-1 0 0,1 0 16,0 0-16,0 28 0,-1-28 16,1 57-16,0-57 0,-1 28 0,1-28 15,0 56-15,0-27 0,-1-1 16,1-28-16,28 28 0,-28-28 0,28 28 16,-28-28-16,-1 0 15,29 29-15,-28-29 16</inkml:trace>
  <inkml:trace contextRef="#ctx0" brushRef="#br0" timeOffset="288018.9284">14022 4126 0,'-29'0'32,"-27"29"-32,56 27 0,-57-28 15,29 29-15,0-29 0,-29 29 0,29-1 16,0 1-16,-29-1 0,29 1 0,0-29 15,-1 29-15,1-29 0,0 28 0,-1-27 16,29-1-16,-28 0 0,0 0 16,28 1-16,0-1 15</inkml:trace>
  <inkml:trace contextRef="#ctx0" brushRef="#br0" timeOffset="288198.9596">13795 4607 0,'0'-28'16,"0"56"-16,0-85 0,0 1 15,-56 56-15,28-85 16,-85-56 0,28-1-1</inkml:trace>
  <inkml:trace contextRef="#ctx0" brushRef="#br0" timeOffset="289239.1551">21315 14217 0,'0'28'16,"0"0"-1,-28-28-15,28 28 0,-57 1 0,57-1 16,-28 0-16,28 0 0,-57 1 0,57-1 16,-28 0-16,28 1 0,-28-1 0,28 0 15,-28 0 1,28 1-16,28-29 31,-28-57-31,0 29 16,56 28-16,-56-57 0,29 29 0,-29 0 15,28-1-15,-28 1 0,28 0 0,-28 0 16,0-1-16,0 1 0,0 0 0,0 0 16,0-29-16,0 29 0,0 0 0,-28-1 15,28-27-15,-28 28 0,28-29 0,-29 29 16,29-29-16,-28 1 0,28 27 0,-28-27 15,28 28-15,-57-1 0,57 1 0,0 0 16</inkml:trace>
  <inkml:trace contextRef="#ctx0" brushRef="#br0" timeOffset="290094.6973">22163 13736 0,'0'28'31,"0"1"-31,-28-29 16,28 56-16,-28-56 0,28 28 0,-29-28 15,29 29-15,-28-1 0,0 0 0,0 1 16,-1-1-16,1 0 0,0 0 0,-1 1 16,1 27-16,0-28 0,0 1 0,-1-1 15,1 28-15,0-27 0,0-1 0,-1 0 16,1 0-16,0 1 0,28-1 16,-28-28-16,-1 28 0,29 1 15</inkml:trace>
  <inkml:trace contextRef="#ctx0" brushRef="#br0" timeOffset="290396.6509">21739 13651 0,'0'-28'0,"0"56"0,0 1 16,0-1 0,85 85-1,-85-57-15,28 86 16,0-86-16,1 1 0,-1 28 15,0-29-15,29 29 16,-57-57-16,56 57 16,-27-85-16,27 57 15,-56-29-15</inkml:trace>
  <inkml:trace contextRef="#ctx0" brushRef="#br0" timeOffset="292319.443">6248 13962 0,'56'-28'0,"-56"0"16,28 28-16,1-29 0,-1 1 15,0-28-15,0-1 0,1 29 0,27 0 16,-28-29-16,1 1 0,27 27 0,-27-27 16,27-1-16,1 1 0,-1-1 0,1 1 15,-29-1-15,29 1 16,112-171-16,-141 143 0,1-1 15,-1 0-15,0-28 0,0 28 0,1 0 0,-29-28 16,0 0-16,0 29 0,0-30 0,0 30 16,0-1-16,-57-28 0,57 28 15,-28 0-15,28 0 0,-28 1 16,-1-86-16,-27 29 0,56 84 16,-28-28-16,28 29 0,0 28 0,0-29 15,0 29-15,0 0 0,0-1 16,28 29-16,28 0 0,-27 0 15,27 0-15,1 0 0,-29 0 16,85 0 0,-56 29-16,112-1 0,-84-28 0,-28 28 0,-1-28 15,142 57 1,-113-29-16,28 0 0,-57 0 16,29 1-16,-28-1 0,28-28 0,-29 28 15,29-28-15,-29 29 0,29-29 0,-28 0 16,-1 0-16,29 0 0,-28-57 0,28 57 15,-1-57-15,-27 29 0,28 0 0,-29-29 16,29 29-16,0-28 0,-29-1 0,1 1 16,28-1-16,-29 0 0,1 1 0,-1-29 15,1 29-15,-29-29 0,0 28 16,57-112 0,-85 112-16,29-197 15,-29-1-15,-57 171 0,57-1 0,-57 0 16,29 0-16,-28 0 0,27-28 0,-27 29 15,-1-1-15,1 0 0,-1-28 0,1 28 16,-1 0-16,1-28 0,-1 29 0,0-1 16,1 0-16,-1 0 0,1 0 0,-1 1 15,1-1-15,-1 28 0,1-28 0,-1 29 16,29-1-16,0 1 0,-1-1 0,1 29 16,0-28-16,28 27 0,0 1 0,0 0 15,0 0-15,0-1 16,113-27-16,0 27 15,57 1 1,27-28-16,-140 56 16,28-29-16,-29 1 0,1-28 0,28 27 15,-29 1-15,1-28 0,28 27 0,-29-27 16,-28-1-16,29 1 0,0-1 0,-29 29 16,0-29-16,0 1 0,-28 28 0,29-29 15,-29 29-15,28-29 0,0 29 0</inkml:trace>
  <inkml:trace contextRef="#ctx0" brushRef="#br0" timeOffset="295452.8644">7915 13284 0,'0'28'94,"0"0"-79,0 1-15,0-1 16,29-28-16,-29 28 0,28-28 16,-28 28-16,28-28 0,-28 29 0,28-29 15,-28 28-15,29-28 0,-29 28 16,28-28-16,-28 29 0,28-1 16,-28 0-16,29 0 0,-29 1 15,0-1-15,0 0 16,0 0-16,0 1 15,0-1-15,0 0 16,-29-28-16,1 28 16,0-28-16,-1 0 15,1 0-15,0 0 16,0 0-16,-1 0 16,-27 0-16,28-28 15,-1 28-15,1-28 0,0 0 16,28-1-16,-28 1 15,28 0-15,-29 0 16,29-1-16,-28-55 16,28-1-16,0 56 15,0 1-15,0 0 16,28 28 0,-28-28-16,29 28 15,-1 0-15,0-29 16,0 29-16,1 0 0,-1 0 15,0 0 1,0 0-16,29 0 16,-29 0-1,0 0-15,1 0 16,-29 29-16,28-29 0,-28 28 0,28-28 16,-28 28-16,0 0 15,29-28-15,-29 29 0,0-1 16,28 0-1,-28 1 1,0-1-16,0 28 16,0-27-16,0-1 0,0 0 15,0 0-15,0 1 0,0-1 16,0 0-16,0 0 0,0 1 16,0-1-16,0 0 0,28 1 15,0-29 1</inkml:trace>
  <inkml:trace contextRef="#ctx0" brushRef="#br0" timeOffset="295972.5849">8650 13199 0,'29'0'16,"-1"0"-16,-28 28 16,0 1-1,0-1 1,0 0-16,0 29 15,0-29-15,-28 57 16,-29 28 0,57-57-16,-28-27 0,28 27 0,-28-28 0,28 1 0,-29 27 15,1-28-15,28 1 0,-28-1 0,28 0 16,-28-28-16,28 29 0,0-1 0,-29-28 16,29 28-16,0-56 31,29 28-16,-29-57-15,28 29 0</inkml:trace>
  <inkml:trace contextRef="#ctx0" brushRef="#br0" timeOffset="296252.0217">8424 13340 0,'29'57'16,"-29"-29"-16,56 29 16,1 56-1,27 28 1,-84-113-1,29 1-15,55 112 32,-84-113-32</inkml:trace>
  <inkml:trace contextRef="#ctx0" brushRef="#br0" timeOffset="297404.5008">9159 13086 0,'0'28'16,"0"1"-1,29-29 1,-86 0 15,29 0-15,-1 0-1,1 0 1,0 0 0,0 0-1,28 28 48,0 0-48,0 0 1,0 1-16,0-1 16,0 0-16,0 0 15,0 1-15,0-1 16,0 0-16,0 0 0,0 1 15,0-1-15,28-28 0,-28 28 16,0 1-16,0-1 0,28 0 16,-28 0-16,0 1 15,0-1-15,0 0 0,0 0 16,0 1-16,28-1 16,-28 0-16,0 0 0,0 1 15,0-1 1,0 0-16,29 1 15,-29-1 1,28-28 0,-28 28-16,28-28 31,-28 28-31,29-28 16,-29 29-1,28-29-15,0 0 16,0 0-1,1 0-15,-1 0 16,0-29 0,0 29-16,1-28 15,-29 0 1,28 28-16</inkml:trace>
  <inkml:trace contextRef="#ctx0" brushRef="#br0" timeOffset="298192.7642">9640 13256 0,'28'0'0,"0"28"31,1-28-31,-29 28 16,28-28-16,-28 28 0,28-28 16,-28 29-16,28-1 15,-28 0 1,29 29-16,-29-29 16,0 0-16,28 1 0,-28-1 15,0 0-15,0 0 16,0 1-1,0-1-15,0 0 16,-28-28-16,28 28 0,-29-28 16,29 29-16,-28-29 0,0 0 15,28 28-15,-28-28 0,-1 0 16,1 0-16,28 28 0,-28-28 16,0 0-16,-1 0 15,-27 0-15,27-56 16,1 27-16,28 1 15,0 0-15,0 0 16,0-1-16,0 1 16,0 0-16,0 0 15,0-1-15,28 29 0,-28-28 16,29 0 0,-29-1-16,28 29 0,-28-28 0,28 28 15,-28-28-15,29 28 0,-1-28 0</inkml:trace>
  <inkml:trace contextRef="#ctx0" brushRef="#br0" timeOffset="299156.5274">10347 13030 0,'-57'0'0,"29"0"0,0 0 16,-29 0-16,29 0 15,-1 0-15,1 0 0,0 0 16,0 0-16,-1 0 15,-27 0 1,28 0-16,56 0 31,28 0-15,-27 0 0,27 0-16,-28 0 15,1 0-15,-1 0 16,-28 28-16,28-28 0,-28 28 15,29-28-15,-29 28 16,28 1 0,-28-1-16,0 0 15,28 0-15,-28 1 0,0-1 16,0 0-16,0 0 0,0 1 16,28-1-16,-28 0 0,0 0 0,0 1 15,0-1-15,0 0 0,0 1 0,29-1 16,-29 0-16,0 0 0,0 1 0,0-1 15,0 0-15,0 0 16,0 1-16,28-1 16,-28 0-16,0 0 15,0 1 1,0-1 0,0 0-16,0 1 15,0-1 1,-28-28-16,28 28 0,-29-28 15,1 28-15,0-28 16,0 0-16,-1 0 0,1 0 16,0 0-16,-1 0 15</inkml:trace>
  <inkml:trace contextRef="#ctx0" brushRef="#br0" timeOffset="300344.6908">10855 13821 0,'0'28'234,"29"-28"-218,-29 28-16,0 1 15,0-1-15,-29-28 47,1 0-31,28-28 0,28 28 62,-28 28-78,0 0 31,0-56 0,0 0-15,0-29-16</inkml:trace>
  <inkml:trace contextRef="#ctx0" brushRef="#br0" timeOffset="304086.0635">11393 13199 0,'0'28'78,"0"1"-78,0-1 16,0 0-16,0 0 0,0 1 16,0-1-16,0 0 0,28 0 15,-28 1-15,0-1 0,0 0 0,28 1 16,-28-1-16,0 0 0,0 0 15,0 1-15,28-1 0,-28 0 0,0 0 16,0 1-16,29-1 0,-29 0 16,0 0-16,0 1 0,0-1 15,0 0-15,0 1 16,-29-58 62,29 1-78,0 0 16,-28 28-16,28-29 0,0 1 0,0 0 0,0 0 15,0-1-15,-28-27 0,28 28 16,0-1-16,0-27 0,0 28 0,-28-29 16,28 29-16,0-29 0,0 29 0,0 0 15,0-29-15,0 29 0,0 0 0,0-1 16,0 1-16,0 0 0,0 0 15,0-1-15,28 29 16,-28-28-16,28 28 16,-28-28-16,28 28 15,1 0-15,-1 0 16,0 0-16,0 0 16,1 28-16,-1-28 15,0 57-15,1-57 0,-29 56 16,28-56-16,-28 28 0,0 1 15,28-1-15,-28 0 0,0 0 16,0 1-16,0-1 0,0 0 16,-28-28-1,0 0-15,-1 0 16,29-28-16,-28 28 16,0-57-16,-1 57 0,29-28 15,-28 28-15,28-28 0,-28 0 16,28-1-16</inkml:trace>
  <inkml:trace contextRef="#ctx0" brushRef="#br0" timeOffset="304558.8015">11873 12493 0,'0'28'32,"0"28"-32,0-27 15,0-1-15,0 0 0,0 0 16,0 1-16,0-1 0,0 0 0,0 0 16,0 1-16,0-1 0,0 28 0,0-27 15,0-1-15,0 29 0,0-29 0,28 0 16,-28 0-16,0 29 0,29-29 0,-29 0 15,28 29-15,-28-29 0,0 29 0,28-29 16,-28 0-16,0 29 0,0-29 0,28 0 16,-28 1-16,0-1 0,0 0 15,0-56 32</inkml:trace>
  <inkml:trace contextRef="#ctx0" brushRef="#br0" timeOffset="304947.8588">12297 13199 0,'57'0'15,"-57"28"-15,28-28 0,-28 29 16,57 27 0,-57 1-1,28-29-15,-28 28 16,0-27-16,0-1 16,0 29-1,0-29-15,-28 0 16,-29 0-1,0 1 1,29-29-16,0 0 16,0-85-1,28-57 1,0 29 0,0 29-1,28 55-15,0 1 16</inkml:trace>
  <inkml:trace contextRef="#ctx0" brushRef="#br0" timeOffset="305514.6405">12580 12408 0,'0'28'31,"0"29"-15,0-29-16,0 0 0,0 0 15,0 1-15,0 27 0,0-28 16,0 1-16,0 27 0,0-28 0,0 1 15,28 27-15,-28 1 0,0-29 0,0 29 16,28-29-16,-28 28 0,0-27 0,29 27 16,-29-28-16,0 1 0,0 27 15,0-28-15,0 1 0,28 27 0,-28-28 0,0 1 16,0-1-16,0 0 0,28 1 16,-28-1-16,0 0 0,0 0 0,0 1 15,0-1-15,0 0 0,0 0 0,28 1 16,-28-1-16,0 0 0,0 0 15,0 1-15,0-58 47</inkml:trace>
  <inkml:trace contextRef="#ctx0" brushRef="#br0" timeOffset="305755.6699">12891 13143 0,'-28'0'16,"-29"28"-1,29-28 1,-85 56-1,84-56-15,-55 29 16,27-29 0,57 28-1</inkml:trace>
  <inkml:trace contextRef="#ctx0" brushRef="#br0" timeOffset="306318.54">13287 13058 0,'0'28'15,"-57"-28"1,57 28-16,-28 1 16,28-1-1,0 0-15,-28 0 0,28 1 16,0-1-16,0 0 0,0 29 0,0-29 15,0 0-15,0 29 0,0-29 16,0 0-16,0 29 0,28-29 0,-28 29 16,0-29-16,0 28 0,28-27 0,-28 27 15,0-28-15,28 1 0,-28-1 0,29 0 16,-29 1-16,0-1 0,28-28 0,-28 28 16,28 0-16,0-28 15</inkml:trace>
  <inkml:trace contextRef="#ctx0" brushRef="#br0" timeOffset="306845.7544">14163 12860 0,'28'0'15,"-28"28"-15,28 0 16,-28 1-16,29-29 0,-29 28 15,0 0-15,28 1 16,-28-1-16,0 0 0,28 0 16,-28 1-16,0 27 15,0-28-15,0 1 0,29 27 0,-29-28 0,0 1 16,0 27-16,0-28 0,0 29 0,0-29 16,0 29-16,0-29 0,0 0 15,0 29-15,-29-29 0,29 0 16,0 1-16,-28-1 0,0 0 0,-1-28 15,29 28-15</inkml:trace>
  <inkml:trace contextRef="#ctx0" brushRef="#br0" timeOffset="307376.5555">13456 13482 0,'28'0'94,"1"0"-79,-1 0-15,0 0 16</inkml:trace>
  <inkml:trace contextRef="#ctx0" brushRef="#br0" timeOffset="307610.2455">13795 13312 0,'0'28'31,"0"1"-15</inkml:trace>
  <inkml:trace contextRef="#ctx0" brushRef="#br0" timeOffset="307845.9373">14050 13312 0,'0'0'16,"0"-28"15</inkml:trace>
  <inkml:trace contextRef="#ctx0" brushRef="#br0" timeOffset="309420.8779">20128 7122 0,'28'0'16,"-28"29"-1,28-29 1,1 0 0</inkml:trace>
  <inkml:trace contextRef="#ctx0" brushRef="#br0" timeOffset="309652.9505">21145 9581 0,'29'-56'0,"-1"56"0,-28-28 16,-28-29 0,-29 29-1,29-29 1</inkml:trace>
  <inkml:trace contextRef="#ctx0" brushRef="#br0" timeOffset="309872.5339">18347 7320 0,'28'0'15,"29"0"1</inkml:trace>
  <inkml:trace contextRef="#ctx0" brushRef="#br0" timeOffset="310086.6317">19082 10231 0,'85'0'16,"-170"0"-16,226 0 15,-141-28-15,0 0 0,0-29 16</inkml:trace>
  <inkml:trace contextRef="#ctx0" brushRef="#br0" timeOffset="310303.8732">20100 8168 0,'0'57'16,"-29"-29"0,29 28-16</inkml:trace>
  <inkml:trace contextRef="#ctx0" brushRef="#br0" timeOffset="310524.6664">18064 9016 0,'0'0'0,"28"0"15</inkml:trace>
  <inkml:trace contextRef="#ctx0" brushRef="#br0" timeOffset="310756.0932">16990 7688 0,'56'0'16,"-27"28"-1,-29 28 1,0-27-16</inkml:trace>
  <inkml:trace contextRef="#ctx0" brushRef="#br0" timeOffset="310948.7931">17470 10768 0,'29'29'16,"-1"-29"-16,-28-57 16,0 1-16,0 27 15,0 1-15,-28 0 0,28 0 0,0-1 16</inkml:trace>
  <inkml:trace contextRef="#ctx0" brushRef="#br0" timeOffset="311155.9084">18743 11305 0,'113'0'16,"-85"0"-16</inkml:trace>
  <inkml:trace contextRef="#ctx0" brushRef="#br0" timeOffset="311400.015">16849 9638 0,'0'-28'16,"0"56"-16,28 0 15,28 29-15</inkml:trace>
  <inkml:trace contextRef="#ctx0" brushRef="#br0" timeOffset="311604.8613">16679 10542 0,'28'-28'0,"0"28"15,29 0 1,-57 57-1</inkml:trace>
  <inkml:trace contextRef="#ctx0" brushRef="#br0" timeOffset="311824.6368">17301 12323 0,'113'0'15,"-85"0"-15,-28-28 16,0-1 0,28 29-1</inkml:trace>
  <inkml:trace contextRef="#ctx0" brushRef="#br0" timeOffset="312010.4818">17838 12747 0,'28'-28'0,"-56"56"0,141-56 15,-85 28-15,1 0 16,-1 0 0,0 0-16</inkml:trace>
  <inkml:trace contextRef="#ctx0" brushRef="#br0" timeOffset="312234.4822">20043 11673 0,'0'-28'15,"28"28"-15,-84 0 47</inkml:trace>
  <inkml:trace contextRef="#ctx0" brushRef="#br0" timeOffset="312456.4852">19223 9412 0,'0'0'0,"28"85"0,57-29 16</inkml:trace>
  <inkml:trace contextRef="#ctx0" brushRef="#br0" timeOffset="312694.4922">18545 7461 0,'56'0'16,"-28"0"-16,1 0 0,-1 29 15</inkml:trace>
  <inkml:trace contextRef="#ctx0" brushRef="#br0" timeOffset="312922.542">20524 10147 0,'0'-29'16,"0"58"-16,0-86 16</inkml:trace>
  <inkml:trace contextRef="#ctx0" brushRef="#br0" timeOffset="316627.9275">15718 4974 0,'28'0'31,"0"0"1,-28 57-1,0-29-31,29-28 15,-29 28 1,0 1-16,0-1 0,0 0 16,28-28-16,-28 28 0,0 1 15,0-1-15,28 0 0,-28 0 16,0 1-16,0-1 16,0 28-1,0-27-15,0-1 16,-28 0-1,0-28 1,-1 0-16,1 0 16,0 0-16,-1 0 0,1 0 15,0 0-15,28-28 0,-28 28 16,-1-28-16,1-1 16,0 29-16,0-28 15,28 0-15,-29 28 0,29-28 16,-28-57-16,28 0 15,0 57-15,0 0 0,0-1 0,0 1 16,0 0-16,0-29 16,0 29-16,0 0 0,0-1 15,28 1 1,-28 0-16,29 28 0,-29-28 16,28 28-1,0 0-15,0 0 16,1 28-1,-1 28-15,-28-27 16,28-29-16,-28 28 0,0 0 16,28-28-16,-28 29 0,0-1 15,29 0 1,-29 0-16,0 1 16,28-1-16,-28 0 15,0 0-15,0 1 16,0-1-16,28-28 0,-28 28 0,0 0 0,0 1 15,0-1-15,29 0 0,-29 0 16,0 1-16,0-1 0,0 0 16,28 1-16,-28-1 0,0 0 15,28 0-15,-28 1 0,28-1 16,-28 0-16,29 0 16,-29 1-16,28-1 15,0 0-15,-28 0 16,28-28-16,-28 29 15,29-29 1</inkml:trace>
  <inkml:trace contextRef="#ctx0" brushRef="#br0" timeOffset="317413.9138">16453 4776 0,'56'-28'15,"-56"0"-15,57 28 16,-29 0 0,-28 28-1,0 29 1,-56-29-16,27 57 16,1 0-16,28-29 0,-57 29 15,29 0-15,0-57 0,28 0 16,-28 29-16,28-29 0,-29 0 15,1 29-15,28-29 0,-28 0 0,28 1 16,-28-29-16,28 28 16,-29-28-16,29 28 0</inkml:trace>
  <inkml:trace contextRef="#ctx0" brushRef="#br0" timeOffset="317663.2062">16170 4748 0,'0'0'16,"0"57"-1,28 56 1,29 28-1,-29 0 1,0-84-16,29 84 16,-29-113-16,-28 1 15,28-1-15,1 0 16,-29 1-16,28-29 0</inkml:trace>
  <inkml:trace contextRef="#ctx0" brushRef="#br0" timeOffset="318499.8528">17159 4720 0,'0'-28'15,"-28"28"16,28-29-31,-28 29 16,0 0-16,-29 0 16,29 29 15,28-1-15,-28 0-16,28 57 15,-29-29 1,29 29 15,0-28-31,0 141 31,0-142-15,0-28-16,0 57 0,0-57 0,0 1 16,0-1-16,0 57 15,29-57 1,27 0-1,-28-28 1,29 0 0,-29 0-1,29 0 1,-29 0 15,0 0-31,57-56 31,-57 56-15</inkml:trace>
  <inkml:trace contextRef="#ctx0" brushRef="#br0" timeOffset="318936.6347">17499 4776 0,'-29'-28'0,"29"56"31,0 29-15,0-29-16,0 0 15,0 1-15,0 27 16,0 57 0,29 0-16,-29-84 0,0 27 15,0-28-15,0 1 0,28-1 0,-28 0 16,0 0-16,0 1 0,28-1 16,-28 0-16,0 1 15</inkml:trace>
  <inkml:trace contextRef="#ctx0" brushRef="#br0" timeOffset="319796.7003">18008 4607 0,'0'-57'15,"-29"57"1,1 0-16,0 0 15,-29 0-15,29 0 0,0 0 16,-1 0-16,29 29 0,-28-29 0,0 0 16,28 28-16,-28-28 15,84 0 17,-28 0-17,1 0 1,-1 0-1,28 0 1,-27 0 0,-1 56-1,0-27-15,-28-1 16,29 0-16,-1 57 0,-28-29 0,0-27 0,28-1 16,-28 0-16,0 1 0,0 27 15,28 1-15,-28-29 0,0 0 16,0 0-16,29 29 15,-29-29-15,0 29 16,28-57-16,-28 56 16,28-28-16,-28 1 0,0-1 0,0 0 15,28 1 1,-28-1 0,29-28-16,-29 28 15,0 0 16,-57-28-15,29 29 0,-29-29-16,29 0 0,0 0 15,0 0-15,-1 0 0,1 0 16,0 0-16,-1 0 16</inkml:trace>
  <inkml:trace contextRef="#ctx0" brushRef="#br0" timeOffset="320253.1615">18743 5511 0,'0'29'0,"28"-29"0,-28 28 0,28-28 16,-28-28 46</inkml:trace>
  <inkml:trace contextRef="#ctx0" brushRef="#br0" timeOffset="321235.9363">19534 4918 0,'0'-29'15,"-56"1"1,27 28-1,1-28 1,-29 28 0,29 0-16,0 0 0,0 28 15,28 29 1,-29-57-16,29 28 0,0 0 16,0 1-16,0-1 0,0 0 15,29 0-15,-29 1 0,0-1 16,56 0-16,-56 0 0,28 1 0,-28-1 15,29 0-15,-29 0 0,28 1 16,0 27 0,-28-28-16,29-28 0,-29 29 0,0-1 15,0 0-15,0 1 16,-29-29 0,1 0-1,0-29 1,28 1-16,-29 28 15,29-28-15,0-1 0,0 1 0,0 0 16,0 0-16</inkml:trace>
  <inkml:trace contextRef="#ctx0" brushRef="#br0" timeOffset="321668.9835">19958 5031 0,'0'-28'16,"-56"28"-16,27 0 15,1 0-15,0 0 16,28 56-16,-28-56 0,28 28 16,-29-28-16,29 29 0,-28-1 15,28 0-15,0 0 0,-28-28 0,28 29 16,0-1-16,0 0 0,0 0 15,0 1-15,0-1 0,0 0 16,28 0 0,0 29-16,-28-29 15,29-28-15,-1 29 0,0-29 16,0 0-16,1 0 16</inkml:trace>
  <inkml:trace contextRef="#ctx0" brushRef="#br0" timeOffset="322168.6156">20213 5116 0,'28'84'0,"-56"-168"0,84 168 15,-56-55-15,28 27 16,-28-28-16,0 1 16,0-1-16,0 28 15,0-27-15,-28-1 0,28 0 16,-85 29 0,29-57-1,28 0-15,-1-28 16,1 28-16,0-85 15,-29-28 1,57 0 0,0 28-1,28 0 1,57 85 0,0 113 15,-57 0-16,29 0 1,-57-85-16,56 114 16,-56-86-16,29 1 15,-29-29-15,28 57 16,-28-57-16,28 0 0</inkml:trace>
  <inkml:trace contextRef="#ctx0" brushRef="#br0" timeOffset="322476.5384">20439 4381 0,'0'28'16,"0"29"-16,0-29 0,28 28 0,0 227 31,-28-227-31,29 227 16,-1-85 0,-28-113-16,0-29 0,28 1 0,0 141 31,-28-142-16,29-56-15</inkml:trace>
  <inkml:trace contextRef="#ctx0" brushRef="#br0" timeOffset="322666.2805">20863 5144 0,'0'0'0,"-28"-28"16,-29 28-16,-56 0 16,28 0-1,-85 28 1,142-28-16,0 0 16</inkml:trace>
  <inkml:trace contextRef="#ctx0" brushRef="#br0" timeOffset="323028.0557">20863 4409 0,'0'28'16,"28"-28"-16,-28 57 0,0-1 16,28-27-16,-28-1 0,0 28 0,0-27 15,29 27-15,-29 1 0,0-1 0,0 1 16,28 28-16,-28-29 0,0 29 0,0-29 15,0 1-15,28 28 0,-28-29 16,0 1-16,0-1 0,0 1 0,28-29 16,-28 29-16,0-1 0,0-28 0,0 1 15,29-1-15,-29 0 0,0 0 0,28-28 16</inkml:trace>
  <inkml:trace contextRef="#ctx0" brushRef="#br0" timeOffset="323225.7">21117 5342 0,'-28'0'32,"-29"0"-32,1 28 15,28-28-15,-57 0 16,57 0-16,-1 0 0,1 0 15,0 0 1</inkml:trace>
  <inkml:trace contextRef="#ctx0" brushRef="#br0" timeOffset="323643.4707">21343 5398 0,'57'85'16,"-57"-57"-16,28 1 15,29-29 1,-29 0-16,0-29 15,1 1-15,-29 0 16,28-29 0,-28 29-1,-57-29 1,1 57 0,-1 0-1,57 29-15,-56 27 16,56-28-16,-29-28 0,1 227 15,28-114 1,28-29 15,29-55-31</inkml:trace>
  <inkml:trace contextRef="#ctx0" brushRef="#br0" timeOffset="323971.9489">21880 5398 0,'29'57'0,"-29"-29"15,0 85 1,0-85-16,-113 85 15,113-84 1,-29-29-16,-84 28 16,113-85 15,57 57-15,-29 0-1,29 0-15,27 29 16,-55-29-16,-1 0 0,57 28 15,-29 0-15</inkml:trace>
  <inkml:trace contextRef="#ctx0" brushRef="#br0" timeOffset="324485.0361">22389 5087 0,'-28'57'0,"28"-29"0,-28 0 15,28 1-15,0-1 0,-28 28 0,28-27 16,-29-1-16,29 0 0,0 29 0,0-29 16,0 29-16,0-29 0,0 28 0,0-27 15,0 27-15,0 1 0,0-29 0,0 28 16,29 1-16,-29-29 0,0 29 0,56-29 16,-56 29-16,28-29 0,-28 0 0,29 0 15,-29 1-15,28-1 0,0 0 16,0 0-16,1-28 15,-1 0-15,0 0 16</inkml:trace>
  <inkml:trace contextRef="#ctx0" brushRef="#br0" timeOffset="324732.8304">22729 5766 0,'0'-29'0</inkml:trace>
  <inkml:trace contextRef="#ctx0" brushRef="#br0" timeOffset="325056.8845">23209 5596 0,'0'-28'16</inkml:trace>
  <inkml:trace contextRef="#ctx0" brushRef="#br0" timeOffset="325266.1239">23520 5540 0,'28'0'0,"1"0"15,-1 0 1</inkml:trace>
  <inkml:trace contextRef="#ctx0" brushRef="#br0" timeOffset="325711.3206">23718 5003 0,'0'28'16,"0"28"-16,28-56 0,-28 29 15,0-1-15,0 0 0,0 0 0,29 1 16,-29 27-16,0-28 0,28 1 0,-28-1 16,0 0-16,0 0 0,28 1 0,-28-1 15,0 29-15,0-29 0,0 28 0,28-27 16,-28 27-16,0-28 0,0 29 16,0-29-16,0 29 0,0-29 0,0 29 15,0-29-15,-56 28 0,56-27 0,0 27 16,-28-28-16,28 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09-12T23:22:12.61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2092 2572 0,'-57'-28'15,"29"28"-15,0 0 0,0 56 0,-1-56 0,1 28 16,-28-28-16,27 29 0,1-1 15,0-28-15,28 28 0,-29 0 0,1 1 16,28-1-16,0 0 16,0 0-16,0 1 0,0-1 15,0 29-15,28-29 16,-28 0-16,29-28 0,-29 28 0,56 1 16,-27-1-16,-1 0 0,0-28 15,0 57-15,1-29 0,-1-28 0,-28 28 16,0 0-16,28 1 0,-28-1 15,0 0-15,0 0 0,0 1 16,0-1-16,-28-28 0,0 0 16,28 28-16,-29-28 0,1 0 15,-28 0-15,27 0 16,29-56-16,-28 27 0,28 1 16,0 0-16,0 0 0,0-29 0,0 29 15,0 0-15,0-1 0,0-27 0,57 28 16</inkml:trace>
  <inkml:trace contextRef="#ctx0" brushRef="#br0" timeOffset="284.1836">2205 2770 0,'0'56'0,"0"1"16,0-29-16,0 0 0,28 114 15,-28-29 1,0-29 0,29-55-16,-29-1 0,28 57 15,28-57 1,1-28 0,28-141-1,0 28 1,-29-29-1,-56 86 1</inkml:trace>
  <inkml:trace contextRef="#ctx0" brushRef="#br0" timeOffset="704.7284">2686 2289 0,'28'0'0,"-28"28"0,28 29 16,0 28 0,-28-29-16,0 199 15,0-199 1,0 1-16,-28 225 16,28-253-16,0 55 15,0-55 1,0-58 15,28 29-31,1-56 0,-1 28 16,0 28-16,0 0 15,1 0-15,-29-29 0,28 29 0,0 0 16,1 0-16,-1 0 0,-28 29 16,28-29-16,-28 28 0,0 0 15,0 0-15,0 29 16,-28-1-16,28-27 0,-28-1 15,-29 0-15,29-28 16,-1 0-16,1 0 16,0 0-16,28-28 15,-28 0-15,28-29 16,0 29-16</inkml:trace>
  <inkml:trace contextRef="#ctx0" brushRef="#br0" timeOffset="1197.14">3223 2911 0,'56'57'16,"-56"-1"-16,29-28 0,-1 29 16,0 141-1,-28 28 1,-56 0-1,-29-28 1,85-57 0,-29-113-1,29-84 1,0-86 0,0 29-1,0 85-15,57-283 16,-29 255-16,-28-1 15,85-169 1,0 170 0,0 56-1,-29 56 1,1 57 0,-57-85-16,0 29 15,0-29 1,-29 0-16,-27-28 0,28 0 15,-57-113 1,28-28 0,29 28-1</inkml:trace>
  <inkml:trace contextRef="#ctx0" brushRef="#br0" timeOffset="1536.7579">3986 2261 0,'-28'0'0,"56"0"0,-85 28 0,29 0 15,28 1-15,0 27 16,-28-56-16,28 85 15,0-57-15,0 1 0,0-1 16,56 85 0,-27 28-1,-1 29 1,0-1 0,-28 1-1,0-85 1,0-57-1</inkml:trace>
  <inkml:trace contextRef="#ctx0" brushRef="#br0" timeOffset="2076.034">4382 2854 0,'56'0'16,"-27"0"-16,-1 0 15,0 57-15,0-57 0,1 28 16,-1-28-16,-28 29 0,28-1 0,0 0 16,-28 0-16,29 1 0,-29-1 0,28 0 15,-28 29-15,0-29 0,0 0 0,0 0 16,0 29-16,0-29 0,-57 0 0,57 1 16,-28-29-16,28 28 0,-28-28 0,-29 28 15,29-28 1,0 0-16,0 0 0,-1 0 0,1-56 15,0-1-15,-1 29 0,1 0 16,28-1-16,-28-27 0,28 28 0,0-1 0,0 1 16,0-28-16,0 27 0,0 1 15,28 0-15,29 0 0,-57-1 16</inkml:trace>
  <inkml:trace contextRef="#ctx0" brushRef="#br0" timeOffset="2341.5139">5117 2261 0,'-29'0'0,"58"0"0,-86 56 16,29-27-16,28-1 15,-28 28-15,28 86 16,0-86-16,0 1 0,0 84 15,84 142 1,-27-57 0,0-56-1,-29-86 1,0-55 0</inkml:trace>
  <inkml:trace contextRef="#ctx0" brushRef="#br0" timeOffset="2516.8219">5399 2968 0,'29'0'15,"-29"28"1,-57-28-16,57 28 0,-85-28 0,57 28 16,0-28-16,-29 29 0,29-29 0,-29 0 15,29 28-15,0-28 0,0 0 16,-1 0-16,1 0 0,0 0 15</inkml:trace>
  <inkml:trace contextRef="#ctx0" brushRef="#br0" timeOffset="2885.1942">5852 2996 0,'0'-28'16,"-29"28"-16,-27-29 15,-29 29 1,29 29 0,56 55-1,0 29 1,84 29-1,-27-29 1,-29-85-16,-28 198 31,0-198-31,-56 29 0,56-29 0,-29 0 0,-55 1 32,-1-86-17,28-112 1,57 112-16</inkml:trace>
  <inkml:trace contextRef="#ctx0" brushRef="#br0" timeOffset="3384.1757">6672 2487 0,'0'0'16,"-29"57"-1,-27 56 1,-1 113 0,57 85-1,0 0 1,28-142 0,-28-112-16,29 56 15,27-85-15,-56 0 0,29 0 16,27-28-16</inkml:trace>
  <inkml:trace contextRef="#ctx0" brushRef="#br0" timeOffset="3710.127">7011 2854 0,'-28'-28'0,"56"56"0,-56-28 31,28 57-31,28 56 16,-28-56 0,56 112-16,-56-112 15,57 112-15,-29-27 16</inkml:trace>
  <inkml:trace contextRef="#ctx0" brushRef="#br0" timeOffset="3913.6968">7548 3928 0,'0'57'16,"-85"0"-16,85-29 15,-85-28-15,29 28 16</inkml:trace>
  <inkml:trace contextRef="#ctx0" brushRef="#br0" timeOffset="4388.4816">7915 3052 0,'0'-28'0,"-28"28"47,28 28-47,0 1 16,0-1-16,0 28 0,0-27 0,0 27 0,0-28 16,0 29-16,0-1 0,0 1 15,57 0-15,-57-1 0,28 29 0,-28-29 0,28 1 16,-28-1-16,28 1 0,1-1 15</inkml:trace>
  <inkml:trace contextRef="#ctx0" brushRef="#br0" timeOffset="5232.8967">8933 3872 0,'0'28'0,"28"0"0,-28 1 0,0-1 16,0 0-16,0 1 16,-56-1-16,56 0 15,-28 0-15,-1 1 0,1-29 16,0 0-16,-1 0 16,29-29-16</inkml:trace>
  <inkml:trace contextRef="#ctx0" brushRef="#br0" timeOffset="5454.7098">9894 3787 0,'29'0'15,"-58"0"-15,86 0 16</inkml:trace>
  <inkml:trace contextRef="#ctx0" brushRef="#br0" timeOffset="5628.1722">10347 3815 0,'0'-28'0,"0"56"0,28-84 15,0 56 1,0 0-16,1 0 31,27 0-31</inkml:trace>
  <inkml:trace contextRef="#ctx0" brushRef="#br0" timeOffset="5738.162">11053 3815 0,'29'0'0,"-58"0"0,86 29 16,-57 27-16,0-28 16,0 1-1</inkml:trace>
  <inkml:trace contextRef="#ctx0" brushRef="#br0" timeOffset="6116.112">11449 2515 0,'57'113'15,"-29"-84"-15,0 27 16,0 29-16,57 198 16,-56 27-1,-29 30 1,-29-114 0,1-141-16,0 84 15,28-141-15</inkml:trace>
  <inkml:trace contextRef="#ctx0" brushRef="#br0" timeOffset="7077.2073">18743 3165 0,'28'-84'15,"-28"55"-15,-28-27 16,-57-1 0,-57 57-1,29 0 1,85 85-1,28-57-15,-28 85 16,28-84-16,0 27 0,56-28 0,1 170 31,-1-169-31,-27 55 16,-29-55-16,0-1 0,28 28 16,-28-27-1,-28-1 1,-57-85-1,57 29 1,28-28-16,-29-29 16,29 28 15</inkml:trace>
  <inkml:trace contextRef="#ctx0" brushRef="#br0" timeOffset="7309.6913">18969 3250 0,'-57'113'15,"57"-85"-15,0 1 16,-28 56 0,28 28-1,85 56 1,0-84-1,-1-57 1,1-56 0,0-57-1</inkml:trace>
  <inkml:trace contextRef="#ctx0" brushRef="#br0" timeOffset="7748.3453">19364 2657 0,'0'-29'16,"0"86"-16,29-57 15,-29 113 1,0-85-16,28 170 16,-28-28-1,0-57-15,0-57 0,0 1 16,0-1-16,0 86 15,0-29 1,28-85 0,29-28-1,-1-85 1,-27 29 0,-1 27-16,0 1 15,0 28-15,1 0 0,-29 28 16,28 1-1,-28 27-15,0 29 16,0-29-16,-141 57 31,112-113-31,-55 29 16,-1-29 0,56-57-16,29 1 31</inkml:trace>
  <inkml:trace contextRef="#ctx0" brushRef="#br0" timeOffset="8256.8066">20100 3363 0,'0'28'0,"0"1"16,0 27-16,-29-27 0,29 55 15,-28-55-15,0 225 16,28-28 0,0-113-16,0-28 0,0 169 31,28-141-16,-28-84-15,0-86 16,0-28 0,28 57-16,-28-85 15,0-28-15,29-227 16,-29 312 0,28 27-16,-28-27 0,28 28 0,29-57 31,-1 85-16,-28 0-15,114 198 16,-142-142-16,28 1 0,-28-1 0,0-27 0,0 112 16,-57-28-1,-56-85 1,29-169 0,-1-57-1,85 28 1</inkml:trace>
  <inkml:trace contextRef="#ctx0" brushRef="#br0" timeOffset="8522.7167">20608 2657 0,'0'113'0,"0"-85"16,0 113-16,0 114 15,0-29 1,0-141 0,29 169-1,-29-198-15,28 29 16,-28-57-16,56 57 15,-56-56-15,29-29 0</inkml:trace>
  <inkml:trace contextRef="#ctx0" brushRef="#br0" timeOffset="8801.2267">20976 3561 0,'85'113'16,"-57"-85"-16,-28 1 0,28 27 16,-28-28-16,0 1 0,0 112 15,0-56 1,-113-29 0,0-56 15,57-56-31,-58-170 15,114 197 1,0-27-16,0 28 0,0-1 0,57 1 16</inkml:trace>
  <inkml:trace contextRef="#ctx0" brushRef="#br0" timeOffset="9194.6926">21343 2741 0,'-56'-113'15,"56"85"-15,0 85 16,0 27 0,56 171-1,-27 56 1,27 28-1,-28-28 1,29-113 0,-29-170-1</inkml:trace>
  <inkml:trace contextRef="#ctx0" brushRef="#br0" timeOffset="9366.2838">21598 3618 0,'0'0'0,"-28"0"0,-29 0 16,29 0-1,-1 28-15,-27-28 0,-57 28 16,56-28 0,57 28-1</inkml:trace>
  <inkml:trace contextRef="#ctx0" brushRef="#br0" timeOffset="9752.885">22305 3759 0,'-29'-28'0,"1"-1"0,-29 29 16,57-28-16,-113-28 15,57 56 1,28 28 0,28 85-1,56-28 1,-28-57-16,1 85 15,-1-85-15,-28 1 0,0 27 16,0-28-16,28 29 16,-28-29-16,-56 0 15,56 1-15,-85-29 16,57 0 0,-29-57-16,-28 1 15,57 56 1</inkml:trace>
  <inkml:trace contextRef="#ctx0" brushRef="#br0" timeOffset="10585.3453">23492 3024 0,'28'0'0,"-28"57"16,0-29-16,-56 28 16,56-27-16,-57 112 15,57-113-15,-57 29 0,57-1 0,-28 1 16,28-1-16,0 1 0,0-1 0,-28 1 15,28 28-15,0-29 0,0 29 16,0-28-16,0-1 0,56 29 0,-56-29 16,29 1-16,-29-1 0,28 1 0,-28-29 15,57 29-15,-29-29 0,0 0 0,0 1 16,1-29-16</inkml:trace>
  <inkml:trace contextRef="#ctx0" brushRef="#br0" timeOffset="10820.4946">23972 3589 0,'0'57'0,"0"84"16,0-113-1,0 29-15,0-1 0,0 1 0,0 0 0,0-1 16,0-28-16,0 29 0,0-29 0,0 29 16,0-29-16,0 0 0,0 0 15,0 1-15</inkml:trace>
  <inkml:trace contextRef="#ctx0" brushRef="#br0" timeOffset="11116.8925">24510 4381 0,'0'56'0,"0"-27"15,0 27-15,0-28 16,0 1-16,0-1 0,0 0 0,-29 0 16,1 1-1</inkml:trace>
  <inkml:trace contextRef="#ctx0" brushRef="#br0" timeOffset="11765.0171">25131 3646 0,'0'0'0,"57"56"0,-29-27 16,29-29-16,-57 28 0,56 0 15,-27 0-15,27 29 16,-56-29-16,0 29 16,-56 28-1,-57-1 1,28-27-1,85-29-15,-29-28 0,29 57 16,-28-1 0,28-28-16,57 1 15,-57-1-15,85 0 16,28-28 0,0-28-1,-29-29 1,-55 29-16</inkml:trace>
  <inkml:trace contextRef="#ctx0" brushRef="#br0" timeOffset="12245.4858">26121 4522 0,'0'57'0,"0"-1"16,0-28-16,0 1 0,-57 27 0,57-28 0,0 29 15,-28-29-15,28 29 0,-56-29 16,27 0-16,29 1 0,-28-1 0,0-28 16,-1 28-16,1-28 0,0 0 15</inkml:trace>
  <inkml:trace contextRef="#ctx0" brushRef="#br0" timeOffset="12613.2187">26912 4324 0,'57'0'31,"-57"28"-15,28-28-16,-28 29 15</inkml:trace>
  <inkml:trace contextRef="#ctx0" brushRef="#br0" timeOffset="12772.2344">27421 4352 0,'29'0'16,"-1"0"-16</inkml:trace>
  <inkml:trace contextRef="#ctx0" brushRef="#br0" timeOffset="12960.8894">28185 4381 0,'28'0'16,"-28"-29"-16,28 29 0,-28-28 16,0 0-1</inkml:trace>
  <inkml:trace contextRef="#ctx0" brushRef="#br0" timeOffset="13456.7192">28778 3052 0,'28'57'0,"-56"-114"0,85 142 16,-29 28-16,0-56 15,-28-29-15,29 311 16,-29-113-1,-29-141-15,-27 113 16,27-142-16,29 1 16,-28 28-16,-28 84 15,27-140 1</inkml:trace>
  <inkml:trace contextRef="#ctx0" brushRef="#br0" timeOffset="15369.3373">7152 876 0,'0'28'0,"0"0"31,0 1-15,-56-29 15,27 0-31,1 0 16,-28 0-16,27 0 15,1 0-15,0 0 16,-1 0 0,29 28-16,0 0 15,-28-28-15,28 29 16,0-1-16,0 0 16,0 0-16,0 1 0,0-1 0,0 0 15,0 0-15,0 1 0,0-1 0,0 0 16,57 0-16,-57 1 0,0-1 0,0 29 15,0-29-15,0 0 0,0 0 0,28 1 16,-28-1-16,0 0 0,0 0 16,0 1-16,0-1 0,0 0 0,28-28 15,-28 28-15,0 1 16,29-29 15</inkml:trace>
  <inkml:trace contextRef="#ctx0" brushRef="#br0" timeOffset="15598.8685">7152 1300 0,'-28'0'16,"0"0"0,-29 28-16,29-28 0,-57 0 15,57 0-15,-1 0 16,1 0-16,0 0 0</inkml:trace>
  <inkml:trace contextRef="#ctx0" brushRef="#br0" timeOffset="16416.7215">8311 932 0,'0'-28'31,"-28"28"-16,0 0-15,-1 0 16,1 0-16,28 57 0,-28-57 16,28 28-16,-28-28 15,-1 0-15,1 0 0,28 28 16,-28-28-16,-1 29 0,1-1 16,28 0-16,-28-28 0,28 28 0,-28 1 15,28-1-15,0 0 0,-29 0 0,29 1 16,-28-1-16,28 0 0,0 0 15,0 1-15,0-1 16,0 0-16,0 1 16,28-1-1,1-28-15,-1 0 16,28 28-16,-27-28 16,-1 28-16,0-28 0,-28 29 0,29-1 15,-1-28-15,-28 28 0,28-28 0,-28 28 16,28-28-16,1 0 0,-1 0 15,0 0-15,-28-28 16,28 28-16</inkml:trace>
  <inkml:trace contextRef="#ctx0" brushRef="#br0" timeOffset="19082.928">10205 5737 0,'0'29'0,"0"-1"16,0 0-16,0 0 0,0 1 15,0 27-15,0-27 0,0 27 0,0 1 16,0-1-16,0 1 0,0-1 0,0 1 16,0-1-16,0 29 0,29 0 0,-29-29 15,0 29-15,28 0 0,-28 28 0,0-28 16,28 0-16,-28-1 0,28 1 0,-28 0 15,0 0-15,29-1 0,-29 1 0,0 0 16,0 0-16,0 0 0,0-1 0,0 1 16,0 28-16,0-28 0,0 0 15,0-29-15,0 29 0,0-28 0,0-1 16,0 1-16,0-1 0,0 1 0,0-29 16,0 29-16,0-29 0,0 28 0,0-27 15,0-1-15,0 0 0,0 0 0,0 1 16,0-1-16,0 0 0,0 1 15,0-1-15,0 0 0,0 29 0,0-29 16,28 28-16,-28-27 0,0 27 0,0-28 16,0 1-16,0-1 0,0 0 0,0 1 15,0-1-15,0 0 16,-28-28 15,-1-56-31,1 56 16,0 0-16,0 0 0,-1 0 0,-27 0 15,27 0-15,-27-29 0,-1 29 0,1 0 16,-29 0-16,28-28 0,-27 28 0,27 0 16,-28-28-16,0 28 0,1 0 0,-1-29 15,0 29-15,0-28 0,0 0 0,-28 28 16,29 0-16,-30-28 0,30 28 0,-29 0 16,28 0-16,-28 0 0,0 0 0,28 0 15,-28 0-15,0 0 0,0 0 16,0 0-16,-1 0 0,1 0 0,29 0 15,-30 0-15,30 28 0,-29-28 0,28 0 16,0 0-16,0 0 0,0 0 0,29 0 16,-29 0-16,0 0 0,0 0 0,1 0 15,27 0-15,-28 0 0,29 28 0,-29-28 16,0 0-16,29 0 0,-29 28 0,28-28 16,-28 0-16,29 0 0,-29 0 0,29 0 15,-29 0-15,28 0 0,-28 0 0,29 0 16,-1 0-16,1 0 0,-29 0 15,28 0-15,1 0 0,-1 0 0,1 0 0,-1 0 16,1 0-16,-29 0 0,28 0 0,1 0 16,-1 57-16,1-57 0,-29 28 15,28-28-15,1 29 0,-1-29 0,1 28 0,-1-28 16,1 0-16,-1 0 0,1 28 16,-1-28-16,1 0 0,-1 0 0,0 0 15,1 0-15,28 0 0,-29 0 0,1 0 16,-1 0-16,29 0 0,-29 0 0,29 0 15,0 0-15,-1 0 0,-27 0 0,28 0 16,-1 0-16,1 0 0,0 0 16,0 0-1,-1 0 1,29-28 0,0 0-1,0-29-15,0 29 0,0-1 16,29 1-16,-29 0 0,0 0 15,0-1-15,0 1 0,0 0 0,28 0 16,-28-1-16,0 1 0,0 0 0,0-29 16,0 1-16,0 27 0,0-27 0,0-1 15,0 1-15,0-29 0,0 29 0,-28-29 16,28 28-16,0-28 0,-29 1 0,29-1 16,-28 0-16,28-28 0,-28 28 0,-1 0 15,29 1-15,-28-1 0,28 0 16,-28 29-16,28-29 0,-28 28 0,28 1 15,-29-1-15,29 1 0,0-1 0,0 1 16,-28-1-16,28-28 0,0 29 0,0-1 16,0 1-16,0-29 0,0 28 0,0-27 15,0 27-15,0 1 0,0-1 0,0 0 16,0 1-16,0 28 0,0-29 0,0 29 16,0 0-16,0-1 0,0 1 0,28 0 15,-28 0-15,0-1 0,0 1 0,0 0 16,29 0-16,-29-1 0,0 1 0,0-29 15,0 29-15,0 0 0,0-29 0,0 29 16,0-28-16,0 27 0,0-27 0,-29 28 16,29-1-16,0 1 0,0 0 15,0-1-15,-28 29 0,28-28 0,0 0 16,0 0 0,0-1-1,28 1 1,1 28-1,-1 0 1,0 0-16,0 0 16,1 0-16,-1 0 0,0 0 15,29 0-15,-29 0 0,0 28 0,1-28 16,27 0-16,-28 0 0,29 0 0,-29 0 16,29 0-16,-1 0 0,1 0 15,-1 0-15,1 29 0,-1-29 0,1 0 16,0 0-16,-1 28 0,1-28 0,-1 0 15,1 0-15,-1 0 0,1 0 0,-1 0 16,1 28-16,-1-28 0,1 0 0,-1 0 16,1 0-16,0 0 0,-29 0 0,28 0 15,1 0-15,-1 0 0,1 0 0,0 0 16,-1 0-16,1 0 0,-1 0 0,29 0 16,-29 0-16,29 0 0,-28 0 0,28-28 15,-1 28-15,30 0 0,-30-28 0,1 28 16,0-29-16,28 29 0,-28-28 0,0 28 15,-1 0-15,-27-28 0,28 28 16,-29 0-16,29 0 0,0 0 0,-29 0 16,1 0-16,28 0 0,-29 0 0,1 0 15,28 0-15,-29 0 0,29 28 0,-28-28 16,-1 0-16,29 0 0,-29 28 0,29-28 16,-28 0-16,28 0 0,-29 0 0,29 0 15,-28 0-15,169-56 16,-142 56-16,1-57 0,-28 57 0,-1-28 15,29 28-15,-28 0 0,-1 0 16,57-28-16,-56 28 0,-1 0 16,1 0-16,-1 0 0,1 0 0,0 0 15,-29 0-15,28 0 0,1 0 0,-1 0 16,-27 0-16,27 0 0,-27 0 0,-1 0 16,28 0-16,-27 0 0,-1 0 0,0 0 15,0 0-15,1 0 0,-1 0 0,0 0 16,0 0-16,1 0 0,-1 0 0,0 0 15,1 28-15,-1-28 0,0 28 0,0-28 16,1 29-16,-1-29 0,-28 28 0,28-28 16,0 28-16</inkml:trace>
  <inkml:trace contextRef="#ctx0" brushRef="#br0" timeOffset="21083.4793">537 7631 0,'57'0'0,"-29"0"16,0-28-1,0 28-15,1 0 16,-1 0-16,0 0 15,1 0-15,-1-28 0,0 28 0,29 0 16,-29 0-16,0 0 0,29 0 0,-29 0 16,0 0-16,29-29 0,-1 29 0,-27 0 15,27 0-15,1-28 0,-1 28 0,1 0 16,-29 0-16,29-28 0,-29 28 0,28 0 16,-27 0-16,-1-29 0,28 29 15,-27 0-15,-1 0 0,0-28 0,1 28 16,-1 0-16,0 0 0,0 0 15,1 0-15,-1 0 0,0 0 0,0 0 16,1 0-16,-1 0 0,0 0 0,0 0 16,1 0-16,-1 0 0,0 0 15,1 0 1,-1 0-16,0 0 16,0 0-1,-56 0 32,28 57-47,-56-57 0,56 28 0,-29-28 16,1 28-16,0 1 0,-1-29 0,29 28 15,-28 0-15,0 0 0,-29 1 16,29 27-16,0-28 0,28 1 16,-28-29-16,-1 28 0,29 0 0,-28 0 15,28 1 1,-28-29-16,84-57 31,-27 29-15,27 0-16,-28-1 0,1 29 15,-1-28-15,0 0 0,0 0 0,1-1 16,-1 1-16,0 0 0,1 28 16,-29-28-16,-57 28 31,57-29-31,-28 29 0,-29 0 15,1-28-15,27 28 0,1-28 16,0 28-16,0-29 0,-1 1 0,1 0 16,0 0-16,0 28 0,-1-29 0,29 1 15,-28 28-15,28-28 0,-28 28 16,28-28-16</inkml:trace>
  <inkml:trace contextRef="#ctx0" brushRef="#br0" timeOffset="22222.249">6389 10090 0,'0'0'0,"0"57"31,0-1-15,0-28-1,0 1-15,0-1 0,0 28 16,28-27-16,-28-1 0,0 0 0,0 0 16,0 29-16,0-29 0,0 29 0,0-29 15,28 29-15,-28-1 0,0-28 16,0 29-16,29 28 0,-29-57 0,0 57 0,28-57 16,-28 29-16,0-1 0,28 1 15,-28-1-15,28 29 0,-28-29 16,29-27-16,-29 27 0,28-27 0,-28-1 15,0 0-15,28 0 0,-28 1 0,0-1 16,29 0-16,-29-56 31,0 0-15,0-29-16,0 29 16</inkml:trace>
  <inkml:trace contextRef="#ctx0" brushRef="#br0" timeOffset="22823.2508">6389 10147 0,'0'-29'16,"28"29"15,0 0-31,1 29 16,-1 27-16,-28-28 0,28 29 15,-28-29-15,28 0 0,1 29 0,-29-29 16,28 29-16,-28-29 0,28 0 0,-28 1 16,29-29-16,-29 28 0,0 0 15,28-28-15,-28-56 31,-28-29-15,28 56-16,-57-55 16,29 84-16,28-29 0,-29 1 0,29 0 15,-28 28-15,0-28 0,0 28 0,28-29 16,-29 29-16,1 0 0,28-28 0,-28 28 16,0 0-16,-1 0 0,1 0 15,0 0-15,0 0 0,-1 0 16,1 0-16,0 0 0,-1 28 15,1 1-15,0-1 16,0 28-16,28-27 16,0-1-1</inkml:trace>
  <inkml:trace contextRef="#ctx0" brushRef="#br0" timeOffset="24056.0852">4325 5907 0,'0'0'0,"0"57"31,0-29-31,0 57 16,28 84-1,1-56 1,-1 311-1,-28-367-15,28 112 16,-28-84-16,29 169 16,-1-197-16,-28 113 15,0-114 1,56 255 0,-56-254-16,0-29 0,57 198 31,-29-141-16,0-1 1,1-55 0,-1-1-1,0-28 1,29 0 0,-1 0-1,-27 0-15,-1 0 16,57-57-1,-57 57-15,57-28 16,0 28 0,-57 0-16,85 57 15,-57-57-15,-27 0 0,56 0 16,84 0 0,29-57-1,0 1 1,28-1-1,-141 57-15,367-56 32,-169 27-17,-114 29-15,-55 0 0,-30 0 0,1 0 16,198 0 0,-57-28-1,-85 0 1,1-29-1,-1 1 1,-28 56 0,-56 0-1,-29 0 1,0 0 0,0 0 15,-28-57-16,0 29 1,0-29 0,0 29-16</inkml:trace>
  <inkml:trace contextRef="#ctx0" brushRef="#br0" timeOffset="29293.0798">24199 1837 0,'-29'0'31,"1"0"16,0 0-47,28 28 16,-29-28-16,1 0 15,0 0 1,0 0-16,-1 0 16,1 0-1,0 0 1,0 0 0,-1 0-1,1 0 16,28 57-15,0-29-16,0 0 16,0 1-16,0-1 0,0 0 15,0 0-15,0 1 0,0-1 0,0 0 16,28 0-16,-28 1 0,0-1 16,0 0-16,0 0 0,0 1 15,0-1-15,29 0 0,-29 0 16,0 1-16,0-1 0,0 0 0,0 1 15,0-1-15,0 28 0,0-27 0,0-1 16,0 0-16,0 0 0,0 1 16,0-1-16,0 0 0,0 0 0,0 1 0,0-1 15,0 0-15,0 1 0,0-1 16,0 0 0,0-56 30,0 0-30</inkml:trace>
  <inkml:trace contextRef="#ctx0" brushRef="#br0" timeOffset="29720.0968">24199 2459 0,'0'-29'0,"-57"29"15,29 0 1,28-28-16,-57 28 0,29 0 16,0 0-16,-1 0 0,1 0 15,0 0-15,0 0 0,28-28 0,-29 28 16,1 0-16</inkml:trace>
  <inkml:trace contextRef="#ctx0" brushRef="#br0" timeOffset="30462.3077">25160 2148 0,'0'-28'0,"0"-1"16,28 1 15,29 28-15,-29 0-16,0 0 0,0 0 16,1 0-16,-29 28 0,28-28 15,0 57-15,0-29 16,-28 0-16,29-28 15,-29 29-15,0-1 0,0 0 16,0 0-16,0 29 16,-29-1-1,-27-27-15,56-1 0,-28 0 0,-1 1 16,1-1-16,0 0 0,0 0 16,28 1-16,0-1 15,-29 28 1,29-27-1,29-1-15,-1 0 0,28-28 16,-27 0-16,-29 28 16,56-28-16,-28 0 15,57 0-15,-28 0 16,-29 0-16</inkml:trace>
  <inkml:trace contextRef="#ctx0" brushRef="#br0" timeOffset="32800.5767">27817 6529 0,'28'0'15,"-28"28"-15,0 0 16,29 29-16,-29-29 16,0 29-16,0-29 0,0 28 0,0-27 15,0 27-15,0 1 0,0-1 0,0 1 16,0-1-16,0 1 0,0 28 0,0-29 16,0 1-16,0 27 0,0 1 0,0-28 15,0 28-15,0-1 0,0 1 0,0 28 16,0-28-16,0 0 0,0 28 15,0-28-15,0-1 0,0 30 0,0-1 16,0-29-16,0 29 0,0-28 0,0 0 0,0 0 16,0 0-16,0-29 0,0 1 0,0-1 15,0 1-15,0-29 0,0 29 0,0-29 16,0 28-16,0-27 0,0-1 16,0 0-16,0 29 0,0-29 15,0 0-15,0 0 0,-57-28 78,57 57-62,-28-57-16,28 28 0,-29-28 16,1 0-16,28 28 0,-28-28 15,0 0-15,-1 0 0,1 29 0,-28-29 16,27 0-16,1 28 0,0-28 15,-29 0-15,29 0 0,-29 28 0,1-28 16,-1 0-16,1 0 0,-1 0 0,1 0 16,-29 0-16,28 29 0,-27-29 0,27 0 15,-28 0-15,0 0 0,1 28 16,-58-28-16,57 0 0,1 28 16,-1-28-16,28 0 0,-27 0 0,-1 0 0,0 28 15,28-28-15,-27 0 0,-1 0 16,-85 29-16,85-29 0,1 0 15,-1 0-15,0 0 0,0 0 0,-28 0 16,28 28-16,0-28 0,1 0 0,-1 0 16,0 0-16,0 0 0,0 0 0,1 0 15,-1-28-15,0 28 0,0 0 0,0-57 16,1 57-16,-1 0 0,0 0 16,0-28-16,-85 0 15,86 28-15,-199-57 0,198 57 0,-28 0 16,28-28-16,-28 28 15,-85-29-15,114 29 0,-1-28 0,0 28 0,0-28 16,0 28-16,29 0 0,-29-28 0,28 28 16,-27 0-16,27-29 0,-28 29 15,29 0-15,-1 0 0,1 0 0,-1 0 16,1-28-16,-1 28 0,29 0 0,-29 0 16,1 0-16,27 0 0,-27 0 0,-1 0 15,29 0-15,-28 0 0,27 0 0,-27 0 16,-29 0-16,57 0 15,-29 0-15,29-28 0,-29 28 0,1 0 0,27 0 16,-27-28-16,28 28 0,-29 0 16,-28-29-16,29 29 0,28 0 15,-29 0-15,29 0 0,-1 0 0,-27 0 0,28 0 16,-1 0-16,1 0 0,0 0 0,0 0 16,-1 0-16,1 0 15,0-28-15,-1 0 16,29 0-1,0-1-15,0 1 16,0 0-16,0 0 0,0-29 16,0 29-16,0-1 0,0 1 0,0 0 15,0-29-15,0 1 0,0 28 0,0-57 16,0 28-16,0 1 0,0-29 0,-28 0 16,28 0-16,-28-84 15,28 112-15,-28-28 0,28 1 0,-29-1 16,1 28-16,0-27 0,28 27 0,0-28 15,-28 29-15,28-29 0,-29 28 0,29-27 16,0 27-16,-28-113 16,0 29-1,28 113-15,0 0 0,0-1 0,0 1 0,0 0 16,0 0-16,28 28 0,-28-29 16,0 1-16,57 28 0,-57-28 15,28 0-15,0-1 16,-28 1-16,28 28 0,-28-28 15,29 28-15,-1-29 0,-28 1 0,28 28 16,-28-28-16,28 28 0,-28-28 16,29-1-16,-1 1 0,0 0 15,1 0 1,-29-1 0,28 29-16,-28-28 0,28 28 0,0-28 15,1 28 1,-1-28-16,0 28 15,0-29-15,1 1 16,-1 28-16,0-28 16,1 0-1,-1 28-15,28-29 16,1 29-16,28 0 16,28-28-16,-85 28 0,0 0 15,1 0-15,-1 0 0,28-28 0,-27 28 16,27 0-16,-28 0 0,29-29 0,0 29 15,-1 0-15,-28 0 0,29 0 0,-1 0 16,1 0-16,-1 0 0,1 0 0,0 0 16,84 0-1,-85 0-15,114 0 16,-113 0-16,112 0 16,-27 0-16,-29 0 15,-57 0-15,1 0 0,28 0 0,-29 0 16,29 0-16,0 0 0,-29 0 0,29 0 15,0 0-15,0 0 0,-1 0 0,1 0 16,28 0-16,-28 0 0,0 0 0,0 0 16,0 0-16,-29 0 0,29 0 0,0 0 15,-29 0-15,29 0 0,0 0 16,141 29 0,28-1-16,1-28 15,-57 0-15,-85 0 0,0 0 16,0 0-16,-28-28 0,28 28 0,0 0 15,-28 0-15,28-29 0,-28 29 0,-1 0 16,30 0-16,-30 0 0,1-28 0,28 28 16,-28 0-16,0 0 0,28 0 0,-28 0 15,0 0-15,28 0 0,-29-28 16,114 28 0,0 0-16,85-28 15,-85 28 1,-29-29-16,-56 29 0,-84 0 15,-1 0-15,0 0 0,1 0 0,-1 0 16,0 0-16,-28 57 0,0-29 16,-56 0-16</inkml:trace>
  <inkml:trace contextRef="#ctx0" brushRef="#br0" timeOffset="34001.528">18403 8451 0,'29'-29'15,"-29"1"1,-57 28-16,29 0 15,-57 0-15,57 0 16,-29 0-16,29 0 0,-29 57 0,1-57 16,28 28-16,-29-28 0,0 28 0,29-28 15,-28 29-15,27-29 0,1 28 0,0-28 16,0 28-16,-1-28 0,1 0 0,0 28 16,0-28-16,-1 0 0,1 0 15,85-28 16,-29 28-15,28-28-16,1 28 16,-29 0-16,0 0 0,1-28 15,27 28-15,29 0 16,-28-29-16,27 1 0,-27 28 0,-1 0 16,1-28-16,-29 28 0,29 0 0,-29 0 15,0 0-15,1 0 0,-1 0 0,0 0 16,-28 56-16,28-27 0,-28 27 15,0-28-15,0 1 0,0-1 16,-56 0-16,56 0 0,0 1 0,-28-1 16,-29 0-16,57 0 0,0 1 15,0-1-15,-28-28 0,28 28 0,-28-28 16,28 28-16,0 1 16,56-1-1,-28-28 1,1-57-16,-1 29 15,0 0-15,-28 0 16,0-1-16,0 1 16,0 0-16,-56-57 15,-29 0-15,57 29 0,-1-1 0,-27 1 16,27-1-16,1 1 0,-28-1 0,27 1 16,1 27-16,28-27 0,-28 28 0,0-1 15</inkml:trace>
  <inkml:trace contextRef="#ctx0" brushRef="#br0" timeOffset="34720.6168">22305 11051 0,'0'-28'0,"0"0"31,28 28-15,-28 28 30,28 0-30,-28 0-16,0 1 0,0-1 0,0 0 16,0 0-16,0 1 0,0 27 0,0-28 15,0 1-15,28 27 0,-28-28 0,0 29 16,0 0-16,0-1 0,0 29 0,0-29 16,0 1-16,0-1 0,0 29 0,0-28 15,29-1-15,-29 29 0,0-28 0,28-1 16,-28 1-16,0-1 0,28 1 0,-28-29 15,0 0-15,0 1 0,28-1 0,-28 0 16,0 0-16,0-56 31,29 28-31,-29-28 0,0-29 16,0 29-16,0-29 0,0 29 16,0-28-16</inkml:trace>
  <inkml:trace contextRef="#ctx0" brushRef="#br0" timeOffset="35221.1804">22615 11221 0,'0'0'0,"29"0"0,-1 28 15,-56-28 32,-1 0-47,1-28 16,-28 28-16,27-29 0,1 1 15,0 0-15,0 0 0,-1-1 16,29 1-16,-28 0 0,0 0 0,0-1 16,-1 1-16,1 0 15,0 28-15,-1 0 16,1 0-16,0 0 15,0 28-15,28 0 16,-29-28-16,29 57 0,-28-29 16,28 0-16,0 1 0,-28-1 15,28 0-15,-28 0 0,28 1 16,0-1-16,-29-28 0,29 28 0,0 0 16</inkml:trace>
  <inkml:trace contextRef="#ctx0" brushRef="#br0" timeOffset="35920.9701">25951 10910 0,'0'-29'15,"-28"29"1,28 29 0,0-1-16,0 0 15,0 29-15,-28-57 16,28 28-16,0 0 0,0 1 0,0-1 15,0 0-15,0 29 0,0-29 0,0 0 16,0 29-16,0-1 0,0-28 0,0 29 16,0 0-16,0-1 0,28 1 0,-28-1 15,0 1-15,0-1 0,28 1 0,-28-1 16,0 1-16,29-1 0,-29 1 0,0-1 16,0 1-16,28-29 0,-28 29 15,0-29-15,0 28 0,28-27 0,-28-1 16,0 0-16,0-56 31,0-29-31,28 29 0,-28 0 16</inkml:trace>
  <inkml:trace contextRef="#ctx0" brushRef="#br0" timeOffset="36276.8873">26319 11023 0,'28'-28'16,"-28"-1"15,-28 29-31,28-28 0,-57 28 15,57-28-15,-56 28 0,27-29 0,1 29 16,0 0-16,0 0 0,-1 0 16,1 0-16,0 0 0,0 0 0,-1 0 15,1 29-15,0-29 0,28 56 16,-29-56-16,29 29 0,-28-1 0,28 0 16,-28 0-16,28 1 0,-28-1 0,28 0 15,0 0-15,0 1 0,-29-1 0,29 0 16,0 0-16,0 29 0,0-29 0,0 0 15,0 1-15,0-1 0,-28 0 0</inkml:trace>
  <inkml:trace contextRef="#ctx0" brushRef="#br0" timeOffset="37653.2683">21428 7320 0,'0'28'0,"0"-56"0,0 85 16,0-29-16,0 0 16,0 85-1,0 0 1,0 0 0,28 0-1,-28 1 1,29-58-1,-1 142 1,-28-142-16,0-27 0,28 55 16,-28 58-1,0-29 1,29-28 0,-29-1-1,28 29 1,-28-84-1,0 84 1,0-57 0,0-27-1,56-29 63,-56-29-62,29 29-16,-1-28 0,0 28 16,0 0-16,1-28 15,-1 28-15,0 0 16,0-28-16,57 28 16,0 0-16,-57 0 0,29 0 0,-29 0 15,29 0-15,-29 0 0,29 0 0,-1 0 16,1-29-16,-1 29 0,1 0 15,-1 0-15,1 0 0,-1-28 0,1 28 16,-29 0-16,29 0 0,-1 0 0,-28 0 16,29 0-16,-29 0 0,1 0 0,27 0 15,-28 0-15,1 0 0,27 0 0,-28 28 16,1-28-16,-1 0 0,0 0 0,0 29 16,1-29-16,-1 28 0,0-28 15,1 28-15,-1-28 16,-28 28-1</inkml:trace>
  <inkml:trace contextRef="#ctx0" brushRef="#br0" timeOffset="39052.3375">24934 7292 0,'0'-28'0,"0"56"32,28 0-17,-28 0 1,0 1-16,0-1 0,0 0 0,0 0 15,28 29-15,-28-29 0,28 29 0,-28-1 16,0-27-16,0 27 0,0 1 0,29-1 16,-29 29-16,0-28 0,0-1 0,0 1 15,0-1-15,28 29 0,-28-29 0,0 1 16,0-1-16,0 1 0,0 0 0,0-1 16,0-28-16,0 29 0,0-1 15,0-27-15,0-1 0,0 28 0,28-27 16,-28-1-16,0 28 0,0-27 0,0-1 15,0 0-15,0 1 0,0-1 16,0 0-16,0 0 0,0 1 16,0-1-16,0 0 31,28-28-31,1 0 94,-1 0-79,0 0 17,1 0-1,-1 0-16,0 0-15,0-56 16,1 56-16,-1 0 16,0 0-1,0 0-15,1-29 16,-1 29-16,0 0 16,-28-28-16,28 28 0,1 0 0,-1 0 15,0-28-15,1 28 0,-1 0 0,0 0 16,0 0-16,1 0 0,-1-28 0,0 28 15,0 0-15,1 0 0,-1 0 0,0 0 16,1 0-16,-1 0 0,0 0 16,0 0-16,1 0 0,-1 0 15,0 0-15,0-29 0,1 29 16,-1 0-16,0 0 0,0 0 16,1-28-16,-1 28 0,0 0 0,1 0 15,-1 0-15,0 0 0,0 0 0,1 0 16,-1 0-16,0 0 0,0 0 15,1 0-15,-29 28 16,28-28-16,0 0 0,1 0 16,-29 29-16,28-29 0,0 0 15,0 0-15,1 0 0,-1 0 16,0 0-16,0 0 0,1 0 16,-1 0-16,0 0 15,0 0-15,1 0 16,-29-57-1,0 29 1,-29 28 0</inkml:trace>
  <inkml:trace contextRef="#ctx0" brushRef="#br0" timeOffset="40767.2114">2177 12634 0,'-85'-57'16,"57"29"-16,-1 28 15,1 0-15,0 0 0,0 0 16,-1 0-16,1 0 0,0 0 16,28 28-16,-28 1 0,28 27 15,0-28-15,0 1 0,56-1 16,-56 28-16,57-27 0,-57-1 0,28 28 16,-28-27-16,56 27 0,-27-27 15,-1-1-15,-28 0 0,28 0 0,0 1 16,-28-1-16,29 0 0,-1 0 0,-28 1 15,28-1-15,-28 0 0,0 0 16,0 1-16,0-1 16,-28-28-16,-29 0 15,29 0 1,0-28-16,0-1 16,-1 29-16,29-56 0,-28 28 0,28-1 15,-28 1-15,0 0 16,28 0-16,0-1 0,0 1 0,0 0 0,0 0 15</inkml:trace>
  <inkml:trace contextRef="#ctx0" brushRef="#br0" timeOffset="41039.5799">2403 12860 0,'28'28'15,"-56"-56"-15,56 113 16,-28 0 0,0-57-16,0 57 0,0-57 15,0 28-15,0-27 0,85 112 32,-28-113-32,27 0 0,-55 1 15,-1-29-15,57 0 0,56-57 16,-28-112-1,0 56 1</inkml:trace>
  <inkml:trace contextRef="#ctx0" brushRef="#br0" timeOffset="41425.1575">3364 12408 0,'0'28'15,"0"29"1,0 27-16,0-55 16,-85 225-1,57-198-15,28 1 0,-28-29 0,-29 170 32,29-141-32,28 27 31,56-84-31,114 0 15,-142 0 1,85 0-16,-56 0 16,-29 0-16,142 29 15,-142 55 1,-84 1 0,-29-28 15,28-29-31,-56-84 31,85 27-31,0-56 16</inkml:trace>
  <inkml:trace contextRef="#ctx0" brushRef="#br0" timeOffset="41945.0541">3873 13143 0,'28'56'15,"-28"-28"-15,28 85 16,-28 57 0,-28 56-1,28-28 1,0 0-1,0-170-15,0 57 16,0-29-16,0 29 31,0-141-15,0 27-16,0 1 0,0-28 16,0 27-16,0-27 0,0-283 15,0 282 1,0-169-16,0 169 0,0 1 15,0-29-15,85-28 16,56 113 0,-56 85-1,-28 0 1,-29-57-16,-28 85 16,0-85-1,0 1-15,0-1 0,-113 57 16,28-85-1,57-29 1,-57-84-16,57 85 16,28 0-16,-29-29 0,1 1 15</inkml:trace>
  <inkml:trace contextRef="#ctx0" brushRef="#br0" timeOffset="42230.4272">4580 12323 0,'0'28'0,"0"29"15,0-29-15,-57 283 16,57-255-16,-28 171 15,0-143-15,28-27 16,0 84-16,-29 57 16,29-141-1,0-29-15,0 28 32</inkml:trace>
  <inkml:trace contextRef="#ctx0" brushRef="#br0" timeOffset="42454.7153">4693 13256 0,'113'-57'16,"-226"114"-16,339-114 15,-198 57-15,0 57 16,57 56 0,-85-85-1,0 0-15,-56 85 16,-29-84-1,28-29 1,1-85 0,28 85-16,-29-142 15,57 86 1</inkml:trace>
  <inkml:trace contextRef="#ctx0" brushRef="#br0" timeOffset="42876.2957">5654 12266 0,'28'0'0,"-56"0"0,56 29 16,-28 55 0,0 30-16,-85 168 15,1 29 1,27 0 0,57-141-1,0-114-15,0 29 16</inkml:trace>
  <inkml:trace contextRef="#ctx0" brushRef="#br0" timeOffset="43035.3659">5795 13199 0,'0'-28'0,"0"56"0,-113-84 15,57 56 1,27-29-16,1 29 0,-85-56 15,85 28-15</inkml:trace>
  <inkml:trace contextRef="#ctx0" brushRef="#br0" timeOffset="43350.5061">6332 13058 0,'0'0'0,"29"-28"0,-29-29 16,-57 57-1,29 0-15,-57 0 16,85 28 0,-28-28-16,28 29 0,0 27 0,0 29 15,0 56 1,56 0-1,-56-56 17,-56-56-32,56-1 0,-113-28 15,84-57 1,-27 1-16,56 27 16</inkml:trace>
  <inkml:trace contextRef="#ctx0" brushRef="#br0" timeOffset="43835.1634">7265 12493 0,'-28'0'15,"0"0"-15,28 28 16,-29-28-16,29 56 0,-28-27 0,28-1 16,-28 0-16,28 29 0,-28-1 0,28-28 15,0 29-15,0-1 16,-29 114-16,29-113 0,0-1 15,0 1-15,57-1 0,-57-28 0,28 57 16,-28-28-16,57-1 0,-29 1 0,0-1 16,0 1-16,1-29 0,-1 29 0,0-29 15,1 0-15,-1 0 0,-28 1 16,56-1-16</inkml:trace>
  <inkml:trace contextRef="#ctx0" brushRef="#br0" timeOffset="44858.5504">7520 13001 0,'28'-28'15,"28"28"-15,-27 0 0,-1-28 16,0 28-16,1 0 0,27-29 0,1 29 16,-29 0-16,28 0 0,1 0 0,-29-28 15,29 28-15,-29 0 0,29 0 0,-29 0 16,0 0-16,0 28 0,-28 29 16,0-29-16,0 1 0,0-1 15,0 28-15,0-27 0,0 27 0,-28-28 16,28 1-16,0 27 0,-28-28 15,28 1-15,-28-1 0,28 0 0,-29 0 16,29 1-16,-28-1 0,28 0 0,0 1 16,0-1-16,57-28 15,-57 28-15,28-28 16,28 0-16,-27 0 16,-1 0-16,0 0 0,0 0 0,1 0 15</inkml:trace>
  <inkml:trace contextRef="#ctx0" brushRef="#br0" timeOffset="45038.2489">8679 13623 0,'28'28'0,"-56"-56"0,84 56 0,1 29 16,-57-29-16,0 29 15,-142-29 1,58 0-1,55 0-15,-27-28 16</inkml:trace>
  <inkml:trace contextRef="#ctx0" brushRef="#br0" timeOffset="47625.032">9272 12775 0,'0'-28'0,"0"0"31,0-1-16,29 29-15,-1 0 16,0 0 0,0 0-16,1 29 15,-1-29-15,-28 56 0,28-56 16,-28 28-16,28 1 16,-28 27-16,0-28 15,0 1-15,0-1 0,0 0 0,-28 1 16,28-1-16,-56 0 0,56 0 0,-29-28 15,1 29-15,-28-29 16,27 0-16,58 0 47,-1 0-47,-28-29 0,56 29 16,1 0-16,-29 0 15,29 0-15,-29 0 0,0 0 16,1 29-16,-1-29 0,0 56 0,0-56 15,-28 28-15,29 1 0,-29-1 0,0 0 16,0 29-16,0-29 0,0 0 0,0 0 16,0 1-16,-29-1 0,-27 0 15,-1 1-15,29-29 16,0 0-16,-1 0 0,1 0 16,0-57-16,0 29 15,28-29-15</inkml:trace>
  <inkml:trace contextRef="#ctx0" brushRef="#br0" timeOffset="48815.8337">10318 13510 0,'29'0'0,"-29"57"16,0-29-16,0 0 15,0 0-15,0 1 0,-29 27 16,-27 1-16,56-29 15,-28 0-15,-1-28 0,1 28 0,0-28 16,-1 0-16,1 29 0,0-29 16,0 0-16</inkml:trace>
  <inkml:trace contextRef="#ctx0" brushRef="#br0" timeOffset="49059.2801">10827 13340 0,'28'0'32</inkml:trace>
  <inkml:trace contextRef="#ctx0" brushRef="#br0" timeOffset="49240.1332">11251 13340 0,'28'0'0,"1"0"0,-1 0 16,0 0-1</inkml:trace>
  <inkml:trace contextRef="#ctx0" brushRef="#br0" timeOffset="49375.0271">11647 13369 0,'0'0'16,"0"-57"-16,28 29 0,-28 0 16,29 28-1</inkml:trace>
  <inkml:trace contextRef="#ctx0" brushRef="#br0" timeOffset="49863.5255">12128 12069 0,'28'0'0,"0"0"0,0 0 16,-28 56-16,29-56 0,-1 28 16,0 29-16,0-29 0,-28 0 15,29 1-15,-1 27 0,-28-28 0,28 29 16,1 0-16,-29-1 0,0 1 0,28-1 0,-28 29 15,0 0-15,0-29 0,0 29 16,0-28-16,-57 27 0,57 1 0,-85 0 16,57 0-16,0-29 0,0 29 0,-29-28 15,29-1-15,0 1 0,-29-1 0,29-28 16,-1 1-16,1-1 0,28 0 0,-28 0 16,0 1-16,28-1 0,-29-28 15</inkml:trace>
  <inkml:trace contextRef="#ctx0" brushRef="#br0" timeOffset="54381.4825">20552 14047 0,'0'57'16,"56"-1"-1,-56-28-15,0 29 0,0-29 16,0 29-16,0-1 0,0 1 0,29 28 16,-29-29-16,28 29 0,-28 0 0,0-29 15,0 29-15,28 0 0,-28 0 0,0 28 16,0-29-16,28 29 0,-28-28 0,0 28 16,29 0-16,-29 0 0,0 29 0,28-29 15,-28 0-15,0 0 0,0 0 0,28 0 16,-28 0-16,0 0 0,0-28 0,0 28 15,0-28-15,0-29 0,0 29 0,0 0 16,0-29-16,0 1 0,0 28 16,0-57-16,29 29 0,-29-1 0,0-28 15,0 1-15,28-1 0,-28 0 0,0 0 16,28-28 0,-28-28 30,-56 28-46,27 0 0,1 0 16,0 0-16,-1 0 0,1 0 16,0 0-16,0 0 0,-29 28 0,29-28 15,-29 0-15,1 0 0,-1 29 16,1-29-16,-1 0 0,1 28 0,-29-28 16,28 0-16,1 0 0,-29 0 0,28 0 15,-27 0-15,-1 0 0,0 0 0,28 0 16,-27 0-16,-30 0 0,30-28 0,-1 28 15,0 0-15,-28 0 0,0-29 0,28 29 16,-28 0-16,0 0 0,0 0 0,0 0 16,0-28-16,0 28 0,28 0 0,-28-28 15,0 28-15,28 0 0,0 0 0,-28 0 16,28 0-16,0 0 0,-28 0 0,28 0 16,1 0-16,-1 0 0,0 0 0,0 0 15,0-28-15,1 28 0,-1 0 0,0 0 16,0 0-16,0 0 0,1 0 15,-1-29-15,28 29 0,-28 0 0,1 0 16,27-28-16,1 28 0,-29 0 0,28 0 16,1-28-16,-1 28 0,1 0 0,-1 0 15,29-28-15,-29 28 0,1 0 0,27 0 16,-27 0-16,28-29 0,-29 29 0,29 0 16,-29 0-16,29 0 0,-29 0 0,29-28 15,0 28-15,-29 0 0,29 0 0,0 0 16,0 0-16,-1-28 0,-27 28 0,28 0 15,-1 0-15,1-29 0,0 29 0,-1-28 16,1 28-16,0 0 0,-29-28 0,29 28 16,0 0-16,0 0 0,-1 0 15,1 0-15,0 0 0,-1-28 0,1 28 16,0 0-16,0 0 16,-1 0-16,1 0 15,0 0 16,28-29-31,0 1 16,0-28 0,0 27-16,0 1 0,0 0 0,0 0 0,0-29 15,0 29-15,0-29 0,0 1 16,0-1-16,0 1 0,0-29 0,0 28 16,28-27-16,-28-1 0,0 0 0,0 0 15,0 0-15,0 1 0,0-114 16,0 28-16,0 85 0,0 1 15,0-1-15,0 0 0,0 0 0,0 0 16,0 29-16,0-29 0,0 0 0,0 29 16,-28-29-16,28 28 0,0-27 0,0 27 15,-28-28-15,28 29 0,0-1 0,0 1 16,0-1-16,-29 1 0,29 27 0,0-27 16,0-1-16,0 29 0,0-28 15,0 27-15,0 1 0,0 0 0,0 0 16,0-1-16,0 1 0,0 0 0,0-1 15,0 1-15,0 0 0,29 28 0,-29-28 16,0-1-16,28 29 0,-28-28 0,28 28 16,-28-28-16,28 28 0,1 0 15,-29-28-15,28 28 0,0 0 0,0-29 16,1 29-16,27 0 0,-27 0 0,-1 0 16,28 0-16,1 0 0,-29 0 0,29 0 15,-29 0-15,29 0 0,-29 0 0,28 0 16,1 0-16,-1 0 0,1 0 0,-1 0 15,1 0-15,0 0 0,-1 0 0,1 0 16,-1 29-16,1-29 0,-1 0 16,29 0-16,-28 0 0,27 0 0,-27 0 15,28 28-15,-29-28 0,29 0 0,0 0 16,0 0-16,0 0 0,28 0 0,0 0 16,-29 0-16,30 0 0,-30 0 0,29 0 15,1 28-15,-30-28 0,29 0 0,-28 0 16,28 0-16,0 0 0,-28 28 0,28-28 15,0 0-15,0 0 0,0 0 0,29 0 16,-1 0-16,1 0 0,-29 0 0,56-28 16,-27 28-16,-1-56 0,0 27 0,-28 1 15,29 0-15,-29 0 0,0-1 0,0 29 16,-28-28-16,0 28 0,-1-28 16,-27 28-16,28 0 0,-29 0 0,1 0 15,-1 0-15,-27 56 0,27-56 0,-28 0 16</inkml:trace>
  <inkml:trace contextRef="#ctx0" brushRef="#br0" timeOffset="55419.0466">8339 11447 0,'29'-29'0,"-1"29"0,-28-28 16,28 28-1,-28-28 1,-56 28 0,-1 0-16,29 0 15,-29 0-15,29 0 0,28 28 16,-28-28-16,0 0 0,-1 0 15,1 28-15,0-28 0,-1 0 16,1 29-16,0-29 0,0 0 16,28 28-16,-29-28 15,29 28-15,0 1 0,0-1 16,0 0-16,0 29 0,0-1 16,0-28-16,0 29 0,0-1 15,29-27-15,-29 27 0,0 1 0,28-29 0,-28 29 16,0-29-16,28 0 0,-28 0 15,0 1-15,0-1 0,28 0 0,-28 0 16,29-28-16</inkml:trace>
  <inkml:trace contextRef="#ctx0" brushRef="#br0" timeOffset="55577.9553">8283 11871 0,'-28'-29'15,"56"58"-15,-85-86 0,-27 29 16,55 28-16,-140-113 31,140 113-15</inkml:trace>
  <inkml:trace contextRef="#ctx0" brushRef="#br0" timeOffset="56556.9111">13258 15008 0,'0'-28'15,"-28"28"1,0 0-1,-29 0 1,29 0-16,-29 0 0,29 0 0,-28 0 16,27 28-16,-27-28 0,-1 28 0,29-28 15,-29 0-15,1 29 0,28-29 0,-1 0 16,-27 0-16,28 0 0,-1 28 16,1-28-16,28-57 31,57 57-31,27-28 15,1 0-15,-57-1 16,1 29-16,27 0 0,-27 0 0,27-28 0,-28 28 16,29 0-16,-29 0 0,0 0 15,1 0-15,27 57 16,-27-57-16,-1 28 0,-28 29 0,0-29 0,0 0 16,0 0-1,-57 29-15,57-29 16,0 0-16,29-28 31,-1-56-31,0 28 16,0-1-1,29-55 1,-57 27 0,0 0-16,0 1 0,0 28 0,-57-1 0,57-27 15,-28 28-15,28-29 0,-28 29 16,28-29-16,-28 29 0,28 0 0,-29 0 15,29-1-15,-28 1 0,28 0 16</inkml:trace>
  <inkml:trace contextRef="#ctx0" brushRef="#br0" timeOffset="57193.2261">13400 16336 0,'0'-56'0,"0"112"0,-198-112 31,170 84-31,-114-28 16,86 28 0,-1-28-16,-28 0 31,29 0-31,112 29 15,-27-29 1,27-29-16,-28 29 16,1 0-16,-1-28 0,0 28 0,29-28 15,-29 28-15,29 0 0,-29 0 0,0 0 16,0 0-16,1 0 0,-1 0 0,-28 56 16,0 1-16,0-29 0,0 0 15,0 29-15,-28-29 0,28 1 0,-57 27 16,57-28-16,-28 1 0,0-1 15,28 0-15,-29-28 16,29 28-16,0 1 16,57-29-1,-29 0-15,-28-57 0,57 57 16,-57-28-16,28 28 0,0-57 0,0 29 16,29 0-16,-29 0 0,-28-29 0,28 29 15,1-1-15,-29 1 0,0-28 0,0 27 16,0 1-16,-29 0 0,29 0 15,-56 28-15,56-29 0,-57 1 0,29 28 16,0-28-16,0 28 0,-1-28 0,1 28 16,0-29-16,0 29 0,-1-28 15,1 28-15</inkml:trace>
  <inkml:trace contextRef="#ctx0" brushRef="#br0" timeOffset="58260.5669">9498 11334 0,'29'0'16,"-29"-29"-1,-29 29 17,-27 0-32,28 0 15,-1 57-15,-27-29 16,28 0-16,-1 29 16,29-29-16,0 1 0,0-1 15,-28 0-15,28 0 0,0 1 16,0-1-16,0 0 15,0 29-15,0-29 0,0 0 0,57 0 16,-57 1-16,0-1 16,28-28-16,-28 28 0,28 0 0,-28 1 15,28-1-15,1-28 0,-29 28 16,28-28-16,-28 29 0,28-29 0,0 0 16,1 0-16,-1 0 0,0 0 15,1 0-15,-1-29 16,0 29-16,0 0 0,1-56 0</inkml:trace>
  <inkml:trace contextRef="#ctx0" brushRef="#br0" timeOffset="59313.0855">15265 12097 0,'0'28'31,"0"0"-15,0 29-16,0-29 16,0 0-16,0 1 0,0 27 0,0-28 15,0 1-15,0 27 0,0-27 0,0-1 16,0 0-16,0 0 0,0 29 0,0-29 16,0 0-16,29 1 0,-1-1 15,-28 0-15,28 0 16,-28 1-16,29-29 0,-29 28 15,28-28-15,0 0 16,-28 28 0,28 0-1,-28 1-15,0-1 16,0 0-16,0 1 0,0-1 16,0 0-16,-56 0 15,28 1-15,-1-29 16,1 0-16,0 0 15,-1 0-15,1 0 16,28-57-16,-28 29 16,28-29-1</inkml:trace>
  <inkml:trace contextRef="#ctx0" brushRef="#br0" timeOffset="59981.1533">16566 12097 0,'28'0'0,"0"0"31,1 0-31,-1 0 32,0 28-17,-28 0-15,28 57 16,-28 0 0,57 254-1,-57-282-15,0-1 0,28 227 31,-28-198-15,29-57 15,-1-28-15,0 0 0,0-28-1,-56 28 32,28 28-47,-56-28 16,56 28-16,-85-28 15,56 0 1,-27 0 0,-1 0-1,57-28-15</inkml:trace>
  <inkml:trace contextRef="#ctx0" brushRef="#br0" timeOffset="60620.2799">18319 12040 0,'28'113'31,"0"-28"-16,0-28-15,1 27 0,-29-27 16,0 0-16,28 112 16,0-112-16,-28-1 15,0-28-15,28-84 32,-28 28-32,29-29 15,-1 29 1,0 0-16,0-1 15,1 29-15,-1 0 16,0 57 0,-28-29-16,0 0 15,0 1-15,-28-29 0,28 28 16,-57-28-16,1 0 0,28 28 16,-1-28-16,-27 0 0,28 0 0,-29 0 15,29 0-15,0 0 0,-1 0 0</inkml:trace>
  <inkml:trace contextRef="#ctx0" brushRef="#br0" timeOffset="61620.5523">14644 14330 0,'0'28'31,"0"0"-31,0 29 16,0-29-16,0 0 0,0 1 16,0-1-16,0 0 0,28 0 15,-28 1-15,0-1 0,0 0 16,0 0-16,0 1 0,0 27 0,0-28 16,28 29-16,-28-29 0,0 0 0,0 29 15,0-29-15,0 1 0,0-1 0,0 0 0,0 0 16,0 1-16,0-1 15,0 0-15,0 0 16,28-28 31,1 0-31,-1 0-16,28 0 15,-56-28-15,29 28 16,-1 0-16,0 0 0,0-28 0,1 28 0,-1 0 15,0-28-15,57 28 16,-57-29-16,1 29 0,-1 0 16,0 0-16,0 0 0,1 0 15,27 0-15,1 0 0,-29 0 0,0 0 16,1 0-16,-1 0 0,0 0 16,0 0-16,1 0 0,-1-28 15,0 28-15,-28-28 0</inkml:trace>
  <inkml:trace contextRef="#ctx0" brushRef="#br0" timeOffset="62325.0333">16509 14273 0,'0'28'31,"0"1"-31,0 27 16,0-28-16,0 1 0,0-1 15,0 0-15,0 29 0,0-29 0,0 29 16,0-29-16,0 28 0,0 1 0,0-1 16,0-27-16,0 27 0,0 1 0,0-29 15,0 29-15,57-29 0,-57 0 0,0 29 16,0-29-16,0 0 0,0 0 0,0 1 15,0-1-15,28 0 0,-28 0 16,28-28 15,1 0-15,-1-28-16,0 28 16,-28-28-16,28 28 0,1-28 15,-1 28-15,0 0 0,1 0 16,-1-29-16,0 29 0,0 0 0,1-28 15,27 28-15,-28 0 0,1 0 0,-1 0 16,0-28-16,0 28 0,29 0 0,-29 0 16,1 0-16,-1-28 0,0 28 0,0 0 15,1 0-15,-1 0 0</inkml:trace>
  <inkml:trace contextRef="#ctx0" brushRef="#br0" timeOffset="63165.0863">18177 14075 0,'0'-28'16,"0"85"15,0-1-16,0-28-15,0 1 0,0-1 0,0 0 16,0 0-16,28 29 0,-28-29 0,0 29 16,0-29-16,0 29 0,29-1 0,-29 1 15,0-29-15,0 28 0,0 1 0,0-1 16,28-27-16,-28 27 0,0-28 0,0 1 16,0-1-16,0 0 0,0 1 0,28-1 15,-28 0-15,0 0 16,29-28-1,-1 0 1,0 0-16,0 0 16,1 0-16,-1 0 0,0 0 0,29-56 15,-29 56-15,0 0 0,29 0 0,-29 0 16,29 0-16,-1-28 0,-28 28 0,1-29 16,27 29-16,-28-28 0,29 28 0,0-28 15,-29 28-15,0 0 0,0-29 0,1 29 16,-1 0-16,0 0 0,0 0 0,-28 29 31</inkml:trace>
  <inkml:trace contextRef="#ctx0" brushRef="#br0" timeOffset="64221.2791">14813 15828 0,'0'-29'0,"0"58"47,-28-1-47,28 28 16,0-27-16,0-1 0,0 0 15,-28 1-15,28-1 16,0 57-16,-29-29 16,29 1-16,0-29 0,0 0 0,0 0 15,0 1-15,0-1 0,0 0 0,0 29 0,0-29 16,0 0-16,0 1 15,0-1-15,0 0 0,0 0 16,0 1 0,29-29-1,-1 0 1,0 28-16,0-28 16,1 0-16,-1 0 0,0 0 15,-28 28-15,28-28 0,1 0 16,27 0-16,-27 0 0,55 0 15,-55 0-15,27 0 0,1 0 0,-29-56 16,29 56-16,-1 0 0,1-29 16,-1 29-16,1 0 0,-1 0 0,1-28 15,-29 28-15,29-28 0,-1 28 0,-28 0 16,1 0-16,-1 0 0,0 0 0,29 0 16</inkml:trace>
  <inkml:trace contextRef="#ctx0" brushRef="#br0" timeOffset="64976.9476">16849 16082 0,'-29'0'0,"29"28"47,0 1-31,0 27-16,0 1 16,0-29-16,0 0 0,0 0 0,29 1 15,-29 27-15,0-28 0,0 29 0,0-29 16,0 29-16,0-1 0,0-27 0,0 27 15,0-28-15,0 1 0,0 27 0,0-28 16,0 1-16,0-1 0,0 0 16,0 0-16,0 1 15,28-29 1,-28 28 0,28-28-1,0 28-15,1-28 16,-1 0-16,0 0 15,0 0-15,1 0 0,-1 0 0,0 0 16,0 0-16,29-28 0,-29 28 0,29 0 16,-29 0-16,29 0 0,-29-28 0,0 28 15,29 0-15,-29 0 0,29 0 0,-29 0 16,0-29-16,0 29 0,1 0 0,-1-28 16,0 28-16,0 0 0</inkml:trace>
  <inkml:trace contextRef="#ctx0" brushRef="#br0" timeOffset="65662.9424">18743 16026 0,'-29'28'0,"29"28"15,-28-27-15,28 55 16,0 1 0,0-28-16,-28-29 15,28 28-15,0 58 16,0-1 0,28 0-1,0 0 1,-28-57-1,29 1 1,-1-57 15,0 0-31,85-29 16,-85 29-16,29-28 16,0 28-16,-1-28 15,198-57 16,-140 57-31,-86 28 0,0 0 0,29 56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09-13T00:09:42.814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2516 1865 0,'0'57'15,"0"-29"1,0 57-1,0-57-15,0 29 16,0-29-16,0 85 0,0-28 0,0-29 0,0-28 16,0 29-16,0-29 0,0 29 0,0-1 15,0 1-15,-28-1 0,28 1 0,0-1 16,0 1-16,0 28 0,0-29 0,0 1 16,0-1-16,0 29 0,0-28 0,0-1 15,0 1-15,0-1 0,-29 1 0,29-1 16,0 1-16,0-1 0,0 29 0,0-28 15,0 27-15,0-27 0,0 28 16,0 0-16,0 197 16,29 1-1,-29-170-15,28 170 16,0 27 0,-28-27-16,29-198 15,-29 226-15,0-113 0,28-114 16,-28 30-16,0-1 0,0 0 0,0-29 15,0 29-15,28 1 0,-28-1 0,0 0 16,0-29-16,28 29 0,-28 1 0,0-30 16,29 29-16,-29 0 0,28 1 0,-28-1 15,0 0-15,28 0 0,-28 0 0,0 0 16,0 0-16,28-28 0,-28 28 0,0 0 16,0-28-16,29 28 0,-29-29 15,0 1-15,28 28 0,-28-28 0,0 0 0,28 0 16,-28-1-16,28 1 0,-28 28 15,0-28-15,29 0 0,-29 28 0,28-28 16,-28 28-16,0-28 0,0-1 0,28 29 16,-28-28-16,29 0 0,-29 0 0,0 0 15,28-1-15,-28 29 0,0-28 0,28 0 16,-28 0-16,0 0 0,28-1 0,-28 1 16,0 28-16,0-28 0,29 28 0,-29-28 15,0 0-15,0 28 0,28 0 0,-28-28 16,0 28-16,0-29 0,0 29 0,28-28 15,-28 0-15,0 28 0,0 0 16,0-28-16,0 28 0,28-28 0,-28 28 16,0 0-16,0-28 0,29 28 0,-29-28 15,28 28-15,-28 0 0,0-29 0,0 30 16,28-30-16,-28 29 0,0-28 0,0 0 16,0 0-16,29 0 0,-29-1 0,0 1 15,0-28-15,0 27 0,0-27 0,28 28 16,-28-29-16,0 29 0,0-28 0,0-1 15,0 29-15,0-29 0,0 29 0,0-28 16,0-1-16,0 1 0,0 28 0,0-29 16,0 1-16,0-1 0,0 1 0,0-29 15,0 29-15,0-29 0,0 28 0,0-27 16,0-1-16,0 0 0,0 0 16,0 1-16,0-1 0,0 0 15,0 0-15,0 1 0,0-1 16,0 0-16,0 0 0,0 1 15,28-29 17,0 0-17</inkml:trace>
  <inkml:trace contextRef="#ctx0" brushRef="#br0" timeOffset="2388.8017">3364 17043 0,'85'-28'16,"-57"28"-16,0 0 16,85 0 15,-28-29-15,-28 1-1,-29 28-15,57-28 16,-57 0-16,29 28 15,-29 0-15,85 0 16,-85 0-16,29 0 0,-1 0 16,114 0-1,28 0 1,-28 0 0,-114-29-16,1 29 15,197-56 1,-226 56-16,29 0 0,112-57 31,-140 57-31,112-84 16,-56 27-1,0 1 1,-57 27-16,113-27 16,-28-29-16,-84 85 0,27-28 15,-28-1-15,1 1 0,27 28 0,199-113 31,-86 85-15,-112 0-16,112-29 16,-112 57-16,0-28 0,84 28 15,-56 0-15,141 0 16,57 0 0,-114 0-16,227 28 15,-311-28-15,84 28 16,-84-28-16,198 0 15,0 0 1,112 0 0,-282 0-16,198 0 15,-226 0-15,28 0 0,57 0 16,197 0 0,1-28-1,-114 0 1,-169 0-16,170 28 15,-171-29-15,1 29 0,85 0 16,-85-28-16,112 28 16,-112 0-16,-28 0 0,56 0 15,-57 0-15,114 0 16,-113 0-16,84 0 16,0 0-1,1-57 1,-86 57-16,29 0 15,-57-28-15,0 28 0,170-28 32,-169 28-32,169 0 31,-170 0-31,0 28 16,0-28-16,29 0 15,-29 0-15,0 0 0,1 0 16,55 0-1,-27-28 1,0 28 0,-29-28-1,0 28-15,0 0 47,1 0-31,-1 0-1,0 0-15,0 0 16,1 0-16,-1 0 0,0 0 0,1 0 16,-1 28-16,0-28 0,0 0 0,1 28 15,-1-28-15,0 28 0,0-28 0,1 29 16,-1-29-16,0 0 16,0 0-16,1 0 15,-29-29 1,28 29-1,-56 0 126,28 29-125,0-1-16,-29-28 0,29 28 15,-28 1-15,28-1 0,-28 0 0,28 0 16,0 1-16,-28-1 0,-1 0 0,29 0 16,-28-28-16,28 29 0,-28-1 0,28 0 15,-28 0-15,-1-28 0,29 29 16,0-1-16,-28-28 0,28 28 0,-28-28 15,84 0 1,-56-28 0,57 28-16,-29-28 0,0 28 0,1-57 15,-1 29-15,0 0 0,29-1 0,-29 29 16,0-28-16,1 0 0,-1 28 0,0-28 16,-28-1-1,-28 29-15,-29-28 16,1 0-16,27 28 0,-27-28 15,28-1-15,-29 1 0,29 0 0,-29 28 16,29-29-16,0 1 16,0 0-16,-1-29 0,1 29 0,28 0 0,-28 28 15,28-28-15,0-1 16</inkml:trace>
  <inkml:trace contextRef="#ctx0" brushRef="#br0" timeOffset="2969.5905">16198 15375 0,'0'29'31,"0"-1"-15,-56 0-16,56 0 0,-57 1 15,29-29-15,0 28 0,-29 0 0,1 1 16,-1-1-16,29 0 0,-29 0 0,1 29 16,-1-29-16,29 0 0,-29 1 15,29-1-15,0 0 0,0 0 0,-1 1 16,1-1-16,0-28 0,0 28 0,28 1 16,-29-29-16,29 28 0,0 0 15,57-28 1,-29 0-1,57-56 1,-29 56-16,-27-29 0,-1 29 0</inkml:trace>
  <inkml:trace contextRef="#ctx0" brushRef="#br0" timeOffset="3191.8797">15916 15206 0,'0'0'0,"0"-28"0,28 28 16,-28 28-16,0 28 16,0 29-1,0-57-15,0 283 16,0-254-16,0-1 0,56 312 31,1-199-15</inkml:trace>
  <inkml:trace contextRef="#ctx0" brushRef="#br0" timeOffset="4431.6401">2516 1865 0,'0'28'31,"28"1"-15,-28-1-16,0 0 16,57 57-1,-57-28-15,28-29 0,-28 0 0,28 0 16,-28 29-16,29-29 0,-29 0 0,0 1 0,28-1 15,-28 0-15,0 0 0,28-28 16,-28 29-16,0-58 16,0-27-1,-56 28-15,56-29 0,-29 29 16,29-29-16,-28 29 0,28-28 0,-28 27 16,28-27-16,-57 28 0,57-1 0,-28 1 15,28 0-15,-28-1 0,28 1 16,-29 28-16,29-28 0,-28 28 15,0 0-15,0 28 16,-1 29-16,1 56 16,0-85-16,28 29 0,-28-29 15,28 28-15,-29-27 0,1-1 0,28 0 16,-28 0-16,28 1 0,-29-1 0,1 0 16,85-28 15</inkml:trace>
  <inkml:trace contextRef="#ctx0" brushRef="#br0" timeOffset="17284.1669">1979 763 0,'28'0'0,"-28"28"31,-56-28-15,56 57-16,-29-29 0,29 28 0,-56-27 15,28 27-15,28-27 0,-29 27 0,1 1 16,28-1-16,-28 1 0,-1-1 0,29 1 15,-28-29-15,0 29 0,28-29 16,-28 28-16,-1-27 0,29 27 0,-28-28 16,0 1-16,0 27 0,28-28 0,-29 1 15,1-1-15,28 0 0,-28-28 16,28 28-16</inkml:trace>
  <inkml:trace contextRef="#ctx0" brushRef="#br0" timeOffset="17528.9078">1724 1413 0,'0'-85'15,"0"57"1,0-57-16,-28 57 0,-28-113 16,27 84-16,29 0 15,-113-169 1</inkml:trace>
  <inkml:trace contextRef="#ctx0" brushRef="#br0" timeOffset="19062.5627">3308 17863 0,'28'0'31,"-28"28"-15,28-28-16,-28 28 15,0 0 1,0 1 0,28-29-16,-28 28 0,0 0 15,0 1-15,0-1 0,0 0 16,0 0-16,0 1 0,0-1 15,0 0-15,0 0 16,0 1-16,0-1 0,-28 0 16,0 0-1,0 1-15,-1-29 16,1 0-16,28 28 0,-28-28 0,-1 28 16,1-28-16,0 0 15,0 0-15,-1 0 16,29-28-1,-28 28-15,28-28 0,0-1 16,-28 29-16,28-28 0,0 0 0,0 0 0,0-1 16,-28 1-16,28 0 0,0 0 15,0-1-15,0 1 0,0 0 0,0 0 16,0-1-16,0 1 0,0 0 16,28-1-16,-28 1 15,28 0-15,0 28 0,1-28 16,-1 28-16,0 0 0</inkml:trace>
  <inkml:trace contextRef="#ctx0" brushRef="#br0" timeOffset="20014.8783">13343 15545 0,'0'57'0,"0"-29"15,0 28-15,0-27 16,0-1-16,0 0 0,0 0 0,0 29 15,0-29-15,0 29 0,0-1 16,0-27-16,0 27 0,0 1 0,0-1 16,0 1-16,0-29 0,28 28 0,-28-27 15,0-1-15,0 0 0,0 0 0,29 1 16,-29-1-16,0 0 0</inkml:trace>
  <inkml:trace contextRef="#ctx0" brushRef="#br0" timeOffset="20786.5798">13315 17184 0,'0'29'31,"-28"-29"-31,28 28 16,0 0-16,0 0 15,0 1-15,0-1 16,0 0-16,0 0 0,0 1 0,0-1 16,0 0-16,0 29 0,0-29 0,0 0 15,0 29-15,0-29 0,0 29 0,0-29 16,0 0-16,0 0 0,0 1 0,0-1 16,0 0-16,0 0 15</inkml:trace>
  <inkml:trace contextRef="#ctx0" brushRef="#br0" timeOffset="21349.8279">13795 17241 0,'0'0'0,"29"28"16,-1-28-16,-28 28 0,28-28 15,1 0-15,27 57 16,-28-29-16,1 0 16,-1 29-1,0 0 1,0 27 0,-28-27-1,-56-1 1,-29-27-1,-56-1 1,84-28-16,-56 0 16,28-57-1,57 57-15,-29-56 16,29 56-16,0-57 16,28 29-16,-28-57 15,28 57-15,56-29 16,-56 29-16,28 0 15,86 0 1</inkml:trace>
  <inkml:trace contextRef="#ctx0" brushRef="#br0" timeOffset="22475.3527">6276 1215 0,'28'0'0,"0"0"16,-28 28 15,-56 1-15,28-1-16,28 0 0,-29 0 15,1 1-15,0-1 0,-1 0 0,1 1 16,28 27-16,-28-28 0,0 1 0,-1 27 16,1 1-16,0-29 0,0 28 0,-1 1 15,1-29-15,0 29 0,28-29 0,-29 0 16,1 1-16,28-1 0,-28 0 0,28 0 15,-28-28-15,28 29 16</inkml:trace>
  <inkml:trace contextRef="#ctx0" brushRef="#br0" timeOffset="22703.1353">6050 1554 0,'0'-28'15,"0"0"-15,0 0 16,-57-57-16,57 56 16,-56-84-1,56 85-15,-29 0 0,29 0 0,-56-1 0,56-84 16,0 85-1</inkml:trace>
  <inkml:trace contextRef="#ctx0" brushRef="#br0" timeOffset="23122.0407">7435 1498 0,'-28'0'0,"-1"0"16,1 0-16,0 0 0,-1 0 15,1 0-15,0 0 16,0 0-16,-1 0 0,1 0 0,0 0 16,0 0-1</inkml:trace>
  <inkml:trace contextRef="#ctx0" brushRef="#br0" timeOffset="23374.8087">7491 1809 0,'-56'0'16,"28"0"-1,-29 0-15,29 0 0,-1 0 16,1 0-16,0 0 0,0 0 0,28-29 16,-29 29-16,1 0 0,28-28 15</inkml:trace>
  <inkml:trace contextRef="#ctx0" brushRef="#br0" timeOffset="23904.5862">8735 961 0,'85'0'16,"-170"0"-16,170 56 16,-85-27-1,-141 112 1,112-85 0,-84 57-16,0 1 31,-28-1-31,113-57 15,-57 29-15,57-29 16,-86 57-16,58-56 0,56 0 0,-28-57 16,-1 56-16,1 1 15,56-57 17</inkml:trace>
  <inkml:trace contextRef="#ctx0" brushRef="#br0" timeOffset="24238.9194">8198 1130 0,'28'29'31,"1"-1"-15,-29 0-16,28 0 0,0 1 16,-28-1-16,28 0 0,-28 0 0,29 1 15,-29-1-15,28 0 0,0 1 0,1 27 16,-1-28-16,-28 29 0,28-1 0,0-27 15,1 27-15,-1 1 0,0-29 0,0 28 16,1-27-16,-1 27 0,-28-27 0,28-1 16,-28 0-16,28 0 0,1-28 0</inkml:trace>
  <inkml:trace contextRef="#ctx0" brushRef="#br0" timeOffset="26690.7215">12467 989 0,'0'28'0,"0"1"0,0-1 15,-57 0-15,57 0 0,-28 1 16,0-1-16,-1 0 16,1 0-16,0 1 0,0 27 0,-1-28 0,1 1 15,0-1-15,0 0 0,-1 1 0,1-1 16,0-28-16,28 28 0,-29 0 16,29 1-16,-28-29 0,28 28 0,0 0 15,0 0-15,0 1 0,0-1 16</inkml:trace>
  <inkml:trace contextRef="#ctx0" brushRef="#br0" timeOffset="26923.7269">11986 961 0,'28'56'16,"1"-27"-1,-29-1-15,85 85 16,-57-57-16,0-27 0,0 27 0,57 114 16,-57-142-16,29 57 15</inkml:trace>
  <inkml:trace contextRef="#ctx0" brushRef="#br0" timeOffset="27454.8671">13145 452 0,'0'57'16,"0"-29"-16,0 113 16,0-84-1,29 112 1,-29-27-16,28-86 0,-28 29 0,28 254 16,-28 28-1,28-56 1,-28-198-16,0 255 15,29-255-15,-29 28 16,0 142-16,0-142 0,0 340 16,0-312-16,28-27 15,0 169-15,-28-142 0,28 227 16,1-283-16,-29 0 16,0 56-1,0-27-15,0-114 0,28 113 16,-28-197-1</inkml:trace>
  <inkml:trace contextRef="#ctx0" brushRef="#br0" timeOffset="28028.7153">14559 1950 0,'-113'-28'15,"226"56"-15,-255-56 0,-27 28 16,84 0-16,28 28 16,-480 57-1,170 0 1,-1-29-1,57 29 1,57-57 0,84 0-1,142-28 1</inkml:trace>
  <inkml:trace contextRef="#ctx0" brushRef="#br0" timeOffset="28505.7469">14333 593 0,'-29'57'0,"1"-1"0,0-27 0,-1 27 15,1-28-15,-28 29 0,27-29 0,1 29 16,-28-1-16,27 1 0,-27-1 0,28 1 15,-1-29-15,1 29 0,0-29 16,-1 0-16,1 29 0,0-29 0,28 0 16,-28-28-16,28 29 0,0-1 15,-29-28-15</inkml:trace>
  <inkml:trace contextRef="#ctx0" brushRef="#br0" timeOffset="28666.8794">13852 1074 0,'0'-57'0,"0"114"0,0-142 0,-57-28 15,57 56-15,-28 1 16,0-57-16,-85-85 16,85 113-1</inkml:trace>
  <inkml:trace contextRef="#ctx0" brushRef="#br0" timeOffset="29326.9871">12382 2854 0,'28'0'0,"1"-28"0,-1 28 16,0 0-16,-28 28 15,28-28-15,-28 57 0,29-57 16,-29 28-16,28 1 0,-28-1 0,28-28 16,0 56-16,1-27 15,-29-1-15,0 0 0,28 0 0,-28 1 0,0-1 16,0 0-16,0 0 0,0 1 15,0-1-15,-28 0 16,-29 0-16,1 1 16,27-29-16,1 0 0,-28 0 0,27 0 15,1-29-15,-29-27 16,29 28-16,-28-1 0,56 1 0,-29-28 16,1-1-16,28 29 0,0-29 0,0 1 0,0 28 15,0-29-15,0 0 0,57 29 16,-57 0-16,113-29 15,-85 29-15</inkml:trace>
  <inkml:trace contextRef="#ctx0" brushRef="#br0" timeOffset="29890.978">14078 2657 0,'28'0'0,"1"0"0,-29 28 15,28-28-15,-28 28 0,28 0 0,-28 1 16,0-1-16,28 0 0,-28 29 0,0-29 16,0 0-16,0 1 0,0-1 0,0 0 15,0 0-15,-56 1 0,56-1 0,0 0 16,-28-28-16,28 28 16,-29-28-16,1 0 0,0 0 0,0 0 15,-1 0-15,1-28 0,0 28 0,28-56 16,-28 27-16,-1 1 0,29-28 15,-28 27-15,28-27 0,-28-1 0,28 1 16,-29 27-16,29-27 0,0 28 0,0-1 16,0 1-16,0 0 0,57 0 15,-29 28 1,29 56-16,-29-56 0,0 57 0</inkml:trace>
  <inkml:trace contextRef="#ctx0" brushRef="#br0" timeOffset="31975.5361">3364 17043 0,'0'-28'0,"0"-1"141,-28 29-141,28-28 16,0 0-16,0 0 15,0-1-15,0 1 16,28 28 15,0 0-31,1 0 16,-1 0-1,-28 28 17,-57 1-17,57-86 32,0 29-31,29 0-1,-1 28 1,0 28 15,-28 0-15,0 0-1,0 1-15,-28-1 16,0-28 0,-1 0-1,1-28 1,28-1-16,0-27 16,-28 56-1,28-28-15,0-1 0,56 29 31,-27 29 1,-1-1-32,-28 0 15,0 0 1,0 1 0,0-1-1,-28-28-15,28 28 16,-29-28-1,29-28 17,0 0-17,0-1-15,0 1 16,29 28-16,-1 0 16,0 0-1,-28 28 1,28 1-16,-28-1 15,0 0-15,0 0 16,0 1-16,0-1 16,-28-28-1,0 28 1,-29-28 0,29 0-16,0 0 0,0 0 15,-1-56-15,1 27 16,28 1-1,0 0-15,0 0 0,0-1 16</inkml:trace>
  <inkml:trace contextRef="#ctx0" brushRef="#br0" timeOffset="33365.69">12467 3900 0,'28'0'0,"-28"28"63,0 1-48,0-1-15,0 0 16,0 1-16,0-1 0,0 0 0,0 0 15,0 29-15,0-29 0,0 0 0,0 1 16,0 27-16,0-28 0,0 1 0,0-1 16,0 0-16,0 1 0,0-1 15</inkml:trace>
  <inkml:trace contextRef="#ctx0" brushRef="#br0" timeOffset="34397.2313">13965 3618 0,'28'0'16,"-28"28"0,0 28-1,29-56-15,-29 29 16,0-1-16,0 0 15,0 0-15,0 1 0,0-1 16,0 0-16,0 0 0,0 1 0,0 27 16,28-27-16,-28-1 0,0 0 0,0 0 15,0 29-15,0-29 0,0 0 0,0 1 16,0-1-16,0 0 0,0 0 0,0 1 16</inkml:trace>
  <inkml:trace contextRef="#ctx0" brushRef="#br0" timeOffset="35581.8899">5428 16563 0,'0'-29'15,"0"1"1,0 56 31,0 1-47,0-1 0,0 28 16,0-27-16,0-1 0,0 28 0,0-27 15,0 27-15,0-28 0,28 1 0,-28 27 16,0-28-16,0 1 0,28-1 0,-28 0 15,0 1-15,0-1 0,0 0 0</inkml:trace>
  <inkml:trace contextRef="#ctx0" brushRef="#br0" timeOffset="35858.9676">5484 17580 0,'0'28'16,"0"1"-16,0-1 0,0 113 15,0-113 1,0 114-16,0-114 15,0 57-15,0 0 16,29-57 0</inkml:trace>
  <inkml:trace contextRef="#ctx0" brushRef="#br0" timeOffset="36540.678">3477 14160 0,'-28'0'0,"-29"0"0,29 0 15,-113-28 1,-29 28 0,29-28-1,28 28 1,28 0 0,85 28-1</inkml:trace>
  <inkml:trace contextRef="#ctx0" brushRef="#br0" timeOffset="36854.102">2120 13821 0,'28'0'16,"-28"28"15,0 0-31,0 1 16,0-1-16,29 57 15,-29-57-15,0 57 16,28 84-1,29 1 1</inkml:trace>
  <inkml:trace contextRef="#ctx0" brushRef="#br0" timeOffset="37922.69">5541 14188 0,'0'29'15,"0"-1"1,0 0-16,0 0 0,0 1 16,-28-29-16,-1 0 15,1-29 1,0 29-16,28-28 15,0-28-15,0 27 16,0 1-16,0 0 16,28 28-16,0-28 0,1 28 15,-1 0 1,0 56 0,-28-28-16,0 1 15,0-1-15,0 0 16,-28 0-1,0-28 1,-1 0 15,29-28-31,0 0 16,57 28 0,-29 0-1,-28 56 1,28-56-16,-28 29 15,0-1 1,0 0-16,-28-28 16,-28 0-1,27 0 1,29-28-16,-28 28 0,0-28 16,28-1-1</inkml:trace>
  <inkml:trace contextRef="#ctx0" brushRef="#br0" timeOffset="39086.6372">12297 5003 0,'28'-29'16,"1"29"-16,-29-28 0,28 28 15,-28-28-15,28 28 16,1 0-16,-1 0 15,0 0 1,-28 28-16,0 0 0,28 1 16,-28-1-16,0 0 15,29 0-15,-29 1 0,0-1 16,0 0-16,0 0 0,0 1 16,0-1-16,0 0 15,-29 0-15,29 1 0,0-1 16,-28-28-16,28 28 0,-28-28 0,0 0 15,28 28-15,-29-28 0,1 29 16,28-1 0,-28-28-16,28 28 0,0 1 15,0-1-15,0 0 0,0 0 16,0 1-16,28-29 16,0 0-16,-28 28 15,85-28-15,-57 0 16,1 0-16,-1 0 0,0 0 0,0 0 15,1 0-15,-1-28 0,0 28 16</inkml:trace>
  <inkml:trace contextRef="#ctx0" brushRef="#br0" timeOffset="39794.3122">13909 4748 0,'28'-28'0,"0"28"16,-28-28-16,57 28 0,-29 0 15,0 0-15,0 0 0,1 0 0,-1 0 16,0 0-16,0 0 0,1 0 15,-1 0-15,0 0 0,-28 28 16,29-28-16,-29 28 0,0 0 16,0 29-16,0-29 0,0 0 15,0 1-15,-29-1 16,29 0-16,0 1 0,-56-1 0,56 0 16,-29 0-16,29 1 0,0-1 0,0 0 15,-28 0-15,28 1 0,-28-1 0,28 0 16,0 0-16,0 1 0,0-1 15,28 0 1,29-28-16,-29 0 16,0 0-16,1 0 0,-1 0 0,0 0 15,0 0-15,29 0 0,-29 0 0,0 0 16,1 0-16,-1 0 0,0 0 0,1 0 16</inkml:trace>
  <inkml:trace contextRef="#ctx0" brushRef="#br0" timeOffset="41033.8244">7746 15856 0,'0'28'15,"0"0"-15,0 1 16,0-1-16,0 0 15,0 1-15,28-29 0,-28 28 16,0 0-16,0 0 0,0 1 0,0-1 16,28 0-16,-28 0 0,0 1 0,0-1 15,0 28-15,29-27 0,-29-1 0,0 0 16,0 0-16,0 1 16,28 56-16,0-57 0,-28 0 0</inkml:trace>
  <inkml:trace contextRef="#ctx0" brushRef="#br0" timeOffset="41486.9899">7746 17100 0,'0'0'0,"85"0"15,-29 0 1,-28 0 0,1 28-16,27-28 31,1 56-15,-1-27-1,-56 27 1,-113 29-1,28-57-15,-56 29 32,113-29-32,0-28 0,-1 28 15,1-28-15,28 57 16,0-29-16,0 0 16,57 1-16,-29 27 15,28-28-15,-27-28 0,55 57 16,58-29-1,-29 0 1,-85-28 0</inkml:trace>
  <inkml:trace contextRef="#ctx0" brushRef="#br0" timeOffset="42281.5564">3421 11899 0,'0'0'16,"-57"0"-1,-28 0 1,-56 28-16,84-28 16,-112 0-1,-1 0-15,57-56 32,85 56-32</inkml:trace>
  <inkml:trace contextRef="#ctx0" brushRef="#br0" timeOffset="43217.8426">1838 11729 0,'0'-28'16,"0"0"-16,28 28 16,-28-28-16,28 28 15,0 0-15,1 0 16,-1 0-16,0 0 16,0 0-16,1 0 0,-1 0 15,0 0-15,0 28 16,1 0-16,-29 57 15,0-57-15,0 0 16,-29 29-16,29-29 0,0 0 0,-56 1 16,56-1-16,-28 0 0,28 1 15,0-1-15,-29 0 16,1 0-16,28 1 16,0-1-16,0 0 15,0 0-15,28 1 0,29-1 16,-1 0-16,-27-28 0,-1 0 15,29 0-15,-29 0 0,0 0 0,29 0 16,-1 0-16,1-28 0</inkml:trace>
  <inkml:trace contextRef="#ctx0" brushRef="#br0" timeOffset="44422.0056">7463 11645 0,'0'28'15,"0"0"1,0 0-16,-28-28 15,28 29-15,-28-29 16,-1 0 0,29-29-1,0-27-15,29 28 32,-1 28-17,0 0 1,0 0-16,1 0 0,-29 28 15,28-28-15,-28 28 16,0 0-16,0 1 16,0-1-16,0 0 15,-28-28-15,28 28 0,-57-28 16,29 0 0,0 0-1,28-28-15,0 0 16,0 0-16,0-1 15,0 1-15,28 28 0,0 0 16,0 0 0,1 0-1,-29 28-15,0 1 16,0-1 0,0 28-1,0-27-15,-29-29 0,1 0 16,0 0-1,0 0-15,-29-29 16,57-27-16,-28 28 16,28-1-16,0 1 15,0 0 1,56 28-16,-27 0 16,-29 56-1,28-56-15,-28 57 0</inkml:trace>
  <inkml:trace contextRef="#ctx0" brushRef="#br0" timeOffset="48422.3383">3505 16930 0,'0'-28'0,"29"28"16,-29-29-16,0 1 15,28 28 1,-28-28-16,28 28 16,-28-28-16,28 28 15,-28-29-15,29 29 16,-29-28-16,0 0 15,28 28-15,-28-28 0,28-1 16,-28 1 0,29 28-16,-29-28 0,28 0 15,-28-1 1,28 29 0,-28-28-16,28 0 0,1-1 15,-1 1-15,-28 0 16,28 0-16,-28-1 15,28 29-15,-28-28 0,29 28 16,-29-28-16,28 0 16,0-1-1,-28 1 1,29 28-16,-1-28 0,0 0 16,0 28-16,-28-29 15,29 1-15,-1 0 16,-28 0-1,28 28-15,-28-29 0,28 29 16,-28-28-16,29 28 16,-29-28-16,28-1 0,-28 1 15,28 28-15,-28-28 0,28 28 16,-28-28-16,0-1 0,29 29 0,-29-28 16,28 0-16,0 28 15,-28-28-15,29-1 0,-1 1 16,-28 0-1,28 28-15,-28-28 0,28 28 16,-28-29-16,29 29 0,-29-28 16,28 0-16,-28-1 0,28 1 15,0 0-15,-28 0 16,29 28-16,-29-29 0,28 1 16,-28 0-1,28 0 1,-28-1-16,29 1 15,-29 0-15,0 0 16,28 28-16,-28-29 0,0 1 16,28 28-16,-28-28 15,28 28-15,1-28 16,-1-1 0,-28 1-16,28 28 0,-28-28 15,0-1-15,28 29 0,-28-28 0,29 28 16,-29-28-16,28 0 15,-28-1-15,28 29 0,-28-28 16,0 0-16,28 28 0,-28-28 0,29 28 16,-29-29-16,0 1 0,28 28 0,-28-28 15,28 0-15,1-1 16,-1 1 0,0 0-16,0 0 0,1-1 15,-29 1-15,0 0 16,28 28-16,-28-29 0,28 1 0,-28 0 15,28 28-15,-28-28 0,0-1 16,29 29-16,-29-28 0,28 28 0,-28-28 16,28 0-16,-28-1 15,29 29-15,-1-28 16,0 0-16,0 0 16,1-1-1,-1 1-15,-28 0 16,28 28-16,-28-28 0,28 28 15,-28-29-15,29 29 0,-29-28 16,28 0-16,-28-1 16,28 29-16,-28-28 0,28 28 15,-28-28-15,0 0 0,29 28 16,-29-29-16,28 29 16,-28-28-16,28 0 0,-28 0 15,29 28-15,-29-29 0,28 29 0,0-28 16,-28 0-16,28 28 15,-28-28-15,0-1 0,29 29 0,-29-28 16,0 0-16,28 28 0,-28-29 16,28 29-16,-28-28 15,0 0-15,28 28 0,1-28 16,-29-1-16,28 29 16,-28-28-16,28 28 15,1-28 1,-1 28-16,0-28 15,0-1-15,1 1 16,-1 0-16,0 28 16,-28-28-16,28 28 0,1 0 15,-1-29-15,0 1 16,0 0 0,1-29-1,-29 29-15,28 0 0,0-1 16,-28 1-16,29 0 15,-29 0-15,28-29 16,0 29 0,0 0-16,1-1 15,-29 1-15,28 0 0,0-29 16,0 29-16,-28 0 0,29 28 0,-29-28 0,28-1 16,-28 1-16,28 0 15,-28-1-15,29 1 16,-29 0-16,0 0 0,28-1 15,-28 1 1,0 0-16,28 0 0,-28-1 16,28 1-16,-28 0 15,29 0 1,-29-1-16,28 29 16,-28-28-16,28 28 0,-28-28 15,28 28-15,-28-29 0,29 1 16,-1 0-16,-28 0 15,28 28-15,-28-29 0,28 29 16,-28-28-16,29 28 0,-29-28 0,28 28 16,0-28-16,1-1 15,-29 1-15,28 28 16,-28-28-16,28 0 0,0-1 16,1 1-16,-29 0 0,28 0 15,0 28-15,-28-29 0,28 1 0,1 0 16,-29-1-16,28 29 0,-28-28 15,28 0-15,1 0 0,-29-1 16,28 1-16,0 28 0,-28-28 0,28 28 16,1-28-16,-1 28 0,-28-29 0,28 29 15,0-28-15,1 0 0,-1 28 0,-28-28 16,28-1-16,0 1 0,-28 0 0,29 0 16,-1-1-16,-28 1 0,28 0 15,1-1-15,-1 1 0,-28 0 16,28 0-16,-28-1 0,0 1 15,28 0-15,-28 0 0,29 28 0,-29-29 16,28 1-16,-28 0 0,28 0 0,0-1 16,1 1-16,-1 0 15,0-1-15,-28 1 16,29 0-16,-1 0 0,0-1 16,0 1-1,1 28-15,-29-28 0,28 28 16,-28-28-16,28-1 15,0 29-15,-28-28 16,29 28-16,-29-28 16,28 28-16,-28-28 15,28 28-15,-28-29 16,28 29-16,-28-28 0,29 28 16,-29-28-16,28 0 0,-28-1 15,28 29-15,-28-28 0,29 28 16,-29-28-16,0-1 0,28 29 15,0-28-15,-28 0 16,28 28-16,1-28 16,-29-1-1,28 29-15,-28-28 0,28 28 16,-28-28-16,28 28 0,-28-28 16,29 28-16,-29-29 0,28 29 0,-28-28 15,28 28-15,-28-28 0,29 0 0,-1 28 16,-28-29-16,28 1 15,0 28-15,-28-28 0,29 0 16,-1-1 0,0 1-16,0 0 15,-28-1-15,29 29 0,-29-28 16,28 28-16,-28-28 0,28 28 0,-28-28 16,28-1-16,1 29 15,-1-28 1,0 28-16,-28-28 0,29 0 15,-1 28-15,-28-29 16,0 1-16,28 28 0,-28-28 0,28 28 16,-28-28-16,29 28 0,-29-29 15,28 29-15,-28-28 0,28 0 16,0-1 0,-28 1-16,29 28 0,-29-28 15,28 0-15,-28-1 16,28 29-16,-28-28 15,29 28-15,-29-28 0,28 28 16,-28-28-16,28 28 0,-28-29 16,28 29-16,-28-28 15,29 28-15,-29-28 0,28 28 16,-28-28-16,28 28 0,-28-29 0,28 1 16,1 0-16,-1 0 15,-28-1-15,28 29 16,-28-28-16,29 28 0,-29-28 0,28-1 15,-28 1-15,28 0 0,-28 0 16,28-1-16,-28 1 16,0 0-16,29 0 0,-29-1 15,0 1-15,28 28 0,-28-28 16,0 0-16,28-1 0,-28 1 16,28 28-16,-28-28 15,0 0-15,29 28 0,-29-29 16,28 1-16,-28 0 15,28-1-15,-28 1 0,0 0 16,28 28-16,-28-28 0,29-1 16,-29 1-16,28 0 15,-28 0-15,28-1 16,-28 1 0,29 28-16,-29-28 0,0 0 15,28 28-15,-28-29 0,0 1 16,28 28-1,-28-28-15,28 28 16,-28-29 0,29 29-1,-29-28 1,28 28-16,-28-28 16,0 0-16,0-29 15,0 29-15</inkml:trace>
  <inkml:trace contextRef="#ctx0" brushRef="#br0" timeOffset="53702.7349">17329 537 0,'-28'-28'0,"0"28"15,28 56 1,0-28 0,0 29-16,0-29 0,0 29 15,0-29-15,0 28 0,0 1 0,0-1 16,0 1-16,0-29 0,0 57 0,0-28 16,0-1-16,0 29 0,0-29 0,0 29 15,0 0-15,0 0 0,0 0 0,0-1 16,0 1-16,0 0 0,56 0 0,-56 0 15,0-1-15,0 29 0,0-28 0,0 0 16,0 0-16,28 28 0,-28-28 0,0-1 16,0 1-16,0 0 0,0 0 0,0 0 15,0-1-15,29 1 0,-29-28 0,0 28 16,0-29-16,0 29 0,0-29 0,0 29 16,0-28-16,0 27 0,0-27 15,0 0-15,0-1 0,0 29 0,0-29 16,0 1-16,-57 28 0,57-29 0,0 29 15,0 0-15,0-29 0,0 29 0,0 0 16,0-29-16,-28 29 0,28 0 0,0 0 16,0-29-16,0 1 0,0-1 0,0 1 15,0-1-15,-28 1 0,28-29 0,0 29 16,0-1-16,0 1 0,-29 28 0,29-29 16,0 29-16,0 0 0,0 0 0,-28-1 15,28-27-15,0 28 0,0-1 0,0 1 16,0 0-16,0 0 0,-28 0 15,28-1-15,0 1 0,0 0 0,0 0 16,0-29-16,0 1 0,0-29 0,-29 0 16,29 29-16,0-29 0,0 0 0,-28 29 15,28-29-15,0 29 0,0-1 0,-28 1 16,28 28-16,0-1 0,-28 1 0,28 28 16,0-28-16,0 28 0,0 0 0,0-28 15,0 0-15,0 28 0,0-28 0,0-1 16,0-27-16,0 28 0,0-1 0,0-27 15,0 0-15,0-1 0,0 1 0,0-29 16,0 0-16,0 0 0,0 1 0,0-1 16,0 28-16,0-27 0,0-1 15,-29 29-15,29-1 0,0 1 0,0 27 16,0-27-16,0 28 0,0-29 0,0 29 16,0-28-16,0-1 0,0 1 0,29-1 15,-29 1-15,0-29 0,28 28 0,-28-27 16,0-1-16,28 0 0,-28 0 0,0 1 15,28-29-15</inkml:trace>
  <inkml:trace contextRef="#ctx0" brushRef="#br0" timeOffset="54415.0503">17527 11079 0,'-28'0'0,"-1"0"0,1 0 15,0 0-15,0 0 16,-1 0-16,1 0 16,0 0-16,-29-28 15,29 28-15,0-28 0,-1 0 16,-27 28-16,28-29 0,28 1 0,-29 28 16,29-28-16,-28 28 0,28-29 15</inkml:trace>
  <inkml:trace contextRef="#ctx0" brushRef="#br0" timeOffset="54660.9182">17499 11390 0,'0'-28'16,"-29"0"0,-27-1-16,-1 29 15,-112-56 1,84 28 0,57 28-1</inkml:trace>
  <inkml:trace contextRef="#ctx0" brushRef="#br0" timeOffset="55722.6862">17414 12125 0,'0'-28'0,"-28"28"16,28 28 31,0 0-47,0 1 0,0-1 16,0 28-16,0-27 0,0-1 0,0 28 15,0-27-15,0 27 0,0 1 0,0-29 16,28 29-16,-28-1 0,0 1 0,0-1 15,0 1-15,0 27 0,28-27 0,-28 0 16,0-1-16,28 1 0,-28-1 0,0 1 16,29-1-16,-29-28 0,0 29 0,28-29 15,-28 29-15,0-29 0,0 29 16,0-29-16,28 28 0,-28-27 0,0-1 16,0 28-16,0-27 0,0 27 0,0-28 15,0 29-15,0-29 0,0 29 0,0-29 16,0 29-16,0-1 0,0 1 0,29-1 15,-29 1-15,0-1 0,0-28 0,0 29 16,0 0-16,0-29 0,0 28 0,28-27 16,-28-1-16,0 28 0,0-27 0,0 27 15,0-28-15,0 1 0,0 27 16,28-28-16,-28 29 0,0-29 0,0 1 0,0-1 16,0 0-16,0 0 0,0 1 15,0-1-15,0 28 0,0-27 0,0-1 0,0 0 16,0 29-16,0-29 0,0 28 15,0-27-15,0 27 0,0-27 0,0-1 16,0 28-16,0-27 0,0-1 0,28 0 16,-28 0-16,0 1 0,0-1 0,0 28 15,0-27-15,0-1 0,0 0 0,0 1 16,0-1-16,0 0 0,0 0 0,0 1 16,0-1-16,0 0 0,0 0 0,0 1 15,0-1-15,0 0 0,0 0 0,0 1 16,0-1-16,0 0 0,0 0 15,0 1-15,0-1 0,0 0 0,0 29 16,29-29-16,-29 0 0,0 1 0,0-1 16,28 0-16,-28 0 0,0 1 0,28-1 15,-28 0-15,0 0 0,0 1 0,0-1 16,0 0-16,0 0 0,0 1 16,0-1-16,0 0 0,0 1 15,-56-1-15,56 0 0,0 29 0,0-29 16,0 0-16,0 0 0,0 1 0,56 27 15,-56-28-15,0 1 0,28 27 0,-28-27 16,0 27-16,29-28 0,-29 29 0,0-29 16,0 0-16,0 1 0,0-1 0,28 28 15,-28-27-15,0-1 0,0 0 16,0 0-16,0 1 0,0-1 16,-28 0-1,28 1-15,0-1 16,0 0-1</inkml:trace>
  <inkml:trace contextRef="#ctx0" brushRef="#br0" timeOffset="96102.0022">19280 2600 0,'0'85'16,"0"-57"-16,0 0 0,0 29 0,0-29 16,0 29-16,0-29 0,28 0 0,-28 29 15,0-29-15,0 29 0,0-1 0,0-28 16,0 29-16,0-1 0,0 1 0,0-1 15,0 1-15,0 0 0,0-1 0,0 1 16,0-1-16,0 1 0,0-1 0,0 29 16,0-29-16,0 1 0,0 0 0,0 27 15,0-27-15,0 28 0,0-1 0,0-27 16,28 28-16,-28 0 0,0-29 0,0 29 16,0 0-16,0-29 0,0 29 0,0 0 15,0 0-15,0-29 0,0 29 16,28-29-16,-28 29 0,0-28 0,0 28 15,0-29-15,0 1 0,0 27 0,0 1 16,0-28-16,29 28 0,-29-29 0,0 29 16,0-29-16,0 29 0,28-28 0,-28 27 15,0-27-15,0 28 0,0-29 0,0 1 16,0 28-16,0-29 0,28 29 0,-28-29 16,0 1-16,0 28 0,0-29 0,0 1 15,0-1-15,0 29 0,29-28 0,-29-1 16,0 1-16,0-1 0,0 1 0,0-1 15,0 1-15,28-1 0,-28 29 16,0-28-16,0-1 0,0 29 0,0-28 16,0-1-16,0 29 0,0-29 0,28 1 15,-28 28-15,0-29 0,0 1 0,0-1 16,0 29-16,0-28 0,0 27 0,0 1 16,0 0-16,0 0 0,0 0 0,0-1 15,0 1-15,0 0 0,0-28 16,0-1-16,0 57 0,0 0 15,0-56-15,0 27 0,0 1 0,0 0 16,0 28-16,0-28 0,0 28 0,0-28 16,0 0-16,0 28 0,0-29 15,0 1-15,0 0 0,28 0 0,-28 28 16,0-28-16,0 28 0,0-29 0,0 30 16,29-30-16,-29 1 0,28 0 0,-28 28 15,0-28-15,28 0 0,-28 28 0,0-29 16,28 29-16,-28-28 0,0 28 0,29 0 15,-29-28-15,0 28 0,28-28 0,-28 28 16,0-28-16,0 0 0,28 28 0,-28-29 16,0 1-16,29 0 0,-29 0 0,0 0 15,0-29-15,0 29 0,0-28 16,0 140 0,0-27-16,0-85 0,0-29 0,0 1 15,0 28-15,0-29 0,0 29 16,-29 0-16,29-29 0,0 29 0,0 0 15,0 0-15,0-29 0,0 29 0,0 0 16,0-29-16,0 29 0,0 0 0,0-29 16,0 29-16,0 56 15,0 29 1,0-85-16,0 28 16,0 0-16,0 0 0,0-56 0,0-1 15,0 1-15,0-1 0,0 1 0,0-29 16,0 0-16,0 29 0,0-29 15,0 0-15,0 0 16,0 1 0,29-29-1,-1 0 1,0 0 0,0 0-16,1 0 15,-1 0-15,0 0 16,0 0-16,1 0 0,-1 0 15,0 0-15,1 0 0,-1 0 16,0 0-16,0 0 0,1 0 0,27 0 16,-28 0-16,1 0 0,27 0 15,29-29 1,-57 29-16,57 0 16,56-28-1,1 0-15,-114 28 0,0 0 0,29 0 0,-29 0 16,0 0-16,1 0 0,-1 0 0,0 0 15,0 0-15,1 0 0,-1 28 0,29-28 16,-29 0-16,28 0 0,-27 0 0,-1 0 16,28 0-16,1 0 0,-29 0 0,29 0 15,-1 0-15,1 0 0,-29 0 0,29 0 16,-1 0-16,1 0 0,-29 0 0,29 0 16,-29 0-16,28 0 0,-27 0 0,27 0 15,1 0-15,-29 0 0,0 28 0,29-28 16,-29 0-16,29 0 0,-29 0 15,28 29-15,-27-29 0,27 0 0,-28 0 16,29 0-16,-29 0 0,29 0 0,-29 0 16,29 0-16,-1 0 0,1 0 0,-29 0 15,29 0-15,-1 0 0,1 0 0,-29 0 16,28 0-16,-27 0 0,27 56 0,1-56 16,-29 0-16,29 29 15,56-29-15,56 28 16,-112-28-16,112 28 15,-84-28-15,-28 0 0,-1 0 0,1 0 16,28 0-16,-29 0 0,1 28 0,28-28 16,-29 0-16,1 0 0,-1 29 0,1-29 15,-1 0-15,1 0 0,-29 0 0,29 0 16,-1 0-16,-28 0 0,29 0 0,-29-29 16,0 29-16,29 0 0,-29-28 0,1 28 15,-1-28-15,28 28 0,-27-28 16,-1 28-16,0-29 15,0 29-15,57-28 0,-57 28 0,86 0 16,-58 0-16,-28 0 0,29 0 16,-29 0-16,29 0 0,-29-28 0,29 28 15,-29 0-15,28 0 0,-27 0 0,-1 0 0,0 0 16,29 0-16,-29 0 0,0 0 16,29 0-16,-29 0 0,0 0 0,29 0 15,-29 0-15,29 0 0,-29 0 0,28 0 16,1 56-16,-29-56 0,29 0 0,-1 0 15,1 0-15,-1 0 0,1 0 0,-1 0 16,-27 0-16,27 0 0,1 0 0,28 0 16,-29 0-16,1 29 0,-1-29 0,29 0 15,-28 0-15,-1 0 0,1 0 0,-1 0 16,-28 0-16,29 0 0,-29 0 16,29 0-16,-29 0 0,0 0 0,1 0 15,27-29-15,-28 29 0,1 0 0,-1 0 16,0-28-16,1 28 0,-1 0 0,0 0 15,0 0-15,1-28 0,-1 28 0,0 0 16,0 0-16,1 0 0,27 0 0,-28 0 16,29 0-16,-29 0 0,1-29 0,27 29 15,-28 0-15,1 0 0,-1 0 0,0 0 16,29 0-16,-29 0 0,29 0 0,-1 0 16,1 0-16,-29 0 0,28 0 15,1 0-15,-1 0 0,-27 0 0,27 0 16,57 0-16,0 0 15,-56 0-15,0 0 0,-1 0 0,1 0 16,-29 0-16,28 0 0,-27 0 0,27-28 16,-27 28-16,-1 0 0,28-28 0,-27 28 15,-1-28-15,0-1 0,0 29 0,1-28 16,55 0 0,-27 0-16,-29-1 0,1 29 0,-29-28 15,28 0-15,0 28 0,-28-28 0,28-1 16,1 29-16,-1-28 0,0 0 15,0 28 1,-28-28-16,29 28 0,-1 0 0,0-29 16,29 29-1,-29-28-15,0 28 0,1 0 16,-1-28 0,0 28-16,0 0 15,1 0 1,-29-29-16,28 29 15,0 0 1,-28 29 31,0-1-16,0 0-31,0 1 0,0-1 16,0 0-16,-28 0 15,28 1-15,0-1 0,-28 28 0,28-27 16,0-1-16,-29 0 0,29 29 0,-28-29 16,28 0-16,0 0 0,-28 1 15,0-29 1,84-29 46,-28 1-46,-28 0-16,29 0 16,-29-1-1,28 1-15,-28 0 16,0 0 0,0-1-16,0 1 0,0 0 15,-57 0-15,57-1 0,0 1 16,-28 0-16,28 0 0,-28-1 0,28-27 15,-28-1-15,-1 1 0,29-1 0,-28 1 16,0-1-16,28 1 0,-28 27 0,-1-27 16</inkml:trace>
  <inkml:trace contextRef="#ctx0" brushRef="#br0" timeOffset="97115.5989">32086 16167 0,'28'-28'16,"-56"56"-16,84-56 15,-56-1 1,-28 58 31,-29-29-32,29 56-15,0-56 0,0 28 16,-1 1-16,1-29 0,0 28 0,0 0 16,-29 0-16,29-28 0,-1 29 0,1-1 15,-28 0-15,27-28 0,-27 28 0,28 1 16,-1-29-16,1 28 0,0-28 0,0 28 16,-1 1-16,1-29 0,0 0 15,28 28-15,-29-28 0,1 0 16,28 28-16,-28-28 15,84 0 17,-56-28-32,29 28 15</inkml:trace>
  <inkml:trace contextRef="#ctx0" brushRef="#br0" timeOffset="97486.5018">31718 15912 0,'0'29'31,"0"-1"-31,0 0 0,0 1 16,0-1-16,28 0 0,-28 0 0,29 29 16,-29-1-16,28 1 0,-28-1 0,28 1 15,1-1-15,-1 29 0,-28-28 0,28-1 16,0 29-16,-28-28 0,29-1 0,-1 1 15,0-29-15,0 0 0,1 0 16,-29 1-16,28-1 0,0-28 0,1 0 16,-1 0-16,0 0 0,0 0 0</inkml:trace>
  <inkml:trace contextRef="#ctx0" brushRef="#br0" timeOffset="98729.1383">19280 2628 0,'0'29'32,"0"-1"-32,0 28 15,56-27-15,-56-1 16,0 0-16,28 0 0,-28 29 0,29-29 15,-1 1-15,-28-1 0,28 0 0,-28 0 16,29-28-16,-29 29 0,28-29 0,-28 28 16,0-56 15,0-29-31,0 29 16,-28-29-16,28 29 0,0 0 15,-29-1-15,29 1 0,-28 0 16,28 0-16,-28-1 0,-1 1 15,29 0-15,-28 28 0,28-28 0,-28-1 16,0 1-16,-1 28 16,1 0-16,0 0 15,0 0-15,-1 0 0,1 28 16,0-28-16,0 57 0,-1-57 0,-27 28 0,27-28 16,1 28-16,0-28 0,0 29 15,-1-29-15,-55 28 0,84 0 0,-29-28 16,1 0-16,0 0 15,-1 0-15,86 0 32</inkml:trace>
  <inkml:trace contextRef="#ctx0" brushRef="#br0" timeOffset="99191.6941">19110 1752 0,'57'-28'15,"-114"56"-15,142-84 16,-85 27-1,-57 29 1,-56 142 0,-56 27-1,-1 29 1,57-57 0,28-56-1,57-85 1,0 0-1</inkml:trace>
  <inkml:trace contextRef="#ctx0" brushRef="#br0" timeOffset="99382.0934">18743 2120 0,'0'0'0,"28"-113"15,-28 84-15,-85-84 16,0-28 0,85 84-16,-113-84 15,85 141-15,28-56 16</inkml:trace>
  <inkml:trace contextRef="#ctx0" brushRef="#br0" timeOffset="101497.4209">23322 1724 0,'0'-28'0,"0"56"47,-28 0-32,28 29-15,-28-29 0,28 0 16,-29 0-16,1 1 0,0 27 16,0 1-16,-1-29 0,1 29 0,0-1 15,0 1-15,28-1 0,-29 1 0,1-29 16,0 28-16,-1-27 0,29 27 0,-28-27 15,0-1-15,28 0 0,-28 0 0,28 1 16,-29-1-16,29 0 0,-28-28 16,28 28-16</inkml:trace>
  <inkml:trace contextRef="#ctx0" brushRef="#br0" timeOffset="101702.3089">22955 2317 0,'0'-56'0,"0"112"0,0-140 15,-57-1 1,57 57-16,0-1 0,-85-197 16,57 113 15,0 85-31</inkml:trace>
  <inkml:trace contextRef="#ctx0" brushRef="#br0" timeOffset="102408.7246">23775 1978 0,'-29'0'109,"1"0"-93,-57 0-16,57 0 15,0 0-15,-1 0 0,1 0 16,0 0-16,0 0 0,-1 0 16</inkml:trace>
  <inkml:trace contextRef="#ctx0" brushRef="#br0" timeOffset="102648.9817">24114 2176 0,'28'0'0,"-85"0"31,29 0-31,-28 0 16,27 0-16,1 0 0,0 0 0,0 0 15,-1 0-15,1 0 0,0 0 16</inkml:trace>
  <inkml:trace contextRef="#ctx0" brushRef="#br0" timeOffset="103140.0976">24820 1611 0,'0'0'0,"57"0"16,-57 28-1,-28 29 1,-57 27 0,-28 29-1,85-84-15,-85 112 0,56-113 16,29 29-16,-29-1 0,29 1 15,-57-1-15,85-27 16,-28-1-16,28 0 0,-28-28 16,84-28 15</inkml:trace>
  <inkml:trace contextRef="#ctx0" brushRef="#br0" timeOffset="103409.7562">24510 1780 0,'0'-28'0,"0"56"31,0 29-15,28-29-16,0 85 16,0-56-16,-28-29 0,57 57 15,-57-57-15,56 85 16,-27-85-16,-1 1 0,-28-1 16,28-28-16,0 28 15</inkml:trace>
  <inkml:trace contextRef="#ctx0" brushRef="#br0" timeOffset="103752.523">25245 1865 0,'28'0'0,"-56"0"0,56 28 0,28 86 16,-56-86-1,0 0-15,29 113 16,-29-84-1,0 28 1,0-1-16,28 1 16,-28-56-16,0 27 15</inkml:trace>
  <inkml:trace contextRef="#ctx0" brushRef="#br0" timeOffset="103945.3554">25640 2120 0,'-28'0'16,"-29"0"0,-27 0-1,27 0-15,-112 0 16,140 0-1</inkml:trace>
  <inkml:trace contextRef="#ctx0" brushRef="#br0" timeOffset="104888.9273">25980 1780 0,'28'0'32,"28"0"-32,-27 0 15,-1 0 1,-28 29-16,28-29 15,-28 28-15,28 0 0,-28 0 16,0 1-16,0-1 0,0 0 0,0 1 16,0-1-16,0 0 0,0 0 0,0 1 15,0-1-15,0 28 0,0-27 0,0-1 16,-28 0-16,28 0 0,0 1 0,-28-1 16,28 0-16,0 0 0,-28 1 0,28-1 15,0 0-15,0 1 0,-29-1 0,29 0 16,0 0-16,0 1 0,0-1 0,0 0 15,0 0-15,0 1 16,0-1 0,29-28-16,-29-57 15,28 57 1,-28-56-16,28 56 0</inkml:trace>
  <inkml:trace contextRef="#ctx0" brushRef="#br0" timeOffset="105637.2598">26093 1724 0,'28'0'0,"0"0"15,0 0 1,1 0-16,-29 28 16,28-28-16,-28 28 15,0 1-15,28-1 16,-28 0-16,0 0 0,0 1 0,0-1 16,0 0-16,28 1 0,-28-1 0,0 0 15,0 0-15,0 1 0,0-1 0,0 0 16,0 0-16,0 1 0,0-1 15,29 0-15,-29 0 0,0 1 16,0-1-16,0 0 16,28 0-16,-28 1 0,28-1 15,-28 0-15,29-28 16,-1 29-16,0-29 16,0 0-1,1 0-15,-29-57 16,28 57-16,-28-28 0,28 28 15,-28-29-15,28 29 0,-28-28 16,0 0 0,29 28-16,-29-28 0,0-1 15,0 1-15,0 0 16,0 0-16,0-1 0,0 1 16,0 0-16,0 0 15,0-1-15,0 1 0,0 0 16,0 0-16,0-1 15,0 1-15,0 0 0,0-1 0,0 1 16,0 0-16,0 0 0,0-1 0,0 1 16,0 0-16,0 0 15,0-1-15,28 1 0,-28 0 16</inkml:trace>
  <inkml:trace contextRef="#ctx0" brushRef="#br0" timeOffset="107432.2737">27167 1639 0,'-28'0'31,"-1"0"-15,29 28-1,-28-28-15,28 29 0,-28-29 16,28 56-16,0-28 0,-29-28 16,29 57-1,-28-29-15,28 0 0,0 1 0,-28-1 16,28 0-16,-28 1 0,28-1 16,0 0-16,0 0 0,0 1 0,0-1 15,0 0-15,0 0 0,0 1 16,0-1-16,0 0 0,0 0 15,0 1-15,0-1 0,0 0 16,28 0-16,-28 1 0,0-1 16,28 0-16,-28 1 15,0-1-15,0 0 0,0 0 16,28-28-16,-28 29 16,0-1-16,29-28 0,-29 28 15,0 0-15,28-28 0,0 29 16</inkml:trace>
  <inkml:trace contextRef="#ctx0" brushRef="#br0" timeOffset="108760.0658">27563 2035 0,'28'0'63,"0"0"-48,-28 28 1,28-28-16,1 0 16,-1 28-1,-28 1-15,28-29 0,-28 28 16,0 0-16,28 0 15,-28 1-15,0-1 0,0 0 16,0 0-16,-56 1 0,56-1 16,-28 0-16,-1 0 15,1 1-15,0-29 0,0 0 16,-1 0-16,1 0 16,0 0-16,0 0 15,-1-29-15,1 29 0,28-28 16,-28 28-16,28-56 0,0 27 0,0 1 15,0 0-15,0-29 0,0 29 0,0-28 16,0 27-16,56 1 0,-56 0 0,29 0 16,-29-1-16,28 1 0,0 28 15,-28-28-15,85 28 16,-57 0-16</inkml:trace>
  <inkml:trace contextRef="#ctx0" brushRef="#br0" timeOffset="109057.241">27930 2685 0,'0'28'0,"0"0"0,0 1 15,-56-1-15,56 0 16,-29-28-16,29 28 0,-56-28 0,27 29 16,1-29-16,0 0 15,0 0-15,-1 0 0</inkml:trace>
  <inkml:trace contextRef="#ctx0" brushRef="#br0" timeOffset="109720.1481">28269 1837 0,'0'28'16,"0"0"0,0 1-16,0-1 0,0 0 15,0 1-15,0-1 0,0 0 16,0 0-16,0 1 0,0-1 16,0 28-16,0 57 15,0-56-15,0-29 0,0 0 0,0 1 16,0-1-16,0 0 0,0 1 0,0-1 15,0 0-15,0 0 16</inkml:trace>
  <inkml:trace contextRef="#ctx0" brushRef="#br0" timeOffset="110385.4941">28693 1667 0,'29'0'16,"-1"0"-1,-28 29 1,28-29-16,0 28 15,1 0 1,-29 0 0,28 1-16,-28-1 0,0 0 15,28 0-15,-28 1 0,0-1 16,0 0-16,0 29 0,0-29 0,0 0 16,0 1-16,0-1 0,0 28 0,0-27 15,0 27-15,-28-28 0,28 1 0,0 27 16,-28 1-16,28-29 0,-29 29 0,29-29 15,-28 28-15,28-27 0,0-1 0,-28 0 16,28 29-16,-28-29 0,28 0 16,0 0-16,-29 1 0,29-1 0,0 0 15,-28 1-15</inkml:trace>
  <inkml:trace contextRef="#ctx0" brushRef="#br0" timeOffset="115540.8579">31096 1385 0,'29'0'15,"-29"28"17,-57-28-17,57 28-15,-28-28 0,28 29 0,-29-1 16,1-28-16,0 28 0,0 0 0,-1 1 15,1-1-15,0 0 0,0 0 0,-1 29 16,1-29-16,0 0 0,0 1 0,-1-1 16,1 0-16,28 0 0,-28 1 0,-1-1 15,29 0-15,-28-28 0,28 29 0,-28-29 16,0 0 0,28-29-1</inkml:trace>
  <inkml:trace contextRef="#ctx0" brushRef="#br0" timeOffset="115837.7374">30587 1243 0,'0'29'15,"29"-29"-15,-1 84 16,0-27 0,29 141-1,-29-170-15,0 29 0,85 197 31,-56-169-15</inkml:trace>
  <inkml:trace contextRef="#ctx0" brushRef="#br0" timeOffset="116524.0976">31605 1102 0,'0'85'15,"0"-57"-15,28 0 0,-28 1 16,0-1-16,0 28 0,0-27 0,0 27 16,0 1-16,0-1 0,0 1 0,0-1 15,0 29-15,0-28 0,0 27 0,0-27 16,0 28-16,0 0 0,0-1 0,0 1 16,0 0-16,0 0 0,0 0 0,0 28 15,0-29-15,0 29 0,0 1 0,0-30 16,0 29-16,0 0 0,0-28 0,0 0 15,0 28-15,0-28 0,0 0 0,0-1 16,0 1-16,0 0 0,0 0 0,0 0 16,29-1-16,-29 1 0,0 0 15,0 0-15,0-29 0,0 29 0,28 0 16,-28 0-16,0-1 0,0 1 0,0-28 16,28 28-16,-28-1 0,0-27 0,0-1 15,0 29-15,0-28 0,0-1 0,0-27 16,0 27-16,0 1 0,0-1 0,0 1 15,0-1-15,0-28 0,0 29 0,0 0 16,0-1-16,0-28 0,0 29 0,57-1 16,-57-27-16,0-1 0,28 0 0,-28 29 15,0-29-15,0 0 0,28-28 16,-28 28-16,29-28 0</inkml:trace>
  <inkml:trace contextRef="#ctx0" brushRef="#br0" timeOffset="117221.2255">32481 1215 0,'29'-28'0,"-29"84"31,0-27-15,-57-1-16,29 57 15,0-29-15,28-27 0,-57 27 0,57-28 16,-28 29-16,0-29 0,-1 0 0,29 29 16,-28-1-16,0-27 0,28 27 0,-28-28 15,-1 1-15,29 27 0,-28-27 0,28-1 16,-28 0-16,28 0 0,-29 1 15,29-1 1</inkml:trace>
  <inkml:trace contextRef="#ctx0" brushRef="#br0" timeOffset="117433.0997">32227 1554 0,'0'0'0,"0"-28"0,0 0 15,-56 0-15,56-1 0,-29-27 16,-56-114 0,29 29-1,28 113-15</inkml:trace>
  <inkml:trace contextRef="#ctx0" brushRef="#br0" timeOffset="118510.2113">32566 2148 0,'0'-28'15,"-28"28"-15,0 0 16,-57 0 0,57 0-16,-57 28 15,57-28-15,-1 0 0,-27 28 16,-170 29-1,141-1 1,-226-28 0,226 1-16,-85-29 15,1 28 1,27-28 0,114 0-16,-85 28 15,85-28-15,0 0 0,-29 0 16,-56 0-1,28-28 1,29 0 0,27-1-1,29 1 1</inkml:trace>
  <inkml:trace contextRef="#ctx0" brushRef="#br0" timeOffset="119593.2356">30757 2911 0,'28'0'15,"1"0"16,-1 0-15,0 0-16,0 28 16,1-28-16,-29 29 15,28-29-15,-28 28 0,28-28 0,0 28 16,-28 0 0,0 1-16,0-1 0,29-28 15,-29 28-15,0 0 0,0 1 16,0-1-16,0 0 15,-57-28-15,57 28 0,0 1 16,-28-29-16,28 28 0,-28 0 16,-1-28-1,1 28-15,-28 1 16,27-29-16,1 0 16,0 0-16,0 28 15,-1-28-15,1 0 0,0 0 16,28-57-16,-29 57 15,1-28-15,0 0 16,28 0-16,-28-1 16,28 1-16,0 0 15,-29-29 1,29 29-16,0-28 16,0 27-16,0 1 0,0 0 15,0 0 1,57 28-16,-57-57 15,56 29-15,-56-1 0,29 29 16</inkml:trace>
  <inkml:trace contextRef="#ctx0" brushRef="#br0" timeOffset="128052.8761">24594 3448 0,'29'0'31,"-1"0"-15,0 0 0,0 0-1,1 0-15,-1 0 16,0 0-16,0 28 0,1-28 16,-1 29-16,0-1 15,1 0-15,-1-28 0,-28 28 16,28 1-16,0-29 0,-28 28 15,29 0-15,-1-28 16,-28 28-16,28 1 0,-28-1 0,0 0 16,28 0-16,-28 1 15,0-1-15,0 0 16,0 0-16,0 1 0,0-1 0,-56-28 16,56 28-16,0 1 0,-28-1 0,-1 0 15,29 0-15,-28-28 16,28 29-16,-85-1 15,29 0-15,27-28 16,1 28-16,0-28 0,0 0 0,-1 0 16,1 0-16,0 0 0,28 29 0,-28-29 15,-1 0-15,1 0 16,0 0-16,0-57 0,-1 57 16,1-85-1,28 57 1,-28-28-16,28-1 0,0 29 0,0-29 15,0 29-15,0 0 16,0-29-16,0-56 16,0 57-1,0 27-15,28-27 0,-28 28 16,28-1-16,1 29 16,-1-28-16,0 28 15,0 0-15,1 0 0,-1 0 0,0 0 0</inkml:trace>
  <inkml:trace contextRef="#ctx0" brushRef="#br0" timeOffset="131906.9233">25725 3618 0,'28'56'0,"-28"-28"31,0 1-31,0-1 16,0 0-16,0 0 0,0 1 15,0 27-15,0-28 0,0 1 16,0-1-16,0 29 0,0-29 0,0 28 16,0-27-16,0-1 0,0 0 0,0 0 15,0 1-15,29-1 0,-29 0 16,0 0-16</inkml:trace>
  <inkml:trace contextRef="#ctx0" brushRef="#br0" timeOffset="132202.3865">25980 3928 0,'-57'0'15,"29"0"-15,28 29 0,-29-29 16,-27 28-16,28-28 16,-1 0-16,-27 0 15,56 28-15,-28-28 0,-1 0 16,1 0-16</inkml:trace>
  <inkml:trace contextRef="#ctx0" brushRef="#br0" timeOffset="133473.236">26432 3646 0,'56'0'47,"-27"0"-47,-1 0 16,-28 28-16,28-28 15,0 0-15,-28 28 16,29-28-16,-29 29 0,28-29 16,-28 28-16,28-28 0,-28 28 15,29-28-15,-29 57 16,28-29-1,-28 0-15,0 0 16,0 1-16,0-1 0,0 0 16,0 1-1,-28-1-15,28 0 16,-29-28-16,29 28 0,-28-28 16,0 0-1,-1 0-15,1 0 16,0 0-16,0 0 15,-1 0-15,1 0 16,-28 0 0,27 0-16,29-28 0,-28 28 0,28-28 15,-28 0-15,28-1 0,0 1 16,-29 0-16,29-1 16,0-27-16,0 28 15,0-1-15,0 1 0,0 0 0,57 28 16,-57-28-16,28-29 15,1 57 1,-1 0-16</inkml:trace>
  <inkml:trace contextRef="#ctx0" brushRef="#br0" timeOffset="134138.841">27054 4211 0,'0'28'0,"0"-56"0,0 85 16,0-29-1</inkml:trace>
  <inkml:trace contextRef="#ctx0" brushRef="#br0" timeOffset="135071.848">27619 3759 0,'0'-28'0,"0"-1"32,0 1-17,-28 28-15,0 0 16,-1 0-1,1 0 1,0 0-16,0 0 0,-1 28 16,1-28-16,28 29 15,-28-1-15,28 0 16,-29 0 0,29 1-16,0-1 15,0 0 1,0 29-16,29-29 15,-29 0-15,28-28 0,0 29 16,1-1-16,-29 0 16,28-28-16,-28 28 0,28-28 15,-28 29-15,28-29 16,-28 28-16,29-28 16,-29 28-16,28-28 15,-28 28-15,28 1 16,-28-1-16,28-28 15,-28 28-15,0 0 16,29-28-16,-29 29 16,0-1-16,0 0 15,-29 1 1,1-29 0,28 28-1,-28-28-15,0 0 0,-1 28 16,-27-28-1,28 0-15,-1 0 16,1 0-16,0-28 0,-1 28 0,1-28 16,0 28-16,28-29 15,0 1-15,-28 28 16,28-28-16,-29 28 31,29 28-15</inkml:trace>
  <inkml:trace contextRef="#ctx0" brushRef="#br0" timeOffset="149656.4691">28467 3928 0,'-28'0'47,"0"0"-31,-29 0-16,29 0 15,0 29-15,-1-29 0,1 0 16,0 0-16,0 0 16</inkml:trace>
  <inkml:trace contextRef="#ctx0" brushRef="#br0" timeOffset="149845.136">28411 4183 0,'-57'0'15,"29"0"1,0 0-16,-1 0 15,1 0-15,0 0 16</inkml:trace>
  <inkml:trace contextRef="#ctx0" brushRef="#br0" timeOffset="150310.7261">28891 3900 0,'29'0'0,"-1"0"16,28 0 0,1 28-1,-29-28 1,29 57 0,-57-29-1,0 1-15,-57 27 16,29-56-16,-29 57 15,29-57-15,-28 0 16,27 28-16,-84-28 16,57-57-1,27 1 1,29-57 0,57 84-1,-29 29-15,0-28 16</inkml:trace>
  <inkml:trace contextRef="#ctx0" brushRef="#br0" timeOffset="150485.3913">29174 4324 0</inkml:trace>
  <inkml:trace contextRef="#ctx0" brushRef="#br0" timeOffset="150930.3267">29683 3844 0,'0'-29'16,"-28"29"-1,-1 0 1,1 0-16,-29 29 16,29 55-1,28-27 1,28 0 0,57-1-1,-85-28-15,57 1 16,-57-1-16,28 0 15,-28 57 1,0-29 0,-85 1-1,29-57 1,-1 0 0,29-28-1</inkml:trace>
  <inkml:trace contextRef="#ctx0" brushRef="#br0" timeOffset="151866.3252">32199 2798 0,'28'0'0,"0"0"16,1 0-16,-1 0 15,-28 28-15,28 0 16,0 1-16,-28 27 16,29-27-16,-29-1 0,0 0 15,0 0-15,0 1 0,0-1 16,0 0-16,0 0 0,0 1 15,0-1-15,-29 0 0,29 0 16,-56-28 0,28 0-16,28 29 0,-29-29 0,1 0 15,0 0-15,0-57 0,-1 29 16,1 0-16,28-29 0,-28 29 16,28 0-16,-29-1 0,29 1 0,0 0 15,0 0-15,0-1 0,0 1 16,0 0-16,29-1 15,27 29 1,-27 0-16,27 0 0,-56 29 16</inkml:trace>
  <inkml:trace contextRef="#ctx0" brushRef="#br0" timeOffset="152060.9253">32566 3420 0,'0'0'0,"0"28"16,29-28-1</inkml:trace>
  <inkml:trace contextRef="#ctx0" brushRef="#br0" timeOffset="152601.0828">33103 2911 0,'-28'0'0,"28"-28"0,-28 28 0,28-29 0,-28 29 16,-1-28-16,1 28 0,0-28 15,0 28-15,-1 0 0,1 0 0,0 0 16,28-28-16,-29 28 0,1 0 0,0 0 16,28 56-16,0 1 15,0-29-15,0 0 16,0 1-16,56-1 0,-56 0 0,0 0 15,29 1-15,-29-1 0,28 0 16,0 29-16,1-29 16,-29 0-16,0 0 0,28-28 0,-28 29 0,0-1 15,0 0-15,0 0 0,0 1 16,0-1-16,0 0 16,-28 1-1,-1-1-15,1-28 16,0 0-16,-1 0 31,1-28-31,28-1 16</inkml:trace>
  <inkml:trace contextRef="#ctx0" brushRef="#br0" timeOffset="154512.5523">19845 17015 0,'0'28'0,"0"0"16,28 1-16,-28-1 16,0 0-1,0 0 1,-28-28 15,28-28-15,-28 28-1,28-28-15,0 0 0,0-1 16,0 1-16,-28 0 16,28-1-16,0 1 15,0 0-15,0 0 16,0-1-16,0 58 47,0-1-47,0 28 15,0-27-15,0-1 0,0 0 16,0 1-16,0-1 0,0 0 16,0 0-16,28 1 0,-28-1 0,0 0 15,0 0 1,0-84 15,0-1-15,0 29-16,0 0 0,0 0 0,0-1 15,-28 1-15,28 0 0,0-1 0,0 1 16,0 0-16,0 0 0,0-1 0,-29 1 16,29 0-16,0 84 46,0-27-46,0 27 16,0-28-16,0 1 0,0-1 16,0 0-1,0 1-15,29-1 0,-29 0 16,0 0-16</inkml:trace>
  <inkml:trace contextRef="#ctx0" brushRef="#br0" timeOffset="155201.3558">19902 17891 0,'28'0'16,"0"0"15,-28-28-31,28 28 16,1 0-16,-1 0 15,0 0-15,1 28 16,-1-28-16,-28 56 16,28-56-16,-28 29 0,28-29 0,-28 28 15,0 0-15,29-28 16,-29 57-16,0-29 0,0 0 15,0 1-15,0-1 16,0 0-16,-57-28 16,57 28-16,-28 1 0,0-29 15,28 28-15,-29-28 0,1 0 16,0 0-16,-1 28 16,1-28-16,0 0 0,0 0 15,-1 0-15,1 0 0,0 0 0,0-56 0,-1 56 16,1-29-16,28 1 15,-28 0-15,28 0 16,-29-1-16,29 1 0,0 0 0,0-29 16,0 29-16,0 0 0,0-1 0,0 1 15,0 0-15,57 0 0,-57-1 0,28 1 16,-28 0-16,29 28 0,-29-28 16,28 28-16,-28-29 0,28 29 0,0 0 15,1 0-15,-1 0 16,0 0-16,0 0 15</inkml:trace>
  <inkml:trace contextRef="#ctx0" brushRef="#br0" timeOffset="156471.9032">19845 14556 0,'-56'0'16,"27"0"0,-27 28-16,27-28 15,1 0-15,0 0 16,56 0 15,0 0-15,29 0-16,-29 0 15,29 0-15,-29 0 16,-84 0 15,27 0-31,-84 0 16,85 0-16,-29 0 15,29 0-15,0 0 0,0 0 0,-1 0 16,1 0-16</inkml:trace>
  <inkml:trace contextRef="#ctx0" brushRef="#br0" timeOffset="156782.5619">18799 14188 0,'28'29'0,"-28"-1"0,0 0 16,0 0-16,0 29 15,0-29 1,0 29-16,0-29 0,-28 85 16,28-85-16,0 29 15,0-29-15,0 142 32,0-142-32</inkml:trace>
  <inkml:trace contextRef="#ctx0" brushRef="#br0" timeOffset="158449.0015">19789 15856 0,'28'0'32,"0"0"-17,-28 28-15,0 0 16,0 1 0,0-1-1,-28-28 1,0 0-1,-1 0-15,29-28 16,-28-1 0,28 1-16,0 0 15,0 0-15,0-1 16,57 29-16,-29 0 16,0 0-1,-28 29 1,0-1-1,0 0 1,0 0-16,-28-28 16,28 29-16,-28-29 0,-1 0 15,1 0-15,0 0 16,28-29 0,0 1-1,0 0-15,0 0 16,28 28-16,-28-29 15,28 29-15,1 0 16,-1 0 0,-28 29-1,0-1-15,0 0 16,0 29-16,-28-57 16,28 28-16,-29-28 15,1 0-15,0 0 16,-1 0-1,29-28-15,0-1 16,0 1 0,0 0-16,0 0 0,29-1 15,-1 29 1,-28-28-16,28 28 0,1 0 16,-1 0-16,0 0 15,-28 57-15,0-29 16,0 0-16,0 29 15,0-29-15,0 0 16,-28-28-16,28 29 0,-28-29 16,-29 0-16,29 0 15,28-29 1,0 1-16,-29-29 16,29 29-16,0 0 0,0 0 15,57-1 1,-57 1-16,28 28 0,1 0 15,-1 0 1,0 0-16,0 28 16,-28 1-16,29 27 15,-29-28-15,0 1 0,0-1 16,0 0-16,-57 1 16,57-1-16,-28-28 0,0 28 15,-1-28-15,1 0 16,0 0-16,-1 0 15,1-28-15,28 0 16,-28 28-16,28-57 0,0 29 16,0-1-16,0 1 0,0 0 15,0 0-15,56 28 0,-56-29 0,29 29 16,-29-28-16,28 28 0,29 0 16,-29-28-16,0 28 0,0 0 15,1 0-15,-1 0 0,-28 56 16,28-56-16,-28 57 0,28-57 0,-28 28 15,0 0-15,0 1 0,0-1 0,0 0 16,0 1-16,-56-1 16,28-28-16,-1 0 15,1 0-15,-28 0 16,56-28-16,-57-1 16,57 1-16,0 0 0,0-1 15,-28 29-15,28 29 31</inkml:trace>
  <inkml:trace contextRef="#ctx0" brushRef="#br0" timeOffset="170155.5507">24538 5087 0,'0'29'31,"0"-1"-15,0 0-1,0 0-15,0 1 0,0-1 16,0 0-16,0 29 0,0-29 15,0 85-15,0-28 16,0-29-16,0 1 0,0-1 0,0-27 16,0 27-16,0-28 0,0 29 0,0-29 15,0 1-15,0-1 0,0 0 0,0 0 16</inkml:trace>
  <inkml:trace contextRef="#ctx0" brushRef="#br0" timeOffset="173511.3933">25669 5568 0,'-29'0'15,"1"28"1,0-28-16,-1 0 0,1 0 0,0 0 15,0 0-15,-1 0 16,1 0-16,0 0 0,0 0 0,-1 0 16,1-28-16,0 28 0,0-28 15,-1 28-15,29-29 16</inkml:trace>
  <inkml:trace contextRef="#ctx0" brushRef="#br0" timeOffset="174291.665">26517 5116 0,'56'0'0,"-28"0"16,1 0-1,-1 0 1,-28 28-16,28-28 0,-28 28 16,29-28-16,-29 28 15,0 1-15,28-1 16,-28 0-16,0 0 0,0 1 15,0-1-15,0 0 16,-57-28-16,57 28 0,-28 1 16,28-1-16,-28-28 0,28 28 15,-29-28-15,29 29 0,-28-29 0,0 28 16,0-28-16,-1 0 16,1 0-16,0 0 15,0 0-15,-1-57 0,1 57 16,0-56-16,28 27 15,0 1-15,0 0 16,0 0-16,28-1 16,-28 1-16,28 0 15,29 0-15,-57-1 16,28 29-16,-28-28 0,28 0 0,1 28 0,-29-28 16,28 28-16,0 0 0,0-29 15</inkml:trace>
  <inkml:trace contextRef="#ctx0" brushRef="#br0" timeOffset="174563.256">26912 5681 0,'0'28'0,"0"0"32</inkml:trace>
  <inkml:trace contextRef="#ctx0" brushRef="#br0" timeOffset="175447.427">27365 5116 0,'28'0'31,"0"0"-31,1 0 15,-1 0 1,-28 28-16,28-28 16,-28 28-16,28 0 15,-28 1-15,0-1 16,29-28-16,-29 28 0,0 0 0,0 1 16,0-1-1,0 0 1,-29-28-16,1 28 15,0 1 1,28-1 0,-28 0-16,28 1 15,-29-29-15,29 28 0,-28-28 16,28 28-16,0 0 0,0 1 31,28-29 0,-28 28-31,29-28 16,-1 0-16,28 0 16,-27 0-16,-1 0 15,0 0 1,0 0 0,1 0-1</inkml:trace>
  <inkml:trace contextRef="#ctx0" brushRef="#br0" timeOffset="179583.3397">28213 5059 0,'28'0'15,"0"0"-15,-56 0 47,-28 0-31,27 0-16,1 0 15</inkml:trace>
  <inkml:trace contextRef="#ctx0" brushRef="#br0" timeOffset="179787.1951">28495 5426 0,'-28'0'0,"-28"0"15,-1 0-15,29 29 0,0-29 16,-1 0-16,1 0 0,0 0 0,0 0 16,-1 0-16</inkml:trace>
  <inkml:trace contextRef="#ctx0" brushRef="#br0" timeOffset="180342.2096">29004 5003 0,'29'0'15,"-1"0"-15,0 0 16,0 0-16,1 28 16,-1-28-1,-28 28-15,28 0 0,-28 1 16,28-29-16,-28 28 0,0 0 15,0 0-15,0 1 0,0-1 16,0 0-16,0 0 0,-56 1 16,56-1-16,-28-28 0,-29 0 15,29 28-15,0-28 0,-1 0 0,1 0 16,0 0-16,0 0 16,-1 0-16,1-56 0,0 27 15,28-27 1,0 28-16,0-29 15,0 29-15,56 28 0,-27 0 16,27 0-16</inkml:trace>
  <inkml:trace contextRef="#ctx0" brushRef="#br0" timeOffset="180511.3414">29259 5624 0,'0'0'0,"0"29"0,-29-1 16,1-28-16,-28 0 16</inkml:trace>
  <inkml:trace contextRef="#ctx0" brushRef="#br0" timeOffset="181495.2856">29711 4974 0,'57'0'16,"-29"0"0,0 0-1,0 29-15,1-29 16,-29 28-16,28-28 0,-28 28 15,28-28-15,-28 28 0,29-28 16,-29 29-16,0-1 16,0 0-16,0 0 0,0 1 15,-57-29-15,57 28 16,-28-28-16,-29 0 0,1 0 16,27 0-1,29-28-15,-28-1 16,28 1-16,0-28 15,0 27-15,0 1 16,0 0-16,0 0 16,28 28-16</inkml:trace>
  <inkml:trace contextRef="#ctx0" brushRef="#br0" timeOffset="181832.2838">29881 5370 0,'28'28'16,"29"-28"0,-57 28-16,28 1 15,-28-1 1,28 29-1,-28-1 1,0-28 0,-141 1-1,112-29-15,-27 0 16,-29-85 0,29 28-1,56 1 1,28 56-1</inkml:trace>
  <inkml:trace contextRef="#ctx0" brushRef="#br0" timeOffset="182962.291">30814 4042 0,'-29'0'16,"29"28"15,0 0-31,0 0 16,29 1-16,-29-1 0,0 0 15,0 0-15,0 1 0,0-1 16,0 0-16,28 0 0,-28 29 0,0-29 16,0 1-16,28-1 0,-28 0 0,0 0 15,0 1-15,0-1 0,0 0 16,0 0-1,0-84 17,0 28-17,-28 28-15,28-57 0,0 29 0,0 0 16,-28-1-16,28 1 0,0 0 0,0-1 16,0 1-16,0 0 0,0 0 0,0-1 15,0 1-15,0 0 0,0 0 16,0-1-16,0 1 0,-29 0 15,29 0-15,0 56 47,0 0-31,0 29-16,29-57 16,-29 28-16,0 0 0,0 0 15,0 1-15,28-1 0,-28 0 0,0 0 16,0 1-16,0-1 0,28 0 0,-28 1 15,0-1-15,0 0 0,0 0 0,0 1 16,0-1-16,0 0 0,0 0 16,0 1-16,0-1 0,0 0 15,0-56 48,0 0-48</inkml:trace>
  <inkml:trace contextRef="#ctx0" brushRef="#br0" timeOffset="184862.3616">32142 4013 0,'29'0'0,"-1"0"0,0 29 16,0-29-16,1 28 16,-1 0-1,0-28-15,-28 28 16,28 1-16,-28-1 16,0 0-16,0 0 15,0 1-15,0-1 16,-28 0-16,28 0 15,-28-28-15,0 29 16,-1-29-16,1 0 0,0 0 16,0 0-1,-1 0-15,1-29 0,0 1 16,28-28-16,-29 27 16,29 1-16,0 0 0,0 0 15,0-29-15,0 29 0,0 0 0,0-1 0,0 1 16,57 0-16,-57-1 0,0 1 15,28 28-15,-28-28 0,29 28 16,-29-28-16,28 28 0,0 0 16,0 0-16,1 0 0</inkml:trace>
  <inkml:trace contextRef="#ctx0" brushRef="#br0" timeOffset="185071.36">32595 4607 0,'0'28'16</inkml:trace>
  <inkml:trace contextRef="#ctx0" brushRef="#br0" timeOffset="185623.2577">32934 3985 0,'56'0'16,"-27"0"-16,-1 0 15,0 0-15,0 0 16,1 0-1,-29 28-15,0 1 16,28-1-16,-28 0 16,0 0-16,0 1 0,-57-1 15,57 0-15,-28 0 16,0 1-16,-29-1 16,29-28-16,0 0 0,0 0 15,-1 0-15,1 0 0,28-57 0,-28 57 16,28-28-16,-29 28 0,29-56 0,-28 27 15,28 1-15,0 0 0,0 0 16,0-1-16,0 1 0,0 0 16,28 28-16,29 0 15</inkml:trace>
  <inkml:trace contextRef="#ctx0" brushRef="#br0" timeOffset="185999.286">33103 4381 0,'29'0'16,"-29"28"-16,28-28 0,-28 28 16,28 1-1,0-1 1,1 28-1,-29-27 1,0-1-16,-57 0 16,1 0-1,-29-28 1,57 0-16,-1 0 16,-27-84-1,28 27-15,-1-113 31,29 142-31,29 0 16,27 28 0,-28 0-16,1 0 15</inkml:trace>
  <inkml:trace contextRef="#ctx0" brushRef="#br0" timeOffset="187596.4306">22729 16873 0,'56'57'16,"-56"-29"-16,0 0 15,0 1-15,0-1 0,28-28 16,-28 28-16,0 1 0,0-1 16,0 0-1,0-84 1,0 27-1,-28 29-15,28-28 0,0-29 0,0 29 16,-28 0-16,28 0 0,-28-1 0,28-27 16,-29 28-16,29-1 0,0 1 0,0 0 15,0 0-15,0-1 16,-28 29-16,28 29 31,0 27-31,0 1 16,0-29-16,57 28 0,-57-27 0,0-1 15,0 0-15,0 29 0,0-29 0,0 0 16,28 1-16,-28-1 0,0 0 0</inkml:trace>
  <inkml:trace contextRef="#ctx0" brushRef="#br0" timeOffset="188117.6025">22757 17693 0,'-28'0'0,"28"-28"16,0 56 31,0 29-47,28-29 16,-28 0-16,0 29 0,0-29 0,28 0 15,-28 0-15,0 1 0,28-1 0,-28 0 16,29 1-16,-29-1 15,0 0 1,0-84 0,0 27-1,0 1-15,0 0 0,0-29 0,0 29 16,-29 0-16,29-1 0,0 1 16,0 0-16,0 0 0,-28 28 15,28 28 1,0 28-1,0 1-15,0-29 0,0 0 16,28 1-16,-28-1 0,0 0 0,0 1 16,0-1-16,0 0 0,29 0 0</inkml:trace>
  <inkml:trace contextRef="#ctx0" brushRef="#br0" timeOffset="192003.093">22191 14951 0,'0'29'78,"29"-29"-78,-29 28 16,0 0 0,-29-28 62,58 0-16,-1 0-46,-28 29 31,-28-29-16,-1 0-15,1 0-1,0 0 1,28-29-1,0 1 1,56 28 0,-56-28-1,29 28 1,-1 0 0,-28 28-1,28-28 16,-28 28-15,-56-28-16,27 0 16,1 0 15,0 0-15,28-28-16,0 0 31,28 28 0,-28-29-31,28 29 16,1 0-16,-1 0 15,-28 57 1,0-29 15,0 1-15,-28-29-16,-1 0 15,1 0 1,0 0 0,0 0-1,28-29-15,0 1 32,0 0-17,28 28-15,0 0 16,0 0-1,1 0-15,-29 28 16,28-28 0,-28 28-1,0 1 1,0-1 0,-28-28-1,-1 0-15,1 0 16,0 0-1,0 0 1,28-28-16,0-1 16,0 1-1,28 28 1,0-28 0,0 28-1,1 0 1,-29 28-1,28 0 1,-28 1 0,0-1-1,-57-28-15,29 0 32,0 0-17,0 0-15,-1 0 16,29-28-16,0-1 31,0 1-31,0 0 16,29 28-1,-1 0 1,0 0 0,0 0-16,-28 28 15,29-28 1,-29 28-1,0 1 1,-57-29 0,57 28-16,-28-28 15,0 0 1,28-28 0,-29-1-16,29 1 15,0 0 1,29 84 15,-29-27-15,28-29-1</inkml:trace>
  <inkml:trace contextRef="#ctx0" brushRef="#br0" timeOffset="198314.9628">20467 15065 0,'-28'0'15,"56"0"48,29 0-63,-29 0 0</inkml:trace>
  <inkml:trace contextRef="#ctx0" brushRef="#br0" timeOffset="198503.3611">21400 15856 0,'28'28'15,"-56"-56"-15,84 56 0,-56-56 47</inkml:trace>
  <inkml:trace contextRef="#ctx0" brushRef="#br0" timeOffset="198719.2305">21004 14810 0,'-28'0'15,"56"0"16,29 28-15,-1 1-16</inkml:trace>
  <inkml:trace contextRef="#ctx0" brushRef="#br0" timeOffset="198900.1901">21824 15545 0,'0'28'0,"28"-28"16,-28-28 15,0 0-15</inkml:trace>
  <inkml:trace contextRef="#ctx0" brushRef="#br0" timeOffset="199108.0741">21683 14188 0,'28'0'63</inkml:trace>
  <inkml:trace contextRef="#ctx0" brushRef="#br0" timeOffset="199315.7426">22474 14895 0,'0'0'0,"85"56"16,-57-56 0,0 0-1,1 0 1</inkml:trace>
  <inkml:trace contextRef="#ctx0" brushRef="#br0" timeOffset="199503.6527">22135 13962 0,'0'0'0,"0"-28"0,56 28 16,-27 57 0,56-1-1,28 29 1</inkml:trace>
  <inkml:trace contextRef="#ctx0" brushRef="#br0" timeOffset="199706.9383">23068 14499 0,'0'0'0,"28"29"16,0-29-16,1 0 46,-1 0-46</inkml:trace>
  <inkml:trace contextRef="#ctx0" brushRef="#br0" timeOffset="199895.296">23407 13538 0,'0'0'16,"0"-28"-16,0 0 0</inkml:trace>
  <inkml:trace contextRef="#ctx0" brushRef="#br0" timeOffset="200046.9863">23181 13171 0,'113'56'15,"-85"-27"-15,0-1 0</inkml:trace>
  <inkml:trace contextRef="#ctx0" brushRef="#br0" timeOffset="200247.3741">24368 14414 0,'28'0'0,"-28"-56"15,0 28-15,0-1 16,-28-27-16,28 28 16,-28-29-16,-29 29 0</inkml:trace>
  <inkml:trace contextRef="#ctx0" brushRef="#br0" timeOffset="200433.1851">22785 13312 0,'141'57'16,"-84"-29"0,-29-28-16,1 0 15</inkml:trace>
  <inkml:trace contextRef="#ctx0" brushRef="#br0" timeOffset="200607.5384">22333 13397 0,'28'56'16,"29"-56"-1,-29 0-15,-28 29 16,28-29 0</inkml:trace>
  <inkml:trace contextRef="#ctx0" brushRef="#br0" timeOffset="200794.4547">21880 12634 0,'0'0'0,"85"0"15,0 0 1,56 56 0,-112 1-1</inkml:trace>
  <inkml:trace contextRef="#ctx0" brushRef="#br0" timeOffset="200966.3161">23322 13962 0,'57'0'0,"-114"0"0,142 0 16,-57-28-16,1 28 15,-29-57-15,28 57 0,0-84 16</inkml:trace>
  <inkml:trace contextRef="#ctx0" brushRef="#br0" timeOffset="201181.6004">23520 14104 0,'85'113'15,"-57"-113"-15,0 28 16,1 0 0,-1-56-1</inkml:trace>
  <inkml:trace contextRef="#ctx0" brushRef="#br0" timeOffset="201351.3824">23803 12690 0,'56'0'0,"-56"29"16,57 55-1,-57-55 1</inkml:trace>
  <inkml:trace contextRef="#ctx0" brushRef="#br0" timeOffset="201490.7706">23775 12662 0,'113'85'16,"-29"-29"0,-27-27-16,-1-1 0</inkml:trace>
  <inkml:trace contextRef="#ctx0" brushRef="#br0" timeOffset="201676.0593">25499 13708 0,'56'28'16,"-27"-28"-16,-29-85 31,0 29-31,-57-57 16,1 56-16,27 29 0,-55-85 15,55 56-15</inkml:trace>
  <inkml:trace contextRef="#ctx0" brushRef="#br0" timeOffset="201847.4389">24340 11927 0,'28'0'0,"0"28"16,86 29-1,-58 0 1,-28-29-16,1-28 0</inkml:trace>
  <inkml:trace contextRef="#ctx0" brushRef="#br0" timeOffset="202038.9757">25131 13143 0,'85'84'16,"-56"-84"-16,-29 29 15,28-29-15,-56 0 32</inkml:trace>
  <inkml:trace contextRef="#ctx0" brushRef="#br0" timeOffset="202219.3815">24538 12606 0,'56'0'16,"-112"0"-16,197 56 0,-113-28 15,1-28-15,-1 0 0</inkml:trace>
  <inkml:trace contextRef="#ctx0" brushRef="#br0" timeOffset="202439.7464">25358 11390 0,'56'-28'15,"-112"56"-15,140-56 0,-27 28 16,-29 0-16,-28 28 16,0 0-1,-56 29 1</inkml:trace>
  <inkml:trace contextRef="#ctx0" brushRef="#br0" timeOffset="202815.5909">25980 11277 0,'-29'-28'16,"1"28"-16,28-28 16,28 28-1,-28 28-15,29-28 16,-29 56-16,56-27 0,-56-1 0</inkml:trace>
  <inkml:trace contextRef="#ctx0" brushRef="#br0" timeOffset="203004.8109">26573 12747 0,'28'28'0,"-56"-56"0,85 56 31,-29-28-31,-28-28 16,0 0-16,-57-1 15</inkml:trace>
  <inkml:trace contextRef="#ctx0" brushRef="#br0" timeOffset="203172.4583">25612 12464 0,'0'0'15,"0"29"-15,85-29 16,-57 0-16,0 0 16,29-57-1</inkml:trace>
  <inkml:trace contextRef="#ctx0" brushRef="#br0" timeOffset="203330.076">25499 11701 0,'170'85'16,"-142"-57"-16,28 0 0,29 29 15,-28-29-15</inkml:trace>
  <inkml:trace contextRef="#ctx0" brushRef="#br0" timeOffset="203532.0052">26658 11475 0,'85'-85'16,"-170"170"-16,170-198 0,-57 85 0,0-1 0,1 29 31,-29 29-15</inkml:trace>
  <inkml:trace contextRef="#ctx0" brushRef="#br0" timeOffset="203701.0569">26177 10768 0,'85'57'0,"-57"-29"16,86 57-16,-86-57 15</inkml:trace>
  <inkml:trace contextRef="#ctx0" brushRef="#br0" timeOffset="203915.3394">27450 11927 0,'56'28'0,"-112"-56"0,169 56 32,-85-28-32,0 0 15,-28-28 1,0 0-16,0 0 16,0-29-16,-56 29 0,56-29 0,-57 1 15</inkml:trace>
  <inkml:trace contextRef="#ctx0" brushRef="#br0" timeOffset="204092.2491">26573 10344 0,'0'0'16,"28"0"-16,114 29 31,-1 55-16,-113-55-15</inkml:trace>
  <inkml:trace contextRef="#ctx0" brushRef="#br0" timeOffset="204220.0451">27365 10373 0,'141'28'0,"-113"-28"15,1 28-15,27 29 16</inkml:trace>
  <inkml:trace contextRef="#ctx0" brushRef="#br0" timeOffset="204387.7522">28128 11051 0,'57'0'0,"-57"-28"16,0-29 0,-57-56-1,-28 28 1</inkml:trace>
  <inkml:trace contextRef="#ctx0" brushRef="#br0" timeOffset="204528.16">27365 9920 0,'0'-56'16,"0"112"-16,85-169 15,-57 113 1,28 0-16,-27 0 16</inkml:trace>
  <inkml:trace contextRef="#ctx0" brushRef="#br0" timeOffset="204718.0952">27874 9525 0,'28'0'0,"-56"0"0,84 0 15,1 0 1,-1 28-16,1 57 15,-57-57-15</inkml:trace>
  <inkml:trace contextRef="#ctx0" brushRef="#br0" timeOffset="204907.012">28948 10627 0,'28'0'0,"-56"0"16,84-56-16,-56 27 16,0-27-1,-28 56 1,-28-29 0,-29 1-16</inkml:trace>
  <inkml:trace contextRef="#ctx0" brushRef="#br0" timeOffset="205060.3628">28298 9666 0,'0'-85'0,"0"170"0,0-198 16,0 85-16,28 28 16,-28-28-16,56 28 15,1-29 1</inkml:trace>
  <inkml:trace contextRef="#ctx0" brushRef="#br0" timeOffset="205247.0037">28693 9497 0,'85'28'0,"57"-28"16,-114 0-16,28 0 15,-27 0 1,-86 28 0</inkml:trace>
  <inkml:trace contextRef="#ctx0" brushRef="#br0" timeOffset="205955.0985">20863 16252 0,'0'28'0,"28"-28"16,0 28-16,1-28 15</inkml:trace>
  <inkml:trace contextRef="#ctx0" brushRef="#br0" timeOffset="206195.3483">21032 15347 0,'29'28'0,"-58"-56"0,142 85 31,-84-57-31,-1 0 31</inkml:trace>
  <inkml:trace contextRef="#ctx0" brushRef="#br0" timeOffset="206403.0494">21598 15093 0,'28'0'0,"0"0"0,1 0 15,-29 28 1,28-28-16,0 0 16</inkml:trace>
  <inkml:trace contextRef="#ctx0" brushRef="#br0" timeOffset="206584.5063">21287 14160 0,'0'28'0,"28"29"15,29-29 1,-29 0-1,0-28-15</inkml:trace>
  <inkml:trace contextRef="#ctx0" brushRef="#br0" timeOffset="206742.0581">21117 13764 0,'85'0'15,"-57"0"-15,1 0 16,27 0 0</inkml:trace>
  <inkml:trace contextRef="#ctx0" brushRef="#br1" timeOffset="222851.3082">30814 9525 0,'-29'0'46,"29"56"-46,-56-56 0,28 29 0,-1-1 16,1 0-16,-29 0 0,1 1 0,28-1 16,-29 0-16,1 0 0,27 1 0,-27-1 15,27 0-15,-27 0 0,28-28 0,-29 29 16,29-1-16,0-28 0,-1 28 0,1-28 16,0 29-16,0-29 0,-1 0 15,1 0 1,85 0-1,-29 0 1,-28-29-16,56 29 0,-27 0 16,-1-28-16,0 28 0,0-28 0,29 28 15,-29-57-15,29 57 0,-29-28 0,29 28 16,-1-28-16,1-1 0,-1 29 0,1-28 16,-1 28-16,1 0 0,-1-28 0,1 28 15,-1 0-15,1 0 0,-1 0 0,1 0 16,-29 0-16,1 0 0,27 0 0,-28 28 15,1-28-15,-29 28 16,28 1-16,-28-1 0,0 0 16,-57-28-16,57 28 0,-56 1 15,28-29-15,-29 28 0,29 0 0,-29-28 16,1 29-16,-1-29 0,1 28 0,27-28 16,-27 0-16,-1 28 0,1-28 0,27 28 15,-27-28-15,28 0 0,-29 29 0,29-29 16,0 0-16,-1 28 0,1-28 0,0 28 15,-1-28-15,1 28 0,0-28 0,0 29 16,-1-29-16,29 28 0,-28-28 16,28 28-16,0 0 15,0 1-15,0-1 16,0 0-16,28-28 0,-28 28 16,0 1-16,57-29 0,-57 28 0,56-28 15,-56 28-15,29-28 0,-1 0 0,0 29 16,1-29-16,-1 0 0,0 0 0,0 0 15,1 0-15,-1 0 0,0 0 16,0 0 0,-28-29-16,-56 29 31,28 0-31,-1 0 16,29 29 15,0 27-31,0-28 15,29 1-15,-1 27 16,28-56 0,-56 28-16,29-28 0,-1 29 0,0-29 15,-28 28-15,29-28 0,-1 0 16,0 0-16,0 0 16,-28 28-16,29-28 31,-86 0 141,29 28-157,0-28-15,-1 0 16,1 29-16,0-29 0,-1 0 16,1 28-16,0-28 15,0 0-15,-1 0 16,29 28-16,-28-28 15</inkml:trace>
  <inkml:trace contextRef="#ctx0" brushRef="#br1" timeOffset="223762.7573">31605 10938 0,'113'-28'15,"-226"56"-15,254-85 0,-56 57 16,-56-28-16,-86 28 31,57 57-31,-170-29 16,-27 57-1,140-57-15,-113 57 16,114-57-16,-1-28 0,-28 57 16,57-29-16,-85 28 15,57 1 1,27-57 0,58 0 15,-29-28-31,56 28 0,-56-29 15,0 1-15,28 28 0,-28-28 16,0 0-16,0-1 0,0 1 16,0 0-16,-28 0 15,28-1-15,-56 29 0,27-28 16,1 28-16,0 0 16,0 0-16,-1 0 15,29 57-15,-28-57 0,28 28 16,0 0-16,0 0 15,0 29 1,0-29-16,28 0 0,-28 1 0,29-1 16,-1 0-1,28-28-15,-56 28 0,29-28 16,-1 0-16,0 29 0,0-29 0,1 0 16,-1 28-16,0 0 0,0-28 15,1 29-15,-1-29 0,-28 28 0,28-28 16,1 0-16,-29 28 0,28-28 15,-28 28-15,0 1 16,28-29-16,-28 28 0,0 0 16,0 0-16,0 1 0,-56-1 15,56 0 1,-29-28-16,1 28 0,-29-28 16,29 0-16,0 0 0,0 0 15,-1-28-15,1 28 0,28-56 16,-28 56-16,0-57 0,28 29 0,0 0 15,-29-1-15,29 1 0,0 0 0,0 0 16,0-1-16,0 1 0,0 0 16,57 28-1,-29 0 1,29 28-16,-29-28 0</inkml:trace>
  <inkml:trace contextRef="#ctx0" brushRef="#br1" timeOffset="224550.7632">32029 12210 0,'57'0'16,"-57"28"0,-57 0-1,-28 29-15,-84 56 16,-29-28 0,28 0 15,85-57-31,57-28 0,-28 28 15,27-28 1,58-28 15,27 28-15,-56-28-16,57 28 0,-29-29 0,0 29 16,1-56-16,27 56 0,-28-28 0,29 28 15,-1-29-15,1 29 0,-1 0 0,-27-28 16,27 28-16,1 0 0,-29 0 0,0 0 15,1 0-15,-1 0 0,0 0 0,0 57 16,1-57-16,-1 56 16,-28-28-16,0 1 15,-57-1 1,-27 28-16,55-27 0,-27-29 0,28 0 0,-29 0 16,29 0-16,-1 0 0,-27 0 15,28 0-15,-1 0 0,-27 0 0,28-29 16,-1 29-16,1 0 15,85 0 17,-29 0-32,0 0 15,-28 29-15,57-29 0,-29 28 16,0 0-16,0-28 0,-28 28 0,29-28 16,-29 29-16,0-1 0,0 0 15,0 0-15,0 1 16,-57-29-16,1 28 15,27-28-15,1 0 0,0 28 0,0-28 16,-1 0-16,1 0 0,-28 0 0,27 0 16,1 0-16,-29-28 0,29 28 15,0 0-15,0-57 0,-1 57 0,29-28 16,-28 28-16,28-56 0,-28 56 0,28-29 16,0 1-16,0 0 15,0 0-15,56 28 0</inkml:trace>
  <inkml:trace contextRef="#ctx0" brushRef="#br1" timeOffset="225475.463">32368 12747 0,'0'-28'0,"0"56"0,29-56 0,-29 84 31,-29-56-31,-55 85 16,55-57-1,-112 57-15,84-28 16,1-29-16,-57 0 0,-113 85 16,56-28-1,57-57 1,85 0-1,28 1 1,28-29 0,85 0-1,28 0 1,1 0 15,-57 28-31,-57-28 16,28 56-1,-27-27 1,-29-1-16,-85 57 16,0-57-1,-56 0 1,56-28 0,28 0 15,57-28-31,-28-113 15,28 112 1,0 1-16,57 28 0,84-56 16,-113 56-1,85 0-15,-84 28 16,-1 0-16,-28 85 16,0 0 15,-85 0-31,-56-28 31,84-57-15,29 1-16,56-29 47,-28-29-47,57 29 0,-1-28 15,-28 28-15,1 0 0,-1-28 16,0 28-16,1 0 0,-1 0 0,28 0 15,-27 0-15,-1 0 0,0 0 16,0 0-16,1 0 0,-29 28 0,0 0 16,0 29-16,-29-29 15,29 1-15,-56-29 0,56 28 16,-28 0-16,-29 0 0,29-28 16,0 0-16,28 29 0,-29-29 0,1 28 15,0-28-15,-1 0 16,1 0-16</inkml:trace>
  <inkml:trace contextRef="#ctx0" brushRef="#br1" timeOffset="226039.2601">32227 14386 0,'57'0'16,"-114"0"-16,142-28 0,-85 0 15,28 28 1,-28-57-16,-56 29 16,-57 0-1,-1 84 16,86-28-31,-28 29 16,56-29-16,0 29 16,56-1-1,1-27 1,56 27 0,-57-28 15,1 1-31,28 27 15,-57-56-15,-28 28 16,0 1 0,0-1-1,0 0-15,-28-28 0,28 28 0,-57-28 16,29 29-16,-29-29 16,29 0-16,0 28 0,0-28 15,-1 0-15,1 0 16,0 0-16,28-57 0,-29 57 0,29-28 15,-28 28-15,28-56 0,-28 27 0,28 1 16,0 0-16,0 0 0,0-1 0,0 1 16,0 0-16,28 0 15,0 28 1,-28-29-16,57 29 0,-29 0 16,1 0-16,-1 0 0,0 0 15</inkml:trace>
  <inkml:trace contextRef="#ctx0" brushRef="#br1" timeOffset="243311.9512">19280 14414 0,'56'29'0,"-28"-29"0,-28 28 32,114 57-32,55 28 0,-141-85 0,29 29 15,197 197 1,1 29-1,84 141 1,113 84 0,-28-55-1,-339-340 1,113 113-16,-141-170 0,-29 1 16,85 84-1,-170-141 1,29-28-1,0-29-15,-170-141 16,142 142 0,-1-29-16,-339-367 15,311 339-15,-226-198 16,227 198-16,-29 28 0,-85-141 16,-142-170-1,58 114 1,56 56-1,84 28 1,86 141 0,-29-28-1,57 85-15,84 29 32,-28 27-17,29-28-15,-29 29 0,0-29 0,29 29 16,0-1-16,-1 1 0,1-1 15,-1 1-15,1-1 0,-1 29 0,1-28 16,28 28-16,-29-29 0,29 29 0,-28 0 16,27-1-16,86 86 15,169 197-15,-226-253 16,-28-30-16,28 29 0,-28 0 16,226 170-16,-226-170 0,0-28 15,-29-29-15,29 29 0,-57-28 0,29-29 16,-29 29-16,0-29 0,0-28 0,-28 28 15,0 0-15,-56-28 32,56-56-32,-57 56 0,29-57 15,-28 29-15,-1 0 0,1-29 0,-1-28 16,-28 29-16,0-29 0,1 0 0,-1 1 16,0-30-16,-28 1 0,0 29 0,0-58 15,0 29-15,-29 0 0,29 0 0,0 0 16,0 0-16,0 0 0,28 28 0,-28 0 15,28 1-15,0-1 0,1 0 0,27 0 16,-28 29-16,29-29 0,-29 28 0,28 1 16,1-1-16,-1 1 0,-56-114 15,57 142 1,-1-57-16,29 57 0,28 0 0,-28-1 0,28 1 31,28 28-31,28 57 16</inkml:trace>
  <inkml:trace contextRef="#ctx0" brushRef="#br1" timeOffset="247790.099">24340 8620 0,'28'0'0,"-28"-28"0,28 28 16,1 0-1,-29-28-15,-57 28 47,57 56-47,-28-56 0,0 0 16,-1 29-16,1-29 0,-28 28 0,27-28 15,-27 28-15,27 0 0,-27-28 16,-1 29-16,1-29 0,-1 28 0,1-28 16,-1 0-16,1 28 0,-1-28 0,-28 0 15,29 28-15,-1-28 0,1 0 0,-29 29 16,28-29-16,-27 28 0,-1-28 0,0 28 16,0-28-16,-28 28 0,28-28 15,0 29-15,-112-29 0,27 28 16,85-28-16,0 0 0,1 28 0,-1-28 15,28 0-15,-28 29 0,29-29 0,-1 0 16,1 28-16,-1-28 0,1 28 0,27-28 16,-27 0-16,28 28 0,-1-28 0,1 0 15,0 0-15,0 29 0,56-29 47</inkml:trace>
  <inkml:trace contextRef="#ctx0" brushRef="#br1" timeOffset="250819.2197">24340 8564 0,'-28'0'31,"28"28"1,-29-28-17,29 28-15,-28-28 16,28 29-16,-28-29 15,0 0-15,-1 0 16,1 28 0,0-28-16,-1 0 15,1 0-15,0 0 0,0 0 16,-1 28-16,1-28 16,-28 0-16,27 0 15,1 0-15,0 0 16,0 0-16,-1 0 0,1 0 15,0 0 1,28-28-16,-29 28 0,1 0 16,28-28-16,-28 28 0,28-29 15,-28 29-15,-1 0 16,29-28-16,-28 28 0,0-28 16,0 28-1,28-28-15,-29 28 0,29-29 0,-28 29 16,28-28-16,-28 28 15,28-28-15,-29 28 0,29-29 0,-28 29 0,0-28 16,28 0-16,-28 28 16,28-28-16,-29 28 0,29-29 15,-28 29-15,0-28 0,0 0 16,-1 28-16,29-28 16,-28 28-16,28-29 0,-28 29 0,28-28 15,-28 0-15,-1 0 16,1-1-16,28 1 15,-28 28-15,28-28 0,-29 0 16,29-1-16,-28 29 0,28-28 16,-28 28-16,28-28 15,0-1-15,-28 29 16,-1-28-16,29 0 0,-28 0 16,28-1-16,-28 1 15,28 0-15,-28 28 16,28-28-16,0-1 0,-29 29 0,29-28 15,0 0-15,-28 28 0,28-28 0,0-1 16,-28 1-16,28 0 0,-29-1 16,29 1-16,-28 0 15,28 0-15,0-1 0,-28 29 16,28-28-16,-28 28 0,28-28 16,-29 28-16,29-28 15,-28 28 1,28-29-16,-28 1 15,28 0 1,-28 28 0,28-28-16,0-1 15,-29 29 1,29-28-16,-28 28 16,28-28-16,-28 28 15,28-28 1,-28 28-1,28-29-15,-29 29 16,1 0 0,0 0-1,-1 0 17,1 0-17,0 0 1,28 29-1,-28-29 1,28 28-16,0 0 16,-29-28-1,29 28-15,0 1 0,0-1 16,-28 0 0,28 0-16,0 1 15,0-1 1,0 0-1,-28-28 1,28 28 0,0 1-1,0-1-15,0 0 16,-28 0-16,28 1 0,0-1 16,0 0-1,0 1 1,0-1-1,-29 0 1,29 0-16,0 1 16,0-1-16,0 0 15,-28 0-15,28 1 16,0-1 0,-28 0-16,28 0 15,0 1 1,-29-1-16,29 0 15,0 1 1,0-1-16,-28-28 0,28 28 16,0 0-16,0 1 15,0-1-15,-28-28 16,28 28-16,0 0 16,0 1-1,0-1-15,-28 0 16,28 0-1,0 1 1,0-1-16,-29-28 0,29 28 0,0 0 16,-28 1-1,28-1-15,-28 0 16,28 1 0,0-1-1,-28-28-15,28 28 16,0 0-16,-29 1 15,29-1 1,-28-28 0,28 28-16,-28 0 15,28 1 1,-28-29-16,28 28 16,-29-28-1,29 28 1,-28-28-16,0 28 15,-1-28 1,29 29 0,-28-29-16,28 28 15,-28-28-15,0 28 16,-1-28 0,1 0-1,0 28-15,0-28 16,-1 0-16,1 0 0,28 29 15,-28-29-15,28 28 0,-29-28 0,1 0 16,28 28-16,-28-28 0,0 0 16,-1 0-1,1 0 1,0 0 0,0-28-16,-1 28 15,1 0 1,0 0-16,0 0 0,28-28 15,-29 28-15,1 0 0,0 0 16,-1 0-16,1-29 0,0 29 0,0 0 16,-1 0-16,1 0 15,0 0-15,0 0 16,-1 0-16,1 0 16</inkml:trace>
  <inkml:trace contextRef="#ctx0" brushRef="#br1" timeOffset="251670.0492">22418 8875 0,'0'28'16,"0"0"-16,0 0 0,0 1 16,0-1-16,0 0 0,0 1 0,0-1 15,0 0-15,0 0 0,0 1 0,0-1 16,0 0-16,0 0 16,0-56 30,0-28-46,-29 27 16,29-27-16,0 28 16,0-29-16,-28-28 15,28 57-15,0-29 0,0 29 0,0 0 0,0 0 16,-28-1-16,28 1 0,0 56 47,0 1-32,0 27-15,0-28 0,0 1 16,0-1-16,0 0 0,0 0 16,0 1-16,0-1 0,0 0 0,28 29 15,-28-29-15,0 0 0,0 1 0,0-1 16,0 0-16,28-28 0,-28 28 0,0 1 16,0-1-1</inkml:trace>
  <inkml:trace contextRef="#ctx0" brushRef="#br1" timeOffset="252295.0567">22446 9779 0,'28'0'15,"0"0"16,-28 28-31,29-28 16,-29 29-16,28-1 16,-28 0-16,0 0 15,28-28-15,-28 29 0,0-1 16,28 0-16,-28 1 16,0-1-16,0 0 15,0 0-15,0 1 16,-28-29-16,28 28 0,-56-28 15,56 28-15,-29-28 16,1 0 0,0 0-16,0 0 0,-1 0 15,1 0 1,28-28-16,-28 28 0,0 0 16,-1-28-16,29-1 0,-28 1 15,28 0 1,0 0-16,0-1 0,0 1 15,0 0-15,0-1 0,0 1 16,0 0-16,0 0 0,0-1 0,0 1 16,0 0-16,28 28 0,-28-28 15,0-1-15,29 29 16,-29-28-16,28 28 16,0 0-16,0 0 15,-28 57-15</inkml:trace>
  <inkml:trace contextRef="#ctx0" brushRef="#br1" timeOffset="254957.0783">19167 4296 0,'28'0'0,"-28"28"15,-57 0 1,1 1-1,56-1-15,-28-28 0,-29 28 0,29 1 16,-1-1-16,-27-28 0,28 28 0,-1 0 16,-27-28-16,28 29 0,-29-29 0,29 28 15,-1-28-15,-27 0 0,28 0 0,-1 28 16,1-28-16,0 0 16,28-56 15,56 56-31,1-29 0,-29 29 0,0-28 15,1 28-15,27 0 0,-27 0 16,27 0-16,-28-28 0,29 28 0,-29 0 16,29 0-16,-29 0 0,0 0 0,1 0 15,27 0-15,-28 0 0,1 0 0,-1 28 16,0 0-16,-28 1 16,0-1-16,0 0 15,0 0-15,0 1 0,0-1 0,-56 0 0,56 0 16,-29 1-16,29-1 0,-56 0 0,56 0 15,-57-28-15,29 29 0,0-1 0,-1-28 16,1 28-16,0-28 0,-29 0 0,29 0 16,-28 0-16,-1 0 0,29 0 15,-29 0-15,29 0 0,-29-28 0,29 28 16,-28-57-16,27 29 0,1 0 0,0 0 16,0-1-16,28 1 0,-29 0 0,29-29 15,0 29-15,-28 0 0,28 0 0,0-1 16,0 1-16,57 0 15,-1 28-15</inkml:trace>
  <inkml:trace contextRef="#ctx0" brushRef="#br1" timeOffset="255166.4828">18799 5229 0,'0'28'16,"-28"-28"-16,-85 0 16,84 0-1,-84 0-15,85 0 0,0 0 16,0 0-16,-1 0 31</inkml:trace>
  <inkml:trace contextRef="#ctx0" brushRef="#br1" timeOffset="255512.278">18912 5483 0,'0'0'0,"28"0"0,1 0 0,-29-28 31,-57 28-16,29 0-15,0 28 16,-1 0 0,29 29-16,0-29 0,0 0 15,-28 1-15,28-1 0,0 0 16,0 0-16,-28 1 16,0-1-16,-1 0 0,1-28 15,0 0-15,28 28 0,-29-28 16,1 0-16,0 0 0,0 0 15,-1-56-15,1 28 16,28-1-16,-28 1 16,28 0-16,0 0 15</inkml:trace>
  <inkml:trace contextRef="#ctx0" brushRef="#br1" timeOffset="255841.723">19760 5907 0,'0'28'32,"-56"29"-32,-114 28 15,-28-1 1,0-27 0,29-29-1,27 29 1,58-57-1</inkml:trace>
  <inkml:trace contextRef="#ctx0" brushRef="#br1" timeOffset="256056.3136">18856 5822 0,'0'0'0,"28"28"0,-28 29 16,28 0-16,0-1 15,-28 1-15,29 56 16,-29-85-16,0 0 0,0 57 16,56 28-1</inkml:trace>
  <inkml:trace contextRef="#ctx0" brushRef="#br1" timeOffset="256271.3361">19025 6642 0,'0'0'0,"-56"28"0,-57 57 16,84-85-16,1 0 0,-57 0 31,85-28-16,29 28 1,-1 0-16,28 0 16,-27 0-16,-1 0 0,28 28 15,-27-28-15,56 56 16</inkml:trace>
  <inkml:trace contextRef="#ctx0" brushRef="#br1" timeOffset="256420.3672">19110 6896 0,'-226'142'32,"198"-114"-17,-57 0 1,57-28-16,-1 28 16</inkml:trace>
  <inkml:trace contextRef="#ctx0" brushRef="#br1" timeOffset="256898.6549">19760 7179 0,'29'0'0,"-58"0"0,1 56 16,-29-56-16,1 57 15,-1-57-15,1 28 0,-170 57 16,56 0 0,114-57-16,-1 0 0,0 1 15,-140 55 1,140-55 0,29-29-1,28-29 1,56 29-16,-27-56 15,55 28 1,58-1 0,-114 29-16,0 0 0,1 57 15,27-1 1,-56 57 0,-85-28-1,57-85-15,-57 28 16,57-28-16,-57 29 15,29-29 1,27-57-16,-56 1 16,57 56-16,0-57 15,28 1 1,0 27-16,0 1 16</inkml:trace>
  <inkml:trace contextRef="#ctx0" brushRef="#br1" timeOffset="257305.6024">19082 7942 0,'-28'0'0,"28"28"16,-57-28-16,0 29 15,1-1 1,-29 28 0,57-56-16,28 29 31,0-1-31,0 0 15,28-28 1,-28 28-16,28 1 0,1-29 16,-1 28-16,0-28 15,0 0-15,1 0 16,-1 0-16,0 0 0,1 0 16,-1 0-16,0-28 15</inkml:trace>
  <inkml:trace contextRef="#ctx0" brushRef="#br1" timeOffset="257713.1847">19167 8564 0,'28'0'15,"0"0"-15,-28-28 16,0-29-1,-28 57 1,-29 0-16,1 0 16,28 0-16,-57 28 15,28 29 1,29 28 0,28-57-1,28 28 1,29-27-1,28-1 1,-1 0 0,-27-28-1,-57 28 1,-57-28-16,1 29 16,-29 27-1,28-56 1,57 28-16,-28 1 15</inkml:trace>
  <inkml:trace contextRef="#ctx0" brushRef="#br1" timeOffset="258265.4916">19223 9101 0,'28'0'16,"-28"28"0,29 0-16,-29 1 15,28-29-15,-28 28 0,0 0 16,28-28-16,-28 28 0,0 1 15,0-1 1,0 0 0,-28-28-16,0 28 15,28 1-15,-57-29 16,57 28-16,-56-28 0,27 0 16,1 0-16,0 0 0,0-57 0,-1 57 15,29-28-15,-28 28 0,0-28 0,28 0 16,-29-1-16,29 1 0,0 0 0,-28 28 15,28-28-15,0-1 0,0 1 16,0 0-16,0 0 0,0-1 0,28 1 16,29 0-16,-29 28 15,-28-29-15,29 29 0,-1 0 16,0 0-16,0 0 0</inkml:trace>
  <inkml:trace contextRef="#ctx0" brushRef="#br1" timeOffset="258593.8058">19110 9694 0,'28'0'0,"-28"-28"0,29 28 15,27 0-15,-56-28 0,28 28 16,1 0-16,-1 0 0,0 0 0,0 0 16,1 0-1,27 0-15,-56 28 16,0 29-16,0-29 0,0 0 16,0 0-16,-56 1 0,56-1 0,-29 0 15,29 0-15,-28 1 0,28-1 0,-28-28 16,28 28-16,-28 1 0,-1-1 15,29 0-15,-28-28 16</inkml:trace>
  <inkml:trace contextRef="#ctx0" brushRef="#br1" timeOffset="258771.09">19789 9497 0,'28'-85'16,"-85"56"0,57 1-16,-113-57 15,57 57-15,27 0 0,-84-57 16,85 57-16,0-29 16</inkml:trace>
  <inkml:trace contextRef="#ctx0" brushRef="#br1" timeOffset="259672.6169">19562 10853 0,'29'0'0,"-58"0"0,58 28 15,-86 1 1,1-1-16,27 0 0,-112 1 16,84-1-16,-27 0 15,27-28-15,-28 0 16,57 0-16,0 0 15,84-28 1,-27 28 0,-29-28-16,84 28 0,-55 0 15,-1-29-15,0 29 0,29 0 16,-29 0-16,0 0 0,0 0 0,1 0 16,-1 0-16,0 0 0,-28 57 15,-85-29-15,85 0 16,-56 1-16,56-1 0,-57 0 0,29 0 15,28 1-15,-28-29 0,28 28 16,0 0-16,0 0 16,28 1-16,29-29 15,-57 28-15,56-28 0,-28 0 0,1 0 16,-1 28-16,0-28 0,1 0 0,-1 28 16,0-28-16,0 29 0,-28-1 15,29-28-15</inkml:trace>
  <inkml:trace contextRef="#ctx0" brushRef="#br1" timeOffset="259962.9002">19449 11560 0,'0'0'16,"57"85"0,-1-29-1,-27-28 1,-29 1-16,0-1 15,0 0-15,0 0 0,-29-28 16,1 29-16,0-1 16,-85-28-1,84 0-15,-55-57 16,-1-27 0,85-1-1,0 0 1,56 29-1,1 27 1</inkml:trace>
  <inkml:trace contextRef="#ctx0" brushRef="#br1" timeOffset="260213.7403">19647 11955 0,'-56'57'0,"112"-114"0,-282 199 15,198-114-15,-57 0 16,0-28 0,57-28-1,84-28 1,1 27 0,-29 29-16,85 0 15,-56 0-15,-29 0 0,57 0 16,-57 0-16,57 29 15,-57-29-15,-28 28 16</inkml:trace>
  <inkml:trace contextRef="#ctx0" brushRef="#br1" timeOffset="260978.3095">19308 12323 0,'-28'28'31,"56"-56"-31,-56 84 15,56-56-15,28 0 16,-27 0-16,84 0 16,0 0-1,-85 0 1,-56 85 0,-113 0-1,27-28 1,86-57-1,0 28 1,84-28 0,-27 0-1,84 0 1,-85 0-16,29 0 16,-29 0-16,0 0 15,0 0-15,-28 56 16,-113 29-1,29-28 1,-1-29 0,56-28-1,86 0 17,-57 28-32,28-28 15,85 28 1,-28 1-1,0 27 1,-85 1 0,-57-1-1,-27-27 1,55-29-16,-27 0 16,28 0-16,-1 0 0,-27 0 15,27 0-15,1-29 16,0 1-16,28-57 15,0 29 1,85 27 0,28 1-1,-28 28 1,-57 0-16,0 85 16,0-85-16,-28 57 0,0-29 15,0 85 1,-56-28-1,56-57 1,0 28-16</inkml:trace>
  <inkml:trace contextRef="#ctx0" brushRef="#br1" timeOffset="261196.9417">20184 13143 0,'57'0'16,"-57"28"-16,-28-28 0,-29 28 16,-169 29-1,85-1 1,-142 57 0,226-85-16,1 1 15,27-29 1</inkml:trace>
  <inkml:trace contextRef="#ctx0" brushRef="#br1" timeOffset="262353.399">18771 10599 0,'0'-57'15,"28"57"-15,-28-56 16,0 27-16,0 1 0,-56 0 16,56 0-16,-85-1 0,56 1 0,-27 28 15,-1-28-15,29 28 0,-28-28 0,-1 28 16,-28 0-16,29 0 0,27 0 0,-27 0 16,-1 0-16,1 28 0,28-28 0,-29 56 15,29-56-15,-1 29 0,1 27 0,28-28 16,-28 1-16,0-1 0,28 0 0,0 1 15,0-1-15,0 0 0,0 0 16,0 1-16,0-1 0,0 0 0,28-28 16,-28 28-16,56-28 0,-56 29 15,29-29-15,-1 0 0,0 0 16,1-57-16,-1 1 16,-28 27-16,28-55 15,-28 55-15,0 1 0,0-29 0,0 29 0,-56 0 0,56 0 16,-29-29-16,1 29 0,28 0 15,-28 28-15,28-29 0,-29 29 0,1 0 16,28 29 0</inkml:trace>
  <inkml:trace contextRef="#ctx0" brushRef="#br1" timeOffset="262902.9403">18092 10797 0,'29'28'15,"-29"0"-15,28-28 0,0 28 32,0 1-17,-28 56 1,29-29-1,-29 29 1,0-29 0,-57-27-1,1-29 1,-57 0-16,28-29 16,28-55 15,29 55-31,0-27 0,-1 28 15,29-1-15,0 1 0,0-29 16,85 1 0,0-1-1,-57 57 1,142-28 0,-142 85-1,0-29-15,-28 113 16,0-112-1,-84 55 1,27 1-16,29-57 0,-57 1 16,28-1-1,29 0 17</inkml:trace>
  <inkml:trace contextRef="#ctx0" brushRef="#br1" timeOffset="263167.3715">18205 11305 0,'-56'57'16,"28"-1"-16,-1-27 31,-27-1-31,28 0 0,-1 29 16,29-29-1,0 0-15,29-28 16,-1 0-16,28 29 16,-27-29-16,-1 0 15,28 0-15,58 0 16,-30 0 0,-55-57-1</inkml:trace>
  <inkml:trace contextRef="#ctx0" brushRef="#br1" timeOffset="263497.5969">18403 11758 0,'0'0'16,"0"-29"0,0 1-1,-28 28 1,0 0-16,28 28 31,-28-28-31,28 29 0,0-1 16,-29 0-16,29 0 0,-28 1 15,28-1-15,-28 0 16,28 0-16,-57 1 16,57-1-16,-28-28 0,0 0 15,-1 0 1,29-28-16,-28 28 0,28-29 15,-28-27-15,28 28 16,-28 28-16,28-29 0,0 1 16,0 0-16,0 0 15</inkml:trace>
  <inkml:trace contextRef="#ctx0" brushRef="#br1" timeOffset="263840.5316">18545 12153 0,'-57'0'31,"57"-28"-31,-28 28 0,-29-28 16,1 28-1,28 0 1,-1 56-16,29-27 15,0 27-15,0-28 16,0 1-16,-28 55 16,28-27-1,-57-29 1,1-28 15,28-56-31,-1-57 16,29 84-1,0-27-15</inkml:trace>
  <inkml:trace contextRef="#ctx0" brushRef="#br1" timeOffset="264600.8681">18573 12464 0,'-57'57'0,"114"-114"0,-198 170 16,112-84-16,-84-1 31,57-28-31,-57 28 16,84-28-16,1 28 16,85-28 15,-29 0-16,0 0-15,0 0 0,1 0 16,-1 0-16,0 0 0,1 0 0,-1 0 16,0 0-16,85 57 15,-85-57-15,1 28 0,-1 0 16,-28 1-16,0-1 0,0 0 16,0 0-16,-28 1 0,-29-1 15,1 0 1,27-28-16,1 29 0,0-29 0,0 0 15,-1 0-15,1 0 0,0 0 16,-1 0-16,29-29 0,-28 1 16,28 0-16,0-1 15,0 1-15,0 0 0,57 28 0,-57-28 16,28-1-16,-28 1 0,28 28 0,-28-28 16,57 28-16,-29-28 15,29 28-15,-29 0 0,0 0 16,-28 56-16,28-56 0,-28 57 0,0-29 15,0 28-15,0-27 0,-56-1 16,56 0-16,-28 1 0,28-1 16,-57 0-16,29 0 0,0-28 15,28 29-15,-29-29 0,1 0 0,28 28 16,-28-28-16,-1 0 16,86 0 15,-57-28-31,28 28 0,29 0 15,-29 0-15,0 0 16,1 0-16,-1 0 0,0 0 0,0 0 16,1 0-16,-1 0 0,0 0 15,-28 56 1,0-28-16,-28 1 0,28-1 16,-57 0-16,57 0 0,-56 1 0,28-29 15,-29 28-15,29 0 0,0-28 0,-1 28 16,1 1-16,0-1 0,-1-28 15,29 28-15,-28-28 0</inkml:trace>
  <inkml:trace contextRef="#ctx0" brushRef="#br1" timeOffset="264992.5496">18545 13510 0,'56'57'16,"-112"-114"-16,112 142 0,-28-29 15,-28-27 1,29-29-16,-29 28 0,0 0 0,0 0 16,-142 29-1,1-57 1,0 0 0,112 0-1,29-28-15,-28-1 16,28 1-16,57 0 15,-57 0-15,56-1 16,-56 1-16,85 0 16,28 28-1,-28 85 1,-29 112 15,-27-168-31,-1 27 16,-28-27-16,28-1 15,1-28-15,-1 28 16,57-28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09-13T00:18:59.21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3929 1893 0,'29'0'0,"-29"29"0,28-29 15,-28 56-15,28-27 0,-28-1 16,0 0-16,0 0 0,29 29 15,-29-29-15,0 0 0,0 1 0,28 27 16,-28-28-16,0 29 0,0-1 0,0-27 16,0 27-16,28 1 0,-28-1 0,0 1 15,0 28-15,28-29 0,-28 29 0,0-28 16,0 27-16,29 1 0,-29-28 0,0 27 16,0 1-16,0 0 0,0 0 15,0 0-15,0 28 0,28-29 0,-28 29 16,0 1-16,0-1 0,0 0 0,28 0 15,-28 0-15,0 0 0,28 0 0,-28-28 16,0 28-16,0 0 0,0-28 0,29 28 16,-29 0-16,0-29 0,0 30 0,0-30 15,0 29-15,0 0 0,0 1 0,0-1 16,0 0-16,0 0 0,0 0 0,0 28 16,0-28-16,-29 0 0,29 0 0,0-28 15,0 28-15,0 0 0,0 0 0,0-28 16,0 28-16,0-28 0,0 28 0,0 0 15,0 0-15,0 28 0,29-28 16,-29 29-16,0-29 0,28 28 0,-28 0 16,28 1-16,-28-1 0,0 113 15,28-141-15,1 29 0,-29-29 0,0 28 16,28 0-16,-28-27 0,0 27 0,0 0 16,0-28-16,28 29 0,-28-1 0,0-28 15,0 0-15,0 0 0,0 0 0,0 0 16,0 0-16,0 0 0,0 0 0,0 0 15,0 0-15,0 29 0,0-1 0,0-28 16,0 28-16,-28 29 0,28-29 0,0 1 16,0-1-16,0 0 0,0 1 0,0-1 15,0 0-15,0-28 0,0 29 16,0-1-16,0-28 0,0 28 0,0-28 16,0 0-16,0 29 0,0-29 15,0-28-15,0 28 0,0-29 0,0 30 0,-28-30 16,28 1-16,0-28 0,-29 27 0,29 1 15,0 0-15,-28 0 0,28-29 0,0 29 16,0 0-16,-28 0 0,28-29 0,0 29 16,-28-28-16,28 27 0,0-27 0,0-1 15,0 29-15,0-28 0,0-1 0,0-27 16,0 27-16,0 1 0,0-29 16,0 28-16,0-27 0,0-1 0,0 0 15,0 0-15,0 1 0,28-1 0,-28 0 16,28 0-16,0-28 15,-28 29 1,29-29-16,-1 0 0,0 0 16,1 0-16,-1 0 15,0 0 1,0 0-16,1 0 16,-1 28-16,0 0 15,0-28-15,1 29 0,-1-1 0,0-28 0,1 28 16,-1-28-16,0 28 0,0-28 0,1 29 15,-1-29-15,28 0 0,-27 0 16,27 28-16,1-28 0,-1 0 0,-27 0 16,27 0-16,1 0 0,-1 0 0,1 28 15,-1-28-15,1 0 0,28 0 0,-29 28 16,29-28-16,-29 0 0,29 0 0,-28 29 16,28-29-16,-29 0 0,29 0 0,-28 0 15,27 0-15,1 0 0,-28 0 0,27 0 16,1-57-16,85 57 15,-57 0-15,-28 0 0,28 0 0,-28 0 0,28 0 16,0 0-16,0 0 0,28 0 0,-28 0 16,0 0-16,0 0 0,1 0 0,-1 28 15,28-28-15,-28 0 0,0 0 16,0 0-16,0 0 0,29 0 0,-29 0 16,0 0-16,28 0 0,0-28 0,1 28 15,-1-28-15,-28 28 0,29-57 0,-1 57 16,0-28-16,1 0 0,-1 0 0,0-1 15,1 1-15,-1 0 0,29-1 0,-29 1 16,0 0-16,29-29 0,-29 29 0,29 0 16,0-29-16,-29 29 0,29-28 0,-1 27 15,1-27-15,-29 28 0,29-1 0,-29-27 16,29 27-16,-1-27 0,1 28 0,28-1 16,-29-27-16,1 28 0,0-29 15,-1 29-15,1 0 0,-1-29 0,1 29 16,0 0-16,-1-1 0,1 1 0,0 0 15,-1-1-15,1 1 0,28 0 0,-29 28 16,1-28-16,0-1 0,-1 1 0,1 28 16,-1-28-16,1 0 0,0-1 0,-1 29 15,1-28-15,-1 0 0,1 0 0,0-1 16,-1 1-16,1 0 0,0-1 0,-29 1 16,28 28-16,-27-28 0,27 0 0,-27 28 15,27-29-15,-27 1 0,27 28 16,-27-28-16,27 28 0,-27 0 0,27-28 0,-27 28 15,-1 0-15,0 0 0,29 0 16,-57 0-16,28 0 0,1 0 0,-1 0 16,29 28-16,-29-28 0,170 28 15,-170-28-15,1 28 0,27-28 0,-27 0 16,-1 29-16,0-29 0,1 0 0,-1 0 16,0 0-16,-28 0 0,29 0 0,-1 0 15,1 0-15,-1 0 0,0 0 0,1 0 16,-29 0-16,28 28 0,0-28 0,-28 0 15,0 0-15,29 28 0,-29-28 0,0 0 16,-28 28-16,28-28 0,0 29 0,0-29 16,0 0-16,0 28 0,-28-28 15,28 0-15,0 0 0,-28 28 0,28-28 16,0 0-16,-28 0 0,0 0 0,0 0 16,-1 29-16,1-29 0,-28 0 0,27 28 15,-27-28-15,0 28 0,-1 0 0,1-28 16,-1 29-16,-28-1 0,29-28 0,-29 28 15,1 0-15,-1-28 0,0 29 0,0-29 16,1 28-16,-1-28 0,0 28 16</inkml:trace>
  <inkml:trace contextRef="#ctx0" brushRef="#br0" timeOffset="851.6601">29202 14499 0,'28'-28'0,"-28"56"31,0 29-31,0-29 0,0 0 16,0 29-16,0-1 0,0 1 16,0-1-16,0 29 0,0-28 0,0 28 15,0-1-15,0 1 0,0 0 0,0 0 16,0-1-16,29 30 0,-29-30 0,28 1 16,-28 0-16,28 28 0,-28-28 0,0-29 15,29 29-15,-29 0 0,28-29 0,-28 1 16,28 28-16,0-29 0,-28-27 0,29 27 15,-1 1-15,0-29 0,-28 28 0,28-27 16,1 27-16,-1-28 0,0 1 0,1-29 16,-1 28-16,0 0 0,0-28 0,1 0 15,-1 0-15,0 0 0</inkml:trace>
  <inkml:trace contextRef="#ctx0" brushRef="#br0" timeOffset="1083.3879">30276 16110 0,'29'-56'15,"-29"28"-15,-57 28 16,-84-29 0,-142 1-1,-84-29 1,169 1-16,-170-85 31,312 141-31,-57-57 16</inkml:trace>
  <inkml:trace contextRef="#ctx0" brushRef="#br0" timeOffset="2259.6615">3194 904 0,'-56'-85'0,"-1"29"16,29 28-16,-28-1 0,27 1 0,1 28 16,-29-28-16,29 0 0,0 28 0,-29 0 15,29-29-15,0 29 0,0 0 16,-1 0-16,1 0 0,0 0 16,0 0-16,28 29 15,0-1-15,0 0 0,0 29 16,0-29-16,0 0 0,28 29 0,-28-29 15,56 28-15,-56 1 0,29-29 0,-29 29 16,56-1-16,-28 1 0,-28-1 0,29-27 16,-1 27-16,-28-28 0,28 29 0,0-29 15,-28 1-15,29-1 0,-29 0 0,0 0 16,0 1-16,28-29 0,-28 28 0,0 0 16,0 0-16,0 1 0,0-1 0,-57-28 15,57 28-15,-28 0 0,-28-28 16,27 0-1,1 0-15,0 0 0,0-56 0,-1 56 0,1-57 16,0 29-16,0 0 0,-1-29 16,1 29-16,0-28 0,-1-1 15,-27-28-15,56 57 0,-28 0 0,28-29 16,0 29-16,0 0 0,0-1 0,0 1 16,0 0-16,0 0 0,0-1 0</inkml:trace>
  <inkml:trace contextRef="#ctx0" brushRef="#br0" timeOffset="2611.371">3336 169 0,'28'0'15,"-56"0"-15,56 29 16,-84 84 0,-171 85-16,-84 84 31,85-56-31,141-141 15,-112 141-15,140-169 16,0-1-16,-27 57 0,-86 57 16,85-85-1,85-57 1</inkml:trace>
  <inkml:trace contextRef="#ctx0" brushRef="#br0" timeOffset="7372.104">5484 9723 0,'0'28'47,"29"-28"-31,-29 28-16</inkml:trace>
  <inkml:trace contextRef="#ctx0" brushRef="#br0" timeOffset="7552.2189">6389 10966 0,'0'-28'0,"0"0"31,0-1-31,0 1 0</inkml:trace>
  <inkml:trace contextRef="#ctx0" brushRef="#br0" timeOffset="7737.1132">6728 9779 0,'0'-28'16,"28"28"-1,1 56-15,27 1 16</inkml:trace>
  <inkml:trace contextRef="#ctx0" brushRef="#br0" timeOffset="7918.755">7520 10344 0,'0'0'0,"0"29"16,0-1-1,28-28-15,0 0 16</inkml:trace>
  <inkml:trace contextRef="#ctx0" brushRef="#br0" timeOffset="8087.2759">7802 9186 0,'0'0'15,"0"-29"-15,29 29 0,-1 57 16,28-29 0</inkml:trace>
  <inkml:trace contextRef="#ctx0" brushRef="#br0" timeOffset="8253.4642">8877 9186 0,'84'-29'16,"-168"58"-1,197-1-15,-57 0 0,-56 0 16,28-28-16,-28 57 0,57 28 16</inkml:trace>
  <inkml:trace contextRef="#ctx0" brushRef="#br0" timeOffset="8532.6061">8848 8168 0,'0'28'0,"57"-28"0,-29 85 16,0 0-1,1-29 1</inkml:trace>
  <inkml:trace contextRef="#ctx0" brushRef="#br0" timeOffset="8691.5538">9838 8281 0,'85'-28'16,"-57"28"-16,0 0 15,29 56 1,-29 29-16</inkml:trace>
  <inkml:trace contextRef="#ctx0" brushRef="#br0" timeOffset="8844.4085">10544 9157 0,'29'0'0,"-29"-28"16,0-57 0,0 57-16,0-29 15,0 1-15,0-1 0</inkml:trace>
  <inkml:trace contextRef="#ctx0" brushRef="#br0" timeOffset="9000.3275">10601 7377 0,'57'0'0,"-29"0"15,28 56-15,29 57 16</inkml:trace>
  <inkml:trace contextRef="#ctx0" brushRef="#br0" timeOffset="9176.1009">11506 8112 0,'56'113'0,"-112"-226"0,112 254 0,1-85 15,-29-56 1</inkml:trace>
  <inkml:trace contextRef="#ctx0" brushRef="#br0" timeOffset="9357.2518">11732 6161 0,'0'0'0,"113"85"31,-113-57-31</inkml:trace>
  <inkml:trace contextRef="#ctx0" brushRef="#br0" timeOffset="9544.5466">12382 7659 0,'0'29'0,"0"-58"0,85 86 16,-57-57-1,-28-57 1,0 1-1,0 28-15,0-1 0</inkml:trace>
  <inkml:trace contextRef="#ctx0" brushRef="#br0" timeOffset="9717.3976">12523 5879 0,'0'-57'0,"57"29"16,-29 28-16,57 113 16,-85-85-16,56 57 15</inkml:trace>
  <inkml:trace contextRef="#ctx0" brushRef="#br0" timeOffset="9908.3419">13541 7688 0,'141'84'16,"-282"-168"-16,311 168 16,-170-112-1,0-28-15,0 27 0</inkml:trace>
  <inkml:trace contextRef="#ctx0" brushRef="#br0" timeOffset="10055.0953">14559 5850 0,'339'0'15,"-283"29"-15,-27 27 16</inkml:trace>
  <inkml:trace contextRef="#ctx0" brushRef="#br0" timeOffset="10226.2223">15859 6274 0,'57'29'15,"-29"-29"1</inkml:trace>
  <inkml:trace contextRef="#ctx0" brushRef="#br0" timeOffset="10404.176">15661 4918 0,'0'28'0,"28"29"16,-28 27-1,57-55-15,-29 27 16</inkml:trace>
  <inkml:trace contextRef="#ctx0" brushRef="#br0" timeOffset="10573.7746">16283 6416 0,'0'0'0,"57"28"0,56 29 16,-85-57-16,57 113 31,-85-85-31,0 0 16</inkml:trace>
  <inkml:trace contextRef="#ctx0" brushRef="#br0" timeOffset="10746.1238">17301 6614 0,'85'-29'0,"-170"58"0,339-142 16,-169 56-1,-57 57-15,1-57 0,-1 29 16</inkml:trace>
  <inkml:trace contextRef="#ctx0" brushRef="#br0" timeOffset="10886.2597">18573 6048 0,'28'29'15,"-28"-1"-15,0 28 16,0-27 0,0-1-16</inkml:trace>
  <inkml:trace contextRef="#ctx0" brushRef="#br0" timeOffset="11044.1208">18573 8112 0,'113'56'0,"-226"-112"0,311 140 15,-170-84-15,-28 29 16</inkml:trace>
  <inkml:trace contextRef="#ctx0" brushRef="#br0" timeOffset="11230.3241">19506 7716 0,'56'-28'0,"-112"56"0,225-85 15,-140 57-15,-1 0 0,0 0 16,29 0 0,-1 29-1,-27-29 1</inkml:trace>
  <inkml:trace contextRef="#ctx0" brushRef="#br0" timeOffset="11355.0613">20297 7801 0,'0'0'0,"29"0"0,27 56 16,-28-28-16,-28 29 15,0 0 1</inkml:trace>
  <inkml:trace contextRef="#ctx0" brushRef="#br0" timeOffset="11527.5028">20693 9497 0,'0'0'0,"57"113"0,28-57 16,-57-28-16,0-28 16,-28-28-1,0-28 1</inkml:trace>
  <inkml:trace contextRef="#ctx0" brushRef="#br0" timeOffset="11688.2605">21117 8818 0,'0'0'0,"28"0"0,57 28 15,-56-28-15,27 57 16,-56 28-1,0-57-15,0 0 16</inkml:trace>
  <inkml:trace contextRef="#ctx0" brushRef="#br0" timeOffset="11840.4763">21372 10231 0,'84'85'15,"-168"-170"-15,197 227 16,-85-142-16,0 0 31</inkml:trace>
  <inkml:trace contextRef="#ctx0" brushRef="#br0" timeOffset="12009.9278">21852 9892 0,'57'0'16,"-29"0"-16,29 0 15,-57 28 1,28-28-16,-28 29 16</inkml:trace>
  <inkml:trace contextRef="#ctx0" brushRef="#br0" timeOffset="12166.0659">22276 10062 0,'57'28'0,"-29"-28"0,29 57 16,-1 27-1,-56 1 1,28-28-16,-28-29 15</inkml:trace>
  <inkml:trace contextRef="#ctx0" brushRef="#br0" timeOffset="12349.4534">22813 11701 0,'85'113'16,"-57"-85"-16,57 1 15,-56-1 1,-29-56 0,28-57-1</inkml:trace>
  <inkml:trace contextRef="#ctx0" brushRef="#br0" timeOffset="12496.1191">23266 11164 0,'84'0'16,"-168"0"-16,197 0 0,-28 0 16,-57 28-16,0-28 0,0 0 15,1 0 1</inkml:trace>
  <inkml:trace contextRef="#ctx0" brushRef="#br0" timeOffset="12697.3263">23775 11362 0,'0'0'0,"56"56"0,85-27 16,-112-1-16,55 0 15,-27 1 1,0-29-1,-29 0-15,0 0 16,0-29-16,1 29 0</inkml:trace>
  <inkml:trace contextRef="#ctx0" brushRef="#br0" timeOffset="12836.3963">24396 11334 0,'0'0'0,"0"-29"0,57 29 16,-29 0-16,1 0 15,-29 57 1,28-57 0</inkml:trace>
  <inkml:trace contextRef="#ctx0" brushRef="#br0" timeOffset="13023.158">24736 11362 0,'0'0'0,"141"56"16,-84-56-16,56 57 15,-85-29-15,0-28 0,142 29 32,-57-1-17,-57-28 1</inkml:trace>
  <inkml:trace contextRef="#ctx0" brushRef="#br0" timeOffset="13147.0032">25612 11560 0,'0'0'0,"28"0"31,1 0-15,-29 28-16,0 29 16,0-29-16,0 28 15</inkml:trace>
  <inkml:trace contextRef="#ctx0" brushRef="#br0" timeOffset="13319.5733">26008 12690 0,'85'113'16,"-57"-84"-1,0-29-15,-28-57 16,0 29-1,57-85 1</inkml:trace>
  <inkml:trace contextRef="#ctx0" brushRef="#br0" timeOffset="13472.81">26488 12125 0,'85'28'15,"-57"1"-15,29-29 16,-29 0-16,1 28 16,-1-28-16,0 0 0,0 0 15</inkml:trace>
  <inkml:trace contextRef="#ctx0" brushRef="#br0" timeOffset="13619.865">27478 12379 0,'56'0'16,"-112"0"-16,141 0 15,-57 0-15,-28 29 32</inkml:trace>
  <inkml:trace contextRef="#ctx0" brushRef="#br0" timeOffset="13784.4431">27789 12521 0,'56'0'0,"-27"0"16,-1 0-16,0 0 15,0 0 1</inkml:trace>
  <inkml:trace contextRef="#ctx0" brushRef="#br0" timeOffset="13969.2484">28269 12888 0,'85'57'15,"-57"-29"-15,-28 29 0,29 84 16,-1 0 0,-28-113-1,28 29-15</inkml:trace>
  <inkml:trace contextRef="#ctx0" brushRef="#br0" timeOffset="14108.5714">28552 13651 0,'28'29'0,"1"-29"15,-1 0 1,0 0 0,-28-29-16,28-55 15,-28 55 1</inkml:trace>
  <inkml:trace contextRef="#ctx0" brushRef="#br0" timeOffset="14263.4916">29117 13284 0,'0'0'0,"57"0"16,28 28-16,-29-28 15,1 28-15,-29-28 0,29 57 16,-29-57-16,28 0 16</inkml:trace>
  <inkml:trace contextRef="#ctx0" brushRef="#br0" timeOffset="14419.3768">30220 13482 0,'113'0'0,"-226"0"0,254 0 16,-56-29-16,-57 29 0,1 0 16,-1 0-16,0 0 15,0 0 1</inkml:trace>
  <inkml:trace contextRef="#ctx0" brushRef="#br0" timeOffset="14576.0187">29711 13736 0,'141'57'16,"-141"-29"0</inkml:trace>
  <inkml:trace contextRef="#ctx0" brushRef="#br0" timeOffset="14887.0793">27082 12747 0,'0'28'16,"28"-28"-16,-28 28 0</inkml:trace>
  <inkml:trace contextRef="#ctx0" brushRef="#br0" timeOffset="15053.0362">26686 13227 0,'57'0'16,"-1"0"-16</inkml:trace>
  <inkml:trace contextRef="#ctx0" brushRef="#br0" timeOffset="15604.3186">23859 11984 0,'113'113'16,"-84"-85"-16,-1 0 0,28 1 16,-56 84-1</inkml:trace>
  <inkml:trace contextRef="#ctx0" brushRef="#br1" timeOffset="45804.819">5513 10740 0,'28'0'0,"0"0"63,0 0-48,1 0 1,-1 0-16,0 0 16,0 0-1,29 0-15,-29 0 0,0 0 16,1 0-16,-1 0 16,0 0-16,1 0 15,-1-28-15,0 28 0,0 0 0,1 0 16,-1-28-16,0 28 0,0-29 15,29 29 1,-29-28-16,1 28 0,-1 0 0,-28-28 16,28 28-16,0 0 0,1 0 0,-1-28 15,0 28-15,0 0 16,1 0-16,-1-29 16,0 29-16,0 0 15,-28-28-15,29 28 0,-1-28 16,0 28-16,-28-29 15,29 29-15,-1 0 16,-28-28-16,28 28 16,-28-28-16,28 28 15,1 0-15,-29-28 16,28 28-16,0 0 0,-28-29 16,28 29-16,-28-28 0,29 28 15,-1-28-15,0 28 16,1-28-16,-1 28 15,0-29-15,0 29 16,1 0-16,-29-28 0,28 28 16,0 0-16,0-28 15,1 28-15,27-28 16,1-1 0,-57 1-16,56 0 0,-27 28 15,27-28-15,-28-1 0,1 29 16,-1-28-16,0 28 0,0-28 0,1 28 15,27-29-15,-27 29 0,-1 0 0,0-28 16,0 28-16,1-28 0,-1 28 16,0 0-16,0-28 0,1 28 0,-1 0 15,0-29-15,0 29 0,1-28 0,-1 28 16,0-28-16,1 28 0,-29-28 0,28 28 16,0-29-16,0 29 0,1-28 0,-1 28 15,0 0-15,-28-28 0,28 28 0,1 0 16,-1-28-16,0 28 0,1 0 15,-1-29-15,0 29 0,0-28 0,1 28 0,-1-28 16,0 0-16,0 28 16,1-29-16,-1 1 0,0 28 0,0-28 15,1-1-15,-1 29 0,0-28 0,1 0 16,-1 28-16,0-28 0,0 28 0,1-29 16,-1 29-16,0-28 0,0 28 0,1-28 15,-1 28-15,29-28 0,-29-1 0,0 29 16,0-28-16,1 0 0,27 28 0,-28-28 15,1-1-15,-1 29 0,0-28 0,0 0 16,1-1-16,-1 29 0,29-28 0,-29 0 16,0 0-16,0-1 15,1 29-15,-1-28 0,0 0 0,0 0 16,1 28-16,-29-29 0,28 29 16,0-56-1,-28 28-15,29 28 0,-29-29 16,28 1-1,0 28 17,-28-28-32,28 28 0,1 0 15,-29-28 1,28 28-16,0-29 16,0 29-16,-28-28 15,29 28-15,-1-28 16,0-1-16,1 29 0,-29-28 15,28 28-15,-28-28 0,28 28 0,-28-28 16,28 28-16,-28-29 0,29 29 16,-1 0-16,-28-28 15,28 28-15,-28-28 0,28 28 0,1-28 16,-1-1 0,28 1-16,-27 0 0,-1 28 15,0-28-15,1-1 0,-1 29 0,0-28 16,0 0-16,1 0 0,-29-1 0,28 29 15,0-28-15,0 0 0,1-1 16,-1 1-16,0 0 0,1 28 16,-29-28-16,28 28 0,0 0 0,-28-29 15,28 1-15,1 28 0,-1-28 0,0 28 16,0-28-16,1 28 0,-1-29 0,0 1 16,0 28-16,1-28 0,-1 0 0,0-1 15,1 29-15,-1-28 0,0 0 0,29-1 16,-29 29-16,0-28 0,0 0 0,1 28 15,-1-28-15,0 28 0,1-29 0,-1 29 16,0 0-16,0-28 0,1 28 0,-1-28 16,0 28-16,0-28 0,1-1 15,-1 29-15,0-28 0,29 0 0,-29 0 0,0 28 16,1-29-16,-1 1 0,0 0 16,0 28-16,1-28 0,-1-1 0,0 1 15,0 28-15,1 0 0,-1-28 16,0 28-16,1 0 0,-29-29 15,28 29-15,0 0 0,-28-28 16,28 28-16,1 0 0,-1-28 16,0 28-16,0 0 15,1-28-15,-1 28 0,0 0 0,0 0 16,1 0-16,-1-29 0,0 29 16,1-28-16,-1 28 15,0-28-15,0 28 16,1 0-16,-1 0 15,0-28-15,0 28 0,1 0 16,-1-29-16,0 29 0,1 0 16,-1-28-16,0 28 15,0 0-15,1-28 0,-1 28 16,0 0-16,-28-28 0,28 28 0,1 0 16,-1 0-16,0-29 0,0 29 15,1 0-15,-29-28 0,28 28 0,0 0 16,1-28-16,-1 28 15,0-28-15,0 28 0,1 0 0,-1 0 16,0-29-16,0 29 16,1-28-16,-1 28 0,0 0 15,1-28-15,-1 28 0,0-29 16,0 29-16,1 0 16,-1 0-16,0 0 15,-28-28-15,28 28 0,1 0 16,-1 0-16,0 0 0,0 0 15,1 0-15,-1 0 0,0 0 16,1 0-16,-1 0 0,0 0 16,0 0-16,1 0 0,-1 0 15,0 0-15,0 0 0,1 0 0,-1-28 16,0 28-16,1-28 0,-1 28 16,-28-29-16,28 29 0,0-28 0,1 28 15,-1 0-15,0 0 0,0-28 0,1 28 16,-1 0-16,0 0 0,0 0 15,1-28-15,-1 28 0,0 0 0,1 0 16,-1 0-16,0 0 16,0 0-16,1 0 0,-1 0 15,0 28-15,0-28 16,1 0-16,-1 28 0,0-28 0,1 0 16,-1 0-16,0 0 15,0 0-15,1 0 0,-1 0 16,0 0-16,0 0 0,1 0 15,-1 0-15,0 0 0,0 0 16,1 0-16,-1 0 16,0 28-16,1-28 0,-1 0 15,0 29-15,0-29 16,1 0 0,-1 0-16,0 0 0,0 0 15,1 0-15,-1 0 0,0 0 0,1 0 16,-1 0-16,0 0 15,0 0-15,1 28 0,-1-28 16,0 0-16,0 0 0,1 0 0,-1 0 16,0 0-16,0 0 0,1 0 0,-1 0 15,0 0-15,29 0 0,-29 0 0,0 0 16,1 0-16,-1 0 0,0 28 0,0-28 16,1 0-16,-1 0 0,0 0 15,1 0-15,-1 0 0,0 0 16,0 0-1,-28 28-15,29-28 0,-1 0 16,0 0-16,-28 29 0,28-29 0,1 0 16,-1 28-16,0-28 15,-28 28 1,28-28-16,-28 29 16,29-29-16,-1 28 15,0 0 1,1 0-16,-1 1 15,0-29-15,-28 28 0,28-28 16,1 28-16,-1-28 0,0 0 16,0 28-16,1-28 15,-1 0-15,-28 29 0,28-29 0,1 0 16,-1 28 0,0-28-1,0 0-15,1 0 16,-1 0-16,0 0 15,0 0-15,1 0 0,-1 0 16,0 0-16,-28 56 0,28-56 16,1 0-16,-1 0 0,-28 29 0,28-29 15,1 0-15,-1 0 0,0 0 0,0 0 16,1 28-16,-1-28 0,0 0 0,0 28 16,1-28-16,-1 0 15,0 0-15,1 0 0,-1 0 16,0 28-16,0-28 0,1 0 15,-29 29-15,28-29 0,0 28 0,0-28 16,-28 28-16,29-28 0,-1 0 0,0 29 16,0-29-16,1 28 0,-1-28 0,0 28 15,1-28-15,27 28 0,-28 1 16,1-29-16,-1 0 0,0 28 0,0 0 16,-28 0-16,29-28 15,-29 29-15,28-1 0,0 0 16,1-28-16,-29 28 0,28-28 0,-28 29 15,28-29-15,-28 28 0,57 28 16,-29-27-16,0-1 16,0 0-16,1 1 0,-1-1 15,-28 0-15,28-28 0,-28 28 16,28 1-16,1-1 0,-29 0 16,28-28-16,-28 28 0,28-28 0,-28 29 15,29-1-15,-1 0 0,0 0 16,0-28-16,-28 29 0,29-1 15,-1-28-15,-28 28 0,28-28 0,-28 29 16,28-29-16,-28 28 0,29 0 16,-1 0-16,0 1 15,1-1-15,-29 0 0,28-28 16,-28 28-16,28-28 0,-28 29 0,28-1 16,-28 0-1,29-28-15,-1 57 16,28-29-16,-56 0 0,29-28 0,-29 28 15,28 1-15,0-29 0,-28 28 0,29-28 16,-1 28-16,-28 1 0,28-1 16,0-28-16,-28 28 0,29 0 0,-1 1 15,-28-1-15,28-28 16,-28 28-16,28 0 16,1 1-16,-1-1 15,0-28 1,0 28-16,1 0 0,-1-28 15,0 29-15,-28-1 0,29-28 0,-1 0 0,0 28 16,0-28-16,1 28 16,-1-28-16,-28 29 0,56-1 0,-27 0 15,-1 1-15,0-29 16,57 56 0,-57-28-16,1 1 0,-1-1 15,28 0 1,-27-28-16,-1 28 0,0-28 15,-28 29-15,28-29 16,-28 28-16,29 0 16,-1 0-16,0 1 15,29 56 1,-29-57 0,0 0-16,1 0 15,-29 1-15,28-29 0,-28 28 0,28 0 16,-28 0-16,28-28 15,-28 29-15,29-29 0,-29 28 0,28 0 16,0 0-16,1-28 16,-29 29-16,28-29 0,-28 28 15,28-28-15,0 28 16,1 0-16,-1 1 0,0-1 16,0-28-1,1 28-15,-29 1 0,56 27 16,-28-28-1,29 29-15,-29-29 16,1 0-16,-1 1 16,0-1-16,0 0 15,1-28-15,-29 28 0,28 1 16,0-29-16,0 28 0,-28 0 0,29-28 16,-1 28-16,-28 1 0,28-29 0,1 28 15,-1 0-15,0 29 16,29-29 15,-57 0-31,28 1 16,0-29-1,-28 28-15,28-28 16,29 28-16,-29 0 16,0 1-16,1-1 0,-1 0 0,0-28 15,1 28-15,-1 1 0,0-1 0,0-28 16,1 28-16,-1 1 0,0-29 0,29 28 15,-29-28-15,29 28 0,-29 0 0,28-28 16,-27 29-16,27-1 0,-28-28 0,29 28 16,-1-28-16,1 28 0,-29-28 15,29 0-15,-1 29 0,1-1 0,-1 0 16,1-28-16,0 57 0,-1-29 0,29 0 16,-29 0-16,86 57 15,84 28 1,0-28-1,57 28-15,-29-28 16,-169-57-16,0-28 0,0 28 0,-1 1 0,1-1 16,0-28-16,-28 28 0,27-28 0,1 29 15,-28-29-15,-1 28 0,29-28 16,-28 0-16,-1 28 0,1-28 0,27 28 16,-27-28-16,0 29 0,-1-29 15,29 28 1,-29 0-16,58 0 15,-86-28-15,57 29 16,-1-1-16,-27-28 0,-57 28 78,28-28-78,29 0 16,-29 0-1,-28 28 1,28-28-16,1 0 31,-1 0-15,0 29 0,0-29-16,1 0 15,-1 0-15,0 0 16,0 0-16,1 0 15,-1 0-15,0 0 16,1 0 0,-1 0-16,0 28 0,0-28 15,-28 28-15,29-28 0,-29 29 16,28-29-16,0 28 16,0-28-16,1 28 15,-1-28-15,0 0 0,-28 28 16,28-28-16,1 0 0,-1 29 15,0-29-15,1 0 16,-29 28-16,28-28 0,0 0 16,-28 28-16,28-28 0,-28 28 15,29-28-15,-1 0 16,-28 29-16,28-29 0,0 28 16,1 0-16,-1-28 15,-28 28-15,28-28 16,1 29-16,-29-1 15,28-28-15,0 28 0,0 0 16,1-28 0,-29 29-16,28-29 0,-28 28 0,28-28 15,0 28 1,1 1-16,-1-29 16,-28 28-16,28-28 15,0 0-15,-28 28 0,29-28 16,-1 28-16,0-28 0,29 29 15,-29-29 1,-28 28-16,28-28 0,1 0 0,-29 28 16,28-28-16,0 0 15,0 0 1,1 28-16,-1-28 0,0 0 16,29 0-1,-29 0-15,0 0 0,1 0 16,-1 0-16,0 0 0,29 0 0,-29 0 15,28 0-15,1 0 0,-29 0 16,29 0-16,-1 0 0,29 0 16,-57 0-16,57 0 15,-56 0-15,-1 0 0,0 0 0,0 0 16,-28 29 0,29-29-1,-29 28-15,28 0 16,0 0-1,29 29-15,-29-29 16,0 0 0,29 29-1,-29-29-15,0-28 0,1 0 16,-29 29-16,28-29 0,0 0 16,0 0-16,-28 28 15,29-28-15,-29-57 31</inkml:trace>
  <inkml:trace contextRef="#ctx0" brushRef="#br1" timeOffset="49613.0471">6785 9807 0,'0'29'0,"0"-1"0,28 0 16,-28 0-16,28 1 0,-28-1 16,28 0-16,-28 1 0,29-1 0,-29 0 15,28 0-15,-28 1 16,0-1-16,28-28 15,-28-28 17,0-1-32,-56 29 0,56-56 15,0 28-15,-29-1 0,29 1 0,0 0 16,-28-1-16,28 1 0,0 0 0,-28 0 16,0-1-16,28 1 15,0 0-15,0 0 0,-29 28 0,29-29 16,0 1-16,0 0 15,-28 28-15,28 28 47,28 29-31,29-29-16,-57 0 0</inkml:trace>
  <inkml:trace contextRef="#ctx0" brushRef="#br1" timeOffset="50347.8408">7407 10118 0,'28'29'16,"-28"-1"-16,28 0 16,-28 0-16,28-28 0,-28 29 15,29-29-15,-29 28 0,28 0 0,-28 0 16,28-28-16,-28 29 0,28-1 15,-28-56 32,0-1-31,-56 1-16,56-28 16,0 27-16,0 1 0,-28 28 15,28-28-15,-29 28 0,29-28 0,0-1 16,0 86 15,29-1-15,-29-27-16,28-1 15,-28 0-15,56 0 0,-56 1 0</inkml:trace>
  <inkml:trace contextRef="#ctx0" brushRef="#br1" timeOffset="51064.7686">7915 9129 0,'29'28'0,"-29"1"16,0-1-16,28 0 15,-28 0-15,28 1 0,-28-1 16,28-28-16,-28 28 0,0 0 0,29-28 16,-29 29-16,28-29 0,-28 28 0,0 0 15,0-56 16,-28 28-31,28-57 16,-29 1-16,29 28 0,-28-1 16,0 1-16,28 0 0,-28 0 15,28-1-15,-29 1 0,29 0 16,0 56 15,29-28-31,-29 57 0,56-29 16,-56 0-16,28 29 0,1-29 0,-1 0 15,0 29-15,1-29 0,-29 0 0,28 1 16,0 27-16</inkml:trace>
  <inkml:trace contextRef="#ctx0" brushRef="#br1" timeOffset="51813.1997">8679 8225 0,'0'56'15,"28"-28"1,-28 1-16,56-1 0,-56 0 15,29 0-15,-29 1 0,28 27 0,-28-27 16,28-1-16,1 57 0,-1-57 16,-28 0-16,28 0 0,-28 1 0,28-1 15,-28 0-15,0 0 0,29-28 16,-29-28 15,0-28-31,0 27 16,-57 1-16,57 0 0,0 0 0,-28-29 0,28 29 15,-28 0-15,28-1 0,-29-27 16,29 27-16,-28 1 0,28 0 0,-28 0 16,28-1-16,0 58 31,28 27-31,-28-28 16,0 1-16,57-1 0,-57 29 0,28-29 15,-28 28-15,28-27 0,-28-1 0,28 0 16,-28 0-16,29 1 0,-29-1 15,28-28-15,-28 28 16,0 0-16</inkml:trace>
  <inkml:trace contextRef="#ctx0" brushRef="#br1" timeOffset="52584.218">10205 8564 0,'0'0'0,"0"28"31,29-28-31,27 113 16,29 28 0,-29 1-1,1-29 1,-57-85-1,0 0 1,-28-112 0,-29-58-1,29 1 1,0 113 0,28-1-16,0 1 15,0 85 1,28-1-16,-28-28 0,28 29 15,-28-29-15,57 29 0,-57-29 0,28 29 16,0-29-16,0 28 0,-28-27 0,29-1 16,-29 0-16,28-28 0,0 0 0</inkml:trace>
  <inkml:trace contextRef="#ctx0" brushRef="#br1" timeOffset="53215.0261">10686 7546 0,'28'0'16,"-28"29"-16,28-1 16,1 0-16,-29 0 15,28 1-15,-28-1 0,28 0 0,-28 0 16,28 1-16,-28-1 0,29 0 0,-29 0 15,28-28-15,-28 29 0,0-58 32,0-27-17,-57 56-15,57-28 0,0-1 16,-28-27-16,28 28 0,-28-1 0,28 1 16,-28 0-16,28 0 0,0-1 15,-29 29-15,29-28 0,0 85 31,57-57-31,-57 56 16,0-28-16,28 1 0,-28-1 0,57 28 16,-57-27-16,28 27 0,0-28 0,1 1 15,-1 27-15</inkml:trace>
  <inkml:trace contextRef="#ctx0" brushRef="#br1" timeOffset="53687.5299">11421 8225 0,'-28'-29'0,"-1"1"15,29 0 1,0 0 0,0 84 15,29-28-31,-29 1 0,28-1 15,-28 28-15,56-27 0,-56-1 0,29 28 16,-1-27-16,-28-1 0,28 0 0,0 1 16,-28-1-16,29 0 0,-29 0 15,28-28-15,-28-28 32,0-28-32,-28 56 0,28-29 15,0-27-15,-29 56 16,29-29-16,0 58 31,29-29-31</inkml:trace>
  <inkml:trace contextRef="#ctx0" brushRef="#br1" timeOffset="54336.262">11817 6274 0,'28'57'15,"0"-1"-15,-28-27 0,28-1 16,1 29-16,-1-29 0,-28 28 15,28-27-15,0 27 0,1-28 0,-1 1 16,-28-1-16,28 0 0,-28 0 0,0 1 16,29-29-1,-29-57-15,-57 29 16,57 0-16,-28-29 0,28 29 16,-29-29-16,29 29 0,-56-28 0,56-1 15,-28 29-15,28-1 0,-29-27 0,29 28 16,0-1-16,-28 29 0,28-28 0,57 85 31,-57-29-31,56 28 0,-56-27 0,57 27 16,-29 1-16,0-29 0,-28 29 15</inkml:trace>
  <inkml:trace contextRef="#ctx0" brushRef="#br1" timeOffset="54996.0999">13004 6953 0,'-28'-57'0,"-1"29"16,29 0-16,-28-29 0,28 29 0,-28 0 15,0-1-15,28 1 0,-29 0 0,29 0 16,-28 28-16,28-29 0,0 86 16,57-57-1,-57 56-15,56 1 0,-56-29 0,28 29 16,1-1-16,-1 1 0,0-29 0,0 29 15,1-1-15,-1 1 16,29 27-16,-29-55 0,-28 27 0,28-28 0,0 1 16,-28-1-16,29 0 0,-29 0 0,28-28 15,-28 29-15,0-86 32</inkml:trace>
  <inkml:trace contextRef="#ctx0" brushRef="#br1" timeOffset="56460.2032">16396 13821 0,'28'-28'16,"-84"28"0,28 0-16,-29 56 15,29-56-15,0 0 16,-1 28-16,-27-28 0,28 0 0,-29 0 15,0 29-15,29-29 0,-28 28 0,-1 0 0,1-28 16,-1 0-16,0 29 0,1-29 16,-29 0-16,29 28 0,-1-28 0,1 28 15,-1-28-15,-28 0 0,29 28 0,-29-28 16,28 29-16,-28-29 0,1 28 0,-1 0 16,0-28-16,0 28 0,0 1 0,-28-1 15,29-28-15,-30 28 0,1 0 0,0 1 16,29-29-16,-30 28 0,30-28 0,-29 28 15,28-28-15,-28 28 0,0-28 0,28 0 16,-28 29-16,0-29 0,28 0 0,-28 0 16,0 28-16,0-28 0,28 0 15,-28 28-15,-29-28 0,29 0 0,0 29 16,0-29-16,-28 0 0,28 28 0,0-28 16,-29 0-16,57 28 0,-28-28 0,29 0 15,-1 28-15,0-28 0,0 29 0,29-29 16,-29 28-16,28-28 0,1 28 0,-1-28 15,29 28-15,-29-28 0,29 0 16,0 0-16,113 0 16</inkml:trace>
  <inkml:trace contextRef="#ctx0" brushRef="#br1" timeOffset="59123.3986">16368 13538 0,'-28'0'16,"28"29"0,-29-29-16,-27 0 15,28 28-15,-1-28 0,1 0 16,0 0-16,0 0 0,-1 0 16,1 0-16,0 0 0,-1 0 0,29 28 15,-28-28-15,0 0 0,0 0 16,-1 0-16,1 0 0,0 0 15,0 28-15,-1-28 0,1 0 16,0 0-16,-1 0 16,1 0-16,0 0 0,0 0 15,-1 0-15,1 0 0,0 0 0,0 0 16,-1 0-16,1 29 0,0-29 16,0 0-16,-1 0 0,1 0 0,0 0 15,-1 0-15,1 0 0,0 0 16,0 0-16,-1 0 15,1 0-15,0 0 0,0 0 16,-1 0-16,1 0 0,0-29 16,-1 29-16,1 0 0,28-28 0,-28 28 15,0-28-15,-1 0 0,29-1 16,-28 29-16,0-28 0,0 0 0,-1 28 0,1-29 16,28 1-16,-28 0 0,0 0 15,-1-1-15,1 1 16,0 0-16,-1 0 0,1 28 15,0-29-15,28 1 0,-28 28 0,-1-28 16,1 28-16,0-28 0,0-1 16,-1 1-16,1 28 0,0-28 0,-1 0 15,1-1-15,0 1 0,0 0 16,-1-1-16,1 29 0,0-28 0,0 0 16,-1 0-16,1-1 0,0 1 15,28 0-15,-28 28 0,-1-28 16,29-1-16,-28 1 0,0 28 0,28-28 0,-29 0 15,29-1-15,-28 29 0,0-28 16,28 0-16,-28 0 0,28-1 0,-29 1 16,1 28-16,28-28 0,-28-1 0,28 1 15,-28 0-15,28 0 0,-29-1 0,29 1 16,-28 0-16,28 0 0,-28-1 16,28 1-16,-29 0 0,29 0 0,0-1 15,0 1-15,-28 28 0,28-28 0,0-1 16,-28 1-16,28 0 0,-28 0 0,28-1 15,-29 1-15,29 0 0,0 0 16,-28-1-16,28 1 16,-28 0-16,28 0 0,-28-1 15,28 1-15,-29 0 0,29 0 16,-28-1-16,28 1 16,-28 28-16,28-28 0,0-1 0,-28 1 15,28 0-15,-29 28 16,29-28-16,0-1 0,-28 29 15,28-28-15,-28 28 16,28-28-16,-29 0 16,1 28-1,0 0 1,28-29-16,-28 29 0,-1 0 16,1 0-1,0 0 1,0 0-16,-1 0 15,1 0-15,0 0 16,-1 0 0,1 0-16,0 0 15,0 0 1,-1 0-16,1 0 16,0 0-16,0 0 15,28 29 1,-29-29-16,29 28 15,0 0 1,-28-28-16,28 28 16,0 1-16,0-1 15,0 0-15,0 0 16,0 1-16,0-1 16,0 0-1,0 1 1,0-1-16,0 0 15,0 0 1,0 1-16,0-1 16,-28-28-16,28 56 0,0-27 15,0-1-15,0 0 0,0 0 16,0 1-16,-28-29 16,28 28-16,0 28 15,0-27-15,0-1 0,-29-28 16,29 28-16,0 1 0,-28-1 15,28 0-15,0 0 0,0 1 16,-28-1-16,28 0 16,0 0-16,-29-28 15,29 29-15,0-1 16,-28 0-16,28 0 0,-28 1 16,28-1-16,-28 0 15,28 1-15,0-1 16,-29-28-16,29 28 0,0 0 0,-28-28 15,28 85 1,-28-85-16,28 57 0,-28-29 0,28 0 16,0 0-16,-29 1 0,29-1 15,-28-28-15,28 28 0,0 0 16,-28-28-16,28 29 0,0-1 0,-29-28 16,29 28-16,-28-28 0,28 29 0,0-1 15,-28-28-15,28 28 0,-28 0 16,28 1-16,-29-29 15,29 28-15,-28-28 0,28 28 16,-28-28-16,28 28 0,0 1 0,-28-29 16,28 28-16,-29 0 0,1 0 15,28 1-15,-28-1 0,0-28 16,28 28-16,-29-28 0,29 28 0,-28-28 16,28 29-16,-28-29 0,28 28 0,-29-28 15,29 28-15,-28-28 0,28 29 0,-28-1 16,0-28-16,28 28 0,-29-28 0,29 28 15,-28-28-15,28 29 0,-28-29 16,28 28-16,-28-28 0,28 28 0,-29-28 16,29 28-16,-28-28 0,28 29 15,-28-1-15,-1 0 0,1 0 16,28 1-16,-56-1 16,56 0-16,-29 1 0,1-1 0,0 0 15,0 0-15,-1 1 16,1-1-1,0 0-15,0-28 16,28 28-16,-29-28 0,1 29 16,0-1-16,-1-28 15,29 28-15,-28-28 16,0 0-16,28 28 16,-28-28-16,-1 0 15,29 29 1,-28-29-16,0 0 15,0 0 1,-1 0 0,1 0-16,0 0 15,-1 0-15,1 0 16,28 28 0</inkml:trace>
  <inkml:trace contextRef="#ctx0" brushRef="#br1" timeOffset="64422.4619">13060 14160 0,'0'28'79,"0"1"-79,0-1 15,29 0-15,-29 29 0,0-29 16,0 0-16,28 29 0,-28-29 0,0 29 15,0-29-15,0 28 0,28-27 0,-28 27 16,0-28-16,0 1 0,0 27 0,0-28 16,0 1-16,29-1 0,-29 0 15,0-84 17,0 27-17,0 1-15,0-28 0,0 27 0,-29 1 16,29 0-16,0 0 0,0-1 0,0-27 15,-28 28-15,28-1 0,0 1 0,0 0 16,0-1-16,0 1 0,0 0 0,-28 0 16,28-1-16,0 1 15,0 56 1,0 29 0,0-29-16,0 29 0,56-29 15,-56 29-15,0-29 0,29 28 16,-29-27-16,0-1 0,0 28 0,0-27 0,28-1 15</inkml:trace>
  <inkml:trace contextRef="#ctx0" brushRef="#br1" timeOffset="65190.1505">13315 15375 0,'28'0'31,"0"0"-15,1 0-1,-29 29-15,28-29 0,0 28 16,-28 0-16,28 0 15,-28 1-15,29-1 0,-29 0 16,0 1-16,0-1 16,0 0-16,0 0 0,0 1 15,0-1-15,0 0 16,0 0-16,-29 1 0,1-1 16,0 0-1,0-28-15,-1 0 0,29 28 16,-28-28-16,0 0 0,0 0 15,-1 0-15,1 0 0,0-56 16,0 28-16,-1-1 16,29 1-16,-28 0 15,28 0-15,0-1 16,0 1-16,0 0 0,0 0 0,0-1 0,0 1 16,0 0-16,0-1 0,0 1 0,28 28 15,-28-28-15,0 0 0,29 28 0,-29-29 16,28 1-16,0 28 15,-28-28-15,28 28 16,1 0-16</inkml:trace>
  <inkml:trace contextRef="#ctx0" brushRef="#br1" timeOffset="66429.6847">10064 13764 0,'-28'29'0,"-1"-29"15,29 28-15,-28-28 16,0 0-16,0 28 0,-1-28 0,1 28 16,0 1-16,-29-29 0,29 28 0,-29-28 15,1 28-15,28 1 0,-29-29 0,29 28 16,-29 0-16,29 0 0,-29-28 0,29 29 15,-28-1-15,27-28 0,1 28 0,-28 0 16,27-28-16,1 29 0,0-29 0,-1 28 16,1-28-16,0 0 0,0 28 15,-1-28-15,1 0 0,0 0 16,0 0-16,-1 0 16,29-28-16,0-29 15,0 29 1,0 0-16,0 0 0,57 28 0,-57-29 15,0 1-15,0 0 0,28 0 0,-28-1 16,28 1-16,-28 0 0,0-1 0,0 1 16,29 0-16,-29 0 0,0-1 15,28 29-15,-28-28 0,0 56 32,-57 1-17,57-1-15,-28 0 0,28 0 0,-28 29 16,28-29-16,-28 1 0,28-1 15,-29 0-15,1 0 0,28 1 0,-28-29 16,28 28-16,-29 0 0,29 0 16,-28 1-16,28-1 15,0 0-15,0 0 16,0 1-16,28-29 0,-28 28 16,57 28-1,-29-56-15,1 29 0,-1-1 0,0-28 0,-28 28 16,28 1-16,1-29 0,-1 28 15,0-28-15,0 28 0</inkml:trace>
  <inkml:trace contextRef="#ctx0" brushRef="#br1" timeOffset="69313.559">7520 13001 0,'28'0'0,"0"-28"15,0 28 1,-28-28 0,-56 28-1,-1 0-15,1 0 16,-1 0-16,1 28 0,-1-28 0,-28 57 16,29-57-16,-1 28 0,-27 0 0,27-28 15,0 28-15,1 1 0,-1-29 0,1 28 16,28-28-16,-29 28 0,29-28 0,-1 28 15,1-28-15,0 0 0,0 29 0,-1-29 16,1 0 0,85 0-1,-1 0-15,-28-57 16,29 57-16,-29 0 0,1-28 0,27 28 16,-28 0-16,29-28 0,-1 28 0,1-29 15,0 29-15,-1 0 0,57-28 16,-56 0-16,112 0 15,-112-1-15,-29 29 0,29 0 0,-29 0 16,0 0-16,-28 57 16,0-29-16,-56 29 0,56-29 15,-57 0-15,1 29 0,-1-1 0,29-28 16,-29 29-16,1-1 0,-1-27 16,29 27-16,-29-27 0,29 27 0,-28-28 15,27 1-15,1-1 0,0-28 0,-1 28 16,1-28-16,28 28 0,0-84 31,57 56-31</inkml:trace>
  <inkml:trace contextRef="#ctx0" brushRef="#br1" timeOffset="69503.7222">6813 13058 0,'0'28'16,"0"-56"-16,0 84 0,0 1 0,56 112 31,-27-112-31,-29-1 0,198 227 16</inkml:trace>
  <inkml:trace contextRef="#ctx0" brushRef="#br1" timeOffset="69754.4379">8198 13482 0,'0'56'16,"-170"29"-1,-84 56 1,-57 29 0,57-29-16,84-28 31,114-84-31</inkml:trace>
  <inkml:trace contextRef="#ctx0" brushRef="#br1" timeOffset="70573.3095">7322 14301 0,'-29'0'16,"29"57"-16,-141-1 31,85-27-31,-29 56 16,57-85-1,28 56-15,84 29 32,1-57-32,141 57 15,-169-57 1,56-28-16,-57 0 16,-27 0-1,-58-28 16,-27 28-31,-1-28 0,29 28 0,0 0 0,0 0 16,-29 0-16,0 28 16,29 57-1,28-29 1,57 1 0,-29-29-16,0 29 15,1-57-15,-1 0 16,0 28-16,0-28 15,29 0 1,-29 0 0,-28-28 31,-28-1-32,-29 1 1,-27 28-16,84 28 15,0 29 1,0-29 0,56-28-16,-56 28 0,28 1 0,-28-1 15,57 0-15,-29-28 0,0 28 0,1-28 16,-1 29-16,0-29 0,1 28 0,27-28 16,-28 0-16,1 28 0,-1-28 0,0 0 15,0 0-15,1 0 0,-1 0 16,0-56-1,-28 27-15,0 1 16,0 0-16,-56 28 16,-1 0-16,29 0 0,0 0 15,-1 0-15,-27 0 0,28 0 0,-1 0 16,1 28-16,0-28 0,-1 0 0,1 57 16,0-57-16,28 28 0,-28-28 0,28 28 15,-29 0-15,29 1 0,0-1 0,0 0 16,0 0-16,0 1 0,0-1 15,29-28-15,-29 28 0,28-28 16,28 0-16,-27 0 0,-1 0 16</inkml:trace>
  <inkml:trace contextRef="#ctx0" brushRef="#br1" timeOffset="71197.9643">8905 15149 0,'56'-28'0,"-112"56"0,197-84 16,-197 112 0,-29-27-1,28-1-15,1 28 0,-29-27 0,0-1 16,0 28-16,29-27 0,-29 27 16,0-28-16,29 29 0,-29 0 0,28-29 15,1 0-15,-1 29 0,29-29 0,-29 0 16,29 0-16,0 1 0,0-1 0,28 0 15,-29-28-15,29 28 0,57-28 16,-29 0 0,-28-28-16,57 28 0,-57-56 0,28 56 15,-28-57-15,28 29 0,-28 0 0,0-1 16,28 1-16,-28 0 0,0 0 16,-56-1-16,56 1 0,-57 28 0,1-28 15,28 28-15,-1 0 0,1 0 16,-28 0-16,56 28 0,-29-28 0,1 57 15,0-57-15,-1 28 0,29 0 0,0 0 16,0 1-16,0-1 0,0 0 16,0 0-16,0 1 0,0 27 0,29-28 15,-29 1-15,56-1 0,-56 0 0,29 1 16,-1-29-16,0 28 0,0 0 0,1-28 16,-1 28-16,0-28 0,29 29 0,-29-29 15,0 28-15,0-28 0,1 28 0,-1-28 16,0 0-16,1 28 0,-1-28 0,0 29 15,0-1-15,1 0 16,-29 29 0,0-29-16,0 0 0,-29-28 0,29 28 15,-56 1-15,-1-1 16,29-28-16,0 0 0,-1 0 0,1 0 16,0 0-16,0-28 0,-1 28 0,1-57 15,0 29-15,0 0 0,-1-1 0,29-27 16,-28 28-16,28-1 0,0-27 0,0 28 15,0-1-15,0 1 0,0 0 0,57 0 16,-29-1-16,0 29 16</inkml:trace>
  <inkml:trace contextRef="#ctx0" brushRef="#br1" timeOffset="71446.2612">8339 16478 0,'0'0'0,"0"85"0,0-1 15,-28-55-15,28-1 0,-56 0 16,-1 29 0,1-57-1,56-113 1,0 84 0,169 29-1,-141 0-15,29 57 0,-29-57 16,227 198-1,-114-85 1,-113-57 0</inkml:trace>
  <inkml:trace contextRef="#ctx0" brushRef="#br1" timeOffset="72386.4173">6050 12690 0,'0'-28'15,"-29"28"16,29 57-31,-84-57 0,55 28 0,-27 0 16,-1 0-16,1 1 0,-1-1 0,1 0 16,-1 0-16,1 1 0,-1-29 0,29 28 15,-1 0-15,1-28 0,0 29 0,0-29 16,28 28-16,-29-28 0,86 0 31,-1 0-31,-56-28 16,29 28-16,-29-29 0,28 29 0,-28-28 15,0-29-15,0 29 16,0 0 0,-28 28-16,28-28 0,-57 28 15,29 0-15,0 0 16,28 28-16,-29-28 0,1 28 0,0-28 16,28 57-16,0-29 0,0 0 15,0 1-15,0-1 0,0 0 0,0 29 16,56-29-16,-56 0 0,29 0 0,-29 1 15,56 27-15,1-28 0,-29 1 0,0-1 16,1 0-16,-1-28 0,0 28 0,0-28 16,1 0-16,-1 29 0,0-29 0,0 0 15,1 0-15,-1 0 0,-28-57 16,28 57-16,-28-28 0,0 0 16,0-29-16,-56 57 15,56-56-15,-57 56 0,1 0 16,27-29-16,1 29 0,0 0 15,-29 0-15,29 0 0,0 57 16,-1-57-16,29 28 0,-28-28 0,28 57 16,0-29-16,0 0 0,0 0 0,0 1 15,0-1-15,57 0 0,-57 29 0,28-29 16,-28 29-16,28-29 0,-28 0 0,57 29 16,-29-29-16,0 0 0,1 0 0,-1 1 15</inkml:trace>
  <inkml:trace contextRef="#ctx0" brushRef="#br1" timeOffset="72611.4305">6558 14019 0,'57'0'15,"-114"0"-15,114 56 0,-114-27 16,-84 27-16,-85 85 31,0-28-15,56-28-1,142-85-15,-29 57 16</inkml:trace>
  <inkml:trace contextRef="#ctx0" brushRef="#br1" timeOffset="73033.7951">6078 14725 0,'113'57'16,"-56"-57"-16,-29 28 0,28 57 31,-56 0-15,-56-57-16,-142 57 31,170-85-31,-1 0 15,1 0-15,-28-57 0,27 29 16,1-29-16,28-27 31,0 55-31,28-27 16,1 28-16,27-1 16,29 29-1,-57-28-15,29 28 16,-29 0-16,0 57 15,-28 56 1,-28 0 0,0-85-16,-29 57 15,29-85-15,28 28 0,0 29 0,0-29 16,0 28 0,0-27-16,0-1 0,28 57 31</inkml:trace>
  <inkml:trace contextRef="#ctx0" brushRef="#br1" timeOffset="73283.6064">6983 15347 0,'0'28'16,"0"29"-16,-57-29 0,-141 114 31,-28-29-31,169-85 16,-112 28-16,56 1 31,84-29-15</inkml:trace>
  <inkml:trace contextRef="#ctx0" brushRef="#br1" timeOffset="73442.5463">6587 16110 0,'0'57'0,"0"-29"15,0 0-15,-29 1 0,-27-29 16,28 56-16,-29-56 15,29 28-15,0-28 16</inkml:trace>
  <inkml:trace contextRef="#ctx0" brushRef="#br1" timeOffset="73622.4408">7209 15856 0,'84'0'16,"-84"28"0,-56-28-16,56 57 0,-141-1 15,112-27-15,1-1 16,-57 57-16</inkml:trace>
  <inkml:trace contextRef="#ctx0" brushRef="#br1" timeOffset="74398.3854">6304 16591 0,'57'0'0,"-29"0"16,0 0 0,29 0-16,84-28 15,-113 28 1,57-29-16,-57 29 0,29 0 15,-29 0-15,0 0 16,-28 85 0,-56-85-16,28 57 15,-29-29-15,57 0 16,-28 0-16,0 1 16,-1 55-1,29-55 1,29-29-16,-29 28 0,113 0 15,-29-28 1,-55 0 0,-1 0-16,0 0 0,29-28 15,-57 0 1,-85 28 0,28 0-16,1 0 15,28 0-15,-29 56 16,29 1-1,28 28 1,85-29 0,56 1 15,-113-29-31,198 57 31,-169-57-15,-29 28-16,-28-27 15,-56-1-15,-1 0 0,-28-28 16,57 29-16,-85-29 16,85 0-16,-1-57 15,1 29-15,0-1 16,28 1-16,0 0 16,0 0-16,28-1 15,57 29 1,56 57-1,-84-29 1,84 114 15,-56-86-15,28 29-16,-28-57 16,-57 0-16,0-28 0,1 0 15</inkml:trace>
  <inkml:trace contextRef="#ctx0" brushRef="#br1" timeOffset="74949.2053">4862 14584 0,'0'113'31,"0"-226"-31,0 339 15,-28-169 1,-28-1-16,-1 29 0,29-85 0,-29 28 16,29-28-16,0 0 15,84-28 1,-28 28-16,29 0 16,-29 0-16,1 0 15,-1 0-15,0 0 0,57 57 16,28-29-1,0 28 1,-85-56-16,29 57 16</inkml:trace>
  <inkml:trace contextRef="#ctx0" brushRef="#br1" timeOffset="75418.9189">5145 15375 0,'28'0'16,"1"29"0,-1-1-1,0 0 1,-28 29-16,28-29 0,-28 0 0,0 1 16,0-1-16,0 0 15,0 0-15,-56-28 0,28 29 16,-29-29-1,29 0-15,-1 0 0,1 0 0,0-57 16,0 57-16,-1-28 0,1 28 16,28-57-16,-28 29 0,28 0 0,-28-29 15,28 29-15,0 0 0,0-1 0,0-27 16,0 28-16,0-1 0,56 1 16,-28 28-1,29 0 1,28 57-16,-57-57 0,0 28 0,29-28 15,-29 56-15</inkml:trace>
  <inkml:trace contextRef="#ctx0" brushRef="#br1" timeOffset="75651.2315">5456 15799 0,'-57'57'16,"114"-114"-16,-114 142 0,1 0 15,28-85-15,-85 85 16,-29-29-1,29-27 1,85-29-16,-113 28 16,112-28-1,1 0-15,0 0 0,-29-28 16,29-29-16,28 29 16,-28-57-1,28 57 1</inkml:trace>
  <inkml:trace contextRef="#ctx0" brushRef="#br1" timeOffset="76183.3736">5456 16223 0,'57'29'16,"-114"-58"-16,142 58 0,-29-1 15,-56 0-15,57 0 16,-29 29 0,-28-1-1,-113 29 1,0-28-1,-28-57 1,84 0 0,29 0-16,-29-85 15,57 57-15,0-29 16,0 1-16,0-1 16,0 29-16,57 0 0,-29-1 15,57 1 1,28 28-1,0 85 1,-28 84 0,-57-140-16,85 197 31,-85-226-31,29 56 16,28-27-1,-29-29 1,-27 0-1</inkml:trace>
  <inkml:trace contextRef="#ctx0" brushRef="#br1" timeOffset="102327.18">24396 989 0,'29'-57'0,"-1"29"15,0-28-15,1 27 0,-1 1 0,0 0 0,0 0 16,1-1-16,-1 1 0,-28 0 15,56 0-15,-27 28 0,-29-29 0,28 29 16,-85 57 0,1-1-1,28 1-15,-29-1 0,1 1 16,-1-1-16,0 29 0,-27-28 0,27-1 16,1 29-16,-29-28 0,28 27 0,1-27 15,-1 0-15,1-29 0,-1 28 0,1-27 16,27 27-16,-27-28 0,27 1 15,1-1-15,0-28 0,0 28 0,-1-28 16,29 28-16,-28-28 0,56-28 31,29 0-15,-1 0-16,-27-1 16,56-27-16,-29 28 0,1-1 15,-1 1-15,-28 0 0,57 0 0,-28-1 0,-1 1 16,1 0-16,-1-1 0,1 1 0,-1 0 15,29 0-15,-28-1 0,-1 1 0,1 28 16,-1-28-16,1 0 0,-1 28 16,1-29-16,-29 29 0,29-28 0,-29 28 15,0 0-15,1 0 0,-1 0 0,-28 28 16,-57 29 0,29-29-16,-28 0 0,-1 29 15,0-29-15,1 29 0,-29-29 0,29 0 16,-29 1-16,28-1 0,1 28 15,-1-56-15,1 29 0,-1-1 0,1 0 16,27 0-16,1 1 0,0-1 0,-1 0 0,1 0 16,0 1-16,0-1 0,28 0 0,-29 0 15,29 1-15,-28-1 0,28 0 16,0 1 0,0-1-16,57 0 15,-29 0-15,0-28 16,-28 29-16,57-29 0,-29 0 0,0 28 15,1-28-15,-1 0 0,0 0 0,0 0 16,1 0-16,-1 0 0,0 0 16,0 0-16,1 0 0,-1 0 0,0-28 15,1 28-15,-1-29 0,0 29 16,0-28-16,1 28 16,-29-28-16,-57 28 31,29 28-16,-29-28-15,57 28 0,-28-28 16,0 57-16,-1-57 0,1 28 16,28 0-16,-28 1 0,28-1 0,-28 0 15,28 0-15,0 1 0,0-1 0,0 0 16,0 0-16,0 1 0,56-1 0,-56 0 16,28 1-16,-28-1 0,57 0 0,0 0 15,-29-28-15,0 29 0,29-29 0,-1 0 16,-28 28-16,29-28 0,-1 0 0,-27 0 15,27 0-15,1-57 0,-29 57 16,29-28-16,-1 28 0,-28-28 0,1 28 0,-1-28 16,0 28-16</inkml:trace>
  <inkml:trace contextRef="#ctx0" brushRef="#br1" timeOffset="102596.4248">25329 2628 0,'0'29'0,"0"27"15,-56-56-15,56 28 0,-57 1 0,29-1 16,0 28-16,-29-27 0,29-1 0,-29 0 15,29 29-15,0-29 0,0-28 0,-1 28 16,1 1-16,0-1 0,-1-28 0,29 28 16,-28-28-16,28 28 0</inkml:trace>
  <inkml:trace contextRef="#ctx0" brushRef="#br1" timeOffset="103272.4505">26404 2487 0,'56'0'16,"-112"0"-16,140 28 16,-168 57-16,-30 0 15,-168 169 1,197-169-16,-141 113 15,28-57 1,113-56-16,29-28 0,-57 56 31,169-113-15,1 0 0,27-85-1,-84 57-15,57-86 16,-29 86-16,-28 0 0,-28-170 31,-142 170-15,29 28-1,84 28 1,-56 170 0,113-170-16,0 57 15,85 0 1,0-29-1,-57-27-15,57-1 16,-57-28-16,1 28 0,55-28 16,-55 28-16,84 1 15,-85-29-15,29 0 0,27 28 16,29 28 0,-56 29-1,-29-28 1,-141 84-1,85-113-15,-29-28 0,-141 29 32,142-86-32,-85-169 31,141 169-31,0 29 0,0-57 16,0 57-16,56-57 15,-28 85-15</inkml:trace>
  <inkml:trace contextRef="#ctx0" brushRef="#br1" timeOffset="104007.7427">27647 4070 0,'29'-85'16,"-86"142"-1,57-29-15,-85 0 0,57 29 16,-28-1-16,-1 1 0,-28-1 0,0 29 16,29-28-16,-29 27 0,0-27 0,0-1 15,29 1-15,-29-1 0,29 1 0,-1-29 16,0 29-16,1-29 0,28 0 0,-29 1 15,29-1-15,0-28 0,-1 28 0,1-28 16,0 0-16,28-28 31,56 28-31,-56-57 0,29 29 0,27 0 16,-28-1-16,1 1 0,27 0 0,1-29 16,28 29-16,-29-28 0,29 27 0,0-27 15,28-1-15,-28 29 0,28 0 16,-29 0-16,30-1 0,-30 1 0,-27 0 15,28 28-15,-29 0 0,1 0 0,-29 0 16,0 0-16,1 56 0,-1-56 0,-28 29 16,0-1-16,0 28 0,0-27 0,-85 27 15,57-28-15,-1 1 0,-27 27 0,-1-28 16,1-28-16,-29 29 0,29-1 0,-29-28 16,28 0-16,-28 0 0,29 0 0,-1 0 15,1 0-15,-1-57 0,29 57 0,0 0 16,-1-28-16,1 28 15,28-28 1,28 28-16,29 0 16,-57 28-16,56-28 0,-27 57 0,-1-57 15,57 56-15,-57-28 0,0 1 16,1-1-16,-1 0 0,0 1 0,-28-1 16,28 0-16,-28 29 0,0-29 0,0 0 15,0 0-15,-56 29 0,56-29 16,-57 0-16,-56 29 15,57-29-15,27-28 0,-27 0 0,28 28 0,-1-28 16,-27 0-16,28 0 0,-29 0 0,29 0 16,0 0-16,-1-56 15,-56-1-15,57 1 0,28 28 0,-28-1 16,28 1-16,0-28 0,0 27 16,0 1-16,0 0 0,0 0 0,0-1 15</inkml:trace>
  <inkml:trace contextRef="#ctx0" brushRef="#br1" timeOffset="104893.2294">28382 4579 0,'0'56'16,"0"-28"-16,0 57 16,-197 141-1,-114 0 1,28-28 0,28-56-1,114-29 1,85-85-1,56 0 1,56-28 0,85-28-1,-84 28-15,-29 0 0,85-28 16,-56 28-16,112-29 16,-140 29-16,27 0 0,57 170 31,-113-142-31,-84 114 15,-30-58-15,86-27 16,-28-29-16,-142 57 16,28-57-1,85-84 1,57-29 0,28 57-16,57-85 15,-57 84-15,28 1 0,57-29 16,-57 57-16,113-56 15,-84 56-15,84-28 16,-56 28 0,-28 56-16,27 114 15,-84-114-15,0 29 16,0-28-16,-113 140 16,0-83-1,57-58-15,27-28 0,1 1 16,-28 27-1,84-84 17,28 28-17,-56-57-15,85 57 16,-57-28-16,86 0 16,-58 28-16,-28 0 0,29 0 0,-29 0 0,29 0 15,-29 0-15,29 0 0,-29 0 0,0 0 16,-28 28-16,28-28 0,-28 28 0,29-28 15,-29 57-15,0-29 0,0 0 0,0 1 16,-57-1-16,57 28 0,-56-27 0,56-1 16,-57 0-16,29 0 0,-1 1 15,29-1-15,-28 0 0,0-28 0,0 29 16,-1-1-16,1-28 16,0 0-1</inkml:trace>
  <inkml:trace contextRef="#ctx0" brushRef="#br1" timeOffset="111810.7845">28552 7235 0,'0'29'0,"28"-1"15,1-28 1,-29 28-16,28-28 16,0 0-1,0 0 1,-28-28-16,0 0 15,0-1-15,0 1 16,-28 0-16,-28 28 16,-1-28-16,29 28 0,-1 0 15,1 0-15,0 0 0,0 0 0,-1 0 16,1 56-16,0-56 0,0 0 0,28 28 16,-29-28-16,29 29 0,-28-1 15,28 28-15,0-27 16,0-1-16,57 0 15,-29 0-15,28 1 16,1-29 0,-29 28-16,0-28 0,29 28 0,-29-28 15,1 0-15,27 29 0,-28-29 0,29 0 16,-29 28-16,0-28 0,29 28 16,0 0-16,56 1 15,-113-1-15,28-28 0,0 28 0,-28 0 16,0 1-1,-28 27-15,28-28 16,-57-28-16,57 29 0,-56-1 0,28-28 0,-1 0 16,1 28-16,-29-28 0,29 0 0,0 0 15,0 0-15,-1-56 0,1 56 16,28-85-16,-28 57 0,28-29 0,-28 29 16,28-29-16,0 1 0,0 28 0,0-1 15,0 1-15,0 0 0,0-1 0,56 1 16,-56 0-16,28 28 15,1-28-15</inkml:trace>
  <inkml:trace contextRef="#ctx0" brushRef="#br1" timeOffset="112534.6096">25075 5144 0,'56'-57'16,"-112"114"-16,141-142 16,-142 85-1,57 57-15,-85-57 0,57 56 16,-28-28-16,-86 85 0,86-84 15,27-1-15,-27 0 0,28-28 0,-1 0 16,1 0-16,0 0 0,0 0 0,-1 0 16,29-28-16,0-29 15,0 1-15,0 28 0,0-1 16,0 1-16,29 0 0,-29 0 0,0-1 16,0 1-1,0 85 1,-57-1-16,57-28 0,-28 29 15,28-29-15,-29 0 0,29 29 0,-28-29 16,28 0-16,-28 29 0,28-29 0,0 1 16,0-1-16,0 0 15,28 85-15,-28-85 0,57 1 0,-1-1 16,-27 0-16,-1 0 0,0-28 16,0 29-16,29-29 0,-57 28 0,28-28 15,0 0-15,1 0 0,-1 0 16,-28-57-16,28 57 0</inkml:trace>
  <inkml:trace contextRef="#ctx0" brushRef="#br1" timeOffset="113486.5992">21739 2487 0,'0'0'15,"28"-57"-15,1 1 0,-86 56 16,1 0 0,-171 141-16,143-84 15,-256 141-15,256-114 16,-29-27-16,-85 56 15,0 0-15,-141 141 16,310-225 0,-27-29-16,27-29 15,143-84 1,27 29 0,-85 55-1,227-112-15,-170 85 16,85-1-16,-85 0 15,198-27-15,-226 84 0,0-29 16,56 1-16,57 28 16,-142 141-1,-197 29 17,28-85-32,-226 56 15,282-113-15,-28-28 16,-28 57-16,57-29 0,-85 29 15,84-29 1,29-28-16,-57 28 0,57 57 16,28-57-1,28 57-15,-28-57 16,56 1-16,1-1 0,56 28 16,28-27-1,-28-29 1,-56-57-1,0 57 1,-114 0 15,29 28-31,-57 57 16,57-28 0,-29 84-1,57-113-15,0 29 16,85-1-1,28-27 1,-28-1 0,28-28-1,-57 0 1</inkml:trace>
  <inkml:trace contextRef="#ctx0" brushRef="#br1" timeOffset="113641.7665">21626 4268 0,'-56'28'15,"112"-56"-15,-197 141 16,112-85 0,-27 0-16,-114 85 15,142-56 17,28-29-32</inkml:trace>
  <inkml:trace contextRef="#ctx0" brushRef="#br1" timeOffset="114214.7691">22672 4324 0,'0'0'0,"57"-28"16,-29 28-16,-85 56 15,-28 29-15,29-56 0,-255 197 16,-28 0-1,84-28 1,171-85 0,55-85-16,29 28 15,57-56 1,-29 0-16,29-56 16,27-114-1,-55 29 1,-58 28-1,-140 56 1,84 57 0,57 57-1,28-1-15,0 58 16,0-86 0,28 28-16,142 86 15,-142-114-15,57 28 16,28 1-1,-85-29 1,57 29-16,-57-29 0,0 29 16,-28-29-16,0 57 15,0-29-15,-28-28 16,-28 1-16,-58 27 16,-27-169-1,56-28 1,57-1-1,0 86-15,28-29 16,0 57-16,56 0 0,1-1 16,-29 1-16,29 28 15</inkml:trace>
  <inkml:trace contextRef="#ctx0" brushRef="#br1" timeOffset="114662.2933">23520 6105 0,'28'28'15,"-28"0"-15,0 1 16,-56-29-16,28 28 0,-29 0 16,0 0-16,-27 1 0,27 27 0,-28-28 15,-28 1-15,28-1 0,1 29 16,-1-29-16,28 0 0,-28 0 0,29 1 15,-29-1 1,57 0-16,-29-28 0,57 28 0,57-84 16,-29 28-1,0 28-15,29-57 0,-29 57 16,29-28-16,-1 0 0,1-1 0,-1 1 16,1 0-16,28-1 0,-29 1 0,29 0 15,0 0-15,0-1 0,-29 1 0,29 0 16,-28 28-16,-29 0 0,0 0 0,0 0 15,-28 56-15,0-27 0,0 27 0,-56 1 16,56-1-16,-85 1 0,57 28 0,-29-29 16,1 29-16,-1-29 0,1 1 15,27-1-15,-27 1 0,-1 0 0,29-29 16,0 28-16,-1-27 0,1-1 0,0-28 16,0 28-16,-1-28 15,29-56 1,-28-1-16,28 29 0,0 0 0,0-29 0</inkml:trace>
  <inkml:trace contextRef="#ctx0" brushRef="#br1" timeOffset="114805.5783">22644 6501 0,'56'113'16,"-112"-226"-16,169 282 0,0 1 15,-85-114-15,29 1 0,28 56 16,56 56-1,-113-140-15</inkml:trace>
  <inkml:trace contextRef="#ctx0" brushRef="#br1" timeOffset="115338.0789">24425 6811 0,'0'0'0,"56"0"0,-27 0 15,-29 29 1,-29-29-16,-27 56 0,27 1 0,-27-29 16,-29 29-16,29-1 0,-29 1 15,0-1-15,28 1 0,-27-29 0,-1 28 16,0 1-16,28-1 0,1 1 0,-1-29 16,1 29-16,28-29 0,-29 0 0,57 29 15,-28-57-15,-1 28 0,29 0 16,0-84-1,57-1-15,-57 29 0,0 0 16,28-29-16,-28 29 0,0 0 0,0-29 16,0 29-16,0 0 0,0-1 0,0 1 15,0 0-15,-28 0 0,-29-1 16,57 1-16,-28 28 16,-28 0-16,27 0 0,1 0 15,0 28-15,0 1 0,-1-29 0,29 56 16,-28-28-16,28 1 0,0-1 0,0 0 15,0 0-15,0 29 0,0-29 0,57 29 16,-57-29-16,56 0 0,-56 1 0,28-1 16,-28 28-16,29-27 0,27-1 15</inkml:trace>
  <inkml:trace contextRef="#ctx0" brushRef="#br1" timeOffset="115511.5512">23690 7829 0,'0'0'0,"56"-28"15,-84 84 1,-85 29 0,0 0-1,28-29 1,57-56 0,28 29-16</inkml:trace>
  <inkml:trace contextRef="#ctx0" brushRef="#br1" timeOffset="115768.13">24707 7744 0,'142'0'16,"-284"0"-16,312 0 0,-170 85 15,-57-29-15,1-27 0,-340 197 31,311-170-31,-169 57 16,197-84-16,-27 27 0,-199 29 31,226-57-15,57-56 0,57-29-1,-57 1-15</inkml:trace>
  <inkml:trace contextRef="#ctx0" brushRef="#br1" timeOffset="115913.8184">23718 7801 0,'0'0'0,"0"113"31,57 113-31,-1 0 16,57-56-1,-113-142 1,57 28-16,-57-27 15</inkml:trace>
  <inkml:trace contextRef="#ctx0" brushRef="#br1" timeOffset="116171.8712">24312 8479 0,'0'57'0,"0"-29"16,0 0-16,-29 57 16,-112 0-1,56-1 1,57-84-16,-85 57 16,85-57-1,-1 0-15,1 28 16</inkml:trace>
  <inkml:trace contextRef="#ctx0" brushRef="#br1" timeOffset="116383.4572">24340 8959 0,'28'0'0,"-56"0"0</inkml:trace>
  <inkml:trace contextRef="#ctx0" brushRef="#br1" timeOffset="116910.5045">24425 8988 0,'0'-57'32,"28"57"-17,-28 57 17,-28-29-32,28 0 0,-57 29 15,57-29-15,-56 0 0,27 1 0,1-1 16,0-28-16,28 28 0,-28 0 0,28 1 15,-29-29-15,29 28 0,0 0 0,0 0 16,57 1 0,-1-1-16,-27-28 0,-1 0 15,28 0-15,-27 0 0,-1 0 0,29 0 16,-29 0-16,28 0 0,-27 0 0,27 0 16,-28 0-16,1 0 0,-1-28 0,0 28 15,0 0-15,1 0 16</inkml:trace>
  <inkml:trace contextRef="#ctx0" brushRef="#br1" timeOffset="117234.5807">24736 9355 0,'56'28'0,"29"29"16,-28-57-16,56 85 15,-85-57-15,0 0 0,57 57 16,28 28-1,-56-28 1,-114-29 0,-84 1-1,-57-57 1,28-28 0,29-85-1,84 0 1,57 0-1,29 28 1,55 28 0,-55 57-1,27 0-15,-28 0 16,1 0-16</inkml:trace>
  <inkml:trace contextRef="#ctx0" brushRef="#br1" timeOffset="118528.8373">8735 1978 0,'-113'85'15,"85"-57"-15,-29 29 0,-282 197 32,113-112-17,56-58 1,86-55 0,55-29-1</inkml:trace>
  <inkml:trace contextRef="#ctx0" brushRef="#br1" timeOffset="118733.9298">8000 1470 0,'28'56'16,"1"1"-1,-1-29-15,-28 28 0,113 227 16,-28 56 0,-29-169-1,86 141 1,-114-283-16</inkml:trace>
  <inkml:trace contextRef="#ctx0" brushRef="#br1" timeOffset="119022.5841">9838 1724 0,'56'226'16,"-56"-141"-16,0-29 15,0 29-15,0 0 0,0 0 0,0 367 32,0-254-17,0-142-15</inkml:trace>
  <inkml:trace contextRef="#ctx0" brushRef="#br1" timeOffset="119216.4505">10290 2374 0,'-113'0'16,"85"0"-16,-142 28 15,-28-28 1,0-85 0,113 57-1</inkml:trace>
  <inkml:trace contextRef="#ctx0" brushRef="#br1" timeOffset="119838.7156">10771 1696 0,'0'-29'15,"56"29"1,-28 0-16,1 0 16,27 57-16,-27-29 15,-1-28-15,-28 57 0,28-29 0,-28 0 16,28 0-16,-28 29 0,29-29 0,-29 29 15,0-1-15,28 1 0,-28-29 0,0 57 16,0-29-16,0 1 0,0-1 0,0 1 16,-57 28-16,57-29 0,-28 1 0,28-1 15,-28 1-15,28-1 0,-57 1 0,57 0 16,-28-29-16,28 28 0,-28-27 16,28-1-16,0 28 0,0-27 0,-29-1 15,29 0-15,0 0 0,0 1 16,0-1-16,57 0 0,-29-28 15,1 0 1,-1 0-16,0 0 16,0-28-16,1-29 0</inkml:trace>
  <inkml:trace contextRef="#ctx0" brushRef="#br1" timeOffset="120702.3618">10940 1583 0,'29'0'47,"-1"0"-32,-28 56-15,28-56 0,-28 28 0,28 1 16,1-1-16,-29 0 15,28-28-15,-28 28 0,28 1 0,0-1 16,1 0-16,-29 0 0,28-28 16,-28 29-16,28-1 0,-28 0 0,28-28 15,-28 29-15,0-1 0,29 0 0,-29 0 16,28 1-16,-28-1 0,0 0 0,28 0 16,-28 29-16,0-29 0,29 0 0,-29 29 15,0-29-15,0 0 0,0 29 0,0-29 16,28 29-16,-28-29 0,0 0 0,0 1 15,0 27-15,0-28 0,0 1 16,28-1-16,-28 0 0,0 0 0,28 1 16,-28-1-16,29 0 0,-29 1 15,28-29-15,0 0 16,-28-29 0,28 29-16,-28-28 0,0-29 15,29 29-15,-29 0 0,0 0 16,0-1-16,0 1 0,0 0 0,0 0 15,0-1-15,0 1 0,0-28 16,0 27-16,0 1 0,0 0 0,0-1 16,0-55-16,0 55 15,0-55-15,0 55 0,0 1 0,0-28 0,0 27 16,0 1-16,0 0 0,56-29 16,-56 29-16,29 0 0,-29-1 0,28 1 15,0 0-15,-28 0 0,28-1 0,1 1 16,-1 0-16,0 0 0,-28-1 15,28 29-15,-28-28 0,29 0 16,-1 0 0</inkml:trace>
  <inkml:trace contextRef="#ctx0" brushRef="#br1" timeOffset="121182.6531">12495 1752 0,'0'57'31,"0"-29"-31,-56 28 0,56-27 16,-29 27-16,1-27 0,0 27 16,-29 1-16,29-1 0,0 1 0,28-1 15,-29 29-15,1-29 0,0 1 0,28 28 16,-28-29-16,28 1 0,0-1 0,-29 1 16,29-1-16,0 1 0,0 0 0,0-29 15,0 28-15,57-27 0,-57-1 0,0 0 16,56 0-16,-56 1 0,29-29 0,-1 28 15,0-28-15,0 0 0</inkml:trace>
  <inkml:trace contextRef="#ctx0" brushRef="#br1" timeOffset="121670.8093">12891 2233 0,'0'-29'0,"0"58"0,56-58 16,-27 29 0,55 29-1,58 112 1,-142-113-16,85 114 16,-85-114-16,-57 226 31,57-226-31,-113 57 15,85-56-15,-1-29 0,-27 28 16,-57-56 0,28-170-1,28 28 1,57 29 0,57 56-1,28 85 1</inkml:trace>
  <inkml:trace contextRef="#ctx0" brushRef="#br1" timeOffset="121873.85">13371 3391 0,'29'85'15,"-29"-56"1,-142 84 0,29-57-1,57-56 1,27 0 0</inkml:trace>
  <inkml:trace contextRef="#ctx0" brushRef="#br1" timeOffset="122247.6885">13739 2289 0,'28'57'16,"0"-1"-16,1 57 15,-29-28 1,28 254 0,-28-282-16,0 84 15,0-28 1,0-85-16</inkml:trace>
  <inkml:trace contextRef="#ctx0" brushRef="#br1" timeOffset="122637.744">14644 1922 0,'0'0'0,"56"85"15,1 28 1,-57-57-16,28 85 15,0-56-15,-28-28 16,-56 423 0,-142-169-1,28-85 1,57-113 0,56-56-1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09-13T00:42:48.186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27619 12125 0,'28'0'32,"1"0"-1,-29 28-16,-29 1 1,29-1 0,-56 0-16,28 0 0,-1-28 15,1 29-15,-28-29 0,27 0 16,1 28-16,-29-28 0,1 0 0,28 0 0,-29 28 16,1-28-16,-1 0 0,0 28 15,1-28-15,-1 0 0,1 29 0,-1-29 16,1 28-16,-1-28 0,1 0 0,-1 28 15,1-28-15,-1 0 0,1 29 0,-1-29 16,0 0-16,-27 28 0,27-28 0,1 0 16,-29 28-16,28-28 0,-28 0 0,1 28 15,-1-28-15,28 0 0,-56 0 0,28 29 16,1-29-16,-29 0 0,28 0 0,-28 0 16,0 28-16,-1-28 0,1 0 0,0 0 15,29 0-15,-30 0 0,1 0 0,0 0 16,28 0-16,-28 0 0,29 0 15,-29 0-15,-1 0 0,1 0 0,29 0 16,-30 0-16,1 0 0,0 0 0,0 0 16,-28 28-16,28-28 0,0 0 0,0 28 15,0-28-15,0 29 0,-1-29 0,1 28 16,0-28-16,0 28 0,0-28 0,0 28 16,0-28-16,28 0 0,-28 29 15,0-29-15,-226 28 16,226-28-16,0 28 0,0-28 0,-1 28 0,1-28 15,0 29-15,0-29 0,0 28 0,0-28 16,28 0-16,-28 28 0,28-28 0,-28 0 16,0 0-16,28 29 0,-28-29 15,0 0-15,0 0 0,0 0 0,28 0 16,-28 28-16,0-28 0,0 0 0,0 0 16,0 0-16,0 0 0,0 0 0,0 0 15,0 0-15,28 0 0,-28 0 0,0 0 16,28 0-16,-28 0 0,0 0 0,28-28 15,-28 28-15,0 0 0,0 0 0,0 0 16,-1-29-16,1 29 0,-141 0 16,28 0-16,113 0 15,28 0-15,-28 0 0,0 0 0,0 0 0,0 0 16,28 29-16,-28-29 0,0 0 0,0 0 16,0 28-16,-29-28 0,29 0 15,0 0-15,-28 28 0,28-28 0,-29 0 16,29 28-16,-28-28 0,28 0 15,-29 29-15,-225-29 16,112 28-16,142-28 0,-28 0 0,0 0 16,28 28-16,-29-28 0,1 0 0,0 0 15,-1 28-15,1-28 0,0 0 0,-1 0 16,29 0-16,-28 0 0,28 0 16,-29 0-16,29 0 0,-28 0 0,0 0 0,-1 0 15,1 0-15,28 0 0,-29 0 16,1 29-16,0-29 0,-1 0 0,29 0 15,-28 0-15,28 0 0,-28 0 0,27 0 16,1 0-16,0 0 0,0 0 0,-28 0 16,28 0-16,-255 0 15,142 0-15,85 0 0,28 0 16,0 0-16,0 0 0,28 0 0,-28 0 16,0 0-16,28 0 0,-28 0 0,28 0 15,0 0-15,0 0 0,1 0 0,-1 0 16,28 0-16,-28 0 0,29 0 0,-1 0 15,1 0-15,-1 0 0,29 28 0,0-28 16,-29 0-16,29 0 16,28 28-16,28-28 15,29 28-15</inkml:trace>
  <inkml:trace contextRef="#ctx0" brushRef="#br0" timeOffset="4200.8047">27676 12182 0,'0'-29'32,"-29"29"-32,29-28 15,-28 28-15,0 0 16,0 0-16,-1 0 15,-27 28-15,28-28 0,-29 0 16,29 29-16,-29-29 0,29 0 0,0 28 16,-29-28-16,29 0 0,-29 28 0,29-28 15,0 0-15,-29 0 0,29 0 0,-29 0 16,29 0-16,0 0 0,0 0 0,-29 0 16,29 0-16,0 0 0,-1-28 0,-27 28 15,27 0-15,1 0 0,-57-28 16,29 28-16,28-29 0,-29 29 15,29 0-15,-1 0 0,-27 0 0,28 0 16,-1-28-16,-27 28 0,28 0 0,-1 0 16,-27-28-16,28 28 0,-1 0 0,1-28 15,0 28-15,-1 0 0,-27-29 0,28 29 16,-1-28-16,1 0 0,0 28 0,0-29 16,-1 29-16,-27-28 0,27 0 0,1 28 15,-28-28-15,27-1 0,-27 29 0,28-28 16,-29 0-16,1 28 0,-1-28 0,0-1 15,1 1-15,-1 0 0,1 0 0,-1-1 16,1 1-16,-1 0 0,1 0 0,-1-1 16,1 1-16,27 0 0,-27-29 15,-1 29-15,1 0 0,-1-1 0,1 1 16,27 0-16,-27 0 0,-1-1 16,-28 1-16,29 0 0,28 0 0,-29-1 15,1-27-15,-1 28 0,29-1 0,-29 1 16,1-29-16,-1 29 0,1 0 0,-1-29 15,1 29-15,-1 0 0,29-29 0,-29 29 16,1 0-16,-1-29 0,-28 29 16,-84-113-16,112 112 0,1-27 15,-1 28-15,-28-29 0,29 29 0,-1-29 16,1 29-16,-1-28 0,1 27 0,-1-27 16,1 27-16,-1-27 0,0 28 15,1-29-15,-1 29 0,1-29 0,-1 29 16,29-28-16,-29-1 0,1 1 0,-1 27 15,1-27-15,-1-1 0,29 29 0,-28-29 16,-1 1-16,0-1 0,29 1 0,-28-1 16,-1 1-16,29-1 0,-29 1 0,1-1 15,27 1-15,-27-29 0,-1 28 0,29 1 16,-28-1-16,27 1 0,-27-1 0,-1 1 16,29-1-16,-29-28 0,29 29 0,-28-1 15,27 1-15,-27-1 0,28 1 0,-29-1 16,29 1-16,-29-1 0,29 1 0,0-1 15,-29 1-15,29-1 0,-29 0 0,29 1 16,-28-29-16,-1 29 0,29-1 16,-29-28-16,29 29 0,-29-29 0,1 0 15,28 29-15,-29-29 0,29 0 0,-29 29 16,29-29-16,-29 0 0,29 28 0,-28 1 16,27-29-16,-27 29 0,-1-1 0,29-28 15,-29 29-15,29-1 0,-28 1 0,27-1 16,-27 1-16,28-1 0,-1 1 0,1-1 15,-29 1-15,29 27 0,0-27 0,-29-1 16,29 1-16,-28 27 0,27-27 16,-27 28-16,-86-114 15,114 114-15,-28-28 0,27 27 0,1 1 16,-28 0-16,27-1 0,-27 1 0,27 0 16,1 0-16,-28-1 0,27 1 0,1 0 15,-28 28-15,27-28 0,1-1 0,0 1 16,-29 0-16,29 0 0,0-1 0,-29 29 15,29-28-15,0 0 0,-29 0 0,29-1 16,0 1-16,-29 0 0,29-1 0,-29 1 16,29 0-16,0 0 0,-29-1 15,29 1-15,-29 0 0,29 0 0,-29-1 16,29 1-16,-28 0 0,27 0 0,-27-1 0,28 1 16,-29 28-16,29-28 0,-29-1 15,29 29-15,-29-28 0,29 28 0,-28 0 16,-1-28-16,1 28 0,27-28 0,-27 28 15,-1 0-15,1 0 0,-1-29 0,1 29 16,27 0-16,-27-28 0,-1 28 0,1 0 16,-1-28-16,1 28 0,-1-28 0,1 28 15,-1-29-15,0 29 0,1-28 0,-1 28 16,1 0-16,-1-28 0,1 28 0,-1-28 16,1 28-16,-1-29 0,1 29 15,27-28-15,-27 28 0,-1-28 0,1 28 0,-1-28 16,1 28-16,-1-29 0,29 29 15,-142-28-15,142 28 16,-29 0-16,1 0 0,28 0 0,-29 0 16,1 0-16,27 0 0,-27 0 0,27 0 15,1 0-15,-28 0 0,27 0 0,1 57 16,0-57-16,-29 0 0,29 0 0,0 28 16,0-28-16,-1 28 0,1-28 0,0 57 15,-1-57-15,1 28 0,0 0 0,0 0 16,-1 1-16,1-1 0,0 0 15,0 0-15,-1 1 16,29-1-16,-28 0 0,28 0 0,-28 1 0,28-1 16,-29 0-16,1 29 0,28-29 15,-28 0-15,28 1 0,-28 27 0,28-28 16,-29 1-16,29 27 0,-28-28 0,28 29 16,-28-29-16,28 1 0,-28 27 0,-1-28 15,29 29-15,-28-29 0,0 29 0,28-29 16,-28 28-16,-1-27 0,29 27 0,-28-28 15,28 1-15,-28 27 0,-1-27 0,29 27 16,-28-28-16,0 29 0,28-29 0,-28 29 16,-1-29-16,29 28 0,-28-27 0,28-1 15,-28 28-15,0-27 0,-1 27 0,29-27 16,-28-1-16,0 28 0,28 1 16,-29-29-16,1 29 0,28-1 0,-28 1 0,0-29 15,28 29-15,-29-1 0,1 1 16,0-1-16,28 1 0,-28-1 0,28 1 15,-29-1-15,29 1 0,-28-1 0,28 1 16,-28-1-16,28 1 0,-28-1 0,-1 1 16,29-1-16,-28 1 0,0-1 0,-1 1 15,1 0-15,0-1 0,28 1 16,-28-1-16,-1 1 0,1-29 0,0 28 0,0-27 16,-1 27-16,1 1 0,0-29 0,-1 29 15,1-29-15,0 28 0,0-27 0,-1 27 16,1-28-16,0 29 0,0-29 15,-29 29-15,29-1 0,0-27 0,-1 27 16,1-28-16,0 29 0,-1-29 0,1 29 16,0-29-16,0 28 0,-29-27 0,29 27 15,0-28-15,-1 29 0,1-29 0,0 1 16,-1 27-16,1-28 0,0 1 0,-29 27 16,29-28-16,0 1 0,0 27 0,-1-28 15,1 1-15,0-1 0,0 0 0,-1 0 16,1 29-16,-57 0 15,57-29-15,0 0 0,-1 29 0,1-29 0,0-28 16,0 28-16,-29 29 0,29-29 0,-1 0 16,1 0-16,0 1 0,0-1 15,-1 0-15,-55 85 16,27-56-16,29-1 0,0-27 16,-29-1-16,29 0 0,-1 0 0,-27 1 15,28 27-15,-1-28 0,-27 1 0,28-1 16,-29 0-16,29 1 0,-29-1 0,29 0 15,0 0-15,-1 1 0,-27-1 0,28 0 16,-1 0-16,-27 1 0,27-1 0,1 0 16,0 0-16,-29-28 0,29 29 15,-28 27-15,-29 1 16,57-29-16,-1-28 0,1 28 0,0 1 16,-1-1-16,1 0 0,0 0 0,0 1 0,-1-1 15,-27 0-15,56 0 0,-28-28 16,-1 29-16,1-1 0,0 0 0,-1-28 15,1 28-15,0 1 0,0-29 0,-1 28 16,-27 29 0,28-57-16,-1 28 0,-55 28 15,-1 29 1,0-28-16,57-57 0,-1 28 16,1 0-16,0-28 0,0 28 0,28 29 0,-29-29 15,1 0-15,0 1 0,-1-1 16,1 0-16,0 1 0,-29-1 0,57 0 15,-28 0-15,0 1 0,0-29 0,-29 28 16,57 0-16,-28 0 0,-29 1 0,29-29 16,0 28-16,-1 0 0,29 0 0,-28 1 15,0-29-15,0 28 0,-1 0 16,1 0-16,-28 1 16,-1-1-16,0 0 15,-27 29 1,-1-29-16,57 0 0,-1-28 0,1 29 0,0-29 0,0 28 15,-1 0-15,1-28 16,0 0-16,-1 28 0,1-28 0,0 29 16,0-1-16,-29-28 0,29 28 0,0-28 15,-1 28-15,1-28 0,0 29 0,-1-29 16,1 28-16,-28-28 0,27 28 0,1-28 16,0 0-16,0 29 0,-29-29 0,29 0 15,0 0-15,-1 0 0,1 28 0,0-28 16,-1 0-16,-27 0 15,28 0-15,-29 0 16,1 28 0,27-28-16,-27 0 0,-1 0 0,-28 28 15,29-28-15,-57 29 0,56-29 0,1 0 0,-1 28 16,1-28-16,27 28 0,1-28 16,-28 0-16,27 28 0,1-28 15,28 29-15,-28-29 0,28 28 0,0 0 16,56 0-16,-56 1 0,57-1 15,-29-28-15</inkml:trace>
  <inkml:trace contextRef="#ctx0" brushRef="#br0" timeOffset="5658.144">15576 11871 0,'29'0'0,"-29"28"16,28-28-16,0 28 16,-28 0-1,0 1 1,0-1-16,0 0 0,0 29 0,0-29 15,0 29-15,0 27 0,0-27 0,0 28 16,-28 0-16,28-1 0,0 1 0,0 28 16,0-28-16,0 0 0,0 0 0,0-1 15,0-27-15,0 28 0,0-29 0,0 1 16,28-1-16,-28-28 0,0 29 0,0-29 16,0 1-16,28-1 0,-28 0 15,0 0-15,29-28 16,-29-56-1,28-1-15,-28 29 0,0-29 16,28 1-16,-28-1 0,0-27 0,0 27 16,0-28-16,0 1 0,29-1 0,-29-28 15,0 28-15,0-113 16,0 28-16,0 114 0,0-29 16,0 29-16,-29-1 0,29 1 0,0 27 0,0 1 15,0 0-15,0-1 0,-28 29 16,28-28-16,0 56 15,0 86 1,-28-58-16,28 1 16,0 27-16,0 1 0,0 0 0,0 28 15,0 0-15,0 0 0,0 0 0,56 0 16,-56 0-16,0-28 0,29 28 0,-29-56 16,0 27-16,28-27 0</inkml:trace>
  <inkml:trace contextRef="#ctx0" brushRef="#br0" timeOffset="6819.1629">15435 14443 0,'0'-29'16,"-28"29"-16,28 57 31,0-29-16,0 29 1,0-29-16,0 85 16,0 28-16,0-84 0,0-29 15,0 29-15,0-29 0,0 29 0,0-1 16,0-28-16,0 1 0,0 27 0,28-28 16,-28 1-16,0-1 0,0 0 0,0 0 15,28-28-15,-28 29 16</inkml:trace>
  <inkml:trace contextRef="#ctx0" brushRef="#br0" timeOffset="7035.2851">15746 15347 0,'28'0'15</inkml:trace>
  <inkml:trace contextRef="#ctx0" brushRef="#br0" timeOffset="7922.9765">16509 14556 0,'-28'0'0,"-29"0"16,29 0-16,0 0 0,0 0 15,-1 0-15,1 0 16,0 0-16,0 0 0,-1 0 0,1 0 15,0 0-15,0 0 0,-1 0 16,1 0 0,85 0 15,-29 0-15,0 0-1,29 0-15,-29 0 16,0-28-16,0 28 15,1 0-15,-1 0 0,0 0 16,0 0 0,-28 28-16,0 0 15,29-28-15,-29 28 0,0 1 16,0-1-16,0 0 0,0 0 0,0 1 16,0 27-16,0-28 0,0 1 0,0-1 15,0 28-15,0-27 0,0-1 0,0 0 16,0 1-16,0-1 0,0 28 0,0-27 15,0-1-15,0 0 0,0 0 16,0 1-16,28-1 0,-28 0 0,0 0 16,0 1-16,0-1 15</inkml:trace>
  <inkml:trace contextRef="#ctx0" brushRef="#br0" timeOffset="8119.2612">16481 14980 0,'0'0'0,"-57"-29"15,1 29-15,28 0 0,-29-28 16,29 28-16,-85-28 16,85 0-16,-1 28 0,1-29 15</inkml:trace>
  <inkml:trace contextRef="#ctx0" brushRef="#br0" timeOffset="9261.8438">17159 14528 0,'29'0'31,"-1"0"-15,-28 28-16,28-28 16,1 28-1,-29 0-15,28 1 0,0-1 16,0 0-16,-28 0 15,29 1-15,-29-1 16,0 0-16,0 0 16,0 1-16,0-1 0,28-28 15,-28 28-15,0 0 0,0 1 16,0-1-16,0 0 0,0 1 16,0-1-16,0 0 15,0 0 1,-28 1-16,-1-29 15,29 28-15,-28-28 16,0 28-16,0 0 16,-1-28-16,1 0 15,28 29-15,-28-29 0,-1 0 0,1 0 16,0 0-16,28 28 0,-28-28 16,-1 0-16,1 0 0,0 0 15,0 0-15,-1 0 16,29-57-16,-28 57 0,0 0 15,28-28-15,-28 0 16,28 0-16,-29-1 16,29 1-16,0 0 15,0 0-15,0-1 16,0 1-16,0 0 0,0-1 16,0 1-16,0 0 15,0 0-15,0-1 16,0 1-16,0 0 15,29 0-15,-29-1 16,28 29-16,-28-28 0,28 0 16,0 28-16,1-28 0,-1 28 15,0-29-15,0 29 0,1 0 16,-1-28-16</inkml:trace>
  <inkml:trace contextRef="#ctx0" brushRef="#br0" timeOffset="11318.8238">27450 12266 0,'28'0'47,"0"-56"-32,0 56 1,1-28-16,-29-1 15,0 1-15,28 28 0,0 0 0,-28-28 16,28 28-16,1 0 0,-1-28 16,0 28-16,0 0 0,1 0 15,-1 0-15,0-29 0,1 29 16,-1 0-16,28 0 0,-27 0 0,-1 0 16,28-28-16,-27 28 0,-1-28 0,29 28 15,-1-29-15,-28 29 0,29-28 0,-1 0 16,-27 28-16,27-28 0,1-1 0,-1 1 15,1 28-15,28-28 0,-29 0 0,1-1 16,-1 29-16,1-28 0,-1 0 0,1 28 16,-1-28-16,-27-1 0,27 29 0,1-28 15,-1 28-15,1-28 0,-29 28 0,29-28 16,-1 28-16,1 0 0,-29-29 0,29 1 16,-1 28-16,1-28 0,27-1 0,-27 1 15,28 0-15,-29 0 0,29-1 0,0 1 16,0 0-16,-29 0 0,29 28 0,-28-29 15,-1 1-15,1 0 0,-1 28 16,1-28-16,-1 28 0,-27-29 0,27 29 16,-28-28-16,29 28 0,-29-28 0,0 28 15,1 0-15,-1-28 0,0 28 0,1 0 16,27-29-16,-28 29 0,1 0 0,-1-28 16,28 28-16,-27 0 0,-1-28 0,29 28 15,-29 0-15,0 0 0,0 0 0,29 0 16,-57-29-16,56 29 0,1 0 15,-29 0-15,0 0 16,1 0-16,-1 0 0,0 0 16,1-28-16,-1 28 15,-28-28 1,28 28-16,0 0 16,-28-28-1,0-1 1,0 1-16</inkml:trace>
  <inkml:trace contextRef="#ctx0" brushRef="#br0" timeOffset="12153.9526">30446 10627 0,'0'-28'16,"0"0"-16,-28 28 0,28 28 31,0 28-15,0-27-16,0-1 0,0 28 15,0-27-15,0 55 0,0-27 0,0 0 16,28-1-16,-28 29 0,0-29 0,28 29 16,-28-28-16,29 27 0,-29-27 0,28 28 15,-28 0-15,28-1 0,0-27 0,-28 28 16,29-1-16,-1-27 0,0 28 0,1-29 16,-29 1-16</inkml:trace>
  <inkml:trace contextRef="#ctx0" brushRef="#br0" timeOffset="12746.1874">30079 13114 0,'28'0'46,"0"0"-30,-28 29-16,57-29 0,-29 0 0,0 28 16,0-28-16,1 0 0,-1 0 15,29 28-15,-29 0 0,0-28 0,0 0 16,1 29-16,-1-1 0,0 0 16,-28 0-1,0 1-15,0-1 0,-28 0 16,28 0-16,-57 1 0,57-1 0,-56 0 0,-1 1 15,29-1-15,0 0 0,-1 0 16,1 1-16,0-1 0,0-28 0,-1 28 16,1 0-16,0-28 0,28 29 0,-28-29 15,28 28-15,-29-28 0,29 28 0,-28-28 16,28 28-16,0 1 0,0-1 16,0 0-16,57 1 15,-57-1-15,28-28 0,-28 28 0,56-28 16,-56 28-16,85-28 15,-28 29-15,-29-29 0,0 0 16,1 0-16,-1 0 0,0-57 0,0 57 0,1-28 16,-1 28-16,0-28 0,0-1 15,1 1-15</inkml:trace>
  <inkml:trace contextRef="#ctx0" brushRef="#br0" timeOffset="13022.3894">31096 14104 0,'0'-29'16,"29"29"0</inkml:trace>
  <inkml:trace contextRef="#ctx0" brushRef="#br0" timeOffset="13571.6575">31803 13284 0,'85'28'16,"-57"0"-16,29-28 16,-1 57-1,-28-29 1,-28 0-16,0 29 16,-56 28-1,28-57-15,-57 57 16,57-57-16,-1 0 0,-169 85 31,85-113-15,0-56-1,57-85 1,56-29 0,56 29-1,-27 56 1,-1 57-16,57-1 15</inkml:trace>
  <inkml:trace contextRef="#ctx0" brushRef="#br0" timeOffset="14023.1865">32481 13340 0,'29'0'16,"-58"0"-16,58-28 0,-1 28 15,0 0-15,1 0 0,-1 57 16,0-29-1,29 57 1,-29 0 0,-28 28-1,-28-29 1,28-55-16,-142 55 16,86-55-1,-29-29-15,57 0 0,-170-113 31,141-113-15,29-29 0,28 199-16,57-86 15,-29 114-15,85 0 16</inkml:trace>
  <inkml:trace contextRef="#ctx0" brushRef="#br0" timeOffset="15485.3365">5993 13312 0,'-28'0'0,"-29"0"16,1 0-1,27 0-15,-112-28 16,0 28-16,84 0 0,-28 0 0,1 0 16,-1 0-16,-28 0 0,28 0 0,0 0 15,0 56-15,-28-56 0,28 29 0,1-29 16,-1 28-16,-28-28 0,28 28 16,0-28-16,-113 28 15,-84 1-15,168-29 0,30 0 0,-29 0 16,28 0-16,0 0 0,-28 0 15,28 0-15,0 0 0,0 0 0,1 0 16,27 0-16,-28 0 0,1 0 0,-1 0 16,0 28-16,0-28 0,29 0 0,-29 0 15,28 0-15,-28 0 0,29-28 0,-1 28 16,1 0-16,-1-29 0,1 29 0,-1-28 16,1 28-16,27 0 0,1 0 15,-28-28-15,-1 28 0,29 0 16,-1-28-16,1 28 0,28-29 31,28 1-15</inkml:trace>
  <inkml:trace contextRef="#ctx0" brushRef="#br0" timeOffset="16076.5858">3166 12549 0,'-28'0'0,"0"0"15,28 28 1,0 85 15,0-56-31,0-29 16,28 255-16,-28-227 15,28 114-15,29 28 16,-57-142-16,28 114 16,-28-114-16,0-27 15,28 197 1</inkml:trace>
  <inkml:trace contextRef="#ctx0" brushRef="#br0" timeOffset="16789.209">2459 14471 0,'-28'-28'0,"28"56"78,0 0-62,0 1 0,0-1-1,0 0 1,0 0 0,0 1-16,0-1 0,0 0 0,0 0 15,0 29-15,0-29 0,0 29 0,0-29 16,0 28-16,0 1 0,0-29 0,0 29 15,0-29-15,0 0 0,0 29 0,0-29 16,0 0-16,0 1 0,0-1 0,0 0 16,0 0-16,0 1 0,0-1 15</inkml:trace>
  <inkml:trace contextRef="#ctx0" brushRef="#br0" timeOffset="17177.8608">2855 15319 0,'0'28'47</inkml:trace>
  <inkml:trace contextRef="#ctx0" brushRef="#br0" timeOffset="17676.9717">3816 14556 0,'0'28'15,"-56"-28"1,56 28-16,0 1 16,0-1-16,0 0 15,0 0-15,0 1 16,0-1-16,0 28 15,0-27-15,0-1 0,0 28 0,0-27 0,0-1 16,0 0-16,0 29 0,0-29 0,0 0 16,28 1-16,-28 27 0,0-28 0,0 1 15,0-1-15,0 0 0,0 0 0,0 1 16,0-1-16,0 0 16</inkml:trace>
  <inkml:trace contextRef="#ctx0" brushRef="#br0" timeOffset="18020.8132">3618 15149 0,'0'29'16,"-28"-29"-16,28 28 0,-28-28 15,0 0-15,-1 0 16,1 0-16,0 0 16,0 0-16,28-28 15,-29 28-15,1-29 0,0 1 16,0 0-16,28 0 15,-29-1-15,29 1 16,-28-29-16,28 29 0,0-28 16,0 27-16,-28-27 0,28 28 0,0-29 15,-29 29-15,29-29 0,0 29 0,0 0 16,0 0-16</inkml:trace>
  <inkml:trace contextRef="#ctx0" brushRef="#br0" timeOffset="18618.2978">4240 14584 0,'85'57'15,"-57"-29"-15,1 0 16,27 0-1,-27 29 1,-1-1 0,-28 1-1,0 28 1,0-57-16,-28 0 16,-57 29-1,28-57 1,1 28-1,-29-28 1,0 0 0,57-28-16,0 0 15,-1 28-15,1-29 0,28-27 16,-57-57 0,29 0-1,28 0 1,0 0-1,57 28 1,-1 28 0,-27 57-16,-1-28 0</inkml:trace>
  <inkml:trace contextRef="#ctx0" brushRef="#br0" timeOffset="21725.0865">1159 8225 0,'28'28'16,"1"-28"-16,-29 28 0,28-28 15,-28 28-15,28-28 0,0 0 16,1 29-16,-1-29 16,0 28-16,0-28 15,1 28-15,-1-28 0,0 28 0,1-28 16,-1 29-16,0-1 0,0 0 0,1 1 15,-1-29-15,0 28 0,0 0 0,1 0 16,-1 1-16,0 27 0,1-28 0,27 1 16,-28 27-16,1-28 0,-1 29 0,0-29 15,29 29-15,-29-1 0,0-27 0,0 27 16,1 1-16,-1-1 0,0 1 0,1-1 16,-1 1-16,0-1 0,0 1 0,1 28 15,-1-29-15,0 1 0,-28-1 16,28 1-16,1-1 0,-29 1 0,28 56 15,0-57-15,-28 1 0,29 28 16,-29-29-16,28 1 0,-28-1 0,0 29 16,28-28-16,-28-1 0,28 1 0,-28-1 15,0 1-15,29-1 0,-29 1 0,0-1 16,0 1-16,28-29 0,-28 29 0,0-29 16,0 0-16,0 0 0,0 1 0,28-29 15,-28 28-15,0 0 0,0 0 16,0-84 15,28 56-15,-28-28-16,0-1 15,0 1-15,0 0 16,0 0-16,29 28 31,-29 28-15,28 0-1,-28 0-15,0 1 16,28-29-16,-28 28 0,0 0 0,0 0 16,0 1-16,0-1 0,0 28 0,0-27 15,0-1-15,0 0 0,0 1 0,0-1 16,0 0-16,0 0 16,-28-28-16,-29 0 15,29 0-15,0 0 16,0 0-16,-1 0 0,1-28 0,0 28 15,0-28-15,-1 0 0,1 28 16,28-57-16,-28 29 0</inkml:trace>
  <inkml:trace contextRef="#ctx0" brushRef="#br0" timeOffset="23500.9011">2459 5624 0,'-113'85'0,"57"-57"0,28 1 0,-1-1 16,1 0-16,-57 29 15,57-29-15,0-28 0,-1 28 0,1-28 16,0 29-16,0-29 0,-1 28 0,1 0 16,0-28-16,28 28 15,-28 1-15</inkml:trace>
  <inkml:trace contextRef="#ctx0" brushRef="#br0" timeOffset="23813.2301">2035 6698 0,'-56'0'16,"56"29"-16,-28-29 0,28 28 15,-57-28-15,29 28 0,0-28 0,-1 57 16,-27-57-16,27 0 0,1 28 0,0-28 16,0 28-16,-1-28 0,1 0 0,0 0 15,0 0-15,-1 0 16,1 0-16</inkml:trace>
  <inkml:trace contextRef="#ctx0" brushRef="#br0" timeOffset="24296.8446">3025 6614 0,'113'84'15,"-57"1"-15,-225-254 0,367 366 0,-142-140 16,-56-29-1,0 0-15,-28 29 16,-113-29 15,84 1-31,29-29 16,-142 28-16,142-28 16,0 0-16,-142 28 15,114 0 1,27-28-1,29 57 1,0-1 0,57 29-1,56-28 1,-57-29 0</inkml:trace>
  <inkml:trace contextRef="#ctx0" brushRef="#br0" timeOffset="24527.0446">2883 7885 0,'0'29'16,"0"-58"-16,0 86 0,-113-29 15,85-28-15,0 29 0,-57-1 16,0-28 0,-113 0 15,170-28-31,0 28 0,0-29 16</inkml:trace>
  <inkml:trace contextRef="#ctx0" brushRef="#br0" timeOffset="25178.1229">3788 8027 0,'85'0'15,"-57"56"-15,0-27 16,29 27 0,-57 29-1,0-29 1,0-27-16,-57-1 16,57 0-16,-56-28 0,28 28 15,-1-28-15,-27 0 16,28 0-16,-57 0 15,0 0 1,57 0 0,28 29-1,56-1 1,1 57 0,-1-57-1,-56 0 1,29 1-16,-1 27 0,-28-28 15,-57 29 1,-112-29 0,-57 0-1,28-28 1,113 0 0,57 0-16,-57-28 15,56 28-15,29-28 16</inkml:trace>
  <inkml:trace contextRef="#ctx0" brushRef="#br0" timeOffset="26429.2897">3703 9581 0,'0'-28'79</inkml:trace>
  <inkml:trace contextRef="#ctx0" brushRef="#br0" timeOffset="26636.3152">3986 10034 0,'28'0'15,"29"0"48</inkml:trace>
  <inkml:trace contextRef="#ctx0" brushRef="#br0" timeOffset="26816.9695">4410 10542 0,'0'-28'32,"0"0"-1</inkml:trace>
  <inkml:trace contextRef="#ctx0" brushRef="#br0" timeOffset="33568.3184">30870 9270 0,'0'29'63,"0"27"-63,0-28 15,-28 1-15,28-1 0,0 0 16,-57 29-16,57-29 0,0 29 0,-28-1 16,0 1-16,28-1 0,-28 1 0,-1 27 15,1 1-15,0-28 0,-1 28 0,29-1 16,-28 1-16,0 0 0,0 28 0,-1-28 16,1 0-16,0-1 0,0 29 0,-1-28 15,29 0-15,-28 0 0,0 0 0,-1-1 16,1 1-16,0 0 0,28 0 15,-28 0-15,-1-1 0,1 29 0,0-28 0,0 0 16,28 0-16,-29-29 0,1 29 0,0 0 16,0 0-16,28-29 0,-29 29 0,29-28 15,-28 27-15,28-27 0,-28-1 16,28 1-16,-29-1 0,29 1 0,0-29 16,-28 1-16,28-1 0,0 0 0,0 0 15,0 1-15,0-86 16</inkml:trace>
  <inkml:trace contextRef="#ctx0" brushRef="#br0" timeOffset="34757.575">32340 12069 0,'-85'-29'0,"29"29"0,-1 0 16,1 0-16,27-28 0,-27 28 15,-1-28-15,1 28 0,-1-29 0,-28 29 16,29 0-16,-1-28 0,1 28 0,-29-28 16,29 28-16,-29-28 0,28 28 0,-28 0 15,29-29-15,-29 29 0,28-28 0,-27 28 16,27-28-16,-28 28 0,29 0 0,-1-28 16,1-1-16,-1 29 0,1-28 0,-1 28 15,1-28-15,-1 28 0,0-28 0,1-1 16,-29 29-16,29-28 0,-1 0 0,1 0 15,-1-1-15,0 1 0,1 28 16,-1-28-16,-27-1 0,27 1 0,0 0 16,1 0-16,-1-1 0,1 1 0,-29 0 15,28 0-15,1-1 0,-29 29 0,29-28 16,-1 0-16,1 0 0,-1-1 0,0 1 16,1 0-16,28 0 0,-29-1 0,1 1 15,-1 0-15,29-1 0,-29 29 0,1-28 16,27 0-16,-27 28 0,28-28 0,-29-1 15,29 29-15,0 0 0,-1-28 0,1 28 16,0 0-16,-1-28 0,1 28 16,0 0-1,0 0 1,-1 0 15,1 0-15,28-28 31</inkml:trace>
  <inkml:trace contextRef="#ctx0" brushRef="#br0" timeOffset="36425.1742">3845 11984 0,'0'28'16,"0"0"-16,0 1 16,0-1-16,0 0 0,0 0 15,0 1-15,0-1 0,-29 0 16,29 29-16,0-29 0,-28 0 0,28 0 0,0 29 16,-28-29-16,28 29 0,-28-29 0,-1 29 15,1-1-15,28 1 0,-28 27 16,-1-27-16,29-1 0,-28 1 0,0 28 15,0-29-15,28 1 0,-29-1 0,1 29 16,0-28-16,28-1 0,-28 1 0,-1 28 16,1-29-16,0 29 0,0 0 0,28-1 15,-29 1-15,1 0 0,0 28 0,-1-28 16,29 0-16,-28-1 0,0 30 0,28-30 16,-28 1-16,-1 0 0,1 0 0,0-1 15,0-27-15,-1 28 0,29-29 0,-28 1 16,0-1-16,28 1 0,-29-1 15,1 1-15,28-1 0,-28 1 0,28 0 16,-28 27-16,28-55 0,0 27 0,-29 1 16,29-1-16,0 1 0,-28-29 0,28 29 15,0-29-15,-28 0 0,28 0 0,0 1 16,0-1-16,0 0 0,-28-28 0,28-56 31</inkml:trace>
  <inkml:trace contextRef="#ctx0" brushRef="#br0" timeOffset="37121.227">5682 14951 0,'-85'-28'0,"29"0"0,-1 28 0,1-28 15,-1-1-15,1-27 0,-1 28 0,1-1 16,-1-27-16,-28-1 0,0 1 0,29-1 16,-29 1-16,0-29 0,-28 28 0,28 1 15,1-29-15,-30 29 0,30-1 0,-29 1 16,28-1-16,-28 0 0,28 1 0,0-1 15,-28 29-15,28-28 0,0-1 16,-169-84-16,169 112 16,0-27-16,1 28 0,-1-1 0,28-27 15,-28 28-15,29-1 0,-29 1 0,29 0 16,-1 0-16,29 28 0,-29-29 0,1 1 16,27 0-16,-27 0 0,-1-1 0,29 1 15,-29 0-15,1-1 0,28 1 0,-29 0 16,29 0-16,-29-1 0,29 1 0,0 0 15,0 28-15,-1-28 0,1-1 0,0 29 16,28-28-16,-29 28 0</inkml:trace>
  <inkml:trace contextRef="#ctx0" brushRef="#br0" timeOffset="46422.377">24538 480 0,'0'29'31,"0"27"-31,0-28 16,0 1-16,0-1 0,0 0 15,0 0-15,0 1 0,0-1 16,0 0-16,0 0 0,0 1 0,0-1 16,0 0-16,0 29 0,0-29 0,0 29 15,0-1-15,0-28 0,0 29 0,0-1 16,0 1-16,0-1 0,0 29 15,0-28-15,0-1 0,28 29 0,-28-28 16,0 27-16,0 1 0,0 0 0,0 0 16,0 28-16,28 0 0,-28-28 0,0 28 15,0 0-15,0 0 0,0 0 0,0 0 16,0 0-16,0-28 0,0 28 0,0 0 16,29-28-16,-29 28 0,0-28 0,0-1 15,0 1-15,28 28 0,-28-28 0,0 0 16,0 0-16,0 28 0,28-29 0,-28 1 15,0 28-15,0-28 0,0 0 16,0 28-16,0-28 0,0 0 0,28-1 16,-28 1-16,0 0 0,0 0 0,0-1 15,29 1-15,-29-28 0,0 28 0,0-29 16,0 29-16,28 0 0,-28-29 0,0 29 16,0 0-16,0 0 0,28-29 0,-28 29 15,0 0-15,0 0 0,0-29 0,0 29 16,0 0-16,0-29 0,0 29 0,28 0 15,-28-29-15,0 29 0,0-28 16,0-1-16,0 57 0,0-56 16,0-29-16,0 28 0,0-27 0,29-1 0,-29 0 15,0 29-15,0-29 16,0 0-16,28 1 0,-28-1 0,0 0 16,0 0-16,28 1 15</inkml:trace>
  <inkml:trace contextRef="#ctx0" brushRef="#br0" timeOffset="48194.9318">32934 6246 0,'-28'0'16,"-29"28"15,29 1-31,-1-29 0,29 28 16,-28-28-16,0 28 0,0 0 16,-1-28-16,1 29 0,0-29 15,0 0-15,-1 28 0,1-28 0,0 0 16,-1 28-16,-27-28 0,28 29 0,-1-29 15,-27 28-15,28-28 0,-29 28 0,1-28 16,-1 28-16,29-28 0,-29 29 0,-28-1 16,29-28-16,-1 28 0,-28-28 0,29 28 15,-29-28-15,29 0 0,-29 29 0,0-29 16,0 0-16,29 0 0,-29 28 0,0-28 16,28 0-16,-27 0 0,27 0 15,-28 0-15,29 0 0,-29 28 0,28-28 0,-27 0 16,-1 0-16,0 0 0,0 0 15,0 0-15,1 0 0,27 0 0,-56 0 16,28 0-16,0-28 0,1 28 0,-1 0 16,0-28-16,-28 28 0,28 0 0,0-29 15,0 29-15,1-28 0,-1 28 0,0-28 16,0 28-16,29 0 0,-29-28 0,28 28 16,-28 0-16,29 0 0,-1 0 0,-27-29 15,27 29-15,1 0 0,-29 0 0,28 0 16,1 0-16,-1 0 0,-28 0 0,29-28 15,-1 28-15,1 0 0,-1 0 16,1 0-16,-1 0 0,1-28 0,-1 28 16,0 0-16,1 0 0,-1 0 0,-27 0 15,27-28-15,0 28 0,1 0 0,-1 0 16,1 0-16,-1-29 0,-27 29 0,27 0 16,0 0-16,1 0 0,-1-28 0,1 28 15,-1 0-15,1 0 0,-1 0 0,29 0 16,-29-28-16,1 28 0,28 0 0,-29 0 15,29 0-15,-29 0 0,29 0 16,-29 0-16,-27 0 0,55 0 16,-27 0-16,28 0 0,-29 0 0,29 0 0,-1 0 15,-27 0-15,28 0 0,-1 0 0,1 0 16,-28 0-16,27 0 0,1 0 16,-28 0-16,27 0 0,1 0 0,-29-29 15,29 29-15,0 0 0,-29 0 0,29 0 16,0 0-16,-29 0 0,29 0 0,0 0 15,-29 0-15,29 0 0,0 0 0,-29 0 16,29 29-16,-29-29 0,29 0 0,0 0 16,-29 0-16,29 0 0,0 0 0,-1 0 15,1 0-15,0 0 0,-29 0 0,29 0 16,0 0-16,0 0 0,-1 0 0,1 0 16,-29 0-16,29 0 0,0 0 0,0 0 15,-29 0-15,29 0 0,0-29 0,-1 29 16,29-28-16,-28 28 0,0 0 15,0 0-15,-29-28 16,29 28-16,-1-28 0,1 28 0,-28 0 16,-1 0-16,29 0 15,0 56-15,-1-56 0,1 0 16,0 0-16,-1 28 0,1-28 0,0 0 16,0 0-1,28 29 1,0-1-16</inkml:trace>
  <inkml:trace contextRef="#ctx0" brushRef="#br0" timeOffset="49557.3012">32990 6387 0,'0'-28'16,"0"56"62,0 1-78,0-1 15,0 0-15,0 1 16,0-1-16,0 0 0,0 0 16,0 1-16,-28-1 0,28 0 0,0 0 15,0 1-15,-28-1 0,28 0 16,-28 0-16,28 1 0,0-1 0,-29 0 16,29 0-16,-28-28 15,28 29-15,0-58 47,0 1-31,0-28-16,28 56 0,-28-29 15,0 1-15,29 0 0,-29 0 0,28-1 16,-28 1-16,28 0 0,-28 0 0,0-1 16,28 1-16,-28 0 0,0 0 0,0-1 15,29 1-15,-29 0 0,0-1 16,0 1-16,0 0 15,0 0-15,-29-1 16,-27 29 0,28-28-16,-1 28 0,1-28 15,0 0-15,-1 28 0,1-29 16,0 1-16,0 0 0,-1 0 16,29-1-16,-28 29 0,0 0 15</inkml:trace>
  <inkml:trace contextRef="#ctx0" brushRef="#br0" timeOffset="50859.596">24566 509 0,'28'0'16,"-28"28"-16,0 0 16,29-28-16,-29 28 0,28 1 15,-28-1-15,28-28 16,-28 28-16,28 0 0,-28 1 16,29-1-16,-29 0 0,28 0 0,0 1 15,-28-1-15,28 0 0,-28 0 16,29-28-16,-29 29 0,0-1 15,0 0 1,28-28-16,-28-56 31,-57 56-31,57-29 0,-28-27 16,0-1 0,28 29-16,-28 0 0,-1 0 0,29-1 0,-28 1 15,0 0-15,28 0 0,-28-1 16,28 1-16,-29 28 0,29-28 0,0 0 15,-28 28-15,28-29 0,-28 29 0,0-28 16,-1 28 0,1 0-16,0 0 0,-1 0 15,1 0-15,0 0 16,0 0-16,-1 0 16,1 0-16,28 28 0,-28-28 0,0 0 15,-1 57-15,1-57 0,28 28 16,-28-28-16,-1 28 0,1-28 0,28 29 15,-28-29-15,0 0 0,28 28 16,-29-28-16</inkml:trace>
  <inkml:trace contextRef="#ctx0" brushRef="#br0" timeOffset="52136.83">32566 7179 0,'29'-28'16,"-29"-1"-16,28-27 15,-28-86 1,-85 29 0,-85 57-1,29-1 1,85 57 0,-29 29-1,85-1-15,0 28 16,0-27-16,0 55 15,0-55-15,28 84 16,0 28 0,-28-28-1,-28-56 1,-57-29 0,57-28-1,-85-85 1,85 85-16,-29-85 15,0 1 1,29 55-16,0-27 16</inkml:trace>
  <inkml:trace contextRef="#ctx0" brushRef="#br0" timeOffset="52640.9286">32171 7433 0,'84'28'16,"-84"1"-16,29-29 0,27 85 31,-28-57-15,-28 28-1,0 29 1,-28-57 0,0 1-1,-29-29-15,-27 0 16,55 0 0,-27-85-16,27 85 0,29-28 0,-28-1 15,28 1-15,-28 0 0,0-114 31,84 58-15,-28 55 0,29 29-16,0-28 15,-29 28-15,0 0 0,29 0 16,-1 113 0,-56 0-1,-28 29 1,-57-1-1,29-56 1,27-57-16,-27 29 16,27-57-16,1 28 0,0-28 15</inkml:trace>
  <inkml:trace contextRef="#ctx0" brushRef="#br0" timeOffset="52937.2794">33160 7631 0,'28'-28'16,"-56"56"-1,-85 29 1,85-1-16,-29-28 0,1 1 0,-1-1 16,0 0-16,1 0 0,28 1 0,-29-1 15,1 0-15,-1 1 0,0-1 0,29 0 16,0 0-16,-29 1 0,29-1 0,0-28 16,28 28-16,-28 0 0,-1 1 15,29-1-15,0 0 0,0 0 16</inkml:trace>
  <inkml:trace contextRef="#ctx0" brushRef="#br0" timeOffset="53117.0246">32284 8705 0,'28'0'47</inkml:trace>
  <inkml:trace contextRef="#ctx0" brushRef="#br0" timeOffset="80100.7812">23040 791 0,'28'-28'0,"-28"0"0,0-1 16,0 1-16,-57 0 16,57 0-16,-28 28 0,28-29 15,-28 29-15,28-28 0,-29 28 0,1 0 16,0-28-16,0 28 0,-1 0 15,1-28-15,-28 28 0,27 0 16,1 0-16,0 0 0,-1 0 0,-27 0 0,28 0 16,-1 0-16,1 0 0,0 0 15,-29 0-15,29 0 0,0 28 16,0-28-16,-1 0 0,1 28 0,0-28 16,-1 0-16,1 28 0,28 1 0,-28-1 15,0 0-15,-1 0 16,29 1-16,0-1 0,-28 0 0,28 0 15,0 1-15,0-1 0,0 0 16,0 0-16,57-28 0,-57 29 0</inkml:trace>
  <inkml:trace contextRef="#ctx0" brushRef="#br0" timeOffset="80426.3167">22531 989 0,'0'57'16,"0"-29"-16,-85 28 31,28-27-31,-27 27 16,55-56-16,-84 28 0,57-28 31,27 0-16,29-28 1,57 28 0,28-28-16,-57 28 15,57 0 1,-57 0-16,0 0 0,114 56 16,-114-56-1</inkml:trace>
  <inkml:trace contextRef="#ctx0" brushRef="#br0" timeOffset="81108.4793">22418 1385 0,'0'28'15,"0"0"32,0 1-31,0-1 0,28-28-16,-28 28 0,28-28 0,0 0 15,1 28-15,-1-28 16,-28 29-16,28-29 15,0 28-15,1-28 16,-1 0 0,-28-57-1,0 29-15,0 0 16,-28 28 0,-1 0-16,1 0 15,-28 0-15,56-28 16,-29 28-16,1 0 0,0 0 0,0 0 15,-1 0-15,1 0 16,0 0-16,0 0 16,28 28-16,-29-28 0,1 0 15,28 28-15,0 0 16,-28-28-16,28 29 0,0-1 16,0 0-16,0 0 0,0 1 15,28-1 1,-28 0-16,28 0 15,1-28-15,-1 29 0,0-29 16,0 0-16,1 0 16</inkml:trace>
  <inkml:trace contextRef="#ctx0" brushRef="#br0" timeOffset="81736.3587">23350 1780 0,'0'0'0,"29"0"0,-1 0 16,-28 57 0,-57-57-1,57 28-15,-28-28 0,28 28 0,-56-28 16,-1 57-16,29-29 0,-29-28 0,29 29 16,-28-1-16,-1-28 0,29 28 0,-29-28 15,1 28-15,27-28 0,-27 29 0,28-29 16,-1 28-16,1-28 0,0 0 0,-1 28 15,1-28-15,0 28 0,0-28 16,84 0 31,-28 0-31,-28-56-1,29-1-15,-29 29 0,0 0 16,0 0-16,0-1 0,0 1 15,0 0-15,0-1 0,-29 29 16,1-28-16,0 28 16,0-28-16,-1 28 0,1 0 15,0 0-15,0 0 0,-1 0 16,1 0-16,28 28 0,-28-28 16,0 0-16,28 28 0,-29-28 15,29 29-15,-28-1 0,28 0 16,0 1-16,0-1 15,0 0-15,0 0 16,28-28-16,-28 29 0,57-1 16,-29-28-16</inkml:trace>
  <inkml:trace contextRef="#ctx0" brushRef="#br0" timeOffset="82320.9484">22785 2346 0,'28'0'0,"-84"0"47,56 28-47,-28-28 0,-1 0 15,1 28-15,-29-28 0,29 0 0,0 0 16,0 28-16,-1-28 0,1 0 0,28 29 16,-28-29-16,0 0 0,-1 0 15,1 28-15</inkml:trace>
  <inkml:trace contextRef="#ctx0" brushRef="#br0" timeOffset="82633.0424">23294 2600 0,'28'0'15,"-28"28"-15,-56 1 16,-29-1 0,-85 57-1,-28-29 1,170-56-16,-198 57 31,198-57-31,-1 28 0,1-28 0,0 28 31</inkml:trace>
  <inkml:trace contextRef="#ctx0" brushRef="#br0" timeOffset="83116.5169">22672 2515 0,'28'0'0,"-28"29"0,0-1 15,29 57 1,-1-1-1,-28 1 1,28-57-16,0 29 16,-28 0-1,0-1-15,29-56 0,-29 113 32,28-28-17,-28-57-15,28 57 31,-28-57-31,0 29 16,-56-29 0,27-28-16,-84 0 31,85 0-31,-29-28 16,1-114-1,56 114-15,-28-85 16,28 85-16,0-85 15,0 85-15,0-1 0,84-27 32,-55 56-32</inkml:trace>
  <inkml:trace contextRef="#ctx0" brushRef="#br1" timeOffset="91001.0619">30276 1865 0,'0'28'31,"0"1"-15,0-1-16,-28 57 15,0 56 1,0-28-1,-1-28 1,29-29 0</inkml:trace>
  <inkml:trace contextRef="#ctx0" brushRef="#br1" timeOffset="91217.4754">30361 2289 0,'0'-28'0,"0"0"31,-56-1-31,-57-27 16,0 28-1,84-1-15,-55 1 16,55 28-16,1-28 15,0 28-15</inkml:trace>
  <inkml:trace contextRef="#ctx0" brushRef="#br1" timeOffset="91649.2921">29004 1498 0,'0'28'31,"-56"-28"-16,56 57-15,-28-29 16,28 0-16,-57 85 16,29-56-16,28-29 15,0 0-15,0 0 0,0 1 16,0-1-16</inkml:trace>
  <inkml:trace contextRef="#ctx0" brushRef="#br1" timeOffset="91863.7242">29117 1780 0,'0'0'0,"0"-28"0,-28 28 16,-28-28-16,-29 0 15,-28-57 1,0 28-1,84 29 1</inkml:trace>
  <inkml:trace contextRef="#ctx0" brushRef="#br1" timeOffset="92156.6807">29287 2713 0,'0'28'15,"-28"1"1,28-1-16,0 0 0,-29 0 0,29 1 16,0-1-16,-28 0 0,28 1 0,-28-1 15,28 0-15,0 0 0,-28 1 0,28-1 16,0 0-16,0 0 0,0 1 16,0-1-16,0 0 0</inkml:trace>
  <inkml:trace contextRef="#ctx0" brushRef="#br1" timeOffset="92358.0656">29372 3052 0,'-57'-28'0,"29"0"16,0-29-16,-85 29 15,84 0-15,-27-1 16,28 1-16,-1 28 16</inkml:trace>
  <inkml:trace contextRef="#ctx0" brushRef="#br1" timeOffset="92792.3715">30587 2826 0,'0'-28'15,"0"56"1,0 29 0,-56-57-16,56 28 0,0 0 15,-28 1-15,-1 84 16,1 0 0,0-57-16,28-28 0,0 29 0,-28-29 0,28 0 15</inkml:trace>
  <inkml:trace contextRef="#ctx0" brushRef="#br1" timeOffset="93014.0896">30729 3222 0,'-57'0'15,"29"0"1,-29 0-16,-27-57 16,-1 1-1,57 28 1</inkml:trace>
  <inkml:trace contextRef="#ctx0" brushRef="#br1" timeOffset="93339.7377">30587 4494 0,'0'28'15,"-28"-28"-15,28 57 16,-56 56 0,56-85-16,-29 85 15,29-85-15,-28 85 16,28 0-1</inkml:trace>
  <inkml:trace contextRef="#ctx0" brushRef="#br1" timeOffset="93541.9816">30672 5003 0,'0'-29'15,"0"1"-15,-56 28 0,56-28 0,-142-85 32,29 56-17,113 29-15,-85 0 16,85-1-16,-28 29 0,0 0 16</inkml:trace>
  <inkml:trace contextRef="#ctx0" brushRef="#br1" timeOffset="93808.1617">30022 3872 0,'0'0'0,"0"-28"0,-28 28 15,0 56 1,-1 86 0,-27-29-1,27 28 1,1-56 0</inkml:trace>
  <inkml:trace contextRef="#ctx0" brushRef="#br1" timeOffset="93980.8136">30079 4126 0,'-29'0'15,"1"-28"1,-28 0-1,27 0-15,1 28 0,0-29 0,-1 1 16,29 0 0</inkml:trace>
  <inkml:trace contextRef="#ctx0" brushRef="#br1" timeOffset="94368.5529">31520 2487 0,'0'0'0,"-56"57"16,28 56 0,-1-85-1,29 0-15,-56 142 16,56-142-16,0 0 0,-29 29 15,1 84 1,28-28 0</inkml:trace>
  <inkml:trace contextRef="#ctx0" brushRef="#br1" timeOffset="94663.0917">31633 2939 0,'-28'0'15,"-28"0"1,-29-56 0,28 56-16,-56-29 15,85 1-15,0 28 0,-29-28 16,1 0 0</inkml:trace>
  <inkml:trace contextRef="#ctx0" brushRef="#br1" timeOffset="94914.2934">31238 1667 0,'-29'-28'0,"29"0"0,-28 28 16,0 0 0,0 113-1,-1-85-15,1 142 16,0-142-16,28 29 0,-29 27 0,1 142 31</inkml:trace>
  <inkml:trace contextRef="#ctx0" brushRef="#br1" timeOffset="95436.2965">31322 2091 0,'0'-28'16,"-28"28"0,28-28-16,-56 28 15,-1 0-15,29-28 0,0 28 16,-1 0-16,1-29 0,0 29 0,-1-28 16,-27 28-16,28-28 15,-1-1-15,1 29 0,0 0 0</inkml:trace>
  <inkml:trace contextRef="#ctx0" brushRef="#br1" timeOffset="95827.051">31407 3702 0,'0'29'0,"0"27"16,-56-28-1,56 1-15,0-1 0,0 0 0,0 0 0,-29 1 16,29-1-16,-28 0 0,28 1 0,0-1 16,-28 0-16,28 0 0,0 1 0,0-1 15,0 0-15,0 0 0,0 1 16</inkml:trace>
  <inkml:trace contextRef="#ctx0" brushRef="#br1" timeOffset="96025.1915">31520 3985 0,'-28'0'15,"0"-28"1,-85-1 0,0-27-1,-29-1 1,114 57-16</inkml:trace>
  <inkml:trace contextRef="#ctx0" brushRef="#br1" timeOffset="96340.9535">31662 4239 0,'0'29'16,"0"27"-16,0-28 16,0 1-16,-57-1 0,57 0 0,0 1 15,0-1-15,0 28 0,0-27 16,-28-1-16,28 28 0,-28-27 0,28-1 15,0 28-15,0-27 0,0-1 0,0 0 16,0 29-16</inkml:trace>
  <inkml:trace contextRef="#ctx0" brushRef="#br1" timeOffset="96549.676">31888 4805 0,'0'-29'16,"-28"29"-16,-29 0 15,-56-28 1,56 28-16,-84-56 0,85 27 16,27 29-16,-56-56 0,1 28 15</inkml:trace>
  <inkml:trace contextRef="#ctx0" brushRef="#br2" timeOffset="100545.1847">28495 4720 0,'0'-28'0,"-28"28"47,0 0-47,28 56 0,0-28 15,-28 1 1,-1 84 0,1-85-16,28 57 0,-28-29 0,28-27 0,0 27 15,0 1-15,-28-29 0,28 0 0,0 0 16,-29 1-16,29-1 0,0 0 0,0 0 16,-28-28-16,28 29 0,0-1 15</inkml:trace>
  <inkml:trace contextRef="#ctx0" brushRef="#br2" timeOffset="100801.0085">28552 5059 0,'28'0'16,"-56"0"-16,56-28 15,-56 0 1,-29-1 0,-56 1-16,-56-29 15,27 29 17,58 28-32,84-28 15</inkml:trace>
  <inkml:trace contextRef="#ctx0" brushRef="#br2" timeOffset="101117.273">27591 4692 0,'0'-29'16,"0"58"0,0-1-1,-28-28-15,28 56 0,0-27 16,-29-1-16,29 0 0,0 29 0,-28-29 15,28 0-15,-28 29 0,28-29 0,0 0 16,0 29-16,-28-29 0,28 0 16,0 1-16,0-1 0,0 0 0</inkml:trace>
  <inkml:trace contextRef="#ctx0" brushRef="#br2" timeOffset="101384.9065">27676 5003 0,'28'0'15,"-28"-29"-15,0 1 16,-57 28-1,-56-28 1,0-1 0,-113 1-1,198 28-15,-29-28 16</inkml:trace>
  <inkml:trace contextRef="#ctx0" brushRef="#br2" timeOffset="101708.6601">26432 4579 0,'0'28'0,"0"0"15,0 0-15,0 57 16,0-57-16,-28 1 0,28 27 16,-29 29-1,-27 28 1,56-28-1,0 0-15</inkml:trace>
  <inkml:trace contextRef="#ctx0" brushRef="#br2" timeOffset="101954.6388">26573 5200 0,'0'0'16,"0"-28"-1,-28 0 1,-113-29 0,112 57-16,-84-28 15,0 0-15,85 28 16,0-28-16,-1 28 0,1 0 15</inkml:trace>
  <inkml:trace contextRef="#ctx0" brushRef="#br2" timeOffset="102445.6873">26008 5342 0,'0'28'15,"0"0"-15,0 0 16,0 1-16,-28-1 16,28 0-16,0 1 0,0-1 0,0 0 15,-29 0-15,29 1 16</inkml:trace>
  <inkml:trace contextRef="#ctx0" brushRef="#br2" timeOffset="102649.035">26206 5596 0,'-29'-28'16,"1"28"-16,0-28 16,-85-29-1,113 29-15,-57-29 16</inkml:trace>
  <inkml:trace contextRef="#ctx0" brushRef="#br2" timeOffset="103177.4069">29287 5116 0,'0'28'16,"0"0"0,0 0-16,-85 85 15,85-56-15,-28-29 0,28 29 16,-113 112 0,85-140-16,-29 27 15</inkml:trace>
  <inkml:trace contextRef="#ctx0" brushRef="#br2" timeOffset="104567.6135">29485 5511 0,'-28'0'0,"-29"-28"15,29 0-15,0 28 0,-1-29 0,1 29 16,0-28-16,-1 28 0,1-28 0,0 28 16,0-28-16,-1 28 0,1-29 0,0 29 15,28-28-15,-28 28 16</inkml:trace>
  <inkml:trace contextRef="#ctx0" brushRef="#br2" timeOffset="104997.8996">29230 4013 0,'0'57'16,"0"-29"-16,-28 29 15,-28 84 1,-29-28-1,85-85-15,-57 114 16,29-114-16,28 0 16,-56 85-1</inkml:trace>
  <inkml:trace contextRef="#ctx0" brushRef="#br2" timeOffset="105230.8935">29372 4324 0,'28'0'0,"-56"0"0,56-28 16,-84 28-1,-1-28-15,-56-1 16,56 29-16,-112-56 15,-29-29 1,113 57 0</inkml:trace>
  <inkml:trace contextRef="#ctx0" brushRef="#br2" timeOffset="105905.0544">28128 3928 0,'-28'0'62,"-1"0"-62,29 29 0,-56-29 16,28 56-16,28-27 0,-29 27 0,1-28 15,0 1-15,0 27 0,28-28 0,-29 29 16,29-29-16,-28 0 0,28 1 0,0 27 16,-28-27-16</inkml:trace>
  <inkml:trace contextRef="#ctx0" brushRef="#br2" timeOffset="106145.7712">28100 4155 0,'-29'-29'16,"-55"1"-1,-58-28 1,-27-1 0,140 29-16,-112-29 15,113 57-15,0-28 16</inkml:trace>
  <inkml:trace contextRef="#ctx0" brushRef="#br2" timeOffset="106473.2861">27025 3674 0,'0'57'16,"0"-29"-16,-28-28 0,28 56 15,-56 1-15,56-29 16,-29 29-16,-27 28 15,28-1-15,28-27 16,-29-29-16</inkml:trace>
  <inkml:trace contextRef="#ctx0" brushRef="#br2" timeOffset="106705.6344">27167 3985 0,'0'-28'15,"-28"28"1,-29 0-16,29 0 16,-29 0-16,29 0 0,-29 0 0,29 0 15,-28 0-15,-1 0 0,29 0 0,-29 0 16,29-57-16,-29 57 0,29 0 0,0-28 15,0 28-15</inkml:trace>
  <inkml:trace contextRef="#ctx0" brushRef="#br2" timeOffset="107052.9258">26206 3985 0,'-29'113'16,"29"-85"-16,-28 1 0,-57 168 31,29-55-15,56-114-16,0 57 15</inkml:trace>
  <inkml:trace contextRef="#ctx0" brushRef="#br2" timeOffset="107303.1226">26319 4352 0,'-57'-28'16,"-84"28"15,56 0-15,29-28-1,27 28-15,1 0 0</inkml:trace>
  <inkml:trace contextRef="#ctx0" brushRef="#br2" timeOffset="107784.4505">25810 4946 0,'0'28'0,"0"1"16,-28-1-16,28 0 0,-29 0 16,29 1-16,0-1 15,-28 0-15,28 0 0,-28-28 0,28 29 16,0-1-16,0 0 0,0 0 16</inkml:trace>
  <inkml:trace contextRef="#ctx0" brushRef="#br2" timeOffset="107993.0676">25895 5172 0,'0'-28'0,"0"56"0,-57-113 16,-28 57-1,-28 0 1,85 28-16,0 0 0,-29-28 16</inkml:trace>
  <inkml:trace contextRef="#ctx0" brushRef="#br2" timeOffset="108440.8852">27478 5398 0,'28'0'16,"0"0"-1,-28 28 17,0 29-17,0-29-15,-28 1 0,28 27 16,-28-28-16,28 1 0,-28 27 0,28-28 16,-29 1-16,29-1 0,-28 0 0,28 0 15,-28 1-15,-1-1 0,29 0 0,0 1 16</inkml:trace>
  <inkml:trace contextRef="#ctx0" brushRef="#br2" timeOffset="108661.1221">27619 5568 0,'0'-28'15,"-56"28"1,56-29-16,-57 29 16,29-28-16,-29 28 0,1-57 0,-1 57 0,1-28 15,-1 0-15,1 0 0,-1-1 0,29 1 16,-29 0-16,1 28 0,27-28 16,1 28-16,0-29 0,0 29 0</inkml:trace>
  <inkml:trace contextRef="#ctx0" brushRef="#br2" timeOffset="111128.2079">28439 2346 0,'0'-29'15,"-28"29"1,28 57-16,-29-29 16,29 0-16,-28 1 0,28-1 15,-28 29-15,0-29 0,28 28 16,-29-27-16,29-1 0,-28 28 0,28-27 15,-28 27-15,28 1 0,-28-29 0,28 29 16,0-29-16,-29 0 0,29 0 0,0 1 16,0-1-16,0 0 0,0 0 0,0 1 15</inkml:trace>
  <inkml:trace contextRef="#ctx0" brushRef="#br2" timeOffset="111322.8944">28495 2854 0,'0'0'0,"29"0"0,-29-28 15,-57 0 1,1 28-16,-1-28 16,29-1-16,-57 1 15,57 0-15,0 28 0,-29-28 16,29 28-16,-29-29 15</inkml:trace>
  <inkml:trace contextRef="#ctx0" brushRef="#br2" timeOffset="111601.116">27591 2148 0,'0'56'16,"0"1"0,-28 84-1,-1 57 1,-27 0-1,28-57 1,28-84 0</inkml:trace>
  <inkml:trace contextRef="#ctx0" brushRef="#br2" timeOffset="111819.9996">27676 2657 0,'0'0'16,"0"-29"-1,-85 1 1,57 28-16,-85 0 16,84 0-16,-27 0 0,-29 0 15,28 0-15,-27-56 16,55 56-16,29-29 0</inkml:trace>
  <inkml:trace contextRef="#ctx0" brushRef="#br2" timeOffset="112071.2046">26686 2374 0,'0'0'0,"-28"85"16,28-57-16,-28 85 16,28 57-1,0-57 1,0-85-16,0 57 15</inkml:trace>
  <inkml:trace contextRef="#ctx0" brushRef="#br2" timeOffset="112348.1414">26828 2826 0,'0'-28'16,"0"0"-16,-29 28 16,-55-29-1,-58 1 1,57 0-1,57 0-15,-57 28 16,57-29-16</inkml:trace>
  <inkml:trace contextRef="#ctx0" brushRef="#br2" timeOffset="112611.8932">26121 2515 0,'0'57'16,"0"-29"-16,-28 85 16,-1 57-16,1 56 31,28-57-31,0-140 15,-28 55 1,28-55-16,0-1 0</inkml:trace>
  <inkml:trace contextRef="#ctx0" brushRef="#br2" timeOffset="112798.5226">26206 2939 0,'-29'0'0,"-27"0"15,28 0-15,-1 0 0,1 0 16,0 0-16,-29 0 0,29 0 0,0-56 16,-1 56-16,1-29 0,28 1 0,-28 0 15,0 0-15,28-1 0</inkml:trace>
  <inkml:trace contextRef="#ctx0" brushRef="#br2" timeOffset="115102.0374">19930 1724 0,'28'0'16,"-28"-28"-16,-56 28 16,56 28-1,-29-28-15,29 56 0,-84-56 0,55 57 0,1-29 16,0 0-16,-1 1 0,1-1 15,0-28-15,0 28 0,-1 1 0,1-1 16,0-28-16,28-57 31,56 29-31,-27-29 16,-29 29-16,28 0 0,-28 0 16,56-1-16,-56 1 0,29 0 0,-1 0 15,0-1-15,-28 1 0,29 0 0,-1 28 16,-28-28-16,0 56 31,-57-28-31,57 56 0,-28-56 0,28 57 16,-57-29-16,29 0 0,0 1 0,0-1 15,-1 0-15,1 0 0,0 1 16,28-1-16,-28-28 0,-1 0 16,29-28-1,0-29-15,57 57 16,-57-56-16,0 27 0,28 1 0,-28 0 15,28 0-15,-28-1 0,29 1 0,-29 0 16,28 28-16,-28-28 0,28-1 0,0 29 16,-28-28-16,0 85 31,-28-57-31,28 28 0,0 0 0,-56 0 16,56 1-16,-29-1 0,29 0 0,-28 0 15,0 1-15,0-1 16,28-85-1,0 1 1,0-1-16,28 29 0,-28 0 16,0 0-16,28-1 0,-28 1 0,28 0 15,-28 0-15,29 28 0,-1-29 0,0 1 16,-28 0-16,28 28 0,-28-29 16,0 86-1,-28-29 1,-28 57-16,56-57 0,-29 1 0,29-1 15,-28 0-15,28 0 0,-28 1 16,0 27-16,28-28 0,-29-28 0,29 29 16,0-1-16,-28-28 0,28-28 31,0-29-31,0 1 16,0 27-16,0-27 0,0 28 0,28 28 15,-28-29-15,0 1 0,29 0 0,-1 0 16,0-1-1,-28 1-15,28 28 16,-28-28-16,0 84 16,-56 1-1,56-1-15,-28-27 0,-1-1 16,29 0 0,-28 29-16,0-29 0,-1-28 15,29-28-15,0-29 16,-28 29-16,28-29 0,0 29 15,0 0-15,0 0 0,0-1 0,0 1 16,0 0-16,0-1 0,28 1 16,-28 0-16,0 0 0,57-1 0,-57 1 15,28 28-15,-28-28 16,0 84 0,0-27-1,-28-29-15,28 56 0,0-28 16,-57 1-16,57-1 0,-28 0 0,28 1 15,-28-29-15,0 28 0,-1-28 16,1 0-16,0-57 16,0 57-16,28-56 0,-29 27 0,29 1 15,-28-28-15,28 27 0,0 1 0,-28 0 16,28 0-16,0-1 0,0 1 16,0 0-16,0 0 31,28 28-16,0 0 1,-28 56-16,29-56 0,-1 28 0,0-28 16</inkml:trace>
  <inkml:trace contextRef="#ctx0" brushRef="#br2" timeOffset="116246.1614">19364 1300 0,'29'56'16,"-58"-112"-16,86 141 15,-29-85 16,-28 28-31,0 0 16,29 1 0,-29-1-16,0 0 15,0 0-15,0 1 0,0-1 16,0 28-16,0-27 0,0-1 0,0 0 16,0 0-16,0 1 0,0-1 15,28-28-15,-28-28 31,0-1-15,28-27-16,0 28 16,-28-1-1,0 1-15,29 28 0,-1 0 16,0 28 0,-28 1-16,28 27 15,-28 1-15,0-29 0,0 0 16,0 0-16,29 1 0,-29-1 0,0 0 15,0 1-15,0-1 0,0 0 16,0-84 0,-29 56-1,29-29-15,0 1 0,-56 0 0,56-1 16,0 1-16,0 0 0,0 0 0,0-1 16,0 1-16,0 0 0,0 0 15,0-1-15,28 29 16,-28-28-16,28 28 15,1 0-15,-29 57 16,0-29-16,28-28 0,-28 56 16,0-27-16,0-1 0,0 0 0,0 0 15,0 1-15,0-1 0,0 0 16,0 1-16,-28-1 16,-1-28-1,1 0-15,28-57 0,-56 57 0,56-56 16,-29 27-16,1 1 0,28 0 0,-28-29 15,28 29-15,-28 0 0,28 0 0,-29-29 16,29 29-16,0 0 0,0-1 16,-28 29-16,28-28 0,0 0 15,0 0-15,0-1 0,0 1 16,0 85 0,0-29-1,0 28-15,28-27 16,-28-1-16,0 0 0,0 0 0,0 1 15,0-1-15,0 0 16,0 0-16,-28-28 16,0-56-1,-1 28-15,29-1 0,-28 1 16,28 0-16,-28 0 0,28-1 16,0 1-16,-28 0 0,28 0 0,0-1 15,0 1-15,0 0 0,0-1 16,0 1-1,28 28-15,-28-28 16,28 28-16,0 0 16,-28 56-16,29-56 0,-29 29 15,0-1-15,0 0 16,0 1 0,-85-1-16,57-28 15,-29 0-15,29 0 16,0-28-16,-1-1 15,1 29-15,0-28 0,0-29 16,28 29-16,-29 0 16,29 0-16,0-1 15,0 1-15,0 0 16,0 0-16,29 28 0,-58 0 62,1 0-46</inkml:trace>
  <inkml:trace contextRef="#ctx0" brushRef="#br2" timeOffset="117372.0589">19986 2459 0,'0'28'47,"0"0"-32,29-28-15,-29 29 0,28-1 16,-28 0-16,28-28 0,-28 28 15,29 1-15,-1-1 0,-28 0 0,28 0 16,0 1-16,-28-1 0,29 0 16,-1 0-16,0-28 15,-28-28 17,0 0-32,0 0 15,0-1-15,0 1 16,0 0-16,0 0 15,28 84 17,-28-28-17,29-28-15,-29 29 0,28-1 0,-28 0 16,0 0-16,28 1 0,-28-1 16,0 0-16,28 1 0,-28-1 15,0 0-15,-56 0 16,28-28-16,-29 0 15,29 0-15,0 0 0,-1 0 16,1-56-16,0 56 0,0-28 0,-1 28 16,29-57-16,-28 57 0,28-28 0,-28 28 15</inkml:trace>
  <inkml:trace contextRef="#ctx0" brushRef="#br2" timeOffset="131265.333">20919 3278 0,'29'0'0,"-1"0"16,0 0-1,0 0-15,-28 29 16,29-29-16,-1 0 0,-28 28 16,28 0-16,0-28 15,-28 28-15,29-28 16,-29 29-16,28-29 0,0 28 15,-28 0-15,29-28 16,-29 29-16,0-1 0,0 0 16,-57 0-16,29 1 15,-1-1-15,-27 0 16,28-28-16,-1 0 16,1 0-16,0 0 0,0 0 0,-1 0 15,1 0-15,0-28 0,0 28 16,-1-28-16,1 28 0,28-57 0,-28 57 15,-1-28-15,29 0 0,-28 28 16,28-29 0,0 86 15,28-57-31,-28 28 16,29-28-16,-29 28 0,0 1 0,28-1 15,-28 0-15,0 0 0,0 1 16,28-1-16,-28 0 0,0 0 15,0 1 1,0-1-16,0 0 16,0 0-16,-28-28 0,28 29 15,-57-1-15,29-28 16,28 28-16,-28-28 0,0 29 16,-1-29-16,1 0 15,0 0-15,0 0 0,-1 0 16,1 0-16,0-29 0,-1 29 15,29-28-15,-28 28 0,0-57 0,0 29 16,28 0-16,-29 0 0,29-1 16,-28 1-16,28 0 0,-28 28 0,28-28 15,0-1-15,-28 29 0</inkml:trace>
  <inkml:trace contextRef="#ctx0" brushRef="#br1" timeOffset="135579.3866">18827 1978 0,'0'-56'15,"0"112"1,0 57-16,-56-84 16,56 27-16,0-28 0,0 29 0,-28-29 15,28 0-15,0 1 0,0-1 0,-29-28 16,29 28-16,-28-28 0,0 0 16,28-56-1,0-1-15,0 1 16,0 27-16,0-27 0,0-1 0,0 1 15,0-1-15,0 29 0,0-29 0,0 29 16,28-28-16,-28 27 0,0 1 16,0 85-1,0-1-15,0 1 16,0-29-16,0 29 0,0-1 0,0 1 16,-28-29-16,28 28 0,0-27 0,-29 27 15,29-28-15,0 1 0,-28-1 0,0-28 16,0 0-16,28-57 15,0 29-15,-29 0 16,29-29-16,0 1 0,0 28 0,0-29 16,0 1-16,0-1 0,0 29 0,0-29 15,0 29-15,0-29 0,0 29 16,0 0-16,0 84 31,0 1-31,0-1 0,0-27 16,0-1-16,-28 0 0,28 29 0,0-29 15,-28 0-15,28 1 0,-28-1 0,-1 0 16,1 0-16,0-28 16,0 0-1,28-28-15,-29-28 16,29 27-16,0 1 0,-28 0 0,28 0 16,0-29-16,-28 29 0,28-1 15,-29 1-15,29 0 0,0 0 0,-28-1 16,28 1-16,0 0 0</inkml:trace>
  <inkml:trace contextRef="#ctx0" brushRef="#br1" timeOffset="136559.5125">19054 2826 0,'0'-28'0,"-29"28"16,29 56-1,57-56-15,-57 57 16,28-29-16,-28 1 0,28-1 0,1 28 16,-1-27-16,0 27 0,0-28 0,1 29 15,-1-29-15,0 29 0,0-1 0,1-28 16,-1 1-16,-28 27 0,28-27 0,1-1 15,-29 0-15,28-28 16,-28-28 0,0-29-1,0 29-15,0 0 16,28 28-16,-28-29 0,28 1 16,1 0-1,-1 28-15,-28 56 16,0-27-16,28 27 15,-28-27-15,0-1 0,0 0 16,0 0-16,0 1 0,0-1 16,-56 0-16,56 0 0,-29-28 15,1 0-15,0 0 16,-29 0-16,57-28 0,-28 28 16,0-56-16,-29 27 15,57 1-15,-28 28 0,28-28 16</inkml:trace>
  <inkml:trace contextRef="#ctx0" brushRef="#br1" timeOffset="137079.6238">19902 4296 0,'0'0'0,"28"28"15,-28-84 17,-28 56-32,-29-29 15,57 1-15,-85 0 16,57 28-1,-29 0-15,-140 56 16,140-56-16,-28 57 16,57-29-1,0 0-15,-1 1 16,1 56 0,85-1-1,-1 1 1,29-28-1,-57-57 1,1 0 0,-29-85-1,0 57-15,0-57 16,0 57 0,-29-1-16,29-27 0,-56-57 15,27 28 1,1 57-1</inkml:trace>
  <inkml:trace contextRef="#ctx0" brushRef="#br2" timeOffset="148969.5631">21259 4352 0,'0'29'31,"0"-1"-15,0 0-1,0 1-15,-29 27 16,29-28-16,0 1 16,-28-1-16,28 0 0,0 0 15,-28-28-15,28 29 0,0-1 16,-29-28-16,29 28 16,0 0-1,29-28 32,-29-28-47,56 28 0,-27-28 16,27 0-16,-28 28 15,1-29-15,-1 1 0,0 0 16,0 28-16,1-28 0,-1 28 0,0-29 16,1 1-16,-1 28 0,-28-28 0,28 28 15,0 0-15,-28-28 0,29 28 0,-29-29 16,28 29-16,0-28 15,0 0 1,-28-1-16</inkml:trace>
  <inkml:trace contextRef="#ctx0" brushRef="#br2" timeOffset="150724.7481">32199 932 0,'-28'0'31,"-29"0"0,29 29-15,-29-29-16,57 28 0,-28-28 16,0 28-16,-1-28 0,1 29 15,0-29-15,28 28 0,-28-28 16,-1 0-16,1 28 0,0-28 0,-1 28 15,1-28-15,0 0 0,0 0 16,-1 29-16,1-29 16,0 0-16,28 28 15,-28-28 1</inkml:trace>
  <inkml:trace contextRef="#ctx0" brushRef="#br2" timeOffset="151485.4875">31831 735 0,'0'28'63,"29"-28"-47,-29 28-16,0 29 15,0-1 1,28-28-16,-28 1 0,0-1 0,0 0 15,0 1-15,0-1 0,0 28 16,0-27-16,0-1 0,0 0 16,0 0-16,0 1 0,28-1 15,-28 0-15,0 29 0,0-29 0,0 0 16,0 1-16,28-29 0,-28 28 16,0 0-16,0 0 15,0 1 1,0-1-1,0 0 1,0 0 0,29-28-16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D8BF-5AC2-420F-A3D2-F2034F662CE0}" type="datetimeFigureOut">
              <a:rPr lang="es-CO" smtClean="0"/>
              <a:t>12/09/2023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2364-1BCE-4A40-9F99-FE7B6C0C7C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017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D8BF-5AC2-420F-A3D2-F2034F662CE0}" type="datetimeFigureOut">
              <a:rPr lang="es-CO" smtClean="0"/>
              <a:t>12/09/2023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2364-1BCE-4A40-9F99-FE7B6C0C7C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370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D8BF-5AC2-420F-A3D2-F2034F662CE0}" type="datetimeFigureOut">
              <a:rPr lang="es-CO" smtClean="0"/>
              <a:t>12/09/2023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2364-1BCE-4A40-9F99-FE7B6C0C7C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8222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D8BF-5AC2-420F-A3D2-F2034F662CE0}" type="datetimeFigureOut">
              <a:rPr lang="es-CO" smtClean="0"/>
              <a:t>12/09/2023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2364-1BCE-4A40-9F99-FE7B6C0C7C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7870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D8BF-5AC2-420F-A3D2-F2034F662CE0}" type="datetimeFigureOut">
              <a:rPr lang="es-CO" smtClean="0"/>
              <a:t>12/09/2023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2364-1BCE-4A40-9F99-FE7B6C0C7C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28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D8BF-5AC2-420F-A3D2-F2034F662CE0}" type="datetimeFigureOut">
              <a:rPr lang="es-CO" smtClean="0"/>
              <a:t>12/09/2023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2364-1BCE-4A40-9F99-FE7B6C0C7C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262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D8BF-5AC2-420F-A3D2-F2034F662CE0}" type="datetimeFigureOut">
              <a:rPr lang="es-CO" smtClean="0"/>
              <a:t>12/09/2023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2364-1BCE-4A40-9F99-FE7B6C0C7C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025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D8BF-5AC2-420F-A3D2-F2034F662CE0}" type="datetimeFigureOut">
              <a:rPr lang="es-CO" smtClean="0"/>
              <a:t>12/09/2023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2364-1BCE-4A40-9F99-FE7B6C0C7C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77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D8BF-5AC2-420F-A3D2-F2034F662CE0}" type="datetimeFigureOut">
              <a:rPr lang="es-CO" smtClean="0"/>
              <a:t>12/09/2023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2364-1BCE-4A40-9F99-FE7B6C0C7C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137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D8BF-5AC2-420F-A3D2-F2034F662CE0}" type="datetimeFigureOut">
              <a:rPr lang="es-CO" smtClean="0"/>
              <a:t>12/09/2023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2364-1BCE-4A40-9F99-FE7B6C0C7C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710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D8BF-5AC2-420F-A3D2-F2034F662CE0}" type="datetimeFigureOut">
              <a:rPr lang="es-CO" smtClean="0"/>
              <a:t>12/09/2023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2364-1BCE-4A40-9F99-FE7B6C0C7C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135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2D8BF-5AC2-420F-A3D2-F2034F662CE0}" type="datetimeFigureOut">
              <a:rPr lang="es-CO" smtClean="0"/>
              <a:t>12/09/2023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22364-1BCE-4A40-9F99-FE7B6C0C7C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37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Entrada de lápiz 3"/>
              <p14:cNvContentPartPr/>
              <p14:nvPr/>
            </p14:nvContentPartPr>
            <p14:xfrm>
              <a:off x="264600" y="203400"/>
              <a:ext cx="11266200" cy="6746400"/>
            </p14:xfrm>
          </p:contentPart>
        </mc:Choice>
        <mc:Fallback>
          <p:pic>
            <p:nvPicPr>
              <p:cNvPr id="4" name="Entrada de lápiz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5240" y="194040"/>
                <a:ext cx="11284920" cy="676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120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Entrada de lápiz 1"/>
              <p14:cNvContentPartPr/>
              <p14:nvPr/>
            </p14:nvContentPartPr>
            <p14:xfrm>
              <a:off x="193320" y="315360"/>
              <a:ext cx="10218240" cy="6085080"/>
            </p14:xfrm>
          </p:contentPart>
        </mc:Choice>
        <mc:Fallback>
          <p:pic>
            <p:nvPicPr>
              <p:cNvPr id="2" name="Entrada de lápiz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960" y="306000"/>
                <a:ext cx="10236960" cy="610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475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Entrada de lápiz 1"/>
              <p14:cNvContentPartPr/>
              <p14:nvPr/>
            </p14:nvContentPartPr>
            <p14:xfrm>
              <a:off x="519120" y="132120"/>
              <a:ext cx="11449440" cy="6512400"/>
            </p14:xfrm>
          </p:contentPart>
        </mc:Choice>
        <mc:Fallback>
          <p:pic>
            <p:nvPicPr>
              <p:cNvPr id="2" name="Entrada de lápiz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9760" y="122760"/>
                <a:ext cx="11468160" cy="653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969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Entrada de lápiz 1"/>
              <p14:cNvContentPartPr/>
              <p14:nvPr/>
            </p14:nvContentPartPr>
            <p14:xfrm>
              <a:off x="651240" y="60840"/>
              <a:ext cx="10360440" cy="6319080"/>
            </p14:xfrm>
          </p:contentPart>
        </mc:Choice>
        <mc:Fallback>
          <p:pic>
            <p:nvPicPr>
              <p:cNvPr id="2" name="Entrada de lápiz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880" y="51480"/>
                <a:ext cx="10379160" cy="633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278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Entrada de lápiz 1"/>
              <p14:cNvContentPartPr/>
              <p14:nvPr/>
            </p14:nvContentPartPr>
            <p14:xfrm>
              <a:off x="417240" y="162720"/>
              <a:ext cx="11530800" cy="5667840"/>
            </p14:xfrm>
          </p:contentPart>
        </mc:Choice>
        <mc:Fallback>
          <p:pic>
            <p:nvPicPr>
              <p:cNvPr id="2" name="Entrada de lápiz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7880" y="153360"/>
                <a:ext cx="11549520" cy="568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271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Camilo Zapata</dc:creator>
  <cp:lastModifiedBy>Juan Camilo Zapata</cp:lastModifiedBy>
  <cp:revision>3</cp:revision>
  <dcterms:created xsi:type="dcterms:W3CDTF">2023-09-12T23:23:35Z</dcterms:created>
  <dcterms:modified xsi:type="dcterms:W3CDTF">2023-09-13T02:01:20Z</dcterms:modified>
</cp:coreProperties>
</file>