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 Slab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w9zV88tA/hJTDqtqgHNX34ACs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a413054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5a4130541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mailto:juan.zapata41@ude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56900" y="2603700"/>
            <a:ext cx="61152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Slab"/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Análisis de Datos y Machine Learning en Python 1</a:t>
            </a:r>
            <a:endParaRPr b="1" i="0" sz="3508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rot="-5400000">
            <a:off x="5894079" y="3446552"/>
            <a:ext cx="192024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8299" y="2789576"/>
            <a:ext cx="3522904" cy="110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ctrTitle"/>
          </p:nvPr>
        </p:nvSpPr>
        <p:spPr>
          <a:xfrm>
            <a:off x="1440112" y="218707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CO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Presentación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1634837" y="1409817"/>
            <a:ext cx="7458888" cy="5048408"/>
            <a:chOff x="1634837" y="1409817"/>
            <a:chExt cx="7458888" cy="5048408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1845536" y="3364345"/>
              <a:ext cx="14094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s-CO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Horario:</a:t>
              </a:r>
              <a:endPara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634837" y="1409817"/>
              <a:ext cx="16201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s-CO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Contacto:</a:t>
              </a:r>
              <a:endPara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357419" y="1469855"/>
              <a:ext cx="47604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Juan Camilo Zapata Ceballos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Físico y Magíster en Física, UdeA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Correo: </a:t>
              </a:r>
              <a:r>
                <a:rPr b="0" i="0" lang="es-CO" sz="2400" u="none" cap="none" strike="noStrike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juan.zapata41@udea.edu.co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Wpp: +57 311 311 5790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357425" y="3410525"/>
              <a:ext cx="5736300" cy="30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Martes y Jueves</a:t>
              </a: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:00 </a:t>
              </a: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– </a:t>
              </a: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:00 pm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Virtual, Meet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Sesiones: </a:t>
              </a:r>
              <a:r>
                <a:rPr lang="es-CO" sz="2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Inicio: </a:t>
              </a:r>
              <a:r>
                <a:rPr lang="es-CO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b="0" i="0" lang="es-CO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:00 - </a:t>
              </a:r>
              <a:r>
                <a:rPr lang="es-CO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b="0" i="0" lang="es-CO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:10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CO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Final: </a:t>
              </a:r>
              <a:r>
                <a:rPr lang="es-CO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b="0" i="0" lang="es-CO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:50 - </a:t>
              </a:r>
              <a:r>
                <a:rPr lang="es-CO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b="0" i="0" lang="es-CO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:00</a:t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s-CO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Fechas: 18/07 - 03/10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type="ctrTitle"/>
          </p:nvPr>
        </p:nvSpPr>
        <p:spPr>
          <a:xfrm>
            <a:off x="1440111" y="218707"/>
            <a:ext cx="6909561" cy="852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CO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Contenido del Curso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676400" y="1312825"/>
            <a:ext cx="8839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Clase 1-2: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Python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3-4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Python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5-6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Python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7-8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9-10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11-12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13-14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15-16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17-18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Clase 19-20: </a:t>
            </a:r>
            <a:r>
              <a:rPr b="0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Pre-procesamiento de Datos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1"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21-22</a:t>
            </a:r>
            <a:r>
              <a:rPr b="1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Pre-procesamiento de Datos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(Valores atípicos, sesgos, codificación, etc)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Requisitos: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Manejo básico de Excel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19709" l="18954" r="19243" t="21031"/>
          <a:stretch/>
        </p:blipFill>
        <p:spPr>
          <a:xfrm>
            <a:off x="7809582" y="2455962"/>
            <a:ext cx="2644160" cy="142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3162" y="1312825"/>
            <a:ext cx="3197000" cy="94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3162" y="4077429"/>
            <a:ext cx="3197000" cy="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5150" y="5365025"/>
            <a:ext cx="3893024" cy="4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a41305418_0_28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5a41305418_0_28"/>
          <p:cNvSpPr txBox="1"/>
          <p:nvPr>
            <p:ph type="ctrTitle"/>
          </p:nvPr>
        </p:nvSpPr>
        <p:spPr>
          <a:xfrm>
            <a:off x="1440111" y="218707"/>
            <a:ext cx="69096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CO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Contenido del Curso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g25a41305418_0_28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25a41305418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5a41305418_0_28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5a41305418_0_28"/>
          <p:cNvSpPr/>
          <p:nvPr/>
        </p:nvSpPr>
        <p:spPr>
          <a:xfrm>
            <a:off x="11078185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5a41305418_0_28"/>
          <p:cNvSpPr txBox="1"/>
          <p:nvPr/>
        </p:nvSpPr>
        <p:spPr>
          <a:xfrm>
            <a:off x="1319225" y="1023825"/>
            <a:ext cx="10028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- Profesión - Expectativas - Lenguaje de Programación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&lt;&lt;LOS DATOS SIEMPRE VAN PRIMERO&gt;&gt;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Science (Curso 1) (Patrones en los datos que no se pueden detectar)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(Crear modelos que </a:t>
            </a: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aprendan</a:t>
            </a: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los datos, Curso 2)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 (Redes Neuronales, Curso Adicional)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 (General,</a:t>
            </a:r>
            <a:r>
              <a:rPr lang="es-CO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Manipular Info., Inglés, pdf, email,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gratis, libre, </a:t>
            </a:r>
            <a:r>
              <a:rPr lang="es-CO" sz="2400">
                <a:solidFill>
                  <a:srgbClr val="0B6937"/>
                </a:solidFill>
                <a:latin typeface="Calibri"/>
                <a:ea typeface="Calibri"/>
                <a:cs typeface="Calibri"/>
                <a:sym typeface="Calibri"/>
              </a:rPr>
              <a:t>portabilidad</a:t>
            </a: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&lt;3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Excel (MUY LENTO, FEO), CSV o txt (Base de Datos)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Matlab / C / C++ / Fortran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Java / Java Script / C# / Power BI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SQL, MySQL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-Regalen un ejemplo de lo que hacen en el día a día.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153" y="2757784"/>
            <a:ext cx="4274581" cy="134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2020-05-06T19:09:23Z</dcterms:created>
  <dc:creator>Parque</dc:creator>
</cp:coreProperties>
</file>