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5.xml" ContentType="application/inkml+xml"/>
  <Override PartName="/ppt/notesSlides/notesSlide1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5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notesSlides/notesSlide16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notesSlides/notesSlide17.xml" ContentType="application/vnd.openxmlformats-officedocument.presentationml.notesSlide+xml"/>
  <Override PartName="/ppt/ink/ink53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7" r:id="rId4"/>
    <p:sldId id="270" r:id="rId5"/>
    <p:sldId id="272" r:id="rId6"/>
    <p:sldId id="274" r:id="rId7"/>
    <p:sldId id="271" r:id="rId8"/>
    <p:sldId id="273" r:id="rId9"/>
    <p:sldId id="280" r:id="rId10"/>
    <p:sldId id="284" r:id="rId11"/>
    <p:sldId id="276" r:id="rId12"/>
    <p:sldId id="281" r:id="rId13"/>
    <p:sldId id="283" r:id="rId14"/>
    <p:sldId id="278" r:id="rId15"/>
    <p:sldId id="285" r:id="rId16"/>
    <p:sldId id="286" r:id="rId17"/>
    <p:sldId id="287" r:id="rId18"/>
    <p:sldId id="259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oboto Slab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vOIgjJk1d3O3IPi0wbjB7NAPw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6T23:56:44.87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28439 3787 0,'0'-28'31,"0"0"-15,-28 28 31,28 56 31,0-28-63,0 1 1,0-1-16,0 57 0,0-57 16,0 0-16,0 1 0,0-1 15,0 0-15,0 0 0,0 1 0,0-1 16,0 0-16,0 0 0,0 1 15,0-1-15,0 0 16,0 0-16,0 1 0,0-1 16,0 0-16,-29 1 0,29-1 0,0 0 15,0 0-15,0 1 0,0-1 0,-28 0 16,28 85 0,0-56-16,-28-29 0,28 0 0,0 0 15,0 1-15,0 27 16,0 1-16,0-29 0,0 0 0,0 1 15,0-1-15,0 0 0,0 0 16,0 1-16,0-1 0,0 0 0,0 0 16,0 1-16,0 27 15,0-28-15,-28 29 16,28-29-16,0 1 0,0-1 0,0 0 16,0 0-16,0 1 15,0-1-15,0 0 16,0 0-16,0 1 15,0-1-15,0 0 16,0 0-16,0 1 16,0-1-16,0 0 0,0 1 15,0-1-15,0 0 16,0 0 0,0 1-1,0-1-15,0 0 0,0 0 16,0 1 15,0-1-15,0 0 15,0 0 0,0 1 0,0-1-15,0 0 0,-29 0 46,1-28-46,0 0-16,0 0 15,-1 0 1,1 0-16,0 0 16,-1 0-1,-27 0 1,-1 0 0,29 0-16,-28 0 15,-29 0-15,0 29 16,57-29-16,-1 0 0,1 28 0,0-28 0,0 0 15,-1 0-15,1 28 0,0-28 0,0 0 16,-1 0-16,-27 0 0,27 29 0,1-29 16,0 0-16,0 0 0,-1 0 15,1 0-15,0 0 0,0 0 0,-1 0 16,1 0-16,0 0 0,-1 0 16,1 0-16,0 0 0,0 0 15,-1 0-15,29-29 0,-28 29 16,0 0-16,0 0 15,-1 0-15,1 0 16,0-28-16,0 28 0,-1 0 16,1 0-16,0 0 15,-1-28-15,1 28 0,0 0 16,0 0-16,-1 0 16,1 0-16,-28-29 15,27 29 1,-27 0-16,27 0 0,1 0 15,28-28-15,-28 28 0,0 0 0,-1 0 16,1 0 0,0 0-16,0 0 15,-1 0-15,1 0 16,0 0-16,28-28 0,-28 28 16,-1 0-16,1 0 15,0 0-15,28-28 16,-29 28-16,1 0 15,28-29-15,-56 29 16,27-28 0,29 0-16,-28 28 0,0 0 15,0 0 1,28-28-16,-29 28 0,1 0 16,0 0-16,-1 0 15,1 0 1,28-29-16,-28 29 0,0 0 15,-1 0 1,29-28-16,-28 28 16,0 0-1,28-28 1,-57 28-16,29 0 16,0 0-16,0 0 15,-1 0 1,1 0-1,0 0-15,28 28 16,-29-28-16,1 0 0,0 28 16,0-28-16,-1 0 15,1 29-15,0-29 16,0 0-16,-1 0 16,1 0-1,0 0 1,-1 0-1,1 0-15,0 0 16,0 0 0,-1 0-1,1 0 1,0 0 0,0 0-1,-1 0 16,29-29 1,0 1-1,-28 28-15,28-28-1,0 0-15,0-1 16,0 1-1,0 0 1,0 0 0,0-1-16,0 1 15,0 0-15,0-1 0,0 1 16,0 0-16,0 0 0,-28-1 16,28 1-1,0 0-15,0 0 16,0-1-1,0 1-15,0 0 16,0 0-16,0-1 16,0 1-16,0 0 15,0-1-15,0 1 16,0 0 0,0 0-16,0-1 15,0 1 1,0 0-16,0 0 15,0-1-15,0 1 16,0 0-16,0 0 0,28-1 16,-28 1-16,0 0 15,0 0-15,0-1 16,0 1-16,0 0 16,0-1-16,0 1 0,28 28 15,-28-28-15,0 0 0,0-1 16,0 1-16,0 0 15,0 0-15,0-1 0,0 1 16,0 0-16,29 0 16,-29-1-16,0 1 15,0 0-15,0 0 16,0-1-16,0 1 16,0 0-1,0-1-15,28 29 0,-28-28 0,0 0 16,0 0-16,0-1 0,0 1 15,0 0-15,0 0 16,0-1-16,0 1 0,0 0 16,0 0-16,28 28 0,-28-29 0,0 1 15,0 0-15,0-1 16,0 1-16,0 0 0,0 0 16,0-1-16,0 1 15,0 0-15,0 0 16,28-1-1,-28 1-15,0 0 16,0 0 0,0-1 15,29 29-31,-29-28 31,28 0 16,0 28 0,0 0-16,-28-28-15,29 28-16,-1 0 15,0 0-15,1 0 16,-1 0 0,0 0-1,0 0 1,1 0-16,-1 0 16,0 0-16,0 0 15,1 0-15,-1 0 16,0 0-16,1 0 15,-1 0 1,0 0-16,0 0 0,1 0 16,-1 0-16,0 0 15,0 0-15,1 0 16,-1 0-16,0 0 16,0 0-16,1 0 0,-1 0 15,0 0-15,1 0 16,-1 0-1,0 0-15,0 0 16,1 0-16,-1 0 16,0 0-16,0 0 15,1 0-15,-1 0 0,0 0 16,1 0-16,-1 0 16,0 0-16,0 0 15,1 0-15,-1 0 16,0 0-16,0 0 15,1 0-15,-1 0 16,0 0 0,29 0-16,-29 0 15,0 0-15,1 0 16,-1 0-16,0 0 0,0 0 16,1 0-16,-1 0 15,0 0-15,0 0 16,1 0-16,-1 0 0,0 0 15,1 0-15,-1 0 16,0 0-16,0 0 0,1 0 16,-1 0-16,0 0 15,0 0-15,1 0 16,-1 0-16,0 0 0,0 0 16,1 0-16,-1 0 15,0 0-15,1-29 0,-1 29 16,0 0-16,0 0 0,1 0 15,-1 0-15,0 0 16,0 0-16,1 0 0,-1 0 16,-28 29-16,28-29 0,1 0 15,-1 0-15,0 0 16,0 0-16,-28 28 16,29-28-16,-1 0 15,0 0 1,0 0-1,1 0 1,-1 0-16,0 0 16,0 0-16,1 28 15,-1-28 1,0 0-16,1 0 16,-29 28-1,28-28-15,0 0 16,0 0-1,1 0 1,-29 29-16,28-29 0,0 0 16,0 0-16,1 0 15,-1 0-15,0 0 16,1 0-16,-1 0 16,0 0-1,0 0 1,1 0-1,-1 0 1,0 0 0,0 0 15,1 0-15,-1 0-16,0 0 15,0 0 1,1-57-16</inkml:trace>
  <inkml:trace contextRef="#ctx0" brushRef="#br0" timeOffset="3723.153">25810 2317 0,'-28'0'0,"-1"0"0,1 0 15,0 0 1,0 0-16,-1 0 15,1 0-15,0 0 16,28 57-16,-29-57 16,1 28-1,0-28-15,28 28 0,-28-28 16,-1 29-16,29-1 16,-28 0-1,28 1-15,0-1 16,0 0-1,0 0 1,0 1-16,0-1 16,0 0-16,0 0 15,0 1-15,0-1 16,28 0-16,-28 0 16,29-28-16,-29 29 15,28-29-15,0 0 16,-28 28-16,28-28 0,1 0 15,-1 28 1,0-28 0,1 0-1,-1-28-15,0-29 16,-28 29 0,28 28-16</inkml:trace>
  <inkml:trace contextRef="#ctx0" brushRef="#br0" timeOffset="4518.6413">26008 2204 0,'0'29'0,"0"-1"47,0 0-31,0 0-16,0 1 15,0-1-15,0 0 0,-28 0 16,28 1-16,0-1 0,-29 0 16,29 1-16,0-1 0,0 0 0,-28 0 15,28 1-15,0-1 16,0 0-16,-28-28 0,28 28 0,0 1 16,0-1-16,0 0 0,0 0 15,0 1-15,0-1 16,28-28 15,0 0-15,1 0-1,-1 0-15,0 0 16,0 0 0,1 0-16,-29-28 15,28 28-15,0 0 16,-28-29-16,28 1 15</inkml:trace>
  <inkml:trace contextRef="#ctx0" brushRef="#br0" timeOffset="5329.9156">26601 2204 0,'0'29'16,"0"-1"-1,-56 0-15,56 0 16,-28-28-16,28 29 0,0-1 15,-29 0-15,1 0 16,28 1-16,-28-29 0,28 28 0,-28 0 16,28 1-16,-29-29 0,29 28 0,-28 0 15,28 0-15,0 1 0,-28-1 0,28 0 16,0 0-16,0 1 0,-29-29 16,29 28-16,0 0 0,0 0 0,0 1 15,0-1 1,0-85 31,29 57-47,-1-56 15,-28 28-15,0-1 0,28 29 16,-28-28-16,29 0 0,-29 0 0,28 28 16,-28-29-16,0 1 0,28 0 0,-28 0 15,0-1-15,28 29 0,-28-28 0,0 0 16,29-1-16,-29 1 0,28 28 15,-28-28-15,28 0 16,-28-1 0,28 29-16,1 0 31,-29 29-15,0-1-1,0 0-15,0 0 16,0 1-16,28-1 0,-28 0 15,0 29-15,0-29 0,0 0 16,0 57 0,0-28-16,0-29 0,0 0 0,0 0 15,0 1-15,28-1 0,-28 0 16</inkml:trace>
  <inkml:trace contextRef="#ctx0" brushRef="#br0" timeOffset="5531.0606">26743 2628 0,'0'0'16,"-28"0"-1,-1-28 1,-84 28-1,57 0 1</inkml:trace>
  <inkml:trace contextRef="#ctx0" brushRef="#br0" timeOffset="5917.8969">27139 1809 0,'0'0'0,"-29"0"47,29 56-47,-56-56 0,-1 0 15,29 0-15,0 28 0,-1-28 0,-27 29 16,28-29-16,-1 0 0,1 28 0,0-28 16,0 28-16</inkml:trace>
  <inkml:trace contextRef="#ctx0" brushRef="#br0" timeOffset="6502.296">27336 2459 0,'0'0'0,"0"-29"16,0 1 0,-28 28-16,0 0 15,28-28-15,-28 28 16,-57 0-1,57 0 1,28 28 0,0 57-1,0-28 1,0-1 0,0 1-1,28-29-15,-28 28 16,0-27-1,0-1-15,-57 0 32,29 0-32,-57 1 15,57-29 1,0 0-16,-1-57 16,29-28-1,0 29 1</inkml:trace>
  <inkml:trace contextRef="#ctx0" brushRef="#br0" timeOffset="6858.703">27874 2402 0,'-29'0'32,"1"0"-32,-29 0 15,29 0-15,0 0 16,0 0-16,-1 0 0,1 0 0,0 0 16,0 0-16,-1 0 15</inkml:trace>
  <inkml:trace contextRef="#ctx0" brushRef="#br0" timeOffset="7102.9258">27619 2430 0,'0'29'16,"0"27"-1,-28 1 1,28-29-16,0 0 0,0 1 0,0-1 0,0 0 16,0 0-16,0 1 0,0-1 0,0 0 15,0 0-15,0 1 0,-28-1 0,28 0 16,0 1-16,0-1 0,0 0 16,0 0-16,0 1 0</inkml:trace>
  <inkml:trace contextRef="#ctx0" brushRef="#br0" timeOffset="7329.8513">27930 2968 0,'-56'0'31,"27"0"-31,-27 0 16,27 0-16,1 0 0,0 0 0,-29 0 16,29 0-16,28-29 0,-28 29 15,0 0-15,-1 0 0,1 0 16</inkml:trace>
  <inkml:trace contextRef="#ctx0" brushRef="#br0" timeOffset="7910.0461">28241 2487 0,'0'-28'15,"-28"28"17,0 0-17,-1 0-15,1 28 16,0-28-16,28 28 15,-29-28-15,29 29 0,0-1 0,-28 0 16,28 0-16,0 1 0,-28-29 16,28 28-16,0 0 0,0 0 15,0 1-15,0-1 0,0 0 16,0 0-16,0 1 0,0-1 16,0 0-16,0 1 15,28-1-15,-28 0 16,28-28-16,1 0 0,-1 0 15,0 0-15,1 0 16,-1 0-16,0 0 0,-28-28 16</inkml:trace>
  <inkml:trace contextRef="#ctx0" brushRef="#br0" timeOffset="8577.5716">28524 2628 0,'-29'29'16,"29"-1"0,-28-28-16,28 28 0,-28 0 15,28 1-15,-57-1 0,57 0 0,-28 0 16,0-28-16,28 29 0,-28-1 0,28 0 16,-29 1-16,29-1 0,-28 0 0,28 0 15,0 1-15,0-1 0,0 0 16,-28-28-16,28 28 0,0 1 15,28-29 17,29-29-17,-29-84 1,0 57-16,-28 28 0,28-1 16,-28 1-16,29 0 0,-29-1 0,28 1 15,-28 0-15,28 0 0,-28-1 0,0 1 16,28 0-16,-28 0 0,29-1 0,-29 1 15,0 0-15,28 0 0,0-1 16,-28 1-16,29 28 0,-29-28 16,28 28-1,-28 28 17,0 0-32,0 1 0,0-1 15,0 0-15,0 0 0,0 1 16,0-1-16,0 0 0,0 0 0,0 1 15,0-1-15,28 0 0,-28 0 0,0 1 16,0-1-16,0 0 0,0 1 0,0-1 16,0 0-16,0 0 0,0 1 15,0-1 1,28-28 0</inkml:trace>
  <inkml:trace contextRef="#ctx0" brushRef="#br0" timeOffset="8829.0322">28722 2854 0,'-57'0'16,"29"-28"-16,0 28 16,-1 0-16,-27 0 0,27 0 0,-27 0 15,28 0-15,-1 0 0,-27 0 0,28 0 16,-1-28-16,1 28 0</inkml:trace>
  <inkml:trace contextRef="#ctx0" brushRef="#br0" timeOffset="25607.6711">25499 6698 0,'0'-28'125,"-28"28"-125,-1 0 15,1 0 17,28 28-17,0 1 1,-28-29-16,28 28 0,0 0 15,0 0-15,-28-28 0,28 29 16,0-1-16,0 0 0,0 0 16,0 1-16,0-1 0,-29 0 0,29 1 15,0-1-15,0 0 0,0 0 16,0 1-16,0-1 0,0 0 0,0 0 16,-28 1-16,28-1 0,0 0 15,-28-28-15,0 28 16,-1-28-1,1 29-15,0-29 16,-1 0-16,29 28 16,-28-28-16,0 0 15,0 0 1,28-57 0,-29 57-16,29-28 15</inkml:trace>
  <inkml:trace contextRef="#ctx0" brushRef="#br0" timeOffset="25900.9774">25527 7066 0,'28'0'0,"-56"0"0,0 0 32,28-28-32,-28 28 15,-29 0 1,57-29-1,-28 29 1</inkml:trace>
  <inkml:trace contextRef="#ctx0" brushRef="#br0" timeOffset="26460.0885">25838 6783 0,'-28'0'16,"28"28"-16,0 1 15,-28-29 1,28 28-16,0 0 16,0 0-16,0 1 15,0-1-15,0 0 0,0 1 16,0-1-16,28 0 16,-28 0-16,28 1 0,0-29 15,-28 28 1,29-28-16,-1 0 15,0 0 1,-28-57-16,29 29 16,-29 0-16,28 28 0,-28-57 15,0 29-15,0 0 0,28 28 0,-28-29 16,0 1-16,0 0 0,28 0 16</inkml:trace>
  <inkml:trace contextRef="#ctx0" brushRef="#br0" timeOffset="26912.0246">26093 7179 0,'0'-28'16,"0"-1"-16,0 1 16,28 28-16,-28-28 0,0 0 15,0-1-15,0 1 16,28 28-16,-28-28 0,0-1 16,28 1-16,-28 0 15,0 0-15,29 28 16,-29-29-16,28 29 15,0 0 1,0 0 15,-28 29-31,0-1 16,29 0-16,-29 0 16,0 1-16,0-1 0,0 0 15,0 1-15,0-1 0,0 0 16,0 0-16,0 1 0,0-1 0,0 0 15,0 0-15,28 1 16,-28-1-16,0 0 16</inkml:trace>
  <inkml:trace contextRef="#ctx0" brushRef="#br0" timeOffset="27376.4941">26658 6896 0,'0'-28'0,"0"0"15,-28-1 17,-1 29-17,1 0-15,0 0 16,28 29-16,-28-29 15,28 56-15,-29-56 16,29 28-16,0 1 0,0-1 16,0 0-16,0 1 0,0-1 15,0 0-15,0 0 0,29 1 16,-29-1-16,0 0 0,28 0 0,-28 1 16,28-29-16,-28 28 0,28-28 0,-28 28 15,29-28-15,-1 0 16</inkml:trace>
  <inkml:trace contextRef="#ctx0" brushRef="#br0" timeOffset="27708.5623">26856 6896 0,'0'57'31,"0"-1"-16,0-27-15,0-1 16,0 0-16,0 0 0,0 1 0,0-1 16,0 0-16,0 0 0,0 1 15,0-1-15,0 0 16</inkml:trace>
  <inkml:trace contextRef="#ctx0" brushRef="#br0" timeOffset="28228.5682">27223 6981 0,'0'28'16,"29"-28"-16,-29 29 15,0-1 1,0 0-16,0 0 0,0 1 15,0-1-15,0 0 0,0 0 16,0 1-16,0-1 16,-29-28-16,29 28 15,-28-28-15,0 0 16,0 0 0,-1 0-16,1 0 15,0 0-15,-1-28 16,29-29-1,0 29-15,-28 0 0,28-29 16,0 29-16,0 0 0,0 0 0,0-1 16,0 1-16,0 0 0,0-1 15,57 29-15,-57-28 0,0 0 16,0 0-16,56 28 0,-27 0 16,-1 0-1</inkml:trace>
  <inkml:trace contextRef="#ctx0" brushRef="#br0" timeOffset="28704.6516">27336 7433 0,'0'-28'0,"0"0"15,29 28-15,-29-29 0,0 1 16,0 0-16,28 28 0,-28-28 15,28-1-15,-28 1 0,0 0 16,29 0-16,-29-1 16,28 29-16,-28-28 15,28 28-15,0 0 16,1 0 0,-29 28-16,0 29 15,0-29-15,0 0 16,0 1-16,28-29 0,-28 28 0,0 0 15,0 0-15,0 1 16,0-1-16,0 0 0,0 0 16,0 1-16,0-1 15</inkml:trace>
  <inkml:trace contextRef="#ctx0" brushRef="#br0" timeOffset="29400.4747">27676 6783 0,'0'-28'31,"-29"28"-31,1 0 16,0 0 0,0 0-16,-1 28 15,1 0 1,0-28-16,28 29 0,0-1 15,-28-28-15,28 28 16,0 0-16</inkml:trace>
  <inkml:trace contextRef="#ctx0" brushRef="#br0" timeOffset="46222.284">21541 5003 0,'29'0'47,"-1"0"-32,0 0 1,0 0-16,1 0 15,-1 0 1,0 0-16,0 0 0,1 0 16,-1 0-16,0 0 0,0 0 15,1 0-15,-1 0 0,0 0 16,1 0-16,-1 0 0,0 0 0,0 0 16,1 0-16,-1 0 0,0 0 0,0 0 15,1 0-15,-1 0 0,0 0 16,29 0-16,-29 0 0,0 0 15,1 0-15,-1-29 0,0 29 0,29 0 16,-29 0-16,0 0 0,0 0 0,29 0 16,-29 0-16,1 0 0,-1-28 0,28 28 15,-27 0-15,-1 0 0,0 0 0,29 0 16,-29 0-16,0 0 0,29 0 0,-29 0 16,0 0-16,1 0 0,-1-28 0,0 28 15,29 0-15,-29 0 0,0 0 0,0-29 16,1 29-16,-1 0 0,29 0 0,-29 0 15,0 0-15,0-28 0,1 28 0,27 0 16,-28 0-16,1 0 0,-1 0 16,0 0-16,1 0 0,-1 28 0,0-28 15,0 0-15,1 0 16,-29 29-16,28-29 0,0 0 16,0 0-16,-28 28 15,29-28-15,-1 0 16,0 0-1,-28 28-15,28-28 0,1 0 16,-58 0 31,1 0-31,28 29-16,-28-29 15,0 0-15,28 28 0,-29-28 16,1 28-16,0-28 15,0 28-15,56-28 47,28-56-31,-27 56-16,-29-28 16,28 28-16,0-29 0,0 29 15,1 0-15,-29-28 0,28 28 0,-28-28 16,28 28-16,-28-29 0,0 1 31,0 0-31,0 0 16,-28-1-16,0 1 0,28 0 15,-57 0-15,29-1 0,0 1 0,-1 0 16,1 0-16,28-1 0,-28 29 0,0-28 16,-1 28-16,1-28 0,0 28 0</inkml:trace>
  <inkml:trace contextRef="#ctx0" brushRef="#br0" timeOffset="47318.6199">21428 2317 0,'0'29'31,"-28"-29"-31,0 28 16,-1 0-16,1-28 15,0 28-15,0 1 0,-1-29 0,1 0 16,0 28-16,28 0 0,-29-28 16,1 29-16,0-29 0,0 0 0,28 28 15,-29-28-15,1 28 0,0-28 0,0 0 16,-1 0-16,1 0 0,0 0 15,28-28 17,56 28-32,-56-28 0,57 28 15,-29-29-15,0 29 0,1-28 0,-1 28 16,0-28-16,0 28 0,1-29 0,-1 29 16,0 0-16,29 0 0,-29-28 0,0 28 15,29 0-15,-29 0 0,0 0 0,1 0 16,-1 0-16,0 0 15,1 28-15,-1-28 0,-28 29 16,28-1-16,-28 0 16,0 1-16,0-1 0,0 0 15,0 0-15,-56 1 0,56-1 16,-29-28-16,29 28 0,-28-28 0,0 0 16,-1 28-16,1-28 0,28 29 0,-28-29 15,-29 0-15,29 0 0,0 0 0,0 0 16,-1 0-16,1 0 0,0-57 0,-29 57 15,29-28-15,0 28 0,-1-57 0,1 57 16,0-28-16,0 0 0,-1 28 0,29-28 16,-28 28-16,28-29 15,0 1-15,57 28 16</inkml:trace>
  <inkml:trace contextRef="#ctx0" brushRef="#br0" timeOffset="47886.0796">21400 2911 0,'0'0'15,"28"0"-15,-28 28 0,28 1 16,-28-1-16,29-28 15,-29 28-15,0 0 16,28 29 0,-85-29-1,29 29 1,-28-57 0,-29 0-1,57 0 1,-29 0-16,29-29 15,-29 1-15,57 0 16,0-29 0,0 1-1,85-1 17,-28 29-32,112 28 31,-141 0-31,29 0 0,0 85 31,-57 0-31,0-57 16,0 28-16,0-27 15,-29-1-15,29 0 0,-85 57 16,57-85 0,0 28-16,0 0 15,-1-28-15,29 29 16,-28-29-16</inkml:trace>
  <inkml:trace contextRef="#ctx0" brushRef="#br0" timeOffset="48242.0912">22389 3081 0,'-84'56'16,"27"1"-1,29-57-15,-29 56 0,29-56 0,-29 28 0,29 1 16,-57-1-16,-113 57 31,114-57-31,-114 0 16,169-28-16,1 0 15,-28 0-15,-29 57 32,113-85-1</inkml:trace>
  <inkml:trace contextRef="#ctx0" brushRef="#br0" timeOffset="48741.8144">21485 3165 0,'28'85'31,"0"-28"-31,1-1 16,-29-28-16,56 57 16,-28 0-1,1-28 1,27 27 0,-28 1-1,-28-57 1,29 1-16,-29 27 15,0-28 1,0 1-16,0-1 31,-29 0-15,1-28-16,-28 0 16,27 0-16,-27 0 15,28-56 1,-1 27-1,29 1-15,-28-57 16,28 57 0,0 0-1,28 0 1,85-57 0,-84 85-16,27 0 15,1 0 1</inkml:trace>
  <inkml:trace contextRef="#ctx0" brushRef="#br0" timeOffset="49130.0135">22078 4155 0,'0'-57'16,"-56"29"-16,28 0 31,-1-29-15,-27 29-16,27 28 15,1 0 17,28 28-32,0 0 15,0 1-15,0 27 16,0-28-16,0 1 15,0-1-15,0 0 0,0 0 16,0 1-16,0-1 16,0 0-16,-28-28 15,28 28-15,-28-28 16,-1 0-16,1 0 16,0-28-1,0 28-15,28-56 0,-29 56 0,29-29 16,-28 1-16</inkml:trace>
  <inkml:trace contextRef="#ctx0" brushRef="#br0" timeOffset="53696.0144">28722 5003 0,'28'0'47,"0"0"-32,0 0-15,1 28 0,-1-28 16,0 0-16,1 0 16,-1 0-16,0 0 0,0 0 0,1 0 15,-1 0-15,0 0 0,29 0 16,-29 0-16,57 0 16,28-28-16,-57 28 0,-27 0 0,27 0 15,1-29-15,-1 29 0,-27 0 0,27 0 16,-28 0-16,29 0 0,-29 0 0,0-28 15,1 28-15,-1 0 0,0 0 0,1 0 16,-1 0-16,0-28 0,0 28 0,1 0 16,-1 0-16,0 0 0,0 0 0,1 0 15,-1-29-15,0 29 0,0 0 16,1 0-16,-1 0 16,0 0-1,-28 29-15,29-1 16,-29 0-1,0 1 17,0-1-32,0 0 31,-57 0-31,57 1 16,-28-1-16,56-28 62,0 0-46,29-28-1,-29 28-15,0 0 0,1 0 16,-1 0-16,0 0 16,0-29-1,-28 1 1,0 0-1,0 0-15,-28-29 0,28 29 16,-28-29-16,28 29 0,-57-29 0,57 29 16,-28-28-16,28 27 0,-28 1 0,28 0 15,-28 0-15,-1-1 0,1 1 16</inkml:trace>
  <inkml:trace contextRef="#ctx0" brushRef="#br0" timeOffset="55030.2216">32227 3052 0,'-28'0'31,"-29"0"-15,1 29-1,-1 27-15,-28 1 16,57-57-16,0 28 0,0-28 0,-142 56 31,142-56-15,-1 0-1,86 0 1,28-28 0,0 0-16,-57 0 0,0 28 0,0-29 15,114 1 1,-114 28-16,113-28 16,-112 28-16,-1 0 0,28 0 15,29 85 1,-85-1-1,-28 1 1,-113-28 0,28-29-1,-29-28 1,29-28 0,57-57-1,-1 0 1,57 29-1,0 27-15,28 29 16</inkml:trace>
  <inkml:trace contextRef="#ctx0" brushRef="#br0" timeOffset="55524.5803">32142 3533 0,'29'28'16,"-58"-56"-16,86 113 16,-29-57-16,-28 0 15,28 0 1,-28 1-16,0-1 16,0 0-16,0 0 15,-56 29 1,-29-29-1,0-28 1,29-28 0,-1-57-1,29 0 1,28 1 0,85 27-1,-1 57 1,-27 0-1,-29 0-15,29 28 16,-29-28-16,-28 29 0,57 84 31,-57-85-31,0 28 16,-57-27-16,57-1 0,-28 0 16,-29 0-16,57 1 0,-56-1 15,27 0-15,1-28 0,0 29 16,0-1-1</inkml:trace>
  <inkml:trace contextRef="#ctx0" brushRef="#br0" timeOffset="55859.5972">32877 3815 0,'57'0'16,"-29"0"-16,-28-28 15,-56 28 17,56 57-32,-170 27 15,-28 30 1,0-1-1,85-57 1,85-28-16,-85 1 16,84-1-16,1-28 15,0 0 1,28-28 0,56-1-1</inkml:trace>
  <inkml:trace contextRef="#ctx0" brushRef="#br0" timeOffset="56047.5508">32227 3872 0,'0'28'0,"28"29"16,-28-29-16,0 0 15,29 1-15,-29-1 0,28 0 16,-28 0-16,0 1 0,28 27 0,-28-28 16,28 1-16,-28-1 0,29 0 0,-29 0 15</inkml:trace>
  <inkml:trace contextRef="#ctx0" brushRef="#br0" timeOffset="56475.7703">32397 4522 0,'0'28'15,"28"-28"-15,-28 29 0,0-1 16,28-28-16,-28 28 0,0 0 16,28-28-16,-28 29 15,0-1-15,0 0 0,0 0 16,29 1-16,-29-1 15,0 0-15,0 0 16,0 1-16,-57-29 16,29 0-16,0 0 15,-1 0-15,1 0 16,0-29-16,0 29 16,28-28-16,-29 28 0,29-56 0,-28 27 15,28 1-15,0 0 0,-28 0 16,28-1-16,0 1 0,0 0 0,0 0 15,0-1-15,0 1 0,0 0 16,0 0-16,28-1 16,-28 1-16,28 28 0,1-28 15,-1 28-15,0 0 16,0-29-16,1 29 0,-1 0 16,0 0-16,0 0 15,-28 57-15</inkml:trace>
  <inkml:trace contextRef="#ctx0" brushRef="#br0" timeOffset="57064.4292">32792 5172 0,'0'-28'16,"0"0"-1,-28-1 1,28-27-16,-85-1 15,85 29-15,-28 28 16,-28-28 0,27 28-1,29 28 1,0 57 0,0 0-1,57-1 1,-57 1-1,0-28 1,0-29 0,0 0-1,-85-28 1,57 0 0,-1 0-1,-55-85 1,84 29-16,-29 28 0,29-1 15,-28 29-15,28-56 16,0 28 0,28 28-1</inkml:trace>
  <inkml:trace contextRef="#ctx0" brushRef="#br0" timeOffset="58328.819">31407 2939 0,'0'-28'16,"-28"0"-1,0 28 1,28-29-16,-29 29 0,1 0 16,0 0-16,0 0 0,-1 0 15,1 0-15,0 29 0,0-29 0,-1 56 16,1-56-16,-29 29 0,29-29 15,0 56-15,0-56 0,-1 28 0,1 1 16,0-1-16,0-28 0,28 28 0,-29-28 16,1 28-16,0-28 15,28 29-15</inkml:trace>
  <inkml:trace contextRef="#ctx0" brushRef="#br0" timeOffset="58628.6608">31266 3109 0,'0'28'31,"0"0"-31,0 29 16,28-57-16,-28 28 0,0 0 0,28 1 16,-28-1-16,29 0 0,-29 0 0,28 1 15,0-1-15,-28 0 0,0 1 16,29-29-16,-29 28 0,28-28 0,-28 28 15</inkml:trace>
  <inkml:trace contextRef="#ctx0" brushRef="#br0" timeOffset="58852.9192">31436 3278 0,'-29'0'15,"1"0"1,28 29-16,-57-29 0,29 0 0,-28 28 16,27-28-16,1 56 0,-28-56 0,27 29 15,1-29-15,0 0 0,-29 0 0,29 28 16,0-28-16,-1 0 0,1 0 16,0 0-16</inkml:trace>
  <inkml:trace contextRef="#ctx0" brushRef="#br0" timeOffset="59124.1756">31209 3589 0,'-28'29'16,"-28"-29"-16,56 28 0,-170 0 31,142 0-31,-1-28 16,86 0 15,-29 0-31,29 0 16,-29 0-16,0 0 15,1 0-15,-1 0 0,0 0 0,0 0 16,1 0-16,-1 0 0,0 29 0</inkml:trace>
  <inkml:trace contextRef="#ctx0" brushRef="#br0" timeOffset="59816.8949">31294 3900 0,'28'0'0,"-28"28"15,29 29 1,-1-29 0,-28 29-1,-57-1 1,1-27 0,-29-29-1,29 0 1,-1-29-1,57-27-15,-28 28 16,28-1-16,0 1 0,28-85 31,57 56-15,0 29 0,-1 28-1,-27 57 1,-57 27-1,-85 30 1,57-30 0,-29-55-16,1-1 15,56 0-15,-28-28 0,-1 28 16,1-28 0,56 0 15,-28-28-31,57 28 0,-57-28 15,28 28-15,-28-28 0,28 28 0,1 0 16,-1 0-16,0-29 0,0 29 0,1-28 16,-1 28-16,0 0 15,1 0-15,-1 57 16,-28-29 0,0 0-16,0 29 15,-57-29-15,57 0 0,-28 0 16,28 1-16,-57-29 0,57 28 0,-28-28 15,0 28-15,0-28 0,28 29 0,-29-29 16,29 28-16,-28-28 0,0 0 16</inkml:trace>
  <inkml:trace contextRef="#ctx0" brushRef="#br0" timeOffset="60201.1524">31662 4579 0,'0'-29'0,"-29"1"16,1 0-1,0-29 1,-29 29-1,29 28 1,0 28 0,28 1-16,0-1 15,0 28 1,-28 29 0,-29-57-1,0 1 1,1-29-1,-1-57 1,29 1 0,28-1-1,0 29 1,28 28-16</inkml:trace>
  <inkml:trace contextRef="#ctx0" brushRef="#br0" timeOffset="60608.7147">31266 5031 0,'0'28'31,"-28"-28"-15,-29 0-1,29 0-15,0-28 16,-1 28-16,1-28 16,0 28-16,28-29 0,0 1 15,0 0-15</inkml:trace>
  <inkml:trace contextRef="#ctx0" brushRef="#br0" timeOffset="61119.9458">31407 5342 0</inkml:trace>
  <inkml:trace contextRef="#ctx0" brushRef="#br0" timeOffset="61428.8105">31520 5568 0,'0'28'16</inkml:trace>
  <inkml:trace contextRef="#ctx0" brushRef="#br0" timeOffset="61648.9625">31662 5850 0</inkml:trace>
  <inkml:trace contextRef="#ctx0" brushRef="#br0" timeOffset="62540.0849">32284 5794 0,'-29'56'63,"1"1"-48,28-29-15,-28 1 16,0-1-16,-1 0 0,29 0 16,-28-28-16,0 29 0,-1-29 0,1 28 15,0-28-15,0 28 0,-1-28 0,1 0 16,0 28-16,0-28 0,-1 0 16,1 0-16,0 0 0,-1 0 0,1 0 15,0 0-15,0 0 0,-1 0 0,1 0 16,0 0-16,0 0 0,-1-28 15,1 28-15,0-28 0,0 28 0,-1-28 16,1 28-16,28-29 16</inkml:trace>
  <inkml:trace contextRef="#ctx0" brushRef="#br1" timeOffset="92736.088">29174 7207 0,'0'-56'0,"0"27"0,0 1 31,0 0-31,-28 0 16,-1 28-16,29-29 0,-28 29 0,28-28 16,-28 28-16,0-28 0,28-1 0,-57 1 15,29 0-15,28 0 0,-28-1 16,-1 1-16,1 0 0,0 0 0,-1-1 16,29 1-16,-28 0 0,0 0 0,0-1 15,-1 1-15,1 0 0,28 0 0,-28-1 16,0 1-16,-1 0 0,1-29 0,28 29 15,-28 0-15,-1-1 0,1-27 0,0 28 16,28-1-16,-28 1 0,-1 0 0,1 0 16,28-1-16,-28 1 0,0 0 0,-1 0 15,29-1-15,-28 1 16,-28-29-16,27 29 0,1 0 16,28 0-16,-28 28 0,-1-29 15,29 1-15,-28 28 0,0-28 0,28 0 16,-28 28-16,28-29 0,-29 1 0,1 0 15,28 0-15,-28-1 16,0 1-16,28 0 0,-29 28 16,29-29-16,-28 29 0,28-28 15,-28 28-15,-1-28 16,1 28 15,28-28-31,-28 28 16,28-29-1,-28 29 1,84 0 31,-28 0-31,1 0-16,-29 29 0,56-29 15,-27 28-15,-1-28 16,-28 28-16,28-28 0,0 0 15,1 0-15,-1 0 32,-85 0-1,29 0-15,0 0-1,0 0-15,-1-28 16,-27 0-1,-1-1-15,29 29 0,0 0 16,-1 0-16,1 0 0,28-28 16,-28 28-16,28 28 47,0 1-32,0-1-15,0 0 16</inkml:trace>
  <inkml:trace contextRef="#ctx0" brushRef="#br1" timeOffset="94200.7175">30079 6811 0,'28'57'0,"28"-29"0,-56 0 16,29 1-16,-29-1 0,28 0 0,-28 1 15,28-1-15,-28 28 0,28-27 0,1-1 16,-29 0-16,28 0 0,-28 1 16,28-1-16,1 28 0,-1-27 15,-28-1-15,28 0 0,-28 0 16,28 1-16,-28-1 0,29 0 15,-29 1 1,-57-29 15,57 28-15,-28-28-16,0 0 0,-1 0 16,1 0-16,0 0 0,-1 0 0,1 0 15,0 0-15,0 0 0,-1 0 0,1 0 16,-28 0-16,27 0 0,1 0 0,0 0 15,0 0-15,-1 0 0,1 0 0,0 0 16,-1 28-16,1-28 0,0 0 0,0 28 16,-1-28-1,29 29-15</inkml:trace>
  <inkml:trace contextRef="#ctx0" brushRef="#br1" timeOffset="94856.294">30135 7066 0,'-28'0'63,"28"28"-63,-28 0 15,28 1 1,-29-1-16,29 28 16,-28-56-16,28 29 0,-28-1 15,28 0 1,0 0 15,0 1-15,0-1-1,0 0-15,0 0 16,0 1-16,28-1 0,-28 0 16,0 1-1</inkml:trace>
  <inkml:trace contextRef="#ctx0" brushRef="#br1" timeOffset="95674.9935">30870 7320 0,'0'57'16,"0"-29"-16,0 0 16,0 0-1,0 1-15,0-1 16,0 0-16,0 1 15,28-1 1,1-28 0,-1 0-16,0 0 15,-28-28-15,28-29 16,1 57-16,-1-57 16,0 29-16,1 0 0,-29 0 0,28-1 0,0 1 15,0 0-15,1 0 0,-1-1 0,0-27 16,0 28-16,1-1 0,-1 1 15,0 0-15,-28 0 0,0-1 32</inkml:trace>
  <inkml:trace contextRef="#ctx0" brushRef="#br1" timeOffset="95984.2901">31068 7688 0,'0'28'0,"0"0"0,28-28 47,-28-56-47,57 27 16,-29-27-16,0 28 0,1-1 15,-1 1-15,0 0 0,0-1 0,1 1 16,-1 0-16,0 0 0,29-1 0,-29 29 16,0-28-16,1 28 0,-1-28 0,0 28 15,0 0-15</inkml:trace>
  <inkml:trace contextRef="#ctx0" brushRef="#br1" timeOffset="97344.8735">30107 7292 0,'0'-28'31,"28"28"-15,0 0 15,-28 28-15,29-28-16,-29 28 16,-29-28 30,1 0-30,0 0 0,0 0-1,28-28 17,28 28-1,0 0-16,0-28-15,1 28 32,-29 28-17,0 0 1,-29-28 0,29 28-16,-28-28 15,0 0 1,0 0-1,-1 0 1,29-28 0,0 0 15,0 0-15,29 28-16,-1 0 15,0 0 1,-28 56-1,28-56-15,-28 28 32,0 1-17,-28-29 17,28 28-32,-28-28 15,0 0 1,-1 0-16,29-28 15,-28 28-15,28-29 16,28 1 31,1 28-47,-1 0 16,0 0-16</inkml:trace>
  <inkml:trace contextRef="#ctx0" brushRef="#br1" timeOffset="102812.8643">25951 4126 0,'29'0'0,"-1"29"16,-28-1 15,0 0-15,0 0-1,-28-28-15,28 29 0,-29-1 16,29 0-16,-28-28 0,28 28 15,-28-28-15,28 29 0,-29-1 0,1 0 16,28 1-16,-28-29 0,28 28 16,-28-28-16,28 28 0,-29 0 0,1 1 15,0-29-15,28 28 0,-28-28 16,28 28-16,-29-28 16,29 28-16,-28-28 0,28 29 15,-28-29-15,28 28 0,0 0 16,-29-28-1</inkml:trace>
  <inkml:trace contextRef="#ctx0" brushRef="#br1" timeOffset="103383.8214">25697 4211 0,'0'-28'31,"0"84"32,28-56-63,-28 29 0,0-1 15,28-28-15,-28 28 0,29 0 16,-29 1-16,28-1 0,-28 0 16,28 1-16,-28-1 0,28 0 15,-28 0-15,29-28 0,-29 29 0,28-1 16,-28 0-16,28 0 0,-28 1 0,0-1 16,29-28-16,-29 28 0,28 0 0,0 1 15,0-29-15,-28 28 16,29-28-16,-29 28 15,28-28-15</inkml:trace>
  <inkml:trace contextRef="#ctx0" brushRef="#br1" timeOffset="103984.5904">26488 4239 0,'0'29'16,"0"-1"0,0 0-16,0 0 15,0 1 1,0-1-16,0 0 0,0 1 15,0-1-15,0 0 0,0 0 16,0 1-16,0-1 0,0 0 0,0 0 16,0 29-16,0-29 0,0 0 0,0 1 15,0-1-15,0 0 0,0 0 0,0 1 16,0-1-16</inkml:trace>
  <inkml:trace contextRef="#ctx0" brushRef="#br1" timeOffset="104315.2484">26771 4579 0,'0'-29'0,"-28"29"32,0 0-32,-29 0 15,29 0-15,-1 0 16,1 0-16,0 0 0,0 0 15,-1 0-15,1 0 0,0 0 0,28-28 16,-28 28-16,-1 0 0,1 0 16,0 0-16,-1 0 15,29 28 1</inkml:trace>
  <inkml:trace contextRef="#ctx0" brushRef="#br1" timeOffset="104919.8753">27025 4211 0,'-28'0'31,"28"28"-31,0 1 16,-28 27-16,28-28 15,0 1-15,0-1 0,0 0 16,0 1-16,0-1 0,0 0 16,0 0-16,0 1 0,0-1 0,0 0 15,0 0-15,0 1 0,0-1 16,0 0-16,0 0 0,0 1 0,0-1 15,0 0-15,0 0 0,0 1 16,0-1-16,0 0 16</inkml:trace>
  <inkml:trace contextRef="#ctx0" brushRef="#br1" timeOffset="105962.1694">21739 5511 0,'0'-28'0,"-28"28"16,0 0 0,28-28-16,-57 28 15,29 0-15,0 0 0,-1 0 0,1 0 16,-29 0-16,29 0 0,0-29 0,0 29 15,-1 0-15,1 0 0,0 0 0,0 0 16,-1-28-16,1 28 16,0 0-16,-1 0 15</inkml:trace>
  <inkml:trace contextRef="#ctx0" brushRef="#br1" timeOffset="106220.8793">21570 5285 0,'0'57'15,"0"-29"16,-57-28-31,29 85 16,-57 28 0,28-28-1,29-29 1,28-28 0,0 1-1</inkml:trace>
  <inkml:trace contextRef="#ctx0" brushRef="#br1" timeOffset="106608.6467">21711 5737 0,'28'0'16,"0"29"15,-28-1-15,29 0-16,-29 0 15,28-28-15,-28 29 0,0-1 0,28-28 16,-28 28-16,28-28 0,-28 29 16,29-1-16,-29 0 15,28-28 1,-28 28-16</inkml:trace>
  <inkml:trace contextRef="#ctx0" brushRef="#br1" timeOffset="106884.6182">21570 5879 0,'0'28'16,"28"-28"-1,-28 28-15,28 1 16,-28-1-16,28 0 0,-28 0 16,29 1-16,-29-1 15,28-28-15,-28 28 0,28 0 16,-28 1-1</inkml:trace>
  <inkml:trace contextRef="#ctx0" brushRef="#br1" timeOffset="108136.8466">22276 6444 0,'29'0'0,"-29"-28"0,0-1 16,0 1 0,0 0-1,0 0-15,0-1 0,-57 1 16,29 0-1,28 0-15,0-1 0,-29 29 16,1-28-16,0 28 0,0 0 16,-1-28-16,1 28 15,0 0 1,28 56-16,-28-56 0,28 29 31,0-1-31,0 0 16,0 0-16,0 1 15,28-1-15,-28 0 16,0 0-16,0 1 16,0-1-16,28 0 15,-28 1-15,0-1 0,0 0 16,28 0-16,-28 1 16,0-1-16,0 0 15,0 0-15,0 1 16,-56-29-1,28 0 1,28 28-16,-29-28 0,1 0 16,0 0-1,-1 0 1,29-57-16,-28 57 0,28-28 16,-28 28-16,28-28 0,0 0 0,-28 28 15,28-29-15,0 1 0,0 0 16,-29 28-16,29-28 0</inkml:trace>
  <inkml:trace contextRef="#ctx0" brushRef="#br1" timeOffset="111048.8139">32538 6727 0,'28'-57'0,"-28"29"16,0 0-16,-56-1 15,27 1 1,1 28-16,28-28 0,-28 28 15,0 0-15,28-28 0,-29 28 16,1 0-16,0 0 16,28 28-1,-28 0 1,28 29-16,0-29 16,0 0-16,0 0 15,0 1-15,28-1 16,-28 0-16,0 0 0,28 1 15,-28-1 1,0 0-16,0 0 16,-28-28-16,28 29 15,-57-29-15,29 0 16,0 0-16,0 0 16,-1 0-16,29-29 15,-28 29-15,28-28 0,-28-28 16,28 27-16,-29 1 0,29 0 15,0 0-15,0-1 0,0 1 0,0 0 16,29 28 0</inkml:trace>
  <inkml:trace contextRef="#ctx0" brushRef="#br1" timeOffset="111285.2006">32284 7066 0,'56'0'0,"-56"28"0,28-28 16,-28 85 0,57 0 15,-57-57-31,0 0 0,56 0 15,-56 1-15,29-29 16</inkml:trace>
  <inkml:trace contextRef="#ctx0" brushRef="#br1" timeOffset="111508.9264">32623 7066 0,'0'-28'15,"-28"28"17,28 56-32,-29-56 15,29 28-15,-56-28 0,56 29 0,-29-29 16,1 28-16,0-28 0,0 28 0,28 0 16,-29-28-16,1 0 0,28 29 0,-28-29 15,0 28-15,28 0 16</inkml:trace>
  <inkml:trace contextRef="#ctx0" brushRef="#br1" timeOffset="111888.7774">32792 7433 0,'0'0'0,"-28"0"31,0 57-15,-29-57-16,29 28 0,0 0 15,0-28-15,-1 29 0,1-1 16,0-28-16,-1 28 0,1-28 0,0 0 16,28 28-16,-28-28 0,-1 0 0,1 29 15,0-29 1</inkml:trace>
  <inkml:trace contextRef="#ctx0" brushRef="#br1" timeOffset="112280.0708">32623 7772 0,'28'0'16,"-28"29"15,28-29-31,-28 28 16,0 0-16,0 0 15,0 1-15,29-29 0,-29 28 16,0 0-16,28 1 0,-28-1 16,0 0-16,0 0 0,28-28 15,-28 29-15,0-1 16</inkml:trace>
  <inkml:trace contextRef="#ctx0" brushRef="#br1" timeOffset="112548.5814">32397 7885 0,'28'0'16,"-28"29"-1,28-1-15,-28 0 16,0 1-16,28-1 0,-28 0 15,29 0-15,-29 1 0,0-1 16,0 0-16,28-28 0,-28 28 0,0 1 16,28-1-16,-28 0 15</inkml:trace>
  <inkml:trace contextRef="#ctx0" brushRef="#br1" timeOffset="113340.7992">33132 8733 0,'0'0'16,"0"-28"-16,0 0 15,0 0-15,0-1 32,-29 29-32,-27-28 15,-1 0 1,29 28-1,-28 0-15,27 0 16,1 0-16,0 0 0,-57 0 16,28 28-1,1 0 1,-1 1 0,29-1-1,0 28 16,28-27-15,0-1-16,0 0 16,0 0-1,28 1 1,-28-1-16,28-28 16,-28 28-16,0 0 0,57 1 15,-29-1 1,0-28-1,1 0 1,-1 0 15,-28-28-31,28-1 16,0 1 15,-28 0-31,29-57 16,-29 57-1,0 0-15,-57-57 16,1 28 0,-1 29-1,29 0-15,0 28 16,-1 0 0,1-28-16</inkml:trace>
  <inkml:trace contextRef="#ctx0" brushRef="#br1" timeOffset="124354.1138">25414 8140 0,'-28'0'47,"0"0"-47,-29 0 16,29 0-16,0 0 0,-1 0 15,1 0-15,0-28 0,-1 28 0,1-29 16,0 29-16,0 0 0,-1 0 16,1 0-1,0 0-15,0 0 0,-1 57 16,29-29-16,0 0 0,-28 1 15,28-1-15,0 0 0,0 0 0,0 1 16,0 27-16,0-28 0,0 1 0,0-1 16,0 29-16,0-29 0,0 0 15,0 0-15,0 1 0,0 27 0,0-28 0,0 1 16,0-1-16,0 0 0,28 0 16,-28 1-16,0-1 0,29-28 15,-1 0-15,-28 28 0</inkml:trace>
  <inkml:trace contextRef="#ctx0" brushRef="#br1" timeOffset="124542.3523">25216 8564 0,'0'0'16,"-28"0"-1,-29-28-15,-27 28 16,55 0-16,1 0 0,0 0 0,-85-29 31</inkml:trace>
  <inkml:trace contextRef="#ctx0" brushRef="#br1" timeOffset="124929.8683">25527 8451 0,'28'28'0,"1"-28"0,27 57 31,1-1-31,-1 1 16,-27-1 0,-29-28-1,0 57 1,-29-28 0,-27-29-16,28 0 0,-86-28 31,86 0-31,0-28 15,0-29-15,28 1 0,0 28 16,0-1-16,0-27 16,0 28-16,28-1 0,-28 1 15</inkml:trace>
  <inkml:trace contextRef="#ctx0" brushRef="#br1" timeOffset="125102.0476">26036 8196 0,'28'0'0,"-84"0"31,28 0-15,-1 29-16,1-1 0,0 0 15</inkml:trace>
  <inkml:trace contextRef="#ctx0" brushRef="#br1" timeOffset="127271.0789">26460 9101 0,'0'-28'15,"0"-1"1,28 1-16,-28-29 15,0 29-15,0 0 16,29 0-16,-29-1 0,0 1 0,0 0 16,28 28-16,-28-28 15,28 28-15,0 0 16,1 28 15,-29 0-31,0 0 16,0 29-16,0-29 15,28 0-15,-28 1 16,0-58 15,0 1-15,28 28-16,-28-28 0,0 0 16,0-1-16,0 1 0,0 0 0,29 0 15,-29-1-15,28 1 16,0 0-16,0 0 15,1 28 1,-1 0 0,-28 56-1,0-28-15,0 29 16,28-29-16,-28 0 0,0 1 16,0-1-16,0 0 0,0 0 15,0 1-15,0-1 0,0 0 16,0 29-16,28-57 15,-28 28-15</inkml:trace>
  <inkml:trace contextRef="#ctx0" brushRef="#br1" timeOffset="127753.768">27110 8790 0,'-28'0'31,"28"28"-15,-28-28-16,28 28 16,0 1-16,0-1 15,0 0 1,0 0-16,0 1 15,28-1 1,0-28-16,1 0 16,-1 0-1,0 0-15,0 0 0,1 0 0,-1-28 16,0 28-16,0 0 0,1-29 16,-1 29-1,0-56-15,1 28 0,-29-1 16,0 1-16,28 0 0,-28 0 15</inkml:trace>
  <inkml:trace contextRef="#ctx0" brushRef="#br1" timeOffset="128086.9621">27591 8225 0,'0'-29'16,"0"86"0,0 28-1,0 56 1,0 29-1,0-114 1,0 85-16,0 29 16,0-57-1,28-56 1,0-57 0</inkml:trace>
  <inkml:trace contextRef="#ctx0" brushRef="#br1" timeOffset="128587.9765">27874 8677 0,'56'56'16,"-28"-27"-16,-28-1 16,29-28-16,-29 56 0,0 29 15,0 0 1,-29 0 15,29-57-31,-56-28 16,28 0-1,-1-56-15,1-29 16,28 56-16,0-55 16,0 55-1,0 1-15,0 0 0,28-29 16,-28 29 0,57 0-1,-29 28 1,0 0-1,-28 28-15,57 29 16,-1-1 0,-27-28 15,-1 1-31,0-1 0,1-28 16</inkml:trace>
  <inkml:trace contextRef="#ctx0" brushRef="#br1" timeOffset="129857.7355">25301 9270 0,'0'29'31,"-28"27"-31,28 1 15,0-29-15,-28 0 16,28 1-16,-29 27 0,29-28 0,0 1 16,0 27-16,-28-28 0,28 1 0,0 27 15,0-28-15,0 29 0,0-29 0,0 0 16,-28 1-16,28-1 0,0 0 16,0 1-16,0-86 31,0 29-16,56-1-15,-56 1 0,0 0 0,0-29 16,0 29-16,0 0 0,29-29 16,-29 29-16,28-28 0,-28-1 0,0 29 0,28 0 15,-28-29-15,28 29 0,-28-1 16,29 1-16,-29 0 0,28 0 0,0-1 16,0 29-16,1 0 15,-1 0 1,0 0-16,0 0 0,1 0 15,-29 29-15,0 27 16,0-28-16,0 1 16,0-1-16,0 29 0,0-29 0,0 0 15,0 0-15,-29 1 0,29-1 16,0 0-16,-28-28 16,28 28-16,-28-28 15,28 29-15,0-1 16,28 0-1,29-28 1,-29 0 0,0 0-1,29 0-15,-29 0 0,0 0 0,1 0 16,-1 0-16,0 0 16,0 0-16,1 0 0,-1-28 15,0 28-15,-28-28 0,29 28 16,-29-29-16,28 29 0,-28-28 15,0 0-15,0 0 0,0-1 16,0 1 0,-28 28-1,-1 0-15,1 0 16,-29 0-16,57 28 16,-28-28-16,0 29 0,0-1 15,28 0-15,-29 0 0,29 1 16,0-1-16,0 0 15,0 0-15,0 1 16,0-1-16,0 0 0,57-28 0,-57 28 16,28 1-16,-28-1 0,57-28 15,-29 28-15,0-28 0,1 0 0,-1 0 16,0 29-16,0-29 16,1 0-16,-1 0 0,-28-57 15,28 57-15</inkml:trace>
  <inkml:trace contextRef="#ctx0" brushRef="#br1" timeOffset="130398.733">26177 9807 0,'29'-84'16,"-58"168"-16,86-197 15,-57 85 1,28 28-16,57 57 16,-28-29-1,-29 0 1,-28 0-16,28 29 31,-28-29-31,0 29 16,0-29-16,-56 0 15,56 1-15,-29-29 0,-56 0 16,29-85 0,28-57-1,28 29 1,0 57-1,0 28 1,28 28 0,0 28-1,0 85 1,-28 28 0,0-56-1,-28 226 1,28-255-16,-56 86 15,-29 27 17,57-112-32,-57 28 15,57-57-15,-1-28 16,29-28 0,-28-29-16,0-84 15,28-29 1,0 114-16,0-57 15,56 84-15,-56-27 16,0 28-16</inkml:trace>
  <inkml:trace contextRef="#ctx0" brushRef="#br1" timeOffset="130809.8387">26771 9412 0,'0'-29'15,"0"86"1,0-29 0,0 29-16,0 112 15,-28-56 1,28-28-16,0-28 0,0 56 15,-28 28 1,28-84 0</inkml:trace>
  <inkml:trace contextRef="#ctx0" brushRef="#br1" timeOffset="131228.0145">27025 9807 0,'85'57'16,"-85"-29"-16,29 0 16,-1 29-1,0 28 1,-84 0-1,-29-1 1,56-84-16,-27 29 16,-1-86-1,57-84 17,0 113-32,29-29 15,-29 29-15,56 28 0,-28-29 16,29 29-1,-29 0 1,85 57 0,-84-57-16,-1 0 15,170 28 1,-85-28 0,-57 0-1</inkml:trace>
  <inkml:trace contextRef="#ctx0" brushRef="#br1" timeOffset="139006.7465">25980 8592 0,'0'28'63,"0"29"-63,0-1 31,-29-27-15,29 27-16,0-28 0,0 1 15,0-1-15,-28-28 16,28 28-16,0 0 0,0 1 16,-28-29-16,28 28 15,0-56 48,0-1-63,28 29 15,-28-28-15,28 0 0,1 0 16,-29-1-16,28 29 0,-28-28 0,0 0 16,28 28-16,0 0 0,-28-28 15,29 28-15,-1 0 0,0 0 16,0 28-1</inkml:trace>
  <inkml:trace contextRef="#ctx0" brushRef="#br0" timeOffset="158903.2048">22050 12521 0,'0'-28'0,"0"56"47,28-28-47,-28 28 16,29-28-16,-29 57 0,0-29 15,0 28-15,0-27 16,0-1-16,0 28 0,0 1 0,0-1 16,0 1-16,0 0 0,-29 27 0,29-27 15,0 28-15,-28-29 0,28 29 0,0-29 16,-28 1-16,28 28 0,0-29 0,0 29 15,-28-28-15,28-1 0,0 1 0,0-1 16,-29 29-16,29-28 0,0-1 0,0 1 16,0 27-16,0-27 0,0-1 0,0 29 15,-28-28-15,28-1 0,0 1 0,0 28 16,0-29-16,0 1 0,-28-1 16,28 1-16,0-1 0,0 1 0,-29-29 0,29 29 15,0-29-15,0 0 0,-28 29 16,28-29-16,0 0 0,0 0 0,0 1 15,-28 27-15,28-28 0,0 1 0,0-1 16,0 0-16,0 1 0,0 27 0,-28-28 16,28 29-16,0-29 0,0 29 15,0-1-15,0 1 0,0-29 16,-29 0-16,29 1 0,0-1 0,0 0 0,0 0 16,0 1-16,0-1 0,0 0 0,-28 0 15,28 1-15,0-1 16,0 0-16,0 0 0,0 1 0,0-1 15,0 0-15,0 0 0,0 1 16,0-1-16,0 0 16,0 1-16,0-1 15,0 0-15,0 0 16,0 1-16,28-1 0,-28 0 16,0 0-16,0 1 15,0-1-15,0 0 16,0 0-16,0 1 15,0-1-15,0 0 32,0 0-17,0 1 1,-56-29 46,28 0-62,-29 0 16,29 0-16,0 0 0,-1 0 16,1 0-16,0 0 0,-29 0 0,29 0 15,0 0-15,-29 0 0,29 0 0,-29 0 16,29 0-16,0 0 0,-29 0 16,29 0-16,-29 0 0,29 0 0,0 0 15,-29 0-15,29-29 0,-28 29 0,27 0 16,-27-28-16,27 28 0,-27 0 0,-1-28 15,29 28-15,-28 0 0,-1 0 0,29 0 16,-29 0-16,1 0 0,27 0 0,-27-28 16,28 28-16,-29 0 0,29-29 0,-29 29 15,29-28-15,-29 28 0,29 0 0,-28-28 16,27 28-16,1 0 0,0-28 0,-29 28 16,29 0-16,0 0 0,-1-29 0,-27 29 15,28 0-15,-1 0 0,1 0 0,0 0 16,-29 0-16,29 0 0,0 0 0,-29 0 15,29 0-15,0 0 0,-1 0 16,1 0-16,0 0 0,0 0 0,-29 0 16,29 0-16,0 0 0,-1 0 0,1 0 15,0 0-15,-1 0 0,1 0 0,-28 0 16,27 0-16,1 0 0,0 0 0,0 0 16,-29 0-16,29 0 0,-1 0 0,1 0 15,0 0-15,0 0 0,-29 0 0,29-28 16,0 28-16,-1 0 0,1 0 0,-28-28 15,27 28-15,1 0 0,-29-28 0,29 28 16,0 0-16,0 0 0,-1 0 0,1 0 16,-28-29-16,27 29 0,1 0 0,0 0 15,-1 0-15,1 0 0,-28 0 16,27 0-16,1-28 0,0 28 0,0 0 16,-29 0-16,29-28 0,0 28 0,-1 0 15,-27 0-15,27-28 0,1 28 0,-28 0 16,27 0-16,1 0 0,-28 0 0,27 0 15,1 0-15,-29 0 0,29 0 0,0 0 16,-29 0-16,29 0 0,-28 0 0,27 28 16,1-28-16,-28 0 0,27 28 15,-27-28-15,-1 0 0,1 28 16,27-28-16,1 29 0,-28-29 0,27 28 16,1-28-16,0 0 0,-1 0 0,1 28 15,-28-28-15,27 0 0,1 0 16,-28 0-16,27 28 15,1-28-15,0 0 0,0 0 0,-1 0 16,1 0-16,0 0 16,28-28 31,0 0-32,0 0 1,0-1-1,0 1 1,0 0 0,0 0-16,0-1 0,0 1 15,0 0-15,0-1 16,0 1-16,0 0 0,0 0 16,0-1-16,0 1 0,0 0 15,0 0-15,0-1 0,0 1 0,0 0 16,0-29-16,-29 29 0,29 0 0,0 0 15,0-1-15,0-27 0,0 27 0,0 1 16,0 0-16,0 0 0,-28-1 0,28 1 16,0 0-16,0 0 0,0-1 15,0 1-15,0 0 0,0-29 0,0 29 16,0 0-16,0-29 16,0 29-16,0-57 0,0 57 15,0 0-15,0-1 0,0 1 0,0 0 16,0 0-16,0-29 0,0 29 0,28 0 15,-28-29-15,0 29 0,0-29 0,0 29 16,0-29-16,0 29 0,0-28 0,0 27 16,29 1-16,-29 0 0,0 0 0,0-1 15,0 1-15,0 0 0,28 0 0,-28-1 16,0-27-16,28-29 16,-28 57-16,0-1 0,0 1 0,29 0 15,-29 0-15,0-29 0,28 29 16,-28 0-16,0-1 0,28 1 0,-28-28 15,0 27-15,0 1 0,28 0 0,-28-1 16,0 1-16,29 0 0,-29 0 0,0-1 16,0 1-16,28 0 0,-28 0 0,0-1 15,0 1-15,28 0 0,-28 0 0,0-1 16,0 1-16,28 0 0,-28-1 16,0 1-16,29-28 0,-29 27 15,0 1-15,0 0 0,0 0 0,0-1 0,0 1 16,0 0-16,28 0 0,-28-1 0,0 1 15,0 0-15,28 0 0,-28-1 16,0 1-16,0 0 0,0-1 16,0 1-16,0 0 0,0 0 15,0-1-15,0 1 0,0 0 16,28 0-16,-28-1 0,0 1 16,0 0-16,0 0 0,0-1 15,0 1-15,0 0 16,0 0-16,0-1 0,0 1 15,0 0 1,0-1 0,0 1-1,0 0-15,0 0 16,0-1-16,0 1 16,0 0-1,29 28 48,-1-28-63,0 28 15,-28-29 1,29 29 0,-1 0-16,28 0 15,-27 0-15,-1-28 16,0 28-16,0 0 0,1 0 15,-1 0-15,0 0 16,-28-28-16,29 28 0,-1 0 0,0 0 16,0 0-16,1 0 15,-1 0-15,0 0 16,0 0-16,1 0 0,-1 0 16,0 0-1,0 0-15,1 0 0,-1 0 16,0 0-16,1 0 15,-1 0-15,0 0 0,0 0 16,1 0-16,-1 0 0,0-28 0,0 28 16,1 0-16,-1 0 15,57 0-15,-57 0 16,0 0-16,1 0 0,-1 0 0,0 0 0,0 0 16,29 0-16,-29 0 0,0 0 0,1 0 15,-1 0-15,0 0 0,1 0 0,27 0 16,-28 0-16,1 0 0,27 0 0,-28 0 15,1 0-15,-1 0 0,29 0 0,-29 0 16,28 0-16,-27 28 0,-1-28 0,28 0 16,-27 0-16,-1 0 0,28 0 0,-27 0 15,27 0-15,-27 0 0,27 0 0,-28 0 16,1 0-16,27 0 0,-28 0 16,1 0-16,27 0 0,-27 0 0,-1 0 15,28 0-15,-27 0 0,-1 0 0,28 0 16,-27 0-16,-1 0 0,28 0 0,-27 0 15,27 0-15,-27 0 0,-1 0 0,28 0 16,-27 0-16,-1 28 0,28-28 0,-27 0 16,-1 28-16,0-28 0,29 0 0,-29 0 15,0 0-15,1 0 0,-1 29 16,28-29-16,-27 0 0,-1 0 0,0 0 16,1 0-16,-1 0 0,85-29 15,-57 29-15,-56-28 16,29 28-16,-1 0 0,0 0 0,0 0 15,29 0-15,-29 0 0,1 0 16,-1 0-16,0 0 16,0 0-16,57 0 0,-57 0 15,1 0-15,-1 0 0,0 0 0,1 28 16,-1-28-16,0 0 16,0 0-16,1 0 0,-1 0 15,0 29-15,0-29 0,1 0 16,-1 0-16,0 28 15,0-28-15,1 28 16,-1-28-16,0 0 0,1 0 16,-29 28-16,28-28 0,0 0 15,0 0-15,1 0 0,-1 29 16,0-29-16,0 0 16,1 0-16,-1 0 15,0 0-15,29 0 16,-29 0-1,0 0-15,1 0 0,-29 28 16,28-28-16,0 0 16,0 0-1,1 0 1,-1 0 0,0 0-1,0 0 1,1 0-1</inkml:trace>
  <inkml:trace contextRef="#ctx0" brushRef="#br0" timeOffset="160791.2913">18856 10768 0,'0'-28'15,"-57"28"32,57 28-15,0 1-32,0-1 15,0 0-15,0 0 0,0 1 0,-28-1 16,28 0-16,0 1 0,-28 27 0,28-28 15,0 1-15,0-1 0,0 0 0,-29 0 16,29 29-16,0-29 0,0 0 0,0 1 16,-28-1-16,28 0 0,0 0 0,0 1 15,0-1-15,0 0 16,0 1 0,0-58 30,28 29-46,-28-28 16,0 0-16,29-1 0,-29 1 0,28 28 16,-28-56-16,0 27 0,0 1 0,28 0 15,-28 0-15,0-1 0,0 1 0,0 0 16,28 0-16,-28-29 0,0 29 0,0 0 16,0-1-16,29-27 0,-29 27 0,0 1 15,0 0-15,28 0 16,-28-1-16,0 1 0,0 0 15,0 0-15,28 28 0,-28-29 0,0 1 16,0 56 47,0 1-63,0 27 15,0-28-15,28 1 0,-28-1 0,0 0 16,0 0-16,0 1 0,0-1 0,0 0 15,0 1-15,29-1 0,-29 0 16,0 0-16,0 1 0,0-1 16,0 0-16,0 0 15,0 1-15,0-1 16,0 0 0,28-28-16,-28 28 15,28-28 1,1 0-1,-1 0 1,-28-28 0,28 28-16,-28-28 15,28 28-15,-28-28 0,29 28 16,-29-29-16,0 1 16,28 28-16,-28-28 0,0 0 15,28-1-15,-28 1 0,28 0 16,-28 0-16,29-1 0,-29 1 15,28 0-15,-28-1 0,0 1 16,28 0-16,-28 0 16,28-1-1,-28 1 1,0 56 46,0 1-62,0-1 16,0 0-16,0 0 0,0 1 0,0-1 16,0 0-16,0 1 0,0-1 0,0 0 15,0 0-15,29 1 0,-29-1 0,0 0 16,0 0-16,0 1 0,0-1 0,0 0 16,0 0-16,0 1 0,0-1 0,0 0 15,0 0-15,0 1 16,0-1-16,0 0 15,56-28 17</inkml:trace>
  <inkml:trace contextRef="#ctx0" brushRef="#br0" timeOffset="161759.7317">19760 10768 0,'0'-28'0,"0"0"16,0 0 15,0 84 0,0-28-15,0 1-16,0-1 16,0 0-16,0 0 15,0 1-15,0-1 0,0 0 0,0 1 16,0-1-16,0 0 0,0 0 0,0 1 16,0-1-16,0 0 0,0 0 0,0 1 15,0-1-15,0 0 0,0 0 16,0 1-16,0-1 0,0 0 15,0 0-15,0 1 16,0-1 0,0 0-16,0 1 15,0-1 17,0 0-17,29-28 1,-29 28 46,28-28-46,0 0 0,0 0-1,1 0 1,-1 0-1,0 0-15,0-28 16,1 28-16,-1 0 0,0 0 16,1 0-16,-1 0 15,0 0-15,0 0 16,1 0 0,-1 0-16,0 0 31</inkml:trace>
  <inkml:trace contextRef="#ctx0" brushRef="#br0" timeOffset="166106.085">17584 17015 0,'-29'0'16,"1"0"-1,0 0 1,-1 0-16,1 0 0,0 0 15,0 0-15,-1-29 0,1 29 16,0 0-16,0 0 16,-1 0-16,1 0 15,0 0 1,28 29-16,0-1 16,-29-28-16,29 28 0,0 1 15,0-1-15,0 0 16,0 0-16,0 1 0,0-1 0,0 0 15,0 0-15,0 1 0,0-1 0,0 28 16,0-27-16,0-1 0,0 0 0,0 1 16,0-1-16,0 0 0,0 0 0,0 1 15,0-1-15,0 0 0,0 0 0,0 1 16,0-1-16,0 0 16,57-28-1</inkml:trace>
  <inkml:trace contextRef="#ctx0" brushRef="#br0" timeOffset="166302.7583">17414 17410 0,'0'-28'31,"-57"28"-31,29 0 15,0 0-15,0 0 16,-1 0-16,1 0 0</inkml:trace>
  <inkml:trace contextRef="#ctx0" brushRef="#br0" timeOffset="166658.6443">17838 17213 0,'0'-29'15,"-28"29"1,-29 0-1,57 29-15,0-1 16,-28-28-16,28 56 0,-28-56 0,28 29 16,0-1-16,0 0 0,0 0 15,0 1-15,0-1 0,0 0 16,56-28-16,-56 29 0,28-29 16,1 28-16,27-28 15,-28 0-15,1 0 16,-1 0-16,-28-57 0,28 57 0,1-28 15,-1 28 1,-28-28-16,28 28 0</inkml:trace>
  <inkml:trace contextRef="#ctx0" brushRef="#br0" timeOffset="167069.6083">18177 17580 0,'28'28'16,"1"-28"0,-29-56-16,28 28 0,-28-1 15,28 1-15,-28 0 0,0-1 16,29 29-16,-29-28 0,0 0 0,0 0 15,28 28-15,-28-29 0,28 1 16,-28 0-16,28 0 16,1-1-1,-1 29-15,0 0 0,0 0 32,1 29-17,-29-1 1,0 28-16,0-27 15,0-1-15,0 0 0,0 0 0,0 1 16,0-1-16,0 0 0,0 1 0,0-1 16,0 0-16,0 0 15,0 1 1</inkml:trace>
  <inkml:trace contextRef="#ctx0" brushRef="#br0" timeOffset="167418.8733">18969 17297 0,'0'-28'0,"0"0"16,-29 28 15,-55 28-15,84 29 0,-29 27-1,29-27 1,0-29-16,0 1 15,0-1-15,0 0 0,29 0 16,-1-28 0</inkml:trace>
  <inkml:trace contextRef="#ctx0" brushRef="#br0" timeOffset="167685.9179">19138 17213 0,'0'56'31,"0"-28"-16,0 29-15,-28-29 16,28 0-16,0 1 0,0-1 16,0 0-16,0 1 0,0-1 15,57 0-15</inkml:trace>
  <inkml:trace contextRef="#ctx0" brushRef="#br0" timeOffset="168146.1965">19591 17326 0,'0'28'16,"0"0"-1,0 0-15,0 1 0,0-1 16,28-28-16,-28 28 0,0 1 16,0-1-16,0 0 0,0 0 15,0 1-15,0-1 0,-57 0 16,57 0-16,-28-28 15,0 0 1,0 0-16,28-28 16,-29 28-16,29-28 0,-28 28 0,28-57 15,-28 29-15,28 0 0,-29 0 0,29-1 16,0 1-16,0 0 0,0-1 0,0 1 16,0 0-16,0 0 0,0-1 0,29 1 15,-29 0-15,28 28 16,29-28-1,-29 28-15,0 0 0,0 0 0,1 56 16</inkml:trace>
  <inkml:trace contextRef="#ctx0" brushRef="#br0" timeOffset="168526.1337">19732 17750 0,'0'0'0,"0"56"15,28-56 17,-28-28-32,0-29 0,0 29 15,29 0-15,-29 0 0,28-1 0,-28 1 16,0-28-16,28 27 0,-28 1 0,0 0 15,28-1-15,-28 1 0,0 0 16,29 28-16,-29-28 0,0-1 16,28 29-16,0 0 31,-28 57-31,0-29 16,28 0-16,-28 29 0,0-29 15,0 1-15,0-1 0,29 28 0,-29-27 16,0 27-16,0-28 0,0 29 0,28-29 15,-28 0-15,0 1 0,0-1 0,28 0 16</inkml:trace>
  <inkml:trace contextRef="#ctx0" brushRef="#br0" timeOffset="168838.9614">20184 16902 0,'-28'0'0,"28"28"0,-28-28 16,28 56-16,-28-56 0,-1 0 15,1 0-15,0 29 16,-1-29-16,1 0 0,0 0 16,0 0-16,-1 0 0</inkml:trace>
  <inkml:trace contextRef="#ctx0" brushRef="#br0" timeOffset="172646.2614">18432 17834 0,'28'-28'0,"-28"85"31,0-29-31,0 0 16,-28 114-1,-1 27 1,29-112-16,-56 84 16,56-85-16,0 86 15,0-29 1,0-85-16,0 29 15,0-29-15</inkml:trace>
  <inkml:trace contextRef="#ctx0" brushRef="#br0" timeOffset="172843.4848">18629 18371 0,'0'0'0,"0"-28"0,-56 28 16,-1 0 0,-27 0-1,-29 0 1,28-28 0,56 28-1</inkml:trace>
  <inkml:trace contextRef="#ctx0" brushRef="#br0" timeOffset="173342.6618">18799 18371 0,'0'29'16,"0"-1"0,0 0-16,0 0 15,0 1-15,0-1 0,0 0 16,0 1-16,0-1 0,0 0 16,0 0-16,0-56 46,0-28-46,0-1 16,0 0-16,28 29 0,-28 0 16,29 0-16,-29-1 0,28 1 0,0 0 15,0 0-15,1-1 16,-1 29-16,0 0 16,1 0-16</inkml:trace>
  <inkml:trace contextRef="#ctx0" brushRef="#br0" timeOffset="175925.8829">19280 18371 0,'0'-28'0,"0"56"47,28-28-31,-28 29-16,0-1 16,28-28-16,-28 28 0,0 0 15,0 1-15,0-1 16,0 0-16,0 1 0,0-1 15,-56 0 1,56 0-16,0 1 0,-29-29 16,1 0-16,0 0 15,0 0 1,-1-29-16,1 29 16,28-28-16,0 0 15,-28 28-15,28-57 0,0 29 16,0 0-16,0-1 0,0 1 0,0 0 15,28 0-15,-28-1 16,57 29-16,-57-28 16,0 0-16,28 28 0,0 0 15,0 0-15,1 0 16,-29 28-16,28-28 16,-28 28-16,0 1 0,0-1 15,0 0-15,28 0 0,-28 29 0,0-29 16,0 1-16,0-1 0,0 0 0,0 0 15,0 1-15,0-1 0,0 0 0,0 0 16,0 1-16,0-1 0,28-28 16,-28 28-16,29-28 15</inkml:trace>
  <inkml:trace contextRef="#ctx0" brushRef="#br0" timeOffset="176290.1113">19704 18456 0,'0'-28'15,"-29"28"16,29-28-31,-28 28 16,0 0-16,0 0 16,-1 0-16,1 0 0,28 56 15,-28-56-15,28 28 0,0 1 16,0-1-16,0 0 0,0 1 16,0-1-16,0 0 0,0 0 15,0 1-15,0-1 0,0 0 0,28 0 16,-28 1-16,28-1 0,1 0 15,-1-28-15,0 28 16,0-28-16,1 0 16</inkml:trace>
  <inkml:trace contextRef="#ctx0" brushRef="#br0" timeOffset="176577.4609">19930 18061 0,'0'-29'0,"0"58"0,0-86 16,0 114 15,0-29-31,-28 28 16,28-27-16,0-1 0,0 0 15,0 29-15,0-29 0,-29 28 0,29-27 16,0 27-16,0 1 0,0-29 0,-28 29 16,28-29-16,0 28 0,0-27 0,0-1 15,0 0-15,0 0 0,0 1 0,0-1 16,0 0-16</inkml:trace>
  <inkml:trace contextRef="#ctx0" brushRef="#br0" timeOffset="176765.9121">20015 18513 0,'-29'0'16,"-27"0"-16,28 56 16,-57-27-1,-28-29 1,56 0-1,29-57-15</inkml:trace>
  <inkml:trace contextRef="#ctx0" brushRef="#br0" timeOffset="177338.7109">20213 18484 0,'28'0'15,"0"0"-15,0 0 16,1 0-16,-29 29 16,28-29-16,-28 28 15,28-28 1,-28 28-16,0 1 15,0-1-15,0 0 16,0 0 0,0 1-1,-28-29 1,0 28-16,-29 0 0,29-28 16,0 0-16,-1 0 0,1 0 15,0 0-15,28-56 16,-28 56-16,28-29 0,-29 1 15,29 0-15,0 0 0,0-1 0,0 1 16,0 0-16,0-1 0,29 1 16,-29 0-16,56 0 15,-28 28-15,-28-29 0,29 29 0,-29-28 16,28 28-16,0 0 0,-28-28 16,28 28-16</inkml:trace>
  <inkml:trace contextRef="#ctx0" brushRef="#br0" timeOffset="177895.1981">20665 17834 0,'0'29'16,"0"-1"-1,0 0-15,0 0 16,-57 1-16,57-1 0,0 0 16,0 1-16,0-1 0,0 0 0,0 0 15,0 1-15,-28-1 0,28 0 16,0 0-16,0 1 0,0-1 15,0 0-15</inkml:trace>
  <inkml:trace contextRef="#ctx0" brushRef="#br0" timeOffset="178270.0755">20863 17834 0,'0'57'16,"0"-29"0,0 0-16,0 1 15,0-1-15,0 0 0,0 1 16,0-1-16,0 0 0,0 0 15,0 1-15,0-1 0,0 0 0,0 0 16</inkml:trace>
  <inkml:trace contextRef="#ctx0" brushRef="#br0" timeOffset="189727.6091">16651 17778 0,'0'28'0,"0"0"16,0 1-1,0-1-15,0 0 16,0 0-16,0 1 16,0-1-16,0 0 15,0 1-15,0-1 16,28 0-16</inkml:trace>
  <inkml:trace contextRef="#ctx0" brushRef="#br0" timeOffset="189991.843">16792 17863 0,'0'56'16,"0"-28"-16,0 1 16,0-1-16,0 0 15,0 1-15,0-1 0,28-28 16,-28 28-16</inkml:trace>
  <inkml:trace contextRef="#ctx0" brushRef="#br0" timeOffset="190575.9465">17159 17976 0,'0'28'15,"-28"0"1,28 29-16,-56-29 0,56 0 15,0 1-15,0-1 0,-29 0 0,29 0 16,-28 29-16,0-29 0,28 29 0,0-29 16,-28 0-16,28 29 0,0-29 0,-29 0 15,29 1-15,0-1 0,0 0 0,-28-28 16,28 28-16,0 1 0,0-86 31,57 1-15,-57 27-16,0 1 0,0-29 15,28 29-15,-28 0 0,0-29 16,28 29-16,-28 0 0,0-29 0,0 29 16,28 0-16,1 0 0,-29-1 0,0-27 15,28 28-15,-28-1 0,28 1 0,-28 0 16,28-1-16,-28 1 16,29 28-1,-29 57 1,0-29-16,0 29 0,0-29 15,0 0-15,28 29 0,-28-29 0,0 28 16,0-27-16,0 27 0,0-28 16,0 29-16,0-29 0,0 29 0,0-29 15,0 29-15,28-57 0,-28 28 0,0 0 16,0 0-16</inkml:trace>
  <inkml:trace contextRef="#ctx0" brushRef="#br0" timeOffset="190757.8847">17301 18343 0,'-57'0'16,"29"0"-16,-57 28 16,29-28-1,27 0 1,29-28-16,-28 0 15</inkml:trace>
  <inkml:trace contextRef="#ctx0" brushRef="#br0" timeOffset="191332.5963">17527 17863 0,'0'-29'15,"0"86"1,0-29 0,-28 0-16,28 29 0,0-29 15,0 1-15,0-1 0,-29 28 0,29-27 16,0 27-16,0-28 0,0 29 15,-28-29-15,28 0 0,0 29 0,0-29 0,0 0 16,0 1-16,0-1 16,0 0-16,0-56 31,28 28-31,-28-57 0,0 29 16,29 0-16,-29 0 0,0-1 0,0 1 15,0 0-15,28 0 0,-28-1 0,0 1 16,28 0-16,-28 0 0,0-1 15,29 29-15,-1 0 16,0 0 0,-28 29-16,28-29 0,-28 56 15,29-56-15,-29 28 0,28 29 16,-28-29-16,0 0 16,28 1-16,-28-1 0,0 0 0,0 0 15,0 1-15,0-1 0,0 0 0,0 1 16,0-1-16,0 0 0,-56 0 15,56 1-15,-29-29 0,29 28 16,-28-28-16,0 0 0,0 0 16,-1-57-16,29 1 15,-28 56-15,28-28 0,0-1 0,0 1 16,0 0-16,0-1 0,0 1 0,0 0 16</inkml:trace>
  <inkml:trace contextRef="#ctx0" brushRef="#br0" timeOffset="191836.6929">18121 18315 0,'0'-28'15,"0"-1"1,0 1 0,-29 0-16,-27 28 15,28 0-15,-1 0 16,1 0-16,0 0 15,28 28-15,-29-28 0,29 28 16,0 1-16,0-1 16,0 0-16,0 0 0,0 1 15,0-1-15,29-28 16,-29 28-16,0 0 0,28 1 16,-28-1-16,28 0 0,-28 1 15,29-1-15,-29 0 16,0 0-16,0 1 15,-57-29 1,29 0 0,-1 0-16,29-29 15,-28 29-15,0-28 16,28 0-16,0 0 16</inkml:trace>
  <inkml:trace contextRef="#ctx0" brushRef="#br1" timeOffset="250053.6548">17216 14895 0,'-28'-28'0,"-1"-1"0,29 1 0,-28 0 16,28 0-16,0-1 0,-28-27 16,28 28-16,0-29 0,-28 29 0,28-29 15,0 1-15,0-1 0,0 1 0,56-114 16,1 114 0,-29-29-16,29 0 0,-1 0 0,1 0 0,-1 29 15,29-29-15,0 0 0,0 0 0,28 29 16,-29-29-16,30 29 0,-1 27 0,0-27 15,0 28-15,0 28 0,28 0 0,-56 0 16,28 0-16,0 28 0,0-28 0,0 85 16,-28-29-16,0 1 0,0-1 0,0 1 15,-29 28-15,1-1 0,-1 1 0,1 0 16,-29 0-16,0 0 0,-28-1 0,0 1 16,0 0-16,0 28 0,-56-28 15,27 0-15,-27-1 0,-1-27 0,1 28 16,-29-1-16,28-27 0,-27-1 0,-1 1 15,0 0-15,-28-29 0,28 0 0,-28 0 16,28 1-16,0-29 0,-28 0 0,29 0 16,-29 0-16,28-57 0,0 1 0,0-1 15,29 0-15,-1 1 0,0-29 0,1 0 16,-1-28-16,29 29 0,0-30 0,0 30 16,28-29-16,0 28 0,0 0 0,0 0 15,56 0-15,-28 29 0,29-29 0,28 57 16,0-29-16,-1 29 0,29 0 15,1 28-15,-1-28 0,0 28 0,28 0 16,-28 56-16,0-28 0,29 29 0,-29-1 16,-29 1-16,29 28 0,-28 0 0,0-1 15,-28 1-15,27 0 0,-55 28 0,27-28 16,-27 0-16,-1 28 0,-28-29 0,0 1 16,0 0-16,0-29 0,-57 29 0,57-28 15,-56-1-15,-1 1 0,1-29 16,-29 57-1,28-85-15,-84 28 0,84-28 0,-112-28 16,112 28-16,1-85 0,-1 57 16,1-29-16,-1 1 0,1-1 0,-1-28 15,29 29-15,-1-29 0,-27 29 0,56-29 16,-28 0-16,28 29 0,0-29 0,0 28 16,56 1-16,-56-1 0,85 1 0,-28-1 15,-1 1-15,1 27 0,-1 1 0,29 0 16,0 28-16,0-28 0,-1 28 0,1 0 15,0 0-15,28 0 0,-28 28 0,0-28 16,-29 85-16,29-57 0,-28 28 0,-1 29 16,1-28-16,-1 27 0,-27 1 0,-1 0 15,0 0-15,-28-29 0,28 29 16,-28-28-16,0 27 0,-56-27 0,56-29 0,-85 29 16,57-29-16,-29 0 0,29-28 0,-29 29 15,1-29-15,-1 0 16,29 0-16,-142-113 15,29-85-15,113 141 0,-1-28 16,1 1-16,28-1 0,0 0 0,0 0 16,0 29-16,0-29 0,57 0 0,-57 29 15,56-1-15,-27 1 0,27-1 0,-28 0 16,29 1-16,28-1 0,-29 29 0,1 0 16,28 0-16,-1-1 0,1 29 0,0 0 15,-28 0-15,27 57 0,1-1 0,0 1 16,-28-1-16,-1 29 0,1 0 0,-1 0 15,1 0-15,-29-1 0,0 1 16,-28 0-16,0 0 0,0 0 0,0-29 16,-28 1-16,28-1 0,-57 1 0,57-1 15,-84-28-15,55 1 0,-27-1 16,-29-28-16,28 0 0,-56-57 16,85 57-16,0-56 0,0-1 15,-1 1-15,29-1 0,-28 29 0,28-28 16,0-1-16,0 1 0,0 27 0,0 1 15,0-29-15,57 29 0,-29 0 32,-28 0-32,56 28 0,29 0 0,-57 0 15,29 0-15,-29 56 16,114-28-16,-29 57 16,-57-56-16,-27-1 0,27-28 0,-28 28 15,1-28-15,27 28 0,-28 1 0,1-29 16,-1 0-16,0 28 0,0-28 0,1 0 15,-1 0-15,0 28 0,1-28 16,-1 0-16,0 0 0,0 0 16,1 0-16,-1 0 0,0 0 15,0-28-15,1 28 16,-1 0-16,0-28 0,1 28 16,-1 0-16,0 0 0,0 0 15,1 0-15,-1 0 0,0 0 16,0 0-16,1 28 0,-1-28 0,0 0 15,0 0-15,57 28 16,-28-28-16,-29-56 0,0 27 16,1 1-16,-1-28 15,-28 27-15</inkml:trace>
  <inkml:trace contextRef="#ctx0" brushRef="#br1" timeOffset="255352.961">22729 17354 0,'28'0'0,"-28"28"0,28-28 16,0 0 0,-28 28-16,-56-28 46,56-28-46,-28 28 0,-29-28 16,29 28-16,-1-28 0,-27 28 0,28-29 16,-1 29-16,1 0 0,0-28 0,0 28 15,-1 0-15,1 0 0,0 0 16,0 0 0,28 28-16,-29-28 0,29 57 15,-28-29-15,28 0 0,0 1 16,0 27-16,-28-27 0,28-1 0,0 28 15,0 1-15,0-1 0,0 1 0,0-1 16,0 1-16,0-1 0,0 1 0,-29 0 16,29-1-16,0 1 0,0-1 0,0 1 15,0-29-15,0 28 0,0-27 0,0-1 16,0 0-16,0 0 0,0 1 0,57-29 31</inkml:trace>
  <inkml:trace contextRef="#ctx0" brushRef="#br1" timeOffset="255528.6431">22587 17919 0,'-56'0'16,"27"0"-1,-27 0-15,-1 0 16,-84-56-1,113 56-15</inkml:trace>
  <inkml:trace contextRef="#ctx0" brushRef="#br1" timeOffset="255932.074">23011 17665 0,'0'-28'0,"29"28"31,-29 28-16,0 0-15,0 29 16,28-29-16,-28 0 16,0 0-16,0 1 0,0-1 0,0 0 15,0 0-15,-57 1 0,57-1 0,-28-28 16,28 28-16,-28 1 0,-1-1 16,1-28-16,0 0 0,0 0 0,-1 0 15,1-57 1,0 1-16,28 27 0,0 1 15,-28 0-15,28 0 0,0-29 0,0 29 16,0 0-16,0-1 0,0 1 0,56 0 16,-56 0-16,28 28 0,-28-29 0,29 29 15,-1 0-15,0 0 0</inkml:trace>
  <inkml:trace contextRef="#ctx0" brushRef="#br1" timeOffset="256243.8259">23266 17665 0,'0'85'16,"0"-1"0,0-55-16,0-1 0,0 0 0,0 0 15,0 1-15,0-1 0,0 0 0,0 1 16,0-1-16,0 0 0,-29-28 0,29 28 15,0-84 1,0-1 0,0 29-16,0 0 0,0-29 0,0 29 15,0 0-15,29-1 0,-29 1 0,28 0 16,-28 0-16,28-1 0,0 1 16,1 28-16,-1-28 0,0 28 0,1 0 15,-1 0-15</inkml:trace>
  <inkml:trace contextRef="#ctx0" brushRef="#br1" timeOffset="256845.1013">23464 18258 0,'0'-28'16,"0"0"0,28-29-16,-28 29 0,0 0 15,28 0-15,0-1 0,-28 1 16,29 0-16,-29-1 0,28 1 0,-28 0 15,28 0-15,-28-1 0,28 29 0,1-28 16,-1 0-16,0 28 0,1 0 16,-1 0-1,0 0-15,-28 56 0,28-27 16,-28-1-16,0 0 0,0 0 16,0 29-16,0-29 0,0 1 0,0 27 15,0-28-15,-56 1 0,56-1 0,0 0 16,-28 0-16,28 1 0,0-1 15,-29-28 1,29-57 0,0 29-16,0 0 15,29 0-15,-29-29 0,0 29 0,28 0 16,-28-1-16,28 1 0,-28 0 16,57-1-16,-57 1 0,28 0 0,0 0 15,-28-1-15,28 29 0,-28-28 16,29 28-16,-1 0 15,-28 57 1,28-29-16,-28 28 16,0-27-16,28-1 0,-28 0 0,0 1 15,0-1-15,0 0 0,29 0 0,-29 1 16,0-1-16,0 0 0,0 0 0,28-28 16,-28 29-16</inkml:trace>
  <inkml:trace contextRef="#ctx0" brushRef="#br1" timeOffset="257133.8072">24283 17806 0,'-28'0'0,"0"0"15,28 28-15,-28 114 16,28-114 0,0 85-1,0-85-15,0 1 0,28 84 16,0-85-16,29-28 16,56 28-1,-85-28-15,29-85 16,-29 29-16,0 28 15</inkml:trace>
  <inkml:trace contextRef="#ctx0" brushRef="#br1" timeOffset="257415.7359">24962 17156 0,'-28'28'16,"-1"-28"-1,29 57-15,0-29 0,0 0 0,-28 170 16,0-85 0,-1 283-1,29-339 1,0 84-16,0-28 15,0-57 1</inkml:trace>
  <inkml:trace contextRef="#ctx0" brushRef="#br1" timeOffset="257791.5271">25075 17891 0,'113'0'16,"-85"0"-16,85 56 31,-113-27-31,57 84 16,-57-85-16,0 0 16,0 1-16,-57 112 15,29-113-15,0-28 16,0 28-16,-1-28 15,1-56-15,0 28 16,28-114 0,0 114-1,85-28 1,-29 56-16,29 0 16,0 0-1,-57 0-15,85 56 31,-28-28-31,-57 1 16,0-29-16</inkml:trace>
  <inkml:trace contextRef="#ctx0" brushRef="#br1" timeOffset="258249.23">23407 16704 0,'-28'56'16,"-29"-27"-16,1 27 15,-114 29 1,142-57 0,-283 57 15,226-57-31</inkml:trace>
  <inkml:trace contextRef="#ctx0" brushRef="#br1" timeOffset="258666.0213">22955 16336 0,'0'-28'15,"56"28"1,-56 57-16,57-57 0,-57 56 15,85 57-15,-57-56 16,0-1-16,142 368 16,28-113 15,-114-113-31,256 396 16,-284-510-1,114 142-15,-1-56 16,-84-85 15,-56-57-31,-1-28 16</inkml:trace>
  <inkml:trace contextRef="#ctx0" brushRef="#br1" timeOffset="259448.8263">24905 16930 0,'0'-28'0,"0"-1"0,-28 29 31,0 0-31,-29 57 15,29-57-15,0 28 0,-1-28 0,-27 57 16,-1-29-16,29 0 0,-28 1 0,-1 27 16,-28-28-16,29 29 0,-1-1 0,-28 29 15,29-28-15,-29-1 0,28 1 0,-27-1 16,27 29-16,-28-28 0,0-1 0,1 1 16,27-1-16,-28 1 0,0-1 15,1-27-15,27 27 0,-28-28 0,29 1 16,-1-1-16,-28 0 0,29 0 0,-1 1 15,29-1-15,-57 0 0,57 0 16,0-28-16,-1 29 0,1-29 0,0 0 16,0 28-16,56-28 62,0 0-46,-28 28-16,-28-28 78,28-56-78</inkml:trace>
  <inkml:trace contextRef="#ctx0" brushRef="#br0" timeOffset="267402.3472">12580 13934 0,'28'0'0,"0"0"0,1 0 16,-1 0-16,0 0 16,0 0-16,1 0 0,-1 0 15,0 0-15,1 0 0,-1 0 0,0-28 16,0 28-16,29 0 0,-29 0 0,0 0 15,29-29-15,-29 29 0,29 0 0,-29 0 16,0 0-16,29 0 0,-29 0 0,29 0 16,-29 0-16,0 0 0,29 0 0,-29 0 15,29 0-15,-29 0 0,28 0 0,1 0 16,-29 0-16,29 0 0,-29-28 16,29 28-16,-1 0 0,-28 0 0,29 0 15,-29 0-15,29 0 0,-29-28 0,28 28 16,1 0-16,-29 0 0,29 0 0,-29 0 15,0 0-15,29 0 0,-29 0 0,0 0 16,1 0-16,-1 0 0,0 0 0,1 0 16,-1 0-16,0 0 15,0 0 1,-28 28 0,0 0-1,0 1 1,0-1-16,0 0 15,0 1 1,0-1-16,-28-28 0,28 28 16,-28-28-16,28 28 0,-28-28 15,28 29-15,-29-1 0,1-28 16,28 28 0,-28-28-16,56-56 31,-28 27-16,57 29-15,-57-28 0,28 28 0,-28-56 16,28 56-16,-28-29 0,28 1 16,-28 0-16,29 28 0,-1-29 0,0 1 15,0 0-15,1 0 16,-29-1 0,0 1-1,-29 0-15,1 0 16,-28-1-16,56 1 0,-57 0 15,29 0-15,0-1 0,-1 1 16,1 0-16,0 28 0</inkml:trace>
  <inkml:trace contextRef="#ctx0" brushRef="#br0" timeOffset="268306.0944">12128 12012 0,'0'-28'0,"-57"28"31,0 56-31,1-56 16,28 29-16,-29-1 0,1 0 0,-1 0 0,29 1 16,-29 27-16,1-28 0,-1 1 15,29-1-15,0 0 0,-29 0 0,29 1 16,0-29-16,-1 28 0,29 0 0,-28-28 15,0 29-15,-1-29 0,29 28 16,57-85 15,-29 29-31,29 0 16,-29-1-16,0 1 0,1 0 0,27 0 16,-28-1-16,29 1 0,0 0 15,-29 0-15,28-1 0,1 1 0,-1 28 16,1-28-16,28 28 0,-29 0 0,1 0 15,-29 0-15,29 0 0,-1 0 0,-28 56 16,1-56-16,-1 57 0,-28-29 0,0 0 16,28 1-16,-28-1 0,0 28 0,0-27 15,-56 27-15,56-27 0,-57-1 0,57 0 16,-56 0-16,-1 1 0,29-1 0,-29-28 16,29 28-16,-29-28 0,1 0 0,28 0 15,-29 0-15,1 0 0,27 0 0,-27-56 16,28 56-16,-1-29 0,1 29 0,0-56 15,-1 56-15,1-28 0,28-1 0,-28 29 16,28-28-16,0 0 16,56 28-1</inkml:trace>
  <inkml:trace contextRef="#ctx0" brushRef="#br0" timeOffset="268774.156">12014 12945 0,'57'28'16,"0"29"0,-57-29-16,-57 0 31,57 0-31,-141 1 31,112-29-31,1 0 16,0 0-16,-29-29 15,57-27-15,-28 28 0,28-1 16,0-56 0,0 1-1,85 55 1,-85 1-16,113 28 15,-85 0-15,0 0 0,29 57 16,0-1 0,-29 57-1,-28-56 1,0-29-16,-142 113 16,142-112-16,-56 27 15,28-28-15,-57 29 31</inkml:trace>
  <inkml:trace contextRef="#ctx0" brushRef="#br0" timeOffset="269075.2786">12976 12916 0,'28'57'16,"-85"0"-16,-27-29 0,-171 85 31,29 28-15,0-28-1,28 0 1,170-84-16,-57 27 16,57-28-1,-1-28-15,29-28 16</inkml:trace>
  <inkml:trace contextRef="#ctx0" brushRef="#br0" timeOffset="269518.9667">11958 13114 0,'0'29'16,"28"-1"-16,-28 28 16,28-27-16,-28-1 0,29 0 0,-29 0 15,28-28-15,0 29 0,-28-1 0,0 0 16,29-28-16,-29 28 0,28 1 0,0-1 15,0 0 1,1-28-16,-29 29 0,28-1 0,0 0 16,0 0-16,1 1 15,-1-1-15,-28 0 0,28 0 0,1 1 0,-29-1 16,28 0-16,-28 0 16,0 1-16,0-1 0,0 0 15,0 1-15,-57-1 0,29 0 16,-29 0-16,29 1 15,0-29-15,0 0 0,-1 0 16,1 0-16,0 0 0,0 0 0,-1 0 16,1 0-16,28-57 0,-28 57 15,-1-28-15,29-29 0,-28 29 16,28 0-16,0-1 0,0 1 16,0 0-16,0 0 0,0-1 0,0 1 15,0 0-15,28 0 0,-28-1 16,57 29-16,-29-28 0,1 28 15,-1 0-15,0 0 0,0 0 0,1 57 16</inkml:trace>
  <inkml:trace contextRef="#ctx0" brushRef="#br0" timeOffset="269855.8553">12552 14273 0,'0'0'0,"0"-28"16,-29 0 0,1-1-1,-28 29 1,27 0 0,29 57-16,0-1 15,0-27-15,0-1 0,0 28 16,29 1-16,-29 28 31,-29-85-31,29 28 0,-141-84 31,56-86-15,57 86-16,0-29 16,28 57-1</inkml:trace>
  <inkml:trace contextRef="#ctx0" brushRef="#br0" timeOffset="270810.0052">12636 15291 0,'29'0'0,"-29"28"16,28-28-16,0 0 15,0 0-15,1 0 0,-1 0 16,29 0-16,-29 0 0,0 0 16,0 0-16,1 0 0,27 0 0,1 0 15,-29 0-15,29 0 0,-1 0 0,1 0 16,27 0-16,-27 0 0,28 0 0,0 0 15,-29 0-15,57 0 0,-28 0 0,0 0 16,0 0-16,28 0 0,0 0 0,-28 0 16,-1 0-16,29 0 0,-28 0 15,0 0-15,0 0 0,-29 0 0,1 0 0,-1-28 16,1 28-16,0 0 0,-29-29 0,0 29 16,0 0-16,1 0 0,-1-28 15,0 28-15,0 0 16,-28-28-16,0 84 31,-28-56-15,28 29-16,-28-29 0,28 28 15,-28 0-15,-1 0 0,1-28 16,0 29-16,28-1 0,-28-28 0,28 28 16,-29 0-16,1 1 0,0-29 0,28 28 15,-29 0-15,1 1 0,28-1 16,-28 0-16,28 0 0,-28-28 0,28 29 15,0-1 1,28-85 0,28 29-1,-27 0-15,-1 0 16,0-1-16,1 1 0,-1 0 0,0-1 16,0 29-16,1-28 0,-1 0 0,0 28 15,0-28-15,-28-1 16,0 1-16,-28 0 15,-28 0-15,-1-1 0,29 29 16,0-28-16,-29 0 0,0 28 0,29-28 16,0 28-16,-29-29 0,29 29 15,0 0-15,0 0 0,-1 0 0</inkml:trace>
  <inkml:trace contextRef="#ctx0" brushRef="#br0" timeOffset="272045.5596">11506 14697 0,'56'-28'0,"-56"0"15,28 28-15,-84 0 32,56 28-32,-28-28 0,-29 28 15,29-28-15,-29 57 0,29-29 0,-29 0 16,1-28-16,28 28 0,-29 1 16,1-1-16,27 0 0,-27 0 0,28 1 0,-29-29 15,29 28-15,-1 0 0,1-28 16,0 29-16,0-29 0,-1 0 0,1 0 15,0 0-15,28-29 16,56-27 0,-27-1-16,27 29 15,1 0-15,-29-1 0,29 1 16,-29 0-16,28 0 0,1 28 0,-1-29 16,1 1-16,-1 0 0,1 28 0,0-28 15,-1 28-15,1 0 0,-1 0 0,-28 0 16,29 0-16,-29 0 0,29 0 0,-29 28 15,0-28-15,1 28 0,-1 29 16,-28-29-16,0 0 0,0 0 16,0 1-16,-57-1 0,57 0 0,-56 0 15,28 1-15,-29-1 0,29-28 0,-29 28 16,29 1-16,-29-29 0,29 28 0,-28-28 16,27 0-16,-27 28 0,27-28 0,1 28 15,0-28-15,0 29 0,-1-29 0,29 28 16,-28-28-16,28 28 15,-28 0-15,28 1 0,0-1 16,0 0-16,56 0 0,-56 1 16,29-1-16,27 0 0,-28-28 15,-28 28-15,29-28 0,-1 0 16,0 29-16,1-29 0,-1 0 0,0 28 16,0-28-16,1 0 0,-1 0 15,0 0-15,0 0 0,1 0 16,-29-57-16,0 29 15,-57 0-15,29 28 16,-29-28-16,29 28 16,0 0-16,0 0 0,-1 0 0,1 0 15,0 0-15,-1 0 0,1 0 16,28 28-16,-28-28 0,28 28 16,-28 0-16,28 29 15,0-29-15,0 1 16,0-1-16,56-28 0,-56 28 0,0 0 15,28-28-15,-28 29 0,29-29 0,-29 28 16,28-28-16,0 28 0,1-28 16,-1 0-16,0 0 0</inkml:trace>
  <inkml:trace contextRef="#ctx0" brushRef="#br0" timeOffset="272489.5233">11817 15828 0,'0'-29'0,"0"1"15,0 0-15,-57 28 16,1 0-1,-1 28 1,29 0-16,-1 29 16,29-29-16,0 0 15,0 86 1,0-86 0,0 28-1,0 1 1,-56-57-1,-29 0 1,29-57 0,27-56-1,1 85-15,28-57 16,0 57-16,0 0 16,57-1-1</inkml:trace>
  <inkml:trace contextRef="#ctx0" brushRef="#br0" timeOffset="272817.5385">11817 16139 0,'-29'0'31,"-27"28"-15,56 0-16,-28-28 15,-1 0-15,1 28 0,0 1 16,-1-1-16,29 0 16,0 0-1,0 1-15,29-1 16,27 0-1,29-28 1,-85 28-16,28-28 0,1 0 0,-1 0 16,0 0-16,0 0 0,1 0 0,-1 0 15,0 0-15,0 0 0,1 0 0,-1-56 16,0 56-16</inkml:trace>
  <inkml:trace contextRef="#ctx0" brushRef="#br0" timeOffset="273050.2389">12636 16223 0,'0'29'0,"0"-58"0,-56 86 16,-57 28 0,28-29-1,28-28-15,1 1 0,-227 84 16,142-57-1,56-27 1,57-29-16,28 28 16</inkml:trace>
  <inkml:trace contextRef="#ctx0" brushRef="#br0" timeOffset="273307.3875">12721 16449 0,'0'29'15,"-56"-29"-15,-1 56 16,57-27-16,-141 27 16,113-28-16,-142 57 15,85-28 1,-169 84-1,197-113-15,1 0 16,27-28 0</inkml:trace>
  <inkml:trace contextRef="#ctx0" brushRef="#br0" timeOffset="273786.4945">11986 16591 0,'28'0'0,"29"56"15,0 29 1,-1 28 15,-28-56-31,1-57 0,27 113 16,-28-113-16,-28 28 0,29 0 15,-1 57 1,-28 0 0,-28-57-1,-57 0 1,0-28 0,-28-84-1,113 55-15,-28-27 16,28-29-1,0 28 1,28 57-16,29-56 16,-29 56-16,0 0 0,142 56 31,-114 58-15,-56-30-1,0-27-15,0 56 16,-28-57-16,28-27 0,-57 27 15,57-27-15,0-1 16,0 0-16</inkml:trace>
  <inkml:trace contextRef="#ctx0" brushRef="#br0" timeOffset="274534.8857">13315 17184 0,'28'0'0,"-56"0"15,56 57-15,-169 56 16,113-85-16,-29 0 0,0 1 0,-197 140 31,197-140-31,-84 55 16,113-84-16,0 29 0,-1-1 15,1 0 1,28-56 0,28-29-1,57-27 1,-28-1 0,-57 57-16,-85-86 31,57 114-16,-29 0-15,29 0 16,-57 29 0,57 27-1,28 29 1,28 0 0,57-57-1,-57 0 1,85 1-1,-85-29-15,57 28 16,-28-28 0,-29 0-16,0 0 15,1 0-15,-29 28 16,28-28-16,-28 28 16,0 29-1,-28-1 1,-29-27-1,0-1 1,1-28 0,28 0-16,-29 0 15,29-28-15,0-1 16,-1 29-16,1-56 16,28-1-1,0 29-15,0 0 0,0 0 16,57-29-1,27 57 1,-27 0 0</inkml:trace>
  <inkml:trace contextRef="#ctx0" brushRef="#br0" timeOffset="274882.7329">13202 18202 0,'0'-57'0,"0"29"16,-57-28-1,29 27 1,0 29 0,-29 29-1,57 55 1,-28 29-1,0-56 1,-1-1 0,29-27-1,-84-29 1,55 0-16,-27-29 16,-1-27-1,1-1 1,56 29-1</inkml:trace>
  <inkml:trace contextRef="#ctx0" brushRef="#br0" timeOffset="279244.5201">31944 2657 0,'0'-29'0,"0"58"78,0-1-78,0 0 15,29 0-15,-29 1 0,0-1 0,28 0 16,-28 29-16,0 28 16,28-29-16,0-28 0,1 29 0,-29-1 0,28 1 15,-28-1-15,28 1 0,1-1 16,-1 58-16,0-58 0,0 1 0,-28-1 15,29 1-15,-1-1 0,-28 1 0,28-1 16,-28 1-16,28-1 0,-28 1 16,29-1-16,-29 1 0,0-1 0,28 1 15,-28-29-15,28 29 0,-28-1 0,0 1 16,28-29-16,-28 29 0,29-1 0,-29 1 16,28-29-16,0 113 15,-28-84-15,29-29 0,-1 29 0,-28-29 16,28 28-16,-28-27 0,28 27 0,-28-28 15,29 1-15,-29-1 0,0 0 0,28 0 16,-28 1-16,0-1 0,28 0 16,-28 29-1,28-57-15,-28 28 0,0 0 16,29-28 0,-29-28 15</inkml:trace>
  <inkml:trace contextRef="#ctx0" brushRef="#br0" timeOffset="280255.9185">33414 2572 0,'-28'0'47,"-28"0"-31,-1 0-16,29 0 15,-1 28-15,1-28 0,-28 0 0,27 0 16,1 0-16,0 28 0,-29-28 0,29 0 15,0 0-15,0 0 0,28 29 0,-29-29 16,1 0-16,0 0 0,56-29 47,29 29-47,-57-28 0,28 28 16,-28-28-16,56 28 0,-27 0 0,-1 0 15,0-28-15,0 28 0,1 0 0,-1 0 16,0 0-16,0 0 0,1 0 15,27 0-15,-27 0 0,-1 28 16,0-28-16,-28 28 0,28-28 0,-28 28 16,29 29-16,-29-29 15,0 0-15,0 1 0,-57-29 0,57 28 16,-56 0-16,-58 29 16,30-29-16,55 0 0,1-28 15,-28 29-15,27-29 0,1 28 0,0-28 16,0 28-16,28 0 0,-29-28 0,29 29 15,0-1-15,0 0 0,0 0 16,0 1-16,29-1 0,-1 0 16,28-28-1,-27 0-15,-1 0 16,0 0-16,0 0 0,1 0 16,-29-28-16,56 0 15,-56-1-15,0 1 16,-56 28-1,56-28-15,-29 28 0,-27 0 16,28 0-16,-1 0 0,1 0 16,0 0-16,0 0 0,-1 28 0,1-28 15,0 28-15,-1 29 16,29-29-16,0 0 16,0 1-1,0-1-15,0 0 0,0 0 0,29-28 16,-29 29-16,56-1 0,-27-28 15</inkml:trace>
  <inkml:trace contextRef="#ctx0" brushRef="#br0" timeOffset="280570.8019">33216 3561 0,'29'0'0,"-58"0"0,86 0 31,-57-28-31,-57 0 15,29 28 1,-57 0 0,29 28-1,28 28 1,28-27 0,-29 27-1,1-28-15,0-28 31,28-56-15,-28-1 0,-1 1-1,29 28 1</inkml:trace>
  <inkml:trace contextRef="#ctx0" brushRef="#br0" timeOffset="280824.0276">33103 3731 0,'29'0'15,"-58"0"-15,58 28 16,-86-28-16,57 28 16,-56-28-1,56 28-15,-29 1 16,29-1-1,0 0-15,29 0 16,-29 1 0,84-1-16,-55-28 15,27 0 1,-28 0-16</inkml:trace>
  <inkml:trace contextRef="#ctx0" brushRef="#br0" timeOffset="281027.8442">33527 4013 0,'29'0'15,"-58"0"-15,1 29 16,0-1-16,-113 0 31,-29 0-15,85 1-1,57-29-15,0 28 16,28 0-16</inkml:trace>
  <inkml:trace contextRef="#ctx0" brushRef="#br0" timeOffset="281264.8292">33641 4381 0,'-29'0'16,"29"28"-16,-169 0 31,-1 1-15,0-1-1,114-28 1,28 0-1</inkml:trace>
  <inkml:trace contextRef="#ctx0" brushRef="#br0" timeOffset="281780.9471">33188 4183 0,'0'56'16,"0"-27"-1,0 84 1,0 0 0,0-28-1,28 28 1,1-29 0,27 1-1,-27-28 1,-29-1-1,0 1 1,-85-57 0,28 0-1,-28-57 1,29-28 0,28 29-1,28-1 1,84 1-1,-27 28 1,28 28 0,-29 56-1,-27 57 1,-29-56 0,0-29-16,-85 57 15,85-57-15,-29-28 0,1 57 16,-28-1-1</inkml:trace>
  <inkml:trace contextRef="#ctx0" brushRef="#br0" timeOffset="282431.9499">33810 5229 0,'28'28'16,"-56"-28"-16,-28 0 16,-86 56-1,1 1 1,0-29 0,84-28-1,29 0-15,56-28 31,0 0-15,1-1 0,-1 1-16,0 0 15,-28 0 1,-56 28 0,27 0-16,-27 0 15,27 0-15,1 0 0,0 0 16,28 28-16,-28-28 0,28 28 15,-29-28-15,29 28 0,0 1 16,0-1-16,57 0 16,-57 0-16,28-28 15,29 29-15,-29-1 16,0-28-16,1 28 0,-1-28 16,28 29-16,-27-1 15,-1 0-15,0 0 16,0 1-16,-28-1 15,0 0 1,0 0-16,-28-28 0,28 29 16,-28-29-16,28 28 0,-28-28 0,-29 28 15,29-28-15,0 0 16,-1 0-16,1 0 0,0 0 16,28-56-16,-29 56 0,29-29 15,-28 29-15,28-56 0,-28 56 16,28-28-16,0-29 15,0 29-15,0 0 0,0-1 16,28 29-16,29 0 16,-29 0-16,0 0 0,1 29 15,-1-29-15,0 56 0</inkml:trace>
  <inkml:trace contextRef="#ctx0" brushRef="#br0" timeOffset="282723.8504">33669 6077 0,'0'0'0,"-28"0"32,-29-29-17,29 29 1,-1 0 0,1 29-1,0 55 1,0-84-16,28 29 0,-29-29 15,29 28 1,-28-28-16,0 0 0,0 0 16,-1 0-1,-27-57 1,27 57-16,29-28 16,-28 0-16,28 0 15</inkml:trace>
  <inkml:trace contextRef="#ctx0" brushRef="#br0" timeOffset="290289.0474">22078 14556 0,'57'0'15,"-29"0"-15,29 0 16,-29 0-16,29 0 15,56 0-15,-57 0 0,1-28 16,-1 28-16,1 0 0,-1-29 0,29 29 16,-28 0-16,27-28 0,1 28 0,0 0 15,0-28-15,0 28 0,-1 0 0,1 0 16,0 0-16,0 0 0,0 0 0,0 0 16,-29 0-16,29 0 0,-29 0 0,29 0 15,-28 0-15,-1 0 0,1 0 16,28 0-16,-29 28 0,-28-28 0,29 0 15,-29 0-15,1 28 0,-1-28 0,0 0 16,0 0-16,1 0 0,-1 0 16,0 0-1,-28 29 1,-56-29 0,27 28-16,29 0 0,-56-28 0,28 28 15,-1-28-15,1 29 0,0-1 0,-1-28 16,1 28-16,0-28 0,28 28 15,-28-28 1,28 29 0,56-29-16,-28 0 15,29-57-15,-29 57 0,1-28 16,-1 28-16,0-57 0,0 57 0,1-28 0,-29 0 16,0 0-16,28-1 0,-28 1 15,0 0-15,0-1 0,-57 1 0,57 0 16,-56 0-16,28-1 0,-29-55 15,-56-29 1,28 84 0</inkml:trace>
  <inkml:trace contextRef="#ctx0" brushRef="#br0" timeOffset="292197.8136">25951 13340 0,'29'0'16,"-58"0"-16,86 0 15,-57 57-15,0-29 0,-57 0 16,-84 114 0,0-1-1,84-84-15,-84 84 16,84-84-16,1-1 0,-29 57 16,-57 28-1,58-28 1,55-84-1,86-58 1,-29-55 0,170-86-1,-28-28 1,28 0 0,56 29-1,-84 84 1,-114 57-16,85-1 15,-112 1-15,-1 28 0,29 0 16,-1 57 0,-56 28-16,-85 141 31,29-170-31,-142 114 31,141-142-31,-56 29 16,85-57-16,0 28 0,-29 0 15,29-28-15,-29 57 16,57-29-16,-28 0 16,28 85-1,85-28 1,56-28 0,-28-29-1,29 0 1,-29-28-1,-85-28-15,0 0 32,-84-1-17,27 29-15,-55 0 16,-1 85 0,57-28-1,-1-29-15,29 28 16,0-27-16,0 27 15,85 29 1,56-29 0,-84-27-16,56-1 31,-85-28-31,1-28 16,27-29-1,1 29 1,-29 0-1,0 28-15,1 0 16,-1 0-16,-28 56 0,28-28 16,0 57-1,-28-28 1,-84 28 0,-1-57-1,56-28-15,-55 28 16,27-28-16,29 0 15,0 0-15,-1-56 0,29 27 16,0-27 0,29-1-1,55 1 1,1 27 0,-57 29-16,57 0 15,-56 0-15,-1 0 0,-28 57 16,28 0-16,-84 56 15,-1-85 1,-84 57-16,-29 84 31,-28-56-15,85-56-16,-113 28 16,169-85-1,29 0-15,-142-85 16,142-28-1,85 0 1,-29 0 0,29 84-1,112-84 1,-141 85-16,29 28 0</inkml:trace>
  <inkml:trace contextRef="#ctx0" brushRef="#br0" timeOffset="292567.5463">27789 14556 0,'56'0'0,"-56"28"31,-28-28-31,28 57 16,-57-29-16,57 0 0,-56 29 0,28-29 15,-1 28-15,1-27 0,-28 27 0,27-28 16,-27 29-16,28 0 0,-29-29 0,0 28 16,1-27-16,-1 27 0,1-28 0,-1 1 15,1 27-15,-1-28 0,29 1 0,-29-1 16,29 0-16,-28-28 0,27 28 0,1-28 15,0 29-15,0-29 0,-1 0 0,29 28 16,-28-28-16,56-28 47</inkml:trace>
  <inkml:trace contextRef="#ctx0" brushRef="#br0" timeOffset="293024.1678">26941 15488 0,'56'0'16,"-112"0"-16,140 0 0,30 57 16,-86-29-1,0-28-15,113 85 16,-141-57 0,29-28-16,-29 57 15,0-29-15,-57 0 16,-28 29-1,29-29-15,-1 0 16,29-28-16,-29 0 16,1-28-1,28-57 1,28 57 0,0 0-1,0 0-15,84-29 16,-55 57-16,-29-28 0,56 28 15,57-28 1,-28 28 0,-57 56-1,-28 1 1,-84 84 0,84-113-16,-85 85 31,57-84-31,-29 55 15,57-55 1</inkml:trace>
  <inkml:trace contextRef="#ctx0" brushRef="#br0" timeOffset="293364.2559">27647 16082 0,'-28'-56'16,"56"112"-16,-56-141 0,0 57 15,0 28 1,28 28 15,-29 29-31,29-29 16,0 0-16,0 1 15,0-1-15,0 28 0,0-27 16,0-1-16,0 0 0,0 0 0,-28 1 16,28-1-16,-28-28 0,28 28 15,-57-28-15,57 28 0,-28-28 0,0 0 16,-1 0-16,1 0 0,0 0 16,28-28-16,-28 28 0,-1 0 0,29-56 15,-28 27-15,28 1 16</inkml:trace>
  <inkml:trace contextRef="#ctx0" brushRef="#br0" timeOffset="601486.0382">3929 12125 0,'0'28'31,"0"1"-31,0-1 16,-28 0-16,28 0 0,0 1 16,0-1-16,0 0 0,0 0 0,-28 1 15,28 27-15,0-27 0,0 27 0,0 1 16,0-1-16,0 1 0,0 27 16,0 1-16,0-28 0,0 28 0,0-1 15,0 1-15,0 0 0,0 0 0,0-1 16,0 1-16,0 0 0,0 28 0,0-28 15,0 0-15,0-29 0,0 29 0,0 0 16,0-29-16,0 29 0,0 0 0,0-29 16,0 29-16,0-28 0,0 28 0,0-1 15,-28-27-15,28 28 0,0-29 0,0 29 16,-29-28-16,29-1 0,0 1 0,0-1 16,0 1-16,0-1 0,0 1 0,0-1 15,0 1-15,0 28 0,0-29 0,0 1 16,0 27-16,0 1 0,0 0 15,0-28-15,0 27 0,0 1 0,0-28 16,0 27-16,0-27 0,0-1 0,0-27 16,0 27-16,0-27 0,0 27 0,0-28 15,0 1-15,0-1 0,-28 0 16,28 0-16,-28 1 0,28-1 16,0 0-16,-28 0 0,28 1 15,-29-1-15,29 0 0,0 0 16,0 1-16,0-1 15,0 0-15,0 1 16,0-1-16,0 0 16,0 0-16,0 1 0,0-1 15,0 0-15,0 0 16,57-28-16,-57 29 16,0-1-1,0 0 1,28-28-1,0 28 1,1-28-16,-1 29 16,0-29-16,0 0 15,1 0-15,-1 0 0,0 0 16,1 0-16,-1 0 16,28 0-16,1 0 0,-29-29 15,0 29-15,1 0 0,-1 0 0,0 0 16,0-28-16,1 28 0,-1 0 0,0 0 15,1 0-15,-1 0 0,0 0 0,0 0 16,29-28-16,-29 28 0,0 0 0,29 0 16,-29 0-16,29 0 0,-29-28 0,29 28 15,-29 0-15,28 0 0,1 0 0,-29 0 16,29 0-16,-1 0 0,1 0 0,-1 0 16,-27 0-16,27 0 0,1 0 0,-1 0 15,1 0-15,-29 0 0,29 0 16,-1 0-16,1 0 0,-1 0 0,-28 0 0,29 0 15,0 0-15,-29 0 0,28 0 16,1 0-16,-29 0 0,29-29 0,-1 29 16,1 0-16,-1 0 0,1-28 0,-1 28 15,1 0-15,-1 0 0,1 0 0,0 0 16,27 0-16,-27 0 0,-1 0 0,1 0 16,28 0-16,-29 0 0,1 0 0,-1 0 15,1 0-15,28 0 0,-29 0 0,1-28 16,-1 28-16,1 0 0,-1 0 0,1-28 15,0 28-15,-1 0 0,-28 0 16,29 0-16,-29 0 0,29 0 0,-1-29 16,-28 29-16,29 0 0,-29 0 0,29 0 15,-29 0-15,29 0 0,-29 0 0,0 0 16,29 0-16,-29 0 0,29 0 0,-1 0 16,-28 0-16,29 0 0,-1 0 0,-27 29 15,27-29-15,-28 0 0,29 0 0,-29 0 16,1 28-16,-1-28 0,28 0 0,-27 0 15,-1 0-15,0 28 0,29-28 0,-29 0 16,0 0-16,29 0 0,-29 0 0,0 0 16,1 0-16,-1 0 0,28 28 0,-27-28 15,-1 0-15,0 0 16,0 0-16,1 0 0,-1 0 16,-56 0 15</inkml:trace>
  <inkml:trace contextRef="#ctx0" brushRef="#br0" timeOffset="603786.0376">2516 10486 0,'28'0'0,"1"0"16,-29-29-16,28 29 0,-28-28 16,28 28-16,-56 0 31,-29 0-15,29 28-16,-29-28 0,29 0 0,-28 29 15,-1-29-15,1 56 0,27-56 0,-27 0 16,-1 0-16,29 29 0,-29-29 0,29 28 15,-28-28-15,27 0 0,1 0 16,0 0-16,-29 0 0,29 0 16,28-28-16,57-1 15,-1 1 1,-28 28-16,1-28 0,27 28 0,-28-29 16,29 29-16,-1 0 0,-27 0 0,27-28 15,1 28-15,-1 0 0,1 0 16,-29 0-16,29 0 0,-29 0 0,0 0 0,1 57 15,-1-57-15,0 28 0,-28 0 16,0 1-16,0-1 16,0 0-16,-56 0 0,56 1 0,-57-1 15,29 0-15,-29-28 0,29 28 0,-29 1 16,29-29-16,-28 28 0,27 0 0,-27-28 16,27 28-16,1 1 0,0-29 0,0 28 15,-1-28-15,1 28 0,0 1 16,28-1-16,0 0 15,0 0-15,56-28 0,-56 29 16,57-1-16,-1 0 0,-27-28 16,-1 28-16,0-28 0,1 0 0,-1 0 15,0 0-15,0 0 0,1 0 16,-1 0-16,0 0 0,0 0 16,-84 0 15,28 0-31,-1 0 15,-27 0 1,28 0-16,-1 0 16,1 29-16,28-1 0,0 28 15,0-27 1,0-1-16,28 0 0,-28 0 16,57-28-16,-57 29 0,28-29 15,-28 28-15,85 0 16,-57-28-16,0 0 0,1 29 15,-1-29-15,0 28 16,-28 0 0,29-28-16,-29 28 31,28-28 250,0 0-265,0 0-1,1 0 1,-29 29 0,28-1-16,-28 0 15,0 0 1,0 1-16,-57-1 0,57 0 0,-28-28 16,28 28-16,-28 1 0,-29-1 15,29 0-15,0-28 16,-1 0-16,1 0 0,0 0 15,0-28 1,-1-29-16,29 1 16,0 28-16,0-1 0,0 1 0,0 0 15,29 0-15,27-29 16,-28 29-16,29 28 0,-29 0 16,1 0-16,-1 0 0,0 0 15,0 28-15,1-28 16,-29 57-16,0-1 0,0-28 15,-29 114 1,-27-114-16,-1 0 0,29 29 0,-29-29 16,1 0-16,-1 1 0,1-1 0,-1 0 15,1 0-15,-1 1 0,1-1 0,-1-28 16,1 0-16,-57 0 16,84 0-16,-84-28 15,85-29-15,0 29 0,28-29 16,0 29-16,0 0 0,0-1 0,28 1 15,-28 0-15,28 0 0,29-1 16,-29 1-16,0 28 0,29 0 16,-1-28-16</inkml:trace>
  <inkml:trace contextRef="#ctx0" brushRef="#br0" timeOffset="604282.8552">2686 12295 0,'-29'56'0,"58"-112"0,-171 169 16,114-85-16,-29-28 0,1 28 15,-57-28 1,85 0 0,-1-28-1,142 28 1,29 0-1,-86 28-15,57 29 32,-113-29-17,0 0-15,-56-28 0,28 29 16,-1-29-16,-27 28 16,27-28-16,29 28 15,0 0 1,0 1-16,29-1 15,27-28 1,-27 28-16,-1-28 31,-85 0-15,29 0 0,-29 0-16,1 0 15,28 0-15,-1 28 0,1-28 16,28 29-16,-28 27 15,28-28-15,0 1 16,0-1-16,56 29 0,-56-29 0,29 0 16</inkml:trace>
  <inkml:trace contextRef="#ctx0" brushRef="#br0" timeOffset="604560.678">2601 13171 0,'0'-28'15,"0"56"-15,-85-141 31,57 113-31,-1 0 16,1 0 0,0 28-1,0 57 1,-1-57 0,29 0-16,-28-28 15,0 0-15,0 0 16,-1-56-1,29-1 1,57 1 0,-29 56-16</inkml:trace>
  <inkml:trace contextRef="#ctx0" brushRef="#br0" timeOffset="604931.1569">2544 13199 0,'-28'85'15,"28"-57"-15,-57-28 0,-56 57 32,29-57-17,55 28 1,86 0 0,-1 0 15,29 1-16,-28-1-15,28 57 32,-85-57-32,0 29 15,-85 27 1,56-84 0,-27 0-16,-1 0 15,29-28-15,0-28 0,0-29 16,28 28-1,28 29 17,28 28-32</inkml:trace>
  <inkml:trace contextRef="#ctx0" brushRef="#br0" timeOffset="605186.2664">2318 13934 0,'0'28'31,"0"-56"-31,57 56 0,-1-28 16,57 0 15,-28 29-15,-57-1-16,-28 141 15,-56-140 1,56-1-16,-28 28 0,-29 1 15,-28-29 17,85-56-17</inkml:trace>
  <inkml:trace contextRef="#ctx0" brushRef="#br0" timeOffset="605355.8608">3194 13764 0,'0'0'0,"0"-56"0,0 28 15,-113-29-15,85 29 16,-28 28-16,-29-28 0,-57-29 16</inkml:trace>
  <inkml:trace contextRef="#ctx0" brushRef="#br0" timeOffset="605874.4183">1583 10797 0,'28'-29'0,"-28"1"16,-56 0-1,-1 28-15,1 0 16,27 0-16,-27-28 0,28 28 16,-29 0-16,29 0 0,-29 0 0,29 0 15,0 0-15,0 56 0,-1-56 0,1 28 16,0-28-16,28 29 0,-29-1 0,29 0 16,0 0-16,0 29 0,0-29 0,0 29 15,0-29-15,0 29 0,57-29 0,-57 28 16,28-27-16,-28-1 0,29 0 0</inkml:trace>
  <inkml:trace contextRef="#ctx0" brushRef="#br0" timeOffset="606010.9413">1300 11418 0,'29'0'47,"-86"0"-32,-28 29-15,57-29 16,0 28-16,0 0 15,-1-28-15</inkml:trace>
  <inkml:trace contextRef="#ctx0" brushRef="#br0" timeOffset="606839.0126">933 11758 0,'28'0'16,"-28"28"-16,28-28 15,1 0 1,27 0-16,-27 0 16,27 0-16,85 0 15,-28 0 1,-56 28 0,-57 29-1,0-29 1,-85 28-16,85-27 15,-56-1-15,-1 0 0,-28 29 16,1-1 0,84 1-1,0-1 1,84 29 0,29-57-1,-56 1 1,-29-29-16,0 0 15,1 0 1,-29-29-16,-85 29 16,-28-28-1,56 28 1,29 85 0,28-28-1,28-1 1,114 1 15,-86-29-31,114 85 16,-142-113-1,0 56-15,1 29 32,-86-28-32,1-57 15,-29 28-15,56 0 16,1-28-16,-28 0 0,-29-56 15,28 27 1,29-55 0,28-1-1,113 28 1,28 29 0,-27 28-1,-30 85 16,-84-29-31,-84 142 16,84-169 0,-57-1-16,29 28 0,-29 29 15,1-57 1</inkml:trace>
  <inkml:trace contextRef="#ctx0" brushRef="#br0" timeOffset="607010.0036">1894 13143 0,'-56'0'0,"56"28"16,-29-28-16,-27 28 0,-114 85 16,0-28-1,57-29 1,57-56-1</inkml:trace>
  <inkml:trace contextRef="#ctx0" brushRef="#br0" timeOffset="607416.5501">1668 14301 0,'0'-28'16,"0"-28"-16,-85-29 15,29 28 1,-1 29 0,57 56 15,0 1-31,0 27 15,0-28 1,0 57-16,0-57 16,-28 1-16,-57 27 15,28-28 1,1-56 0,-1-28-1,57-1 1,-28-28-16,28 57 15,0-28 1,57 27-16,-57 1 16</inkml:trace>
  <inkml:trace contextRef="#ctx0" brushRef="#br0" timeOffset="607966.8967">1555 14301 0,'-113'198'31,"226"-396"-31,-255 425 0,1-143 32,113-55-32,0-29 0,-29 28 31,85-28-15,1 0-16,55-28 15,-55 28 1,55 0-16,-55 0 15,-1 0-15,29 28 0,-1 0 16,-112 57 0,-29 0-1,-28-57 1,56-28 0,29 0-1,28-28 1,56 28-1,-56-29 1,113 29-16,-84 0 16,-1 0-16,29 0 0,-29 0 15,57 85-15,-57-85 16,28 57-16,-56-1 16,-56 1-1,-85-1 1,27-27 15,1-29-31,57 0 31,56 28-15,0 0 0</inkml:trace>
  <inkml:trace contextRef="#ctx0" brushRef="#br0" timeOffset="608399.0204">1583 15291 0,'85'0'16,"-170"0"-16,113 0 15,-84 28 1,-1-28-16,-56 85 16,57-57-16,-170 85 31,197-113-31,-84 57 15,85-57-15,56 0 32,-28-29-32,57 29 15,-1-28-15,-27 28 0,27 0 16,-28-28-16,29 28 0,-1 0 0,1 0 16,-1-29-16,29 29 0,-28 0 0,-1 0 15,1 0-15,-1 0 0,1 0 0,-29 0 16,1 0-16,-1 57 0,-28-29 15,-57 1 1,29-1-16,-29 0 0,1-28 16,28 28-16,-1-28 0,1 0 15,0 0-15,0 0 0,-29 0 0,29 0 16,-1-56-16,1 56 0,28-28 0,-28 28 16,0-57-16,-1 57 0,29-28 0,0-1 15,-28 1-15,28 0 0,0 0 16,0-1-16,28 1 15</inkml:trace>
  <inkml:trace contextRef="#ctx0" brushRef="#br0" timeOffset="608836.5404">2035 15517 0,'0'0'15,"-169"85"1,-1-29 0,-28 1 15,170-57-31,-57 84 0,85-55 16,-28 55-1,28 30-15,28-86 16,85 57-1,0-29 1,-28-56-16,-57 0 0,1 0 0,56 0 16,-85-56-1,-85-1 1,-28 29 0,84 28-1,-84 0-15,85 0 16,0 28-16,-29 0 0,57 1 0,-28 84 15,28-57 1,0 57-16,85 0 16,0-84-1,28 27 1,-57-56 0</inkml:trace>
  <inkml:trace contextRef="#ctx0" brushRef="#br0" timeOffset="610667.1309">7039 13001 0,'85'-56'16,"-57"27"-16,0 29 0,-28-28 16,0 56 30,0 1-30,0-1-16,0 0 0,0 1 0,0-1 16,0 0-16,57 0 0</inkml:trace>
  <inkml:trace contextRef="#ctx0" brushRef="#br0" timeOffset="610881.9637">8368 14188 0,'28'-28'15,"-56"56"-15,56-84 16,-28 28-16,0 56 47,28 28-32</inkml:trace>
  <inkml:trace contextRef="#ctx0" brushRef="#br0" timeOffset="611092.5782">8848 12973 0,'-28'0'0,"56"0"0,-56 28 31,28 29-31,28 28 16,-28-57 0</inkml:trace>
  <inkml:trace contextRef="#ctx0" brushRef="#br0" timeOffset="611310.118">7039 15065 0,'0'28'0,"0"-56"0,0 84 15,28-56 1,1-28 0,-1 28-1</inkml:trace>
  <inkml:trace contextRef="#ctx0" brushRef="#br0" timeOffset="611514.435">6643 13708 0,'0'-28'0,"29"84"31,-1-56-16,-28 28-15,28-28 0,-28 29 0</inkml:trace>
  <inkml:trace contextRef="#ctx0" brushRef="#br0" timeOffset="611702.3588">7576 13849 0,'0'-28'0,"0"56"0</inkml:trace>
  <inkml:trace contextRef="#ctx0" brushRef="#br0" timeOffset="611918.9456">7802 15432 0,'0'0'0,"113"56"0,-56-27 16,-29-29-1</inkml:trace>
  <inkml:trace contextRef="#ctx0" brushRef="#br0" timeOffset="612147.0353">6474 14330 0,'0'0'0,"-29"0"0,1 0 15,85 0 32</inkml:trace>
  <inkml:trace contextRef="#ctx0" brushRef="#br0" timeOffset="612377.9187">5286 15404 0,'29'28'0,"-58"-56"0,142 84 16,-84-56-16,-1 0 15,0 0-15,29 0 16</inkml:trace>
  <inkml:trace contextRef="#ctx0" brushRef="#br0" timeOffset="612579.767">6163 16195 0,'28'-28'15,"0"28"1,-28-57 0,0 29-1,-28 28-15</inkml:trace>
  <inkml:trace contextRef="#ctx0" brushRef="#br0" timeOffset="612754.2126">5626 14923 0,'84'-28'16,"-55"84"-16,-29-27 15,56 56 1,-28-85-1</inkml:trace>
  <inkml:trace contextRef="#ctx0" brushRef="#br0" timeOffset="613002.5692">5880 14414 0,'-57'-28'16,"57"85"-16,0-29 16,57 113-1,-29-84-15,1 28 16</inkml:trace>
  <inkml:trace contextRef="#ctx0" brushRef="#br0" timeOffset="613267.0188">5371 16252 0,'0'28'16,"0"0"-16</inkml:trace>
  <inkml:trace contextRef="#ctx0" brushRef="#br0" timeOffset="613442.3752">4664 16449 0,'29'0'32,"-1"29"-17,0-29-15,29 0 16,-29 0-16</inkml:trace>
  <inkml:trace contextRef="#ctx0" brushRef="#br0" timeOffset="613666.9057">6530 15517 0,'0'28'15,"57"0"1,-29 29-16,-28-29 16,28 0-16,29 29 0</inkml:trace>
  <inkml:trace contextRef="#ctx0" brushRef="#br0" timeOffset="613834.2899">7293 15602 0,'-28'-57'16,"0"57"-16</inkml:trace>
  <inkml:trace contextRef="#ctx0" brushRef="#br1" timeOffset="715883.1405">8990 12012 0,'-29'0'16,"29"28"-1,-28-28-15,28 29 0,-28-29 0,28 28 0,-28 0 16,-1 0-16,1 1 16,28-1-16,-28 0 0,-1-28 15,29 28-15,-28 1 0,28-1 0,-28 0 16,-29 57 0,-27 0-1,55-57-15,-27 85 16,-57 0-16,84-56 0,1-29 15,0 28-15,0-27 0,-1 27 0,-27-27 16,28-1-16,-1 28 0,1-27 0,-29-1 16,29 0-16,0 0 0,-29 1 15,29 27-15,0-28 0,-85 57 16,85-57 0,-29 29-16,-28 28 15,0 0-15,29-29 16,28-28-16,-1 1 0,1-1 0,0 0 15,-1 29-15,-27-29 0,28 0 0,-1 29 16,-27-29-16,28 29 0,-1-29 0,-27 28 16,28-27-16,-29 55 15,29-55-15,-29 55 16,1-27 0,-1 0-16,29-29 0,28 0 0,-28-28 15,-1 28-15,1 1 0,0-1 16,28 28-16,-29-27 0,-27 27 15,28-28-15,-29 57 16,-28-28 0,85-29-16,-28 0 0,-28 29 15,27-29-15,1-28 0,28 28 16,-28 1-16,-1-29 0,1 28 16,0 28-16,-29-27 15,1 55 1,-29-27-16,57-29 0,-1-28 15,1 28-15,0 1 0,0-1 0,-1-28 16,29 28-16,-28 1 0,0-29 0,28 28 16,-28-28-16,28 28 0,-29-28 15,1 28-15,0-28 0,28 29 0,-28-1 16,-1-28-16,-27 56 16,-1 1-1,1-1-15,27-27 16,1-1-16,0-28 0,28 28 0,-28 1 15,-1-29-15,29 28 0,-28 0 0,0-28 16,28 28-16,-29-28 0,1 29 0,28-1 16,-28-28-16,28 28 0,-28 0 0,-1-28 15,29 29-15,-28-29 0,28 28 16,-28 0-16,0-28 0,28 28 0,-29 1 16,-27 27-1,56-28-15,-57 29 16,-28 28-1,85-57-15,-56 29 0,-1 56 16,29-85-16,0 0 0,0 29 0,28-29 16,-29 0-16,1 0 15,-29 29-15,29-29 16,28 1-16,-28-1 16,0 0-16,28 0 15,-29-28-15,29 29 16,-28-29-1,28 28-15,-28 0 16,0 0 0,-1 1-16,29-1 15,-28-28-15,28 28 16,-28-28-16,28 28 16,-28-28-16,-1 29 15,1-29 1,28 28-1,-28-28-15,-1 0 110</inkml:trace>
  <inkml:trace contextRef="#ctx0" brushRef="#br1" timeOffset="1.09685E6">13682 11927 0,'29'0'0,"-1"0"15,-28 57-15,0-29 0,-57-28 16,57 28-16,-56 1 0,-1-1 15,1 28-15,27-27 0,-168 55 16,140-55-16,1-1 0,-1 0 16,0 0-16,29 1 0,-28-29 0,27 28 15,-27-28-15,28 28 0,-1-28 0,1 29 16,0-29-16,84-29 31</inkml:trace>
  <inkml:trace contextRef="#ctx0" brushRef="#br1" timeOffset="1.09708E6">13909 11984 0,'0'0'0,"0"28"0,-114 85 15,1-28 1,57-57-16,-1 29 0,1-1 0,-227 142 31,227-170-31,27 1 0,-27-1 16,27-28-16,1 0 15,28-28-15,0-29 16</inkml:trace>
  <inkml:trace contextRef="#ctx0" brushRef="#br1" timeOffset="1.09739E6">12976 11447 0,'0'56'15,"56"-27"-15,-28 27 16,29-28-16,28 85 15,-29-56-15,-27-1 0,253 312 32,-140-114-17,-29 1 1,-85-58 0,0-83-1,-84-86 1,27-28-1</inkml:trace>
  <inkml:trace contextRef="#ctx0" brushRef="#br1" timeOffset="1.09779E6">12778 11560 0,'0'-28'0,"0"56"0,-29-85 0,86 114 46,-29-29-46,-28 29 0,170 197 32,-142-169-32,-28-29 0,57 86 15,-1 27-15,142 312 16,-170-425 0,85 142-16,1 0 15,-30-113 16,-55-85-31,55 0 32</inkml:trace>
  <inkml:trace contextRef="#ctx0" brushRef="#br1" timeOffset="1.10099E6">21965 13199 0,'57'-28'16,"-1"0"-16,-27-1 15,-1 29-15,0 0 0,29-28 16,-29 0-16,29 28 0,-1-28 0,1-1 16,-1 29-16,1-28 0,27 0 0,-27 28 15,28-29-15,0 1 0,28 0 0,-28 0 16,-1 28-16,29-29 0,-28 1 0,28 0 15,-28 0-15,28-1 0,0 29 0,0-28 16,29 0-16,-29 0 0,28 28 0,-28-29 16,29 29-16,27-28 0,-28 28 0,29 0 15,0 0-15,-1 0 0,1 0 0,-29 0 16,29 57-16,0-57 0,-1 28 16,1 0-16,-1 29 0,29-29 0,-28 28 15,-1 1-15,1-29 0,-29 29 0,1-1 16,-1 1-16,0-29 0,-27 29 15,83 27-15,-83-27 0,-30-29 0,-27 29 16,28-29-16,-29 28 0,29 1 0,-28-29 16,-1 29-16,-28-29 0,1 0 0,27 1 15,-56-1-15,28-28 0,-28 28 0,29-28 16,-29-28 15,0 0-15,-29 28-16,29-57 0,0 29 0,-28 0 15,28-1-15,-28-27 0,28 27 0,-28-27 16,28 28-16,-29-29 0,29 29 16,-28-29-16,28 29 0,-28 0 0,28 0 15,-28-1-15,28 1 0,0 0 0,0 0 16,56 28 0,-56 28-16,57-28 15,-29 56-15,0-27 0,0-1 0,1 28 16,-1-27-16,0 27 0,29 1 0,-29-29 15,-28 28-15,28 1 0,1 0 0,-29-29 16,0 28-16,0-27 0,0 27 0,0-28 16,-57 1-16,57-1 0,-56 0 0,56 0 15,-57-28-15,29 29 0,-1-29 16,1 0-16,-28 0 0,-1-57 16,29 57-16,0-56 0,-1 56 0,29-57 15,-28 57-15,28-28 0,0 0 16</inkml:trace>
  <inkml:trace contextRef="#ctx0" brushRef="#br1" timeOffset="1.10166E6">30616 13482 0,'85'0'0,"-170"0"16,226 0-16,-113 0 16,-84 28-1,-1-28-15,-197 170 16,84-86 0,85-55-16,-282 55 15,282-84-15,0 29 0,-56-1 16,-57 0-1,141-28 1,29 0-16,56 29 16</inkml:trace>
  <inkml:trace contextRef="#ctx0" brushRef="#br1" timeOffset="1.10189E6">31181 14301 0,'28'0'0,"-112"0"15,140 0-15,-310 29 16,141 27-16,28-28 0,-113 57 16,-198 0-1,57-28 1,311-57-1,-29 0-15,29-29 16</inkml:trace>
  <inkml:trace contextRef="#ctx0" brushRef="#br1" timeOffset="1.10219E6">29881 12662 0,'0'28'0,"56"57"16,-27 56-1,27-56-15,57 141 16,-56-113-16,-29-28 0,283 622 31,-113-227-15,-29-112-1,-84-170 1,-57-114 0,-84-84-1</inkml:trace>
  <inkml:trace contextRef="#ctx0" brushRef="#br1" timeOffset="1.10247E6">29541 12973 0,'0'57'0,"57"-29"0,-29 85 15,114 141 1,-29 1-1,-85-171-15,85 199 16,-56-170-16,-29 0 0,57 85 16,-57-113-16,57 226 15,-57-227-15,0 1 0,29 85 16,-1 56 0,-27-170-1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9T00:28:46.5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3053 5398 0,'0'-28'32,"28"28"46,-28 28-78,0 0 15,29 1-15,-29-1 0,0 0 16,0 1-16,0-1 0,0 0 0,0 0 16,0 29-16,0-29 0,28 0 0,-28 1 15,0 27-15,0-28 0,0 1 0,0-1 16,0 0-16,0 1 15,28-29-15</inkml:trace>
  <inkml:trace contextRef="#ctx0" brushRef="#br0" timeOffset="1079.7268">3647 5398 0,'56'0'31,"-27"0"31,-1 0-46,0 0 0,-28 57-16,28-29 15,-28 0-15,0 1 0,29-1 16,-29 0-16,0 0 0,0 1 16,0-1-16,0 0 15,0 0-15,0 29 16,0-1-16,0-27 0,0-1 15,-29-28-15,29 28 16,-28 1-16,0-29 16,0 28-1,-1-28-15,1 0 16,0 0-16,-1 0 16,1-28-16,0 28 0,28-57 15,-28 57-15,-1 0 0,29-57 16,-28 57-16,28-28 0,0 0 0,0 0 15,0-1-15,-28 1 0,28 0 16,0 0-16,0-29 16,0 29-16,0 0 0,0-1 0,56 1 15,-56 0-15,29-1 16,-1 1-16,28 28 16,-27 0-16,-1-28 0</inkml:trace>
  <inkml:trace contextRef="#ctx0" brushRef="#br0" timeOffset="3556.0936">4410 5398 0,'28'0'63,"1"28"-48,-29 29 1,28-57-16,-28 28 0,0 1 0,0-1 16,0 0-16,0 0 0,0 1 15,0-1-15,0 0 0,28 0 0,-28 1 16,0-1-16,0 0 0,0 0 0,0 1 15,0-1-15,0 0 0,0 1 16,-56-29-16,56 28 16,-29-28-16,1 0 15,0 0-15,-1 0 16,29-57-16,-28 57 0,28-28 16,-28 0-16,28-1 0,-28 1 0,28 0 15,-29 0-15,29-1 0,-28 1 0,28 0 16,0 0-16,0-1 0,0 1 0,-28 0 15,28 0-15,0-1 0,0 1 0,0 0 16,0-1-16,56 29 0,-27-28 16,-1 28-1,0 0-15,0 0 0,1 0 16</inkml:trace>
  <inkml:trace contextRef="#ctx0" brushRef="#br0" timeOffset="4376.7384">4891 5455 0,'28'0'0,"0"0"32,-28 28-32,28-28 15,-28 28-15,29-28 16,-29 29-16,28-1 0,0 0 15,-28 0-15,28-28 16,-28 29-16,0-1 0,29 0 16,-29 0-16,0 1 15,28-1-15,-28 0 16,0 29 0,-57-57-16,57 28 15,-28-28-15,28 28 0,-28-28 16,0 0-16,-1 0 15,1 0-15,0 0 0,0-28 16,-1 28-16,29-28 0,-28 28 16,0-57-16,28 29 0,-28-29 0,28 29 15,-29 0-15,29 0 0,-28-29 0,28 29 16,0 0-16,0-1 0,-28 1 0,28 0 16,0-1-16,0 1 15,56 28-15,-27 0 16,-1 0-1,0 0-15,0-28 0</inkml:trace>
  <inkml:trace contextRef="#ctx0" brushRef="#br0" timeOffset="5036.3599">5484 5370 0,'29'0'15,"-1"0"1,0 0-1,0 0-15,1 0 16,-1 28-16,0-28 16,0 0-16,-28 28 0,29-28 15,-29 29-15,28-1 0,-28 0 0,28-28 16,-28 29-16,28-1 0,-28 0 0,0 0 16,29 1-16,-29-1 0,28 0 15,-28 0-15,0 1 0,0-1 16,0 0-16,0 0 15,-57-28-15,57 29 0,-28-1 16,0 0-16,0-28 16,-1 0-16,1 29 0,0-29 0,0 0 15,-1 0-15,1 0 0,0 0 0,0 0 16,-1 0-16,1 0 0,0-29 16,-1 29-16,1-56 0,0 27 0,28 1 15,-28 0-15,28-29 0,-29 29 0,29 0 16,0-29-16,0 29 0,0-28 0,0 27 15,0 1-15,0 0 0,0-1 0,29 1 16,-1 28-16,28 0 16,-27 0-16,-1 0 0</inkml:trace>
  <inkml:trace contextRef="#ctx0" brushRef="#br0" timeOffset="7971.882">7633 5342 0,'56'28'15,"-27"-28"-15,-1 0 0,0 28 0,0-28 16,1 0-16,-1 28 15,0 1-15,0-1 0,1 0 16,-29 1-16,28-29 0,-28 28 16,0 0-16,0 0 0,0 1 15,0-1-15,0 0 16,-28 0-16,-1 1 0,-27-1 16,28-28-16,-1 28 0,1-28 15,-28 0-15,27 0 0,1 0 0,0 0 16,-1 0-16,-27 0 0,28 0 0,-1-28 15,1 28-15,0-57 0,0 57 0,-1-56 16,1 28-16,28-29 0,-28 29 16,28 0-16,0-29 0,0 29 0,0-1 15,0 1-15,0 0 0,28 28 16,-28-28-16,28 28 0,-28-29 0,57 29 16,-29 0-16,0-28 0,1 28 0,-1 0 15,28 0-15,-27 0 0,-1 0 0</inkml:trace>
  <inkml:trace contextRef="#ctx0" brushRef="#br0" timeOffset="8595.7772">8339 5398 0,'29'0'0,"-1"0"15,0 0-15,1 28 16,-1-28-16,-28 29 15,28-29-15,-28 28 0,28 0 0,-28 1 16,0-1-16,29 0 0,-29 0 16,0 1-16,28-1 0,-28 0 15,0 0-15,0 1 0,0-1 16,0 0-16,0 0 0,0 1 16,-28-29-16,28 28 0,-29-28 15,29 28-15,-56-28 0,28 29 0,-1-29 16,1 28-16,-29-28 0,29 0 0,0 0 15,0 0-15,-1 0 0,1 0 0,0 0 16,0-57-16,-1 29 0,1 0 16,28-29-16,-28 29 0,28-29 0,0 29 15,0-28-15,0 27 0,56-27 0,-56 28 16,29-29-16,-29 29 0,28-1 16,-28 1-16,56 0 0,-27 28 0,-1-28 15,0 28-15,0 0 0,1 0 0</inkml:trace>
  <inkml:trace contextRef="#ctx0" brushRef="#br0" timeOffset="11060.0991">2573 6387 0,'-57'0'47,"57"29"-47,-28-29 0,28 56 15,-57-56-15,29 57 0,0-29 0,-1 0 16,-27 29-16,28-29 0,-1 29 0,1-29 15,0 28-15,-29-27 0,29 27 0,0-28 16,-1 29-16,1-29 0,0 1 16,0-1-16,28 28 0,-29-56 0,1 29 0,28-1 15,-28 0-15,0 0 0,28 1 16,-29-29-16,29 28 16,0-85 15,29 29-31,-29 0 0,0 0 15,56-1-15,-56-27 0,28 28 0,1-1 16,-1 1-16,0-29 0,-28 29 0,28 0 16,1-29-16,-1 29 0,0 0 0,0 0 15,29-29-15,-29 29 0,1 0 16,-1-1-16,0 1 0,0 0 0,-28 0 16,29-1-16,-1 1 0,0 0 0,-28-1 0,28 1 15,1 28-15,-29-28 0,28 0 16,0 28-1,1 0 1,-1 28 15,-28 0-15,0 0-16,0 1 0,28-1 16,-28 29-16,0-29 15,0 0-15,0 0 0,0 29 0,0-29 0,0 29 16,0-29-16,0 28 0,0-27 15,0 27-15,0-28 0,0 1 0,0 27 16,0-27-16,0-1 0,0 0 16,0 0-16,0 1 15,0-86 17,0 29-32,0 0 15,0-1-15,0 1 0,28 0 0,-28-1 16,0 1-16,0-28 0,0 27 0,0 1 15,0-28-15,0 27 0,0 1 0,0 0 16,0 0-16,0-1 0,0 1 0,0 0 16,0 0-16,0-1 0,0 1 15,0 0-15,0-1 0,0 1 16,0 0-16,0 0 16,0-1-16,0 1 15,-28 28-15,28-28 0,-56 28 0,27 0 16,1 0-16,0 0 0,-1-28 0,1 28 15,0 0-15,0 0 0,-29 0 0,29 0 16,0 0-16,-1-29 0,1 29 0,28-28 16,-28 28-16,-1-28 0,29 0 0,-28-1 15,28 1-15,0 0 16</inkml:trace>
  <inkml:trace contextRef="#ctx0" brushRef="#br0" timeOffset="24888.8209">8396 6529 0,'0'28'31,"0"0"-15,0 1-1,0-1 1,0 28-16,0-27 16,0-1-1,0 0-15,0 0 16,0 1-16,0-1 16,0 0-16,-28 0 0,28 1 0,-29-1 15,1 0-15,0-28 16,0 29-16,-1-29 0,1 0 15,0 0-15,0 0 16,-1 0-16,1 0 0,-29 0 0,29 0 0,0 0 16,-29 0-16,29 0 0,0 0 15,-29 0-15,29 0 0,0 28 0,-29-28 16,29 0-16,-29 0 0,29 0 0,-28 0 16,27 0-16,-84 0 15,28 0-15,57 0 0,0 0 16,0 0-16,-1 0 0,1 0 0,0 0 15,0 0-15,-1 0 0,1 0 0,0 0 16,0 0-16,-1 0 0,1 0 0,0 0 16,-1 0-16,1 0 0,0 0 15,0 0-15,-1 0 16,1 0-16,0 0 0,0 0 16,-57 0-1,0 0-15,57 0 0,-1 0 16,1-28-16,0 28 0,0 0 15,-1 0-15,1 0 0,0 0 16,0 0-16,-1 0 16,-27 0-1,-29 0-15,57 0 0,-1 28 0,1-28 16,0 0-16,0 0 0,-1 0 16,1 28-16,0-28 0,-1 0 0,1 0 15,0 0-15,0 0 0,-1 0 16,1 0-1,0 0-15,0 0 0,-1 0 16,1 0-16,0 0 16,0 0-16,-1 0 0,1 0 0,0 0 15,-1 0-15,-27 0 0,28 0 0,-1 0 16,-27 0-16,28 28 0,-29-28 0,29 0 16,-29 0-16,29 0 0,0 0 0,-1 0 15,1 0-15,0 0 0,0 0 16,-29 0-1,29 0-15,-29 0 0,29 0 0,0 0 16,-1 0-16,1 0 16,0 0-16,0-28 15,-1 28 1,1 0-16,0 0 16,0 0-1,-1 0 16,29-28-15,-28 0-16,0 28 0,-1 0 16,1 0-16,0 0 15,0-29-15,-1 29 0,1 0 16,0 0-16,0 0 0,-1 0 16,1 0-16,0 0 0,0-28 0,-1 28 15,1 0-15,0 0 16,-1 0-1,1 0 1,0 0 0,28 28 15,-28-28-15,-1 0-1,1 0 32,28-28 16,-28 28-63,0 0 46,-1 28 1,29 1-15,-28-29-17,0 0 1,-1 0 15,1 0-15,0 0-1,0 0 1,-1 0 0,1 0 15,0 0 0,0 0-15,-1 0 15,29 28-31,-28-28 62,0 0-30,28-28-1,-28 28-15,28-29-16,0 1 0,-29 0 0,29-1 15,0 1-15,-28 0 16,28 0-16,0-1 0,0 1 15,0 0 1</inkml:trace>
  <inkml:trace contextRef="#ctx0" brushRef="#br0" timeOffset="26461.1747">5710 7009 0,'0'-28'0,"0"56"94,0 1-78,0-1-16,0 0 15,0 0-15,0 1 16,0-1-16,0 0 16,0 0-16,29 1 0,-29-1 15,0 0-15,28 0 0,-28 1 16,0-1-16,28 0 16,-28 0-16,0 1 15,0-1-15,0 0 16,0 1-16,0-1 15,28-28 95,-28-28-110,29 28 15,-29-29-15,28 29 16,-28-28 0,0 0-1,28 28-15,1 0 47,-29 28-16,28 0 1,-28 1-32,0-1 15,0 0 1,-28-28-16,28 28 0,-29-28 16,1 29-16,0-29 15,-1 0 1,1 0-1,0 0-15,0 0 16,28-29-16,-29 29 16,29-28-16,-28 28 0,28-28 15,-28 28-15,0 0 0,28-28 16,-29 28-16,1 0 0,0 0 16,0 0-16</inkml:trace>
  <inkml:trace contextRef="#ctx0" brushRef="#br0" timeOffset="36394.75">23266 17552 0,'0'-28'0,"0"-1"0,0 1 15,0 0 1,0-1-16,0 1 0,0 0 15,-57 0-15,1 28 16,56-29-16,-29 29 0,1 0 16,0 0-16,0 0 0,-1 0 15,1 0 1,0 29-16,28-1 0,0 28 16,0-27-16,0-1 0,0 0 15,0 1-15,0-1 0,0 0 0,0 0 16,0 29-16,0-29 0,28 0 15,-28 57-15,28-57 0,-28 1 0,0 27 16,0-28-16,0 1 0,0-1 0,0 0 16,0 1-16,0-1 0,0 0 0,0 0 15,-28-28-15,28 29 0,-57-1 0,57 0 16,-28-28-16,28 28 16,-28-28-16,0 0 0,-1 0 0,1 0 15,0 0-15,0-28 16,28-28-16,0 27 15,0-27-15,0 28 0,0-1 0,56 1 16,-56 0-16,28-1 0,-28 1 0</inkml:trace>
  <inkml:trace contextRef="#ctx0" brushRef="#br0" timeOffset="36791.1328">23237 17806 0,'0'0'0,"0"28"0,29 29 16,-1-29-1,0-28-15,0 0 16,1 0-16,-1-28 16,-28 0-16,0-1 15,28 1-15,-28 0 16,0 0-1,-56 28-15,-1 0 16,57 56 0,-28-28-16,0-28 15,28 29-15,-57 84 16,57-28 0,0-57-1,85 85 16,-29-85-15,1 0-16,-29-28 0,1 0 16,-1-56-16</inkml:trace>
  <inkml:trace contextRef="#ctx0" brushRef="#br0" timeOffset="37117.8581">23661 17721 0,'29'57'0,"-1"28"16,-28 28-16,0-85 15,0 29-15,0-29 0,0 57 16,0-57 0,0-56 15,0-29-31,0 29 0,0-29 16,0 29-16,0-29 0,28 29 0,-28 0 15,0 0-15,29-1 0,-29 1 0,28 0 16,-28 0-16,28 28 0,-28-29 0,28 29 15</inkml:trace>
  <inkml:trace contextRef="#ctx0" brushRef="#br0" timeOffset="37463.0809">24001 17608 0,'0'85'15,"0"0"-15,0-57 0,0 0 0,0 1 16,0-1-16,0 0 0,28 0 16,-28 1-16,0-1 0,0 0 0,28 1 15,-28-1-15,28-28 16,-28 28-1,29-28-15,-1 0 16,0-28 0,1 0-16,-29-29 0,0 29 0,28-1 0,-28 1 15,0 0-15,0 0 0,28-1 0,-28 1 16,0 0-16,0 0 16,0-1-1</inkml:trace>
  <inkml:trace contextRef="#ctx0" brushRef="#br0" timeOffset="37683.5293">24453 17637 0,'0'56'31,"0"-28"-31,0 57 15,0 28 1,0 0 0,57-56-1,-57-29 1</inkml:trace>
  <inkml:trace contextRef="#ctx0" brushRef="#br0" timeOffset="38038.6395">25018 17580 0,'0'-28'0,"-56"0"31,28 28-15,-1 0-16,29 56 16,-28-56-16,28 28 15,-28-28-15,28 57 0,0-29 0,0 0 16,0 1-16,0-1 0,0 0 0,0 0 15,0 1-15,56-1 0,-56 0 0,0 0 16,29 29-16,-29-29 0,0 1 0,28-29 16,-28 28-16,0 0 0,0 0 0,28-28 15</inkml:trace>
  <inkml:trace contextRef="#ctx0" brushRef="#br0" timeOffset="38287.9441">25245 17665 0,'0'-28'0,"28"28"16,-28 113 15,0 28-16,0 29 1,0-142-16,28 113 31</inkml:trace>
  <inkml:trace contextRef="#ctx0" brushRef="#br0" timeOffset="38710.308">25697 17693 0,'28'0'16,"0"0"-1,-28 28-15,29 29 16,-29-29-16,28 0 15,-28 1-15,0-1 16,0 0-16,0 29 0,0-29 16,0 0-16,-28 1 0,28-1 15,-29-28-15,29 28 0,-28-28 16,-28 0-16,27 0 16,1 0-16,0 0 0,-1 0 0,1-28 15,0 28-15,28-28 0,-28 28 16,28-57-16,-29-28 15,1 29-15,28 27 0,0 1 16,0 0-16,0 0 0,0-57 16,57 85-16,-57-28 0,28 28 15,-28-29-15,56 29 0,-56-28 0,29 28 16,-1 0-16,0 0 0,1 0 16,-1 28-16</inkml:trace>
  <inkml:trace contextRef="#ctx0" brushRef="#br0" timeOffset="43974.3635">5654 5003 0,'0'-57'0,"0"29"0,0-1 15,0 1-15,0 0 0,0 0 16,0-1-16,0 1 16,-28 28-16,28-28 0,0 0 15,-29-1 1,29 1 0,-28 28-16,28-28 15,0 0 1,0-1-16,0 1 15,-28 28 1,0 0 15,28 28-15,-29-28-16,29 29 16,-28-29-16,0 0 0,-1 0 15,1 0-15,0 0 0,28 28 0,-28-28 16,-1 0-16,-27 0 0,28 0 15,-1 0-15,1 0 0,-29 0 0,29 28 0,0-28 16,0 0-16,-29 0 0,29 0 16,0 0-16,-1 0 0,-27 0 0,28 0 15,-1 0-15,1 0 0,0 0 0,-1 0 16,-27-28-16,28 28 0,-1 0 0,1 0 16,0-28-16,0 28 0,-1 0 15,1 0-15,0 0 0,-1 0 0,1 0 16,0 0-16,28-29 0,-28 29 0,-1 0 15,1 0-15,0 0 0,0-28 0,-1 28 16,1 0-16,0 0 0,0-28 16,-1 28-16,1 0 0,0 0 15,-1 0-15,1-28 16,0 28-16,0 0 16,-1 0-16,1 0 15,0 0-15,0 0 0,-1 28 16,1-28-16,0 28 15,-1-28-15,1 28 16,0-28 0,0 0-16,-1 0 15,1 0-15,0 0 16,0 0-16,-1 0 16,1 0-1,0 0-15,0 0 16,-1 0-1,1 0 1,0 0 0,-1 0-1,1-28 17,28 0-32,-28 28 15,28-28 16,-28 28 1,-1 0-1,29 28 31,0 0-46,0 0-16,0 1 16,0-1-16,0 0 0,0 0 15,0 1-15,0-1 16,0 0 0,0 0-16,0 1 15,0-1 16,29-28 79</inkml:trace>
  <inkml:trace contextRef="#ctx0" brushRef="#br0" timeOffset="46590.4822">2686 5285 0,'-29'-28'0,"29"84"63,0-27-63,0-1 15,0 0-15,29 0 0,-29 1 0,0-1 16,0 0-16,28 1 0,-28-1 16,0 0-16,28 0 0,-28 1 15,0-1-15,28-28 0,-28-57 31,-56 1-31,56 28 16,-28-29-16,28 29 0,-57-29 0,57 1 16,-28-1-16,0 1 0,-1-1 0,29 1 15,-28-1-15,0 1 0,28 27 0,-29-27 16,29-1-16,-28 29 0,28 0 0,-28-29 16,28 29-16,-28 0 0,28-29 0,-29 29 15,29 0-15,-28-1 0,28 1 0,0 0 16,-28 0-16,28-1 0,-28 29 15,28-28-15,0 0 0,-29 28 16,29-29-16,0 58 63,0-1-48</inkml:trace>
  <inkml:trace contextRef="#ctx0" brushRef="#br0" timeOffset="50518.9263">4212 8338 0,'-56'0'0,"-1"0"15,29 0-15,0 0 0,-1 0 0,-27 28 16,27-28-16,1 0 0,-28 0 15,27 0-15,-55 0 0,27 0 16,29-57-16,-1 57 0,-27-28 0,28 28 0,-1-56 16,1 27-16,28 1 0,-28 0 15,28 0 1,56-1-16,-27 29 16,-1 0-16,28 57 15,-27-1-15,-29-27 16,0 27-16,28-28 0,0 29 0,-28-1 15,0 1-15,0 0 0,0-1 0,0 1 16,0-1-16,29 1 0,-29-1 0,0 1 16,0-1-16,0 1 0,28-1 0,-28-27 15,0 27-15,28-28 0,-28 1 0,0-1 16,28 0-16,-28 0 0,29-28 16,-29 29-16,28-29 0,0 0 15,0 0-15,1 0 0,-1 0 16,0 0-16,1 0 0,-1 0 0,0 0 15,0 0-15,1-29 0,-1 29 0,0 0 16,-28-56-16,28 56 0,-28-28 16,-56 28-1,-1 0-15,29 0 0,0 0 16,-29 0-16,29 0 0,0 0 0,-29 0 16,29 28-16,-29-28 0,29 0 0,0 0 15,0 0-15,-29 0 0,29 0 16,-1 0-16,58 0 31,-29-28-31</inkml:trace>
  <inkml:trace contextRef="#ctx0" brushRef="#br0" timeOffset="50921.8136">4353 9383 0,'0'0'0,"0"-56"31,0-1-31,0 29 0,0 0 0,0 0 16,0-29-16,0-56 15,0 56 1,57 57 0,0 0-1,-57 29 1,28 27-16,0-27 16,-28-1-16,28 57 0,1-1 15,-1 1 1,0-28 15,-28-114 0,28 57-31</inkml:trace>
  <inkml:trace contextRef="#ctx0" brushRef="#br0" timeOffset="51498.7635">5117 8988 0,'0'-29'16,"0"1"-16,-29 0 15,-27 28 1,28-28-16,-29 28 16,29 0-16,0 0 0,-1 0 15,1 28 1,28 85 0,28-113-1,-28 28-15,57 1 0,-1 27 16,-27 29-1,27-29 17,-56 1-17,0-1 17,-28-56-32,0 29 15,-1-29 1,29-85-16,-28 57 15</inkml:trace>
  <inkml:trace contextRef="#ctx0" brushRef="#br0" timeOffset="52044.114">5230 8846 0,'56'0'0,"-27"0"0,-1 0 16,28 57-1,1-1 1,-57 58 0,0-58-1,-85 57 1,85-85 0,-28-28-16,-57 0 15,85-28-15,-28-28 16,0 27-16,28 1 15,0-28-15,0-1 16,28-84 0,0 112-1,57 29 1,-29 113 0,-27-28-1,-1 198 1,-28-227-1,85 199 1,-85-227 0,28-56-1</inkml:trace>
  <inkml:trace contextRef="#ctx0" brushRef="#br0" timeOffset="52336.5415">5654 8309 0,'56'57'0,"-56"-29"16,29 114-1,-29-86-15,0 85 16,0-56-16,0-28 0,0 84 16,0 113-1,0-84 1,28-85 0</inkml:trace>
  <inkml:trace contextRef="#ctx0" brushRef="#br0" timeOffset="52524.179">5880 9016 0,'0'0'0,"28"0"0,1 0 16,-29 28-16,-85-28 15,0 57 1,57-57-16,-114 28 15,114-28-15,0 0 0,0 0 0,-1 0 16</inkml:trace>
  <inkml:trace contextRef="#ctx0" brushRef="#br0" timeOffset="52977.4549">6134 9101 0,'29'28'16,"-29"0"-16,0 1 0,0-1 15,0 0-15,0 0 0,0 1 0,0-1 16,0 0-16,0 0 0,0 1 16,0-1-16,0 0 0,0 1 15,0-1-15,28 0 0,0 0 16</inkml:trace>
  <inkml:trace contextRef="#ctx0" brushRef="#br0" timeOffset="53287.0135">6530 9186 0,'-28'-57'16,"56"114"-16,-84-170 15,27 113-15,1 0 32,28 28-32,0 0 15,0 29-15,0-29 0,28 28 16,1 57 0,-29 29-1,0-29 1,-29-85-1,-27-84 1,56-57 0</inkml:trace>
  <inkml:trace contextRef="#ctx0" brushRef="#br0" timeOffset="53570.9177">6756 8988 0,'0'0'15,"-28"-29"1,0 29 0,0 57-16,-1 28 15,1-29-15,28-27 0,-28 55 16,28-55-16,-29 112 15,29-84-15,0-1 0,0 57 16,0 57 0,0-114-1,0-84 1</inkml:trace>
  <inkml:trace contextRef="#ctx0" brushRef="#br0" timeOffset="53770.838">6898 9355 0,'-57'0'15,"57"-28"1,-28 28-16,-29-57 0,1 57 15,28-28-15,-1 28 16</inkml:trace>
  <inkml:trace contextRef="#ctx0" brushRef="#br0" timeOffset="54118.6315">6983 9270 0,'28'0'0,"0"0"15,0 0 1,1 0-16,-29-28 16,28 28-16,-28-28 0,0-29 15,0 29-15,0 0 16,-28 28-1,-29 56 1,29-27 0,28-1-16,-28 0 15,28 0-15,-29-28 0,29 29 0,0-1 16,0 0-16,0 0 0,0 1 0,0-1 16,0 0-16,0 1 0,29-1 15,-29 0-15,28 0 0,0-28 16,0 0-16,1 0 15</inkml:trace>
  <inkml:trace contextRef="#ctx0" brushRef="#br0" timeOffset="54426.9797">7491 9186 0,'0'-57'15,"-28"57"-15,0-28 16,-85 0 0,28 84-1,85-28 1,-28 29-16,28 28 15,0-57-15,0 0 0,56 29 16,-56-29-16,28 29 16,1-29-16,-1-28 0,0 28 15,1-28 1</inkml:trace>
  <inkml:trace contextRef="#ctx0" brushRef="#br0" timeOffset="54846.2781">7548 8649 0,'0'0'0,"0"28"16,28 57 0,-28 84-1,0 29 1,0-85-1,0-85-15,0 29 16,0-29-16,0 0 0,28 1 16,1-29-1,27-29 1,1-112 0,-29 56-1,0 57-15,-28 0 16,0 0-16,29 28 15,-29 28 1,28 28-16,-28 1 16,0-29-16,0 0 0,28 1 15,-28-1-15,0 0 0,0 0 0,0 1 16,0-1-16,28 0 16,-28 1-16</inkml:trace>
  <inkml:trace contextRef="#ctx0" brushRef="#br0" timeOffset="55143.9209">8226 9073 0,'29'0'0,"-58"0"0,114 56 16,-57-28-16,1 29 15,-1-57-15,0 56 16,-28-27-16,29-1 0,-29 28 16,0 1-1,-85-29 1,-57-84 0,29-57-1,28 56 1,85 1-1,85 56 1,-28 56-16</inkml:trace>
  <inkml:trace contextRef="#ctx0" brushRef="#br0" timeOffset="80121.9193">6813 5285 0,'0'-28'0,"0"0"16,0 56 46,0 0-62,0 0 16,0 1-16,56-1 0,-56 0 16,0 0-16,29 1 0,-29-1 15,0 0-15,0 1 0,0-1 0,0 0 16,28 0-16,-28 1 0,0-1 0,0 0 16,0 0-16,0 1 15,0-1-15,0 0 16</inkml:trace>
  <inkml:trace contextRef="#ctx0" brushRef="#br0" timeOffset="81003.1306">6474 5370 0,'28'0'31,"0"0"-15,-28 28 0,28-28-16,-28 28 15,0 1-15,29-1 0,-29 0 16,0 1-1,28 27-15,0-28 0,-28 1 16,0-1 0,0 0-16,0 0 15,0 1 1,-28-29 0,28 28-16,0 0 15,-28-28-15,-1 0 16,1 0-16,0 0 15,0 0 1,-1-28 0,1 28-16,28-28 0,-28 28 15,0 0-15,28-29 16,-29 1 0,29 0-16,0 0 15,-28-1-15,28 1 16,0 0-16,0 0 15,0-1-15,0 1 16,0 0 15,28-1-15,-28 1 0,29 28-1,-1 0-15,0 0 16,0 0-1,1 0-15</inkml:trace>
  <inkml:trace contextRef="#ctx0" brushRef="#br0" timeOffset="82366.3607">6361 5031 0,'0'-28'0,"0"-1"16,0 1-1,0 0-15,0-1 0,0 1 16,0 0-16,0 0 0,0-1 15,0 1-15,0 0 0,0-29 16,0 29-16,0-28 0,0 27 0,0 1 16,0 0-16,0 0 15,0-1-15,0 1 0,28 0 0,-28-1 16,0 1 0,28 28 15,0 28-16,1-28 1,-1 29-16,0-1 16,0-28-16,1 28 15,27-28 1,-27 0-16,-1 0 0,0 0 0,0 0 16,1 0-16,-1 0 0,0 0 15,29 0-15,-29 29 0,0-29 0,29 0 16,-29 28-16,0-28 0,1 28 0,27-28 15,-28 0-15,29 0 0,-29 28 16,29-28-16,-29 0 0,29 0 0,-29 0 16,28 0-16,-27 0 0,27 0 15,1 0-15,-1 0 0,-27 0 0,-1 0 16,28 0-16,1-28 0,-29 28 16,0 0-16,1 0 0,-1 0 0,0 0 15,0 0-15,1 0 0,-1 28 16,0-28-16,1 0 0,-1 0 0,0 0 15,0 0-15,1 0 16,-29-28-16,28 28 0,0-28 16,0 28-16,-28-28 15,29 28-15,-29-29 16,28 29-16,0 0 16,-28 29 62,0-1-78,0 28 15,0-27-15,0-1 0,0 0 16,0 0-16,0 1 16,29-29-1,-1-29 16</inkml:trace>
  <inkml:trace contextRef="#ctx0" brushRef="#br0" timeOffset="84962.6583">22276 11588 0,'-28'-28'15,"56"56"-15,-56-84 0,0 27 0,-1 29 16,29 29 15,0-1-15,0 0-16,0 0 16,0 1-16,0-1 31,29-28 0,-29-28 32,0-1-48,0 1-15,-57-28 16,57 27-16,0-27 0,-28-1 0,28-28 15,-57 1-15,29-1 0,0-28 0,-29 28 16,29-28-16,0 0 0,-29 0 0,29 0 16,0 28-16,-29-28 0,29 28 0,0 29 15,-1-29-15,29 28 0,-28 29 0,28-29 16,-28 57-16,28-28 0,28 28 16,-28 28-1</inkml:trace>
  <inkml:trace contextRef="#ctx0" brushRef="#br0" timeOffset="86506.1547">4975 10147 0,'-28'0'16,"0"0"-16,-29 0 16,29 0-16,0-29 15,0 29-15,-1 0 0,1 0 0,0 0 16,-1 0-16,1 0 15,0 0-15,-29 57 16,57-29-16,-28-28 0,0 28 0,28 1 0,-28-1 16,-1 0-16,29 0 0,-28 1 0,0-1 15,28 0-15,-29-28 0,29 28 0,-28 1 16,28-1-16,-28 0 0,28 1 16,0-1-16,-28-28 0,28 28 0,0 0 15,0 1 1,0-1-16,0 0 0,56-28 15,-56 28-15,28 1 0,1-1 16,-29 0-16,28-28 0,0 28 16,1-28-16,-1 29 0,0-29 15,0 28-15,29-28 0,-29 28 0,0-28 16,1 29-16,-1-29 0,29 28 16,27 0-16,-55-28 15,-1 0-15,-28 28 0,28-28 0,0 0 0,1 0 16,-29-28-1,28-28 1</inkml:trace>
  <inkml:trace contextRef="#ctx0" brushRef="#br0" timeOffset="86683.7905">4834 10599 0,'-28'0'16,"0"0"-1,-1 0-15,-56 56 16,1-56 0,-1 0-1</inkml:trace>
  <inkml:trace contextRef="#ctx0" brushRef="#br0" timeOffset="87240.7255">5597 10514 0,'29'0'0,"-58"28"46,1 1-30,-28 27-16,27-28 16,1 1-16,0-1 0,-1 0 0,-27 0 15,28 1-15,-1-29 0,1 28 0,0 0 16,0 0-16,-1-28 0,1 29 16,0-29-16,28-29 31</inkml:trace>
  <inkml:trace contextRef="#ctx0" brushRef="#br0" timeOffset="87398.9792">5286 10373 0,'29'141'15,"-29"-84"1,28 27-16,-28 29 15,85 114 1,-85-199 0,28 0-16</inkml:trace>
  <inkml:trace contextRef="#ctx0" brushRef="#br0" timeOffset="88134.208">6050 10401 0,'-57'0'16,"57"28"-16,-28-28 0,0 0 16,-1 28-16,1 1 15,0-1-15,28 0 0,-29-28 16,29 29-16,0-1 0,-28 0 15,28 0-15,0 1 0,0-1 16,0 0-16,57-28 16,-57 28-16,28-28 0,0 29 15,1-1-15,-1-28 16,0 0-16,-28 28 0,28-28 0,1 0 16,-1 0-16,0 0 0,0 0 15,1 0-15,-1 0 16,0 0-16,-28-28 0,29 28 0,-1 0 15,-28-28-15,28 28 0,-28-29 16,28 29-16,-28-28 0,0 0 16,0 0-1,-28-1 1,0 29 0,0 0-16,-1 0 15,1 0 1,0 0-16,-1 0 15,29 29-15,-28-1 16,28 28-16,0-27 16,0-1-16,57 0 0,-57 0 15,28 1-15,-28-1 0,57-28 0,-29 28 16,0-28-16,0 29 0,1-29 0,-1 28 16,0-28-16,0 0 0,1 0 15,-1 0-15,0 0 0,0 0 16,-28-28-16,0-1 15,29 29-15,-29-56 0,0 27 16</inkml:trace>
  <inkml:trace contextRef="#ctx0" brushRef="#br0" timeOffset="88479.5567">6558 9892 0,'0'57'0,"0"-29"0,0 29 16,0 112-1,0 29 1,0 56 0,0-84-1,0-29 1,29-56 0,-1-57-1,29-28 1</inkml:trace>
  <inkml:trace contextRef="#ctx0" brushRef="#br0" timeOffset="89019.0774">6898 10768 0,'56'0'16,"-27"0"-16,-1 0 15,0-28 1,0-28 0,-28-1-1,-56 29 1,28 28-16,-1 0 16,1 0-16,28 56 15,-28-56-15,28 85 16,0-28-1,28 112 1,-28-140-16,57 27 16,-1-28-1,-28-28 1,1-28 0,-1 0-16,0-57 15,-28 57-15,0-57 16,28 0-1,29 29 1,-29 56 0,57 0-1,-57 84 1,1 58 0,-1-29-1,-28-85-15,28 85 16,-28-85-16,0 1 0,28-1 15,1 0 1</inkml:trace>
  <inkml:trace contextRef="#ctx0" brushRef="#br0" timeOffset="89333.6592">7633 10005 0,'0'85'0,"0"-28"0,0-29 15,28 0-15,-28 29 0,0-1 0,28-28 16,-28 57-16,29-28 0,-29-1 0,28 29 16,-28-28-16,28 27 0,-28-27 0,28 28 15,-28-29-15,29 1 0,-29-1 0,0-27 16,28 27-16,-28-28 0,28 1 16,0-1-16,1-28 0</inkml:trace>
  <inkml:trace contextRef="#ctx0" brushRef="#br0" timeOffset="89522.0131">7972 10684 0,'-57'-29'0,"114"58"0,-227-58 16,142 29-1,-57 0 1,29 29-16,27-1 15,1 0-15,0-28 16,28 28-16</inkml:trace>
  <inkml:trace contextRef="#ctx0" brushRef="#br0" timeOffset="89945.9371">8226 10655 0,'0'29'0,"0"-1"16,57-28-16,-57 28 0,56-28 15,-56 28-15,29-28 0,-1 0 0,0 0 16,1 0-16,-1 0 0,0 0 15,0 0-15,1-28 16,-1 0 0,-28 0-16,0-29 15,0 29-15,-57 0 16,29 28-16,-57 0 16,0 0-16,57 28 0,0-28 0,28 56 15,-28-27-15,28-1 0,0 0 16,0 57-16,0-57 0,0 29 0,0-29 15,56 0-15,-56 29 0,28-29 0,-28 0 16,57 1-16,-29-1 0,1 0 16,-1 0-16,0-28 0,0 29 0,1-29 0,-1 0 15,0 28-15,0-28 0,1 0 16,-1 0-16,-28-28 0</inkml:trace>
  <inkml:trace contextRef="#ctx0" brushRef="#br0" timeOffset="106951.2021">28778 4692 0,'85'-29'0,"56"29"16,-28 57-16,-84-57 0,-1 28 0,-28 0 15,0 1-15,0-1 16,-28 0-16,-29 29 16,57-29-16,-56 0 0,27-28 0,1 29 0,0-29 15,0 28-15,-1-28 0,1 0 0,28 28 16,-28-28-16,-1 0 15,86 0 17,-57 28-32,28-28 0,57 0 0,-57 29 15,1-29-15,-1 28 0,0-28 0,29 28 16,-29-28-16,0 28 0,0-28 16,1 29-16,-1-1 0,0-28 0,-28 28 0,29-28 15,-29 28-15,0 1 0,0-1 16,0 0-16,-57-28 0,57 28 15,-57-28-15,29 29 0,0-29 0,0 28 16,-29-28-16,29 0 0,0 0 16,-29 0-16,-28 0 0,57 0 15,0-28-15,-1 28 0,1-29 16,0 29 0</inkml:trace>
  <inkml:trace contextRef="#ctx0" brushRef="#br0" timeOffset="111988.9538">28467 4437 0,'0'-28'15,"0"85"32,0-29-47,0 28 16,0-27-16,-28-1 0,28 0 0,0 0 15,0 1-15,0-1 0,0 0 0,0 0 16,0 1-16,0-1 0,0 28 16,0-27-16,0-1 0,0 0 0,0 29 15,0-29-15,0 0 0,0 1 0,0-1 16,0 0-16,28-28 0,-28 28 0,0 1 16,0-58 15</inkml:trace>
  <inkml:trace contextRef="#ctx0" brushRef="#br0" timeOffset="114267.1321">28354 1526 0,'-28'0'0,"28"28"31,0 1-31,0 27 0,0-28 15,0 1-15,0-1 0,0 0 16,0 29-16,0-29 0,0 0 16,0 85-16,0 0 15,0-56-15,28 28 0,-28-29 0,0 29 16,0-29-16,0 29 0,0-28 0,0-1 16,28 29-16,-28-28 0,0-1 0,0 29 15,0-28-15,0-1 0,0 1 0,0-29 16,0 28-16,0 1 0,29-29 0,-29 29 15,0-29-15,0 0 0,0 0 0,0 1 16,0-1-16,28-28 31,0-28-15,-28-1 0,28-27-16,-28 28 15,0-1 1,29 29-16,-29 57 47,0-29-47,0 0 15,0 1-15,0-1 0,0 0 32,-29-28-32,1 0 0,28 29 15,-28-29-15,-29 0 0,29 0 16,0 0-16,0 0 0,28-29 15,-29 29-15,1-56 0,0-1 16,28 29-16,0 0 0,0-1 0</inkml:trace>
  <inkml:trace contextRef="#ctx0" brushRef="#br0" timeOffset="114947.662">29033 1215 0,'0'-28'0,"0"56"32,0 29-32,0-29 0,0 0 15,0 0-15,0 29 0,0 0 0,0-1 16,28 29-16,-28-29 0,0 1 16,0 112-16,28 86 15,0-170-15,-28-1 0,0 29 16,29-28-16,-29 0 0,28-28 0,-28 27 15,28-27-15,-28-1 0,28 1 0,-28 0 16,29-29-16,-29 28 0,0-27 0,28-29 16,-28 28-16,28-28 0,1 0 15,-1-28 1,0-1-16,0 29 31,1 29-15,-29-1-16,0 28 15,0-27-15,0-1 0,-29 0 16,29 0-16,-56-28 0,56 29 0,-28-29 16,-29 0-16,29 28 0,-1-28 15,1 0-15,0 0 16,0 0-16,28-57 0,-29 29 16</inkml:trace>
  <inkml:trace contextRef="#ctx0" brushRef="#br0" timeOffset="115600.6127">28213 424 0,'0'-29'0,"0"1"16,-57 28 15,1 0-15,27 28-16,1-28 15,0 29-15,0-29 0,-1 28 16,1 0-16,0-28 0,28 29 0,-28-1 15,28 0-15,0 0 0,0 1 16,0-1-16,0 0 0,0 0 0,0 29 16,28-29-16,-28 0 0,0 1 0,56-1 15,-56 0-15,29 0 0,-1 1 16,0-1-16,0-28 16,-28 28-16,29-28 0,-1 0 15,0 0-15,1 0 16</inkml:trace>
  <inkml:trace contextRef="#ctx0" brushRef="#br0" timeOffset="115884.4042">28382 452 0,'0'28'15,"0"1"-15,0 27 16,0 85 0,0 1-1,0 27 1,0-112-1,29 28 1</inkml:trace>
  <inkml:trace contextRef="#ctx0" brushRef="#br0" timeOffset="116340.122">29117 226 0,'0'28'15,"-56"-28"1,56 28-16,-28-28 0,28 29 0,-29-1 16,1 0-16,28 0 0,-28-28 15,-29 85-15,57-28 16,-28-29-16,28 29 0,0-29 0,0 0 15,0 0-15,0 1 0,0 27 0,0-28 16,57 1-16,-29-1 0,-28 0 16,56-28-16,-27 28 0,-1-28 15,0 0-15,0 0 0,1 0 0,-1 0 16,0 0-16,0-56 0,1 56 16,-1-28-16,0-1 0,-28 1 15,29 28-15</inkml:trace>
  <inkml:trace contextRef="#ctx0" brushRef="#br0" timeOffset="116740.3494">29400 339 0,'57'-28'15,"-29"28"-15,28 0 16,29 0-1,-56 0 1,27 113 0,-56-85-16,-56 85 15,27 0 1,-56-28 0,29 0-1,28-29 1,28-28-16,0 29 15,0-29-15,84 1 32,-27-29-32,0 0 15,-29 0-15,28-29 16,-27 1 0,-1 28-1,-28-28 1</inkml:trace>
  <inkml:trace contextRef="#ctx0" brushRef="#br0" timeOffset="122722.03">11788 5059 0,'29'0'0,"-1"0"15,-28-28-15,56 28 0,-27-28 16,-1 28-16,0-29 0,0 29 16,1-28-16,-1 28 0,0 0 0,1 0 15,27-28-15,-28 28 0,1 0 0,-1 0 16,0-29-16,0 29 0,29 0 0,-29 0 16,1 0-16,-1 0 0,0 0 0,0 0 15,1 0-15,27 0 0,-28 0 0,1 29 16,-1-29-16,0 0 0,0 0 0,29 28 15,-29-28-15,1 0 0,-1 28 0,0-28 16,0 0-16,1 0 0,-1 29 16,0-29-16,0 0 0,1 0 0,-1 0 15,0 0-15,29 0 0,-29 0 0,0-57 16,1 57-16,-1 0 0,0 0 0,0 0 16,1 0-16,-1 57 0,0-57 15,0 0-15,-28 28 0,29-28 0,-1 28 16,0-28-16,-28 57 0,29-57 0,-29 28 15,28-28-15,-28 28 0,28-28 0,-28 28 16,28 1-16,-28-1 16,0 0-16,0 0 0,0 1 15,0-1-15,0 0 16,-28-28-16,28 28 0,-56 1 16,27-1-16,1-28 15,0 28-15,-1-28 0,1 29 0,0-29 16,0 0-16,-1 28 0,-27-28 0,28 0 15,-1 28-15,1-28 0,0 0 0,-29 28 16,29-28-16,0 0 0,-1 29 0,1-29 16,-28 0-16,27 28 0,-27-28 0,28 0 15,-29 0-15,0 28 0,1-28 0,28 0 16,-29 0-16,1 0 0,-1 0 0,1 0 16,-1 0-16,29 0 0,-29 0 15,1 0-15,-1 0 0,1 0 0,-1 0 16,0 0-16,1 0 0,28 0 0,-29 0 0,1 0 15,27 0-15,-27 0 0,-1 0 16,29 0-16,-29 0 0,29 0 0,-28 0 16,27 0-16,-27 0 0,28 0 0,-1 0 15,-27 0-15,27-28 0,1 28 0,0-28 16,0 28-16,-1-29 0,1 29 0,0-28 16,0 28-16,-1-28 0,1 0 15,0-1-15,28 1 0,0 0 16,0-1-16,0 1 15,0 0-15,0 0 0,0-1 0,0 1 0,28 0 16,0 0-16,-28-1 16,57 29-16,-29-28 0,0 0 15,29 28-15,-29 0 0,0-28 0,1 28 16,-1-29-16,29 29 0,-29 0 0,28-28 16,-27 28-16,27 0 0,1 0 0,-29 0 15,29 0-15,-29 0 0,28 0 0</inkml:trace>
  <inkml:trace contextRef="#ctx0" brushRef="#br0" timeOffset="124121.9911">22531 5116 0,'0'-29'0,"56"29"31,-28 0-31,1 0 16,-1 0-16,0 0 15,1 0-15,-1 0 16,0 29-16,0-29 0,1 0 16,-1 0-16,0 0 0,0 0 15,1 0-15,-29 28 0,28-28 0,0 28 16,1-28-16,-1 28 0,0 1 0,0-29 16,1 28-16,-1 0 0,0-28 0,0 28 15,-28 1-15,29-29 0,-29 28 16,28-28-16,-28 28 0,0 0 15,28-28-15,-28 29 16,0-1-16,0 0 0,0 1 16,0-1-16,0 0 0,0 0 0,0 1 15,0-1-15,0 0 16,0 0-16,0 1 16,-28-29-16,28 28 0,-28-28 15,28 28-15,-57-28 0,29 28 0,0-28 16,-1 0-16,1 0 0,0 0 0,-29 0 15,29 0-15,0 0 0,-29 0 0,29 0 16,0 0-16,-1 0 0,-27-28 0,28 28 16,-1 0-16,1-28 0,0 28 0,-29-28 15,29 28-15,0 0 0,-1-29 0,1 1 16,0 28-16,0-28 0,-1 28 16,1-28-16,0-1 0,0 1 15,-1 28-15,1-28 0,0 28 0,-1-28 16,1-1-16,0 29 0,28-28 15,-28 0-15,28-1 0,0 1 16,0 0-16,0 0 16,0-1-16,0 1 0,0 0 15,0 0-15,28-1 0,-28 1 0,0 0 16,56 0-16,-27-1 0,-1 1 16,0 28-16,1-28 0,-1 28 0,0-28 15,29 28-15,-29-29 0,28 29 0,-27 0 16,-1 0-16,28 0 0,-27 0 15,-1 0-15,29 0 0</inkml:trace>
  <inkml:trace contextRef="#ctx0" brushRef="#br0" timeOffset="128754.1496">24566 6755 0,'0'-28'0,"28"28"31,-28-29-31,57 29 0,-29 0 16,-28-28-16,28 28 15,1 0-15,-1-28 16,0 28-16,0 0 16,1 0-16,-1 0 0,0 0 15,1 0-15,-1 0 0,0 28 16,0-28-16,1 28 0,-1-28 15,0 0-15,0 29 0,1-29 0,-1 0 16,0 0-16,1 28 16,-1-28-16,0 0 0,0 28 0,1-28 15,-1 28-15,0 1 16,-28-1-16,0 0 16,0 0-16,0 1 0,0-1 15,0 0 1,0 1-16,0-1 15,0 0-15,0 0 16,-28-28 0,28 29-1,-28-29-15,-1 0 16,29 28-16,-28-28 0,0 0 0,0 0 16,-1 28-16,1-28 0,0 0 0,-1 0 15,1 28-15,0-28 16,0 0-16,-1 0 0,1 0 15,0 0-15,0 0 0,28 29 16,-29-29-16,1 0 0,0 0 16,-1 0-16,1 0 0,0 0 15,0 0-15,-1 0 0,1 0 16,0 0-16,0 0 0,-1-29 16,1 29-16,0-28 15,0 28 1,-1 0-16,29-28 0,-28 28 15,28-28 1,-28 28-16,28-29 0,-29 1 16,29 0-16,-28 28 15,28-28-15,-28-1 16,28 1 0,0 0-1,0-1-15,-28 29 16,28-28-16,0 0 15,0 0 17,56-1-17,-56 1 1,28 28-16,1-28 0,-1 28 16,0-28-16,1 28 15,-1-29-15,0 29 0,0 0 16,1 0-16,-1-28 0,0 28 0,0 0 15,1 0-15,-1 0 0</inkml:trace>
  <inkml:trace contextRef="#ctx0" brushRef="#br0" timeOffset="130546.8301">14304 6698 0,'29'-28'0,"-1"28"15,0 0-15,0-28 0,1 0 16,-1 28-16,0-29 0,0 29 0,1-28 15,-1 28-15,0-28 0,1 28 16,-1-28-16,0 28 0,0 0 16,1 0-16,-1 0 0,0 0 0,0 0 15,1 0-15,-1 0 0,28 0 0,-27 0 16,-1 0-16,0 0 0,29 28 0,-29-28 16,0 0-16,1 0 0,27 0 15,-28 0-15,1 0 0,27 0 0,-27 0 16,27 0-16,-28 0 0,1 0 0,27 0 15,-28 28-15,1-28 0,-1 0 0,28 28 16,-27-28-16,-1 0 0,0 57 0,1-57 16,-1 28-16,0-28 0,0 0 0,1 0 15,-1 28-15,0-28 0,0 0 16,-28 29-16,29-29 0,-1 0 16,-28 28-16,0 0 15,28-28-15,-28 28 16,0 1-16,0-1 0,0 0 0,29 0 15,-29 1-15,0-1 0,0 0 16,0 1-16,0-1 0,0 0 16,0 0-16,0 1 0,0-1 15,-29-28-15,29 28 0,-28 0 16,-29-28-16,29 29 0,0-29 16,0 0-16,-1 0 0,-27 28 0,28-28 15,-1 0-15,-27 0 0,-1 0 0,29 28 16,-29-28-16,1 0 0,-1 0 0,1 0 15,-1 0-15,1 0 0,-1 0 0,1 0 16,-1 0-16,1 0 0,27 0 0,-27 0 16,-1 0-16,1 0 0,27 0 0,-27 0 15,-1 0-15,29 0 0,0 0 0,-29 0 16,29 0-16,0 0 0,-1 0 16,-27 0-16,28 0 0,-1 0 0,1 0 15,0 0-15,0 0 0,-1 0 16,1-56-16,0 56 0,-1-29 0,1 1 15,0 0-15,28 0 0,-28 28 0,-1-29 16,1 1-16,0 0 0,0 0 16,28-1-16,-29 29 15,29-28-15,0 0 0,0-1 16,0 1 0,0 0-16,0 0 0,0-1 15,29 29-15,-29-28 0,0 0 16,28 28-16,-28-28 0,28-1 0,29 29 15,-57-28-15,28 28 0,0-28 16,0 28-16,1-28 0,-1 28 0,29 0 16,-29 0-16,0 0 0,29-29 0,-1 29 15,-28 0-15,29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9T00:32:11.4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19817 15771 0,'28'0'0,"-28"28"0,0 57 0,-28-28 16,28-1-16,-57 29 0,1 28 16,-1 0-16,29 0 0,-29 0 0,1 0 15,28 0-15,-29-28 0,29 0 0,-29-29 16,29 1-16,0-29 0,-1 1 0,29-1 16,-28-28-16,28-85 15,0 28-15,57-27 0,-57-1 0,56-28 16,1-28-16,-29-1 0,29-27 0,-1-1 15,1 0-15,-1 1 0,1 28 0,-29-29 16,29 29-16,-1-29 0,-28 57 0,29 0 16,-29 0-16,0 28 0,1 29 0,-29-1 15,0 142 1,0-29-16,-57 29 0,57 0 16,-56 28-16,-1 0 0,29 0 0,-29 28 15,1-28-15,-1 1 0,1-1 0,27 28 16,-27-28-16,-1-28 0,1 28 0,27-28 15,-27-29-15,28 1 0,-1-1 0,-27-28 16,28-28-16,28-56 0,0-1 16,0 1-16,0-57 0,0 28 0,56-56 15,-56 28-15,85-57 0,-57 29 0,29-1 16,-1-27-16,1-1 0,-1 1 0,1-1 16,-1 1-16,1-1 0,0 0 0,-29 29 15,28 28-15,-27 28 0,-1 29 16,-28-1-16,28 29 0,-28 113 15,-56-1-15,56 1 0,-57 28 16,1 0-16,27 0 0,-27 29 0,-1-1 16,29 0-16,-29-28 0,1 0 0,-1 1 15,1-30-15,27 1 0,-27-28 0,-1-1 16,29-28-16,0-28 0,0 0 0,-1 0 16,1-56-16,28-1 0,0-27 0,0-29 15,0-1-15,57-27 0,-57 0 0,84-29 16,-55 1-16,27-1 0,1 1 0,-29-1 15,29 29-15,-1-29 0,1 29 0,-29 28 16,28-29-16,-27 58 0,-1-1 16,0 0-16,1 28 0,-29 29 0,0 113 15,0-29-15,-57 29 16,57 0-16,-57 28 0,1-28 0,28 28 16,-29 28-16,1-28 0,-1 0 0,29 0 15,-29 1-15,1-30 0,-1 29 0,29-28 16,-29-28-16,29-29 0,0 0 0,0-28 15,-1 0-15,29-56 0,0-1 0,0-28 16,0-28-16,0 0 0,0-28 0,29 28 16,-29-57-16,84 29 0,-55 0 0,-1-1 15,28 1-15,-27 0 0,27-1 16,-28 1-16,29 0 0,-29 28 0,1 28 16,-1 0-16,-28 0 0,0 57 0,28 0 15,-28-1-15,0 86 0,-56 0 16,56-1-16,-85 29 0,56 28 0,-27 0 15,-1 28-15,1-28 0,28 29 0,-29-29 16,1 0-16,27 0 0,1-28 0,-29-29 16,29 29-16,0-57 0,0 0 0,-1 1 15,1-29-15,0-57 0,28 29 16,0-29-16,0-27 0,0-1 0,56 0 16,-56-28-16,29 0 0,-29 0 0,56 0 15,-56 0-15,57 0 0,-29 0 16,0 0-16,1 28 0,-1 0 0,0 0 15,-28 29-15,28-1 0,-28 29 0,0 0 16,29-1-16,-29 58 16,-57-29-16,57 84 0,-56-55 15,27 27-15,-27 1 0,27-1 0,1 1 16,-28-1-16,27 1 0,1-29 0,0 0 16,0 1-16,-1-29 0,1 0 0,0 0 15,28-57-15,0 1 0,0-1 0,0 1 16,0-29-16,0 28 0,28-28 0,-28 29 15,57-29-15,-57 29 0,56 27 16,-56-27-16,57 56 0,-29-28 0,0 28 16</inkml:trace>
  <inkml:trace contextRef="#ctx0" brushRef="#br0" timeOffset="1828.0916">26573 16336 0,'0'57'0,"-28"56"16,-113 141 0,-1-56-1,57-141 1,29-170 0,56-226-1,113-114 1,57 29-1,-86 226 1,-55 198 0,-29 57-16,0 197 15,-57-84 1,1-85-16,-1 0 0,29-1 0,-85 86 16,84-85-16,-140 84 15,141-112-15,-1-29 0,-56-28 16,29-141-1,84-283 1,142-170 0,28 1-1,28 112 1,-57 312 0,-140 367-1,-86 84 1,-28-141-16,-56 199 15,84-227-15,1 0 0,-227 254 32,170-395-17,113-57-15,142-791 32,-114 706-32,170-480 15,-142 509 1,170-311-1,-197 395-15,-1 29 0,28 141 32,-225 226-17,-86 57 1,29-142 0,85-197-1,113-199 1,84-395-1,-56 396-15,57 28 0,-1-141 16,142-142 0,0 57-1,-85 169 1,-85 142-16,1 0 0,-29 56 16,-85 142-1,-170 169 1,1-28-1,28-227 1,169-140 0,57-1-16,0-310 15,57 226-15,-57 28 0,226-424 32,-198 452-32,142-226 15,-114 283-15,1-85 16,-57 169-1,-113 114 1,56-86-16,-112 171 16,112-142-16,-28-28 0,-197 197 31,253-423-15,29-226-1,85 84 1,-85 170-16,85-142 15,-57 199-15,-28-1 0,29 1 16,-1 28-16,-85 56 16,29 28-1,-85 57 1,56-56 0,57-29-1</inkml:trace>
  <inkml:trace contextRef="#ctx0" brushRef="#br0" timeOffset="7938.4295">8820 17213 0,'141'84'0,"-112"-27"0,-1-57 0,0 28 16,0 0-16,1 1 0,-1-1 15,0 0-15,-28 1 0,0-1 0,29 0 16,-29 0-16,0 29 0,0-29 0,-57 0 16,57 1-16,-57-1 0,29 28 0,0-56 15,-29 29-15,1-1 0,28-28 0,-29 28 16,29-28-16,-29 0 0,1 0 0,27-56 15,-27 56-15,28-85 0,-1 57 0,1-29 16,0 1-16,0-1 0,28 1 0,-29-29 16,29 28-16,0 29 0,0-29 0,0 1 15,57 28-15,-57-29 0,85 29 16,-29 0-16,-28 28 0,29-29 0,-1 29 16,1 0-16,0 0 0,-1 0 0,1 0 15</inkml:trace>
  <inkml:trace contextRef="#ctx0" brushRef="#br0" timeOffset="8682.1184">12693 17015 0,'28'0'0,"0"0"0,1 0 16,-1 56-16,0-27 16,-28 27-16,29-28 0,-29 29 0,0-29 15,0 0-15,0 29 0,0-29 0,0 29 16,0-29-16,0 29 0,-29-29 16,-27 28-16,56-27 0,-57-1 15,29-28-15,0 28 0,-1-28 0,1 28 0,0-28 16,-29 0-16,29 0 0,0 0 15,0-56-15,-1 56 0,1-57 0,-29 29 16,29 0-16,0-29 0,0 1 0,-1-1 16,1 29-16,0-29 0,28 1 0,0-1 15,0 29-15,0 0 0,0 0 0,28-1 16,-28 1-16,85 28 0,-57 0 0,29-28 16,-29 28-16,29 0 0</inkml:trace>
  <inkml:trace contextRef="#ctx0" brushRef="#br0" timeOffset="9330.0424">15237 16986 0,'28'0'0,"1"0"16,-29-56-1,28 56 1,29 0-16,-29 0 0,0 0 16,0 0-16,1 0 0,-1 0 0,0 56 15,0-56-15,1 29 0,-1-29 0,0 56 16,-28-27-16,28-1 0,1 0 0,-29 29 16,28-29-16,-28 28 0,28 29 15,-28-57-15,0 1 0,0 27 0,-56-27 16,56-1-16,-29 0 0,29 0 15,-84 1-15,27-1 0,1-28 16,27 0-16,-27 0 0,28-57 0,-29 57 16,0-56-16,29 28 0,-28-29 0,27 0 15,-27 1-15,56-1 0,-28 1 16,-1-1-16,1-27 0,28 55 16,0 1-16,0 0 0,0-1 0,57 29 15,-57-28-15,56 28 0,1 0 16</inkml:trace>
  <inkml:trace contextRef="#ctx0" brushRef="#br0" timeOffset="10029.7029">17075 17015 0,'28'0'15,"0"0"-15,0 0 16,29 0 0,0 28-1,-1 29 1,-28 84-1,-28 28 1,0-27 0,-56-1-1,-1-84 1,1-57-16,-29 28 16,57-28-16,-1 0 0,-27-57 15,-29-140 1,57-30-1,28 30 1,85 83 0,28 86-1,-57 28-15</inkml:trace>
  <inkml:trace contextRef="#ctx0" brushRef="#br0" timeOffset="20909.7558">3138 3137 0,'0'-28'0,"0"0"15,0-1-15,0 1 0,0 0 16,0 0-16,-28 28 16,28-29-16,-29 29 15,29 29 1,0 27 0,0-28-16,0 29 0,0-29 15,0 0-15,0 29 0,0-1 0,0-27 16,29 27-16,-29 1 0,0-29 0,0 29 15,0-1-15,0 1 0,0-29 0,0 28 16,0 1-16,0-1 0,0 1 0,28-29 16,-28 0-16,0 1 0,28-1 0,0-28 15,-28-28 1</inkml:trace>
  <inkml:trace contextRef="#ctx0" brushRef="#br0" timeOffset="21334.4993">3732 2968 0,'0'-29'0,"-29"29"15,29 85 1,0 85 0,0 27-1,0-27 1,29-85 0,-29-57-16,28 57 15,0-85 1</inkml:trace>
  <inkml:trace contextRef="#ctx0" brushRef="#br0" timeOffset="21845.388">4382 3024 0,'28'0'16,"0"28"0,1 1-16,-1 27 15,0-28-15,0 1 16,-28-1-16,0 0 0,29 0 0,-29 1 16,28-1-16,-28 28 0,0-27 0,0-1 15,0 0-15,0 29 0,0-29 0,0 0 16,-57 1-16,57 27 0,-28-28 0,28 1 15,-28-29-15,28 28 0,-57-28 0,29 0 16,0 0-16,-1 0 0,1-57 16,0 57-16,0-56 0,28-1 0,-29 29 15,1-28-15,28 27 0,0-27 0,0 27 16,0-27-16,0 28 0,0-29 0,0 29 16,28-29-16,-28 29 0,29 0 0,-29 0 15,56-1-15,-28 1 0,1 28 0,-1-28 16,0 28-16,29-28 0,-29 28 0,0 0 15</inkml:trace>
  <inkml:trace contextRef="#ctx0" brushRef="#br0" timeOffset="22254.2642">5117 3109 0,'28'0'0,"0"0"16,1 28-16,27 57 16,1 56-1,-1 1 1,-56-58-1,0-55-15,-56 55 16,-1-55-16,57-1 16,-56-28-16,-114 28 15,29-169 1,84-29 0,29 1-1,84 84 1,-56 57-16,85-57 15,-57 85-15,1 0 0,27-28 16,-28 28 0</inkml:trace>
  <inkml:trace contextRef="#ctx0" brushRef="#br0" timeOffset="22581.1721">5682 3194 0,'113'0'16,"-85"28"-16,114 57 31,-114-57-31,-28 0 0,28 29 16,-28-29-16,0 113 15,-28-112-15,28 27 0,-113 29 16,-85-29-1,142-56-15,-86-56 16,114 28-16,-57-114 16,29-84-1,112 28 1,29 114 0,28 55-1</inkml:trace>
  <inkml:trace contextRef="#ctx0" brushRef="#br0" timeOffset="23475.5242">6106 2204 0,'0'0'0,"-56"57"0,-57-1 16,56-27-16,29-1 15,-29 28-15,-282 227 16,56 0 0,-84 28-1,28 0 1,-29-1-1,57-83 1,85-86 0,169-113-16,-56 29 15,85-57-15,0 28 16,0-28 0,28-28-1,56-29-15,29-56 16,28 28-1</inkml:trace>
  <inkml:trace contextRef="#ctx0" brushRef="#br0" timeOffset="23838.0173">3534 2148 0,'56'0'15,"-56"28"-15,28-28 16,-28 57-16,29-29 0,-1 0 0,0 0 15,29 29-15,-29-1 0,29 1 0,-1 28 16,1 0-16,28-1 0,-29 1 16,29 28-16,0-28 0,-1 28 0,30 0 15,-30 0-15,1 0 0,0 0 0,28 0 16,-28 0-16,0 0 0,-1 1 0,1-30 16,0 1-16,-28 0 0,27 0 0,-27-29 15,-29-27-15,29 27 0,-29-28 0,0-28 16,1 29-16</inkml:trace>
  <inkml:trace contextRef="#ctx0" brushRef="#br0" timeOffset="32259.4654">19336 16308 0,'57'-56'0,"-29"56"0,0-29 0,1 1 16,-1 0-16,-28-29 0,28 29 15,0 0-15,-28 0 0,29 28 0,-29-29 16,28 1-16,-28 85 16,0-29-16,-57 28 15,57 1-15,-56 28 0,-1-1 0,29 29 16,-29-28-16,29 28 0,-28 0 0,27-28 15,-27 0-15,28-29 0,-1 29 0,1-56 16,0-1-16,0 0 0,28-113 16,0 0-16,56 1 15,-56-58-15,85 1 0,-29-29 0,1-27 16,-1-1-16,1 0 0,28 0 0,-29 0 16,1 0-16,28 1 0,-29-1 0,1 28 15,-29 1-15,29-1 0,-29 57 0,0 0 16,0 56-16,-28 1 0,0 112 15,0 29-15,-56 0 0,56 56 16,-57-28-16,1 57 0,-1-1 0,1 1 16,-29 0-16,28-1 0,-27-28 0,-1 29 15,28-29-15,-28 1 0,29-29 0,-1-28 16,1-1-16,-1-27 0,29-1 0,0-56 16,-1 0-16,1-56 0,28-29 15,0 0-15,0-28 0,0-56 0,57 27 16,-1-56-16,-27 1 0,27-29 0,1-1 0,-1-27 15,29 28-15,-29 0 0,1 0 16,0 28-16,-29 0 0,28 28 0,-27 29 16,-1 28-16,0 28 0,-28 29 0,0 27 15,0 86-15,0 0 16,-56 27-16,56 29 0,-57 29 0,1-29 16,-1 56-16,0-27 0,1 27 0,-1 1 15,1-1-15,-1-27 0,1-1 0,-1-28 16,1 0-16,27-28 0,1-57 0,0 0 15,0-28-15,-1 0 0,29-84 0,-28-1 16,28-28-16,0 0 0,0-29 16,57 1-16,-57-28 0,56-1 0,-56 29 15,85-29-15,-57 0 0,1 1 0,-1 28 16,28-29-16,-27 29 0,27 28 0,-28-29 16,1 58-16,-1-1 0,-28 28 0,0 29 15,0 0-15,0 112 0,-57-27 16,57 28-16,-56 28 0,28 28 0,-29 0 15,1 1-15,27 27 0,-56 1 0,29 0 16,-1-29-16,1 0 0,-1 1 0,-28-29 16,29 0-16,-1-57 0,1 1 0,28-57 15,-29 0-15,29-57 0,0-28 0,28 1 16,0-58-16,0 1 0,0 0 16,0-29-16,0 0 0,0-27 0,28 27 15,-28-28-15,56 0 0,-56 0 0,29-28 16,-29 57-16,28-1 0,-28 1 0,56 56 15,-56-1-15,29 58 0,-29-1 0,28 29 16,0 85-16,-28-1 0,0 29 16,28 28-16,-28 0 0</inkml:trace>
  <inkml:trace contextRef="#ctx0" brushRef="#br0" timeOffset="35544.0873">17329 18117 0,'0'28'78,"0"1"-78,0 27 16,28 1-1,-28-29-15,0 0 0,29 0 16,-29 1-16,28-29 0,0 28 0,0 0 15,-28 0-15,29-28 0,-1 29 0,29-1 16,-29-28-16,0 28 0,29-28 0,-29 29 16,28-29-16,1 0 0,-1 28 0,1-28 15,0 0-15,-1 0 0,1 0 16,56 0-16,-57-28 0,29 28 0,-28 0 16,-1-57-16,1 57 0,27-28 0,-27 28 15,0-29-15,-1 1 0,1 0 0,-29 0 16,28-1-16,-27 1 0,27 0 0,-27 0 15,-1-1-15,0 1 16,29-28-16,-29 27 0,0 1 0,0 0 16,-28-29-16,29 29 0,-29 0 0,28-1 15,-28-27-15,0 28 0,28-29 0,-28 29 16,28-29-16,-28 29 0,29 0 0,-29 0 16,0-1-16,0 1 0,28 0 0,-28 0 15,0-1-15,0 58 125,0-1-109,0 0-16,0 0 15,0 1-15,0-1 16,0 0-16,28 0 0,-28 1 0,29-1 16,-29 28-16,0-27 0,0-1 15,0 0-15,28 0 0,-28 1 0,0-1 16,0 0-16,0 1 16,0-1-16,0 0 15,0-56 16,-28 28-31,28-57 16,0 29-16,0 0 0,0-1 16,0-27-16,0 28 0,0-1 0,0 1 15,0 0-15,-29 0 0,29-1 0,0 1 16,0 0-16,0 0 0,0-1 16,-28 1-1,0 28 1,-1 0-16,1 0 0,0 0 15,0 0-15,-29 28 0,29-28 0,0 0 16,-1 0-16,-27 0 0,28 0 16,-1 0-16,1 0 0,0 0 0,28-28 0,-29 28 15,1 0-15,0 0 16,0 0-16</inkml:trace>
  <inkml:trace contextRef="#ctx0" brushRef="#br0" timeOffset="38832.3032">20071 15771 0,'0'-28'16,"-28"84"15,28-27-15,0-1-16,0 0 16,0 0-16,0 1 0,-28-1 15,28 0-15,0 1 0,-29-1 0,1 28 16,0 1-16,-29-29 0,29 57 0,-28-29 15,27 1-15,-27 28 0,-1-29 0,1 1 16,-1-1-16,29 1 0,-29-29 0,29 29 16,0-57-16,-1 28 0,1-28 0,0 0 15,28-28-15,0-29 0,0 29 16,0-57-16,0 29 0,28-29 0,-28 0 16,85-28-16,-57 0 0,1 0 0,27 0 15,1 0-15,-29 0 0,28 0 0,-27 28 16,-1 0-16,0 28 0,1 1 0,-1 28 15,-28 84 1,-57 1-16,57-1 0,-85 29 16,29 28-16,28-28 0,-29 28 0,1 0 0,-1 0 15,0 0-15,29 0 0,-28-28 16,27 0-16,-27-29 0,28 29 0,-1-57 16,1 1-16,0-1 0,0-28 0,-1 0 15,29-57-15,0 1 0,0-1 16,0-28-16,29-28 0,-29 0 0,84 0 15,-55-28-15,27 0 0,1-1 0,-29-27 16,28 27-16,1-27 0,0-1 0,-1 1 16,1-1-16,-1 29 0,-28-1 0,1 29 15,-1 29-15,0 27 0,-28 29 16,0 0-16,0 112 0,0-27 16,-56 28-16,56 28 0,-85 0 0,57 28 15,-29 0-15,1-28 0,27 29 0,-27-29 16,-1 0-16,29-28 0,-29-1 0,29-27 15,-28 0-15,27-1 0,1-28 0,0 1 16,0-29-16,-1 0 0,29-85 16,0 28-16,0-28 0,85-112 15,-57 55-15,29 1 0,-29-29 0,29-27 16,-1-1-16,1 0 0,-1 0 0,1 0 16,-1 29-16,-27 27 0,27 1 15,-28 0-15,-28 56 0,29 0 0,-29 57 0,0 0 16,-57 112-1,29-27-15,-29 28 0,1 28 0,28 0 16,-29 0-16,-28 28 0,29-28 0,-1 0 16,1 29-16,-1-29 0,29-29 0,-29 1 15,1 0-15,27-57 0,1 29 0,0-57 16,0 0-16,-1 0 0,29-57 0,-28-28 16,28 29-16,0-29 0,57-28 15,27-254-15,-27 225 16,-29 29-16,29-28 0,-29 0 0,29-29 0,-1 29 15,-28-1-15,29 1 0,-1 28 0,-27 0 16,-1 0-16,0 56 0,-28 1 16,0 28-16,-56 112 15,27-27-15,-140 282 16,112-226-16,-27 28 0,27 1 0,-28-29 16,29 0-16,-29-28 0,28-1 0,1-27 15,-1 0-15,29-29 0,0 0 0,-1-28 16,1 0-16,28-85 0,0 29 15,0-1-15,0-28 0,57 1 0,-29-29 16,28 0-16,1-29 0,0 1 0,-1 0 16,1-29-16,-1 29 0,29-29 0,-28 57 15,-29-28-15,28 28 0,-27 28 0,-1 28 16,-28 1-16,28 28 0,-28 84 16,-85-28-16,85 57 15,-56 0-15,-1 0 0,1 28 0,-1 0 16,1 28-16,-29-28 0,28 29 0,1-29 15,-1 0-15,-28 0 0,29-29 0,28-27 16,-29 0-16,29-29 0,0 0 0,-1-28 16,1 0-16,28-56 0,-28-58 15,28 30-15,0-29 0,0 28 0,56-28 16,-56 0-16,85 0 0,-57 0 16,1 0-16,27 28 0,-28 0 0,29 28 15,-29 1-15,0-1 0,1 57 0,-1 0 16,0 0-16</inkml:trace>
  <inkml:trace contextRef="#ctx0" brushRef="#br0" timeOffset="40589.5187">26686 16393 0,'0'56'0,"0"-27"16,0-1-16,-56 29 0,56-29 0,-29 28 16,29 1-16,-28-1 0,0 1 0,0-1 15,-1-27-15,1 27 0,0-28 0,-29 1 16,29-1-16,0 0 0,-1 1 0,1-1 15,0-28-15,0 0 0,-1-57 16,29 29-16,0 0 0,0-29 16,0-28-16,0 29 0,29-57 15,-29 28-15,56-28 0,-56 0 0,57-28 0,-29 28 16,0 0-16,1-1 0,-1 30 16,0-1-16,0 28 15,29-56-15,-57 85 0,0 85 16,0-1-16,0 1 0,-57-1 15,57 29-15,-84 28 0,27 0 0,0-28 16,1 56-16,-1-28 0,1 0 0,-1-28 16,1 0-16,-1 0 0,1-29 0,27-28 15,-27 1-15,28-29 0,-29-226 32,57 141-32,0 0 0,0-56 0,57 28 0,-57-29 15,56-27-15,-28 27 0,29 1 16,-29-29-16,1 29 0,-1-28 0,28 27 15,-27 1-15,-1 28 0,0 0 0,0 0 16,-28 56-16,29 1 0,-29-1 0,0 114 16,0-29-16,-29 57 15,29 0-15,-56-1 0,56 29 0,-57 0 16,1 1-16,28-1 0,-29-29 0,29 29 16,-29-28-16,29 28 0,-29-56 0,29 28 15,-28-29-15,27 1 0,1-29 0,0 0 16,-1-28-16,1 0 0,28-56 15,0-1-15,0 1 0,0-29 16,0-28-16,28 0 0,-28 0 0,85-29 16,-56 1-16,-1 0 0,28-29 0,-27 29 15,27-1-15,-28-27 0,29 56 0,0-28 16,-1 27-16,-28 30 0,29-1 0,-29 28 16,0 29-16,1 0 0,-1 28 15,-28 56-15,0 1 0,0-1 16,-28 29-16,28 28 0,-85 0 0,57 0 15,-29 29-15,29-29 0,-29 0 0,1 28 16,-1-28-16,29-28 0,-29 0 0,29-29 16,-28-27-16,27-1 0,1 0 0,0-28 15,-1-56-15,29-1 16,0 0-16,0-27 0,0-29 0,0 0 0,57-29 16,-57-27-16,57 27 0,-29-27 15,0 27-15,29 1 0,-29 0 0,28 28 16,-27 0-16,27 0 0,-27 28 0,27 0 15,-28 29-15,1-1 0,-1 29 0,-28-29 16,28 57-16,-28 57 16,0-29-16,0 29 0,-56-1 0,56 1 15,-57 27-15,29-27 0,0 28 0,-29-1 16,0 1-16,29 0 0,-28-28 0,27-1 16,-27 1-16,28-1 0,-1-56 15,-27 28-15,27-28 0,1 0 0,28-84 0,-28 55 16,28-55-16,0 27 0,0-28 15,0 0-15,56-28 0,-56 29 0,57-29 16,-57 28-16,57-28 0,-1 28 0,-28-28 16,1 28-16,-1 0 0,0 1 0,0 27 15,1 0-15,-1 29 0,0 0 0,-28 0 16,29 28-16,-29 56 16,0 1-16,0-1 0,0 1 15,-57 28-15,57-1 0,-57 1 0,1 0 0,28 0 16,-1-29-16,-84 57 15,57-84-15,27-29 0,1 0 0,28-57 16,-28 29-16,28-29 0,-28-28 16,28 1-16,0-1 0,0-28 0,0 28 15,56-28-15,-56 28 0,28 29 0,-28-29 16,29 57-16,-29-29 0,56 29 0,-27 0 16,-1 28-16,0 0 15,-28 56-15,28-28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8T23:47:36.8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12947 3928 0,'0'-28'0,"57"28"32,-29 0-17,0 0-15,-28 28 0,29-28 16,-29 29-16,0 27 0,28-27 16,-28-1-16,28 0 0,-28 0 15,0 1-15,0-1 0,0 0 0,0 0 16,0 1-16,0-1 0,0 0 15,-28 0-15,-29 1 0,57-1 16,-28 0-16,-28 1 0,27-29 16,1 0-16,0 0 0,0 0 15,-1-29-15,1 29 0,0-85 16,28 57-16,-29 0 0,29-29 0,-28 1 16,28 28-16,0-29 0,0 29 15,0-29-15,0 1 0,28 27 16,29 29-16,-29 0 15,1 57-15,-1-29 16,0 29-16,0-1 0</inkml:trace>
  <inkml:trace contextRef="#ctx0" brushRef="#br0" timeOffset="4901.1059">12947 5087 0,'0'57'0,"0"-29"15,0 29 1,0-29-16,0 0 0,0 0 15,0 1-15,0-1 0,0 0 16,0 0-16,0 1 0,0-1 16,0 0-16,0 1 0,0-1 15</inkml:trace>
  <inkml:trace contextRef="#ctx0" brushRef="#br0" timeOffset="5400.7702">12919 6303 0,'28'-57'0,"1"57"0,-1 0 0,0 0 16,0 0-16,1 0 15,-1 0-15,0 0 0,1 0 16,-29 28-16,0 1 15,0 27-15,0-28 16,0 1-16,-29-1 0,29 0 0,0 1 16,-56 27-16,56-28 0,-29 1 15,1-1-15,28 0 0,-28 0 0,28 1 16,-28-29 0,28 28-16,0 0 15,0 0-15,56-28 0,-56 29 16,28-29-16,-28 28 0,29-28 0,27 28 15,-27-28-15,-1 28 16,0-28-16,0 29 0,1-29 16,-29 28-16,0 0 15</inkml:trace>
  <inkml:trace contextRef="#ctx0" brushRef="#br0" timeOffset="5862.3511">13004 7320 0,'28'0'0,"0"0"0,1 0 16,27 0-16,-27 0 15,-1 0-15,0 0 0,0 0 16,1 0-16,-1 0 15,-28 57-15,28-57 0,-28 28 16,0 0-16,0 0 0,0 1 16,-56-1-16,56 0 0,-29 1 0,29-1 15,-28-28-15,28 28 0,-56-28 0,56 28 16,-29-28-16,1 0 16,28 29 15,28-29-31,1 0 15,-1 28 1,0-28-16,-28 28 0,28-28 0,1 28 16,-1-28-1,-28 29-15,0-1 0,0 0 16,0 0-16,-57-28 0,57 29 16,-28-29-16,28 28 0,-28-28 0,0 28 15,-1-28-15,1 0 16,28 29-1</inkml:trace>
  <inkml:trace contextRef="#ctx0" brushRef="#br0" timeOffset="6165.5396">13258 8507 0,'0'57'16,"0"-1"-1,0 29 1,29 85-1,-29-29 1,28-84-16,-28 27 16,28 1-1</inkml:trace>
  <inkml:trace contextRef="#ctx0" brushRef="#br0" timeOffset="6405.4596">13315 8959 0,'-28'0'16,"-1"29"-16,1-1 16,0-28-16,0 57 15,-1-57-15,1 28 0,-57 0 32,0-84-17,57-86 1,0 29-1,28 57-15,-28-57 16,28 84-16,0 1 0,0 0 16</inkml:trace>
  <inkml:trace contextRef="#ctx0" brushRef="#br0" timeOffset="6897.241">13343 9779 0,'28'0'0,"-28"-28"15,-56 28 1,28 0 0,-29 0-1,29 28-15,0 29 16,-1-57-16,29 28 0,-28 0 16,28 57-1,57 0 1,-1 0-1,29-1 1,-29 1 0,-27-57-1,-29 1-15,28 27 16,-28-28-16,0 1 16,-57-29-16,29 56 15,-28-56-15,27 29 0,1-29 16,-28 0-1,27 0 1,1-57 0</inkml:trace>
  <inkml:trace contextRef="#ctx0" brushRef="#br0" timeOffset="8234.6015">15096 3505 0,'-28'0'31,"28"28"-31,-29-28 16,1 0-16,0 56 0,-1-56 15,1 29-15,0-1 0,0 0 16,-1 0-16,29 1 0,-28 27 0,0-28 15,28 29-15,-28-1 0,-1 1 0,29 0 16,-28-1-16,28 1 0,0-1 16,-28 29-16,28-29 0,0 1 0,0 0 15,-28 27-15,28-27 0,0-1 0,-29 1 16,29-1-16,0 29 0,-28-28 0,28 28 16,-28-29-16,28 29 0,0-29 0,0 29 15,-29-28-15,29 27 0,0-27 0,0 28 16,0-29-16,0 29 0,-28-28 0,28 27 15,0 1-15,0-28 0,0 28 0,0-1 16,0-27-16,0 28 0,0-29 0,0 1 16,0 28-16,0-29 0,0 29 0,0-29 15,0 1-15,0 28 0,0-29 0,28 29 16,-28 0-16,0-29 0,0 1 16,29 28-16,-29-29 0,0 1 0,28-1 0,-28 1 15,0-1-15,0 1 0,28 28 0,-28-29 16,0 1-16,0-1 0,29 1 15,-29-1-15,0 1 0,0-1 0,0 1 16,0-1-16,0 29 0,28-28 0,-28-1 16,0 1-16,0-1 0,28 29 0,-28-28 15,28-1-15,-28 29 0,29-29 0,-29 1 16,28-1-16,0 1 0,-28 0 0,28-1 16,-28 1-16,29-1 0,-1 1 0,-28-1 15,28 1-15,0-1 0,-28 1 0,29-1 16,-29 29-16,28-28 0,-28-1 15,28 1-15,-28-1 0,29 1 0,-29-1 16,0-27-16,28 27 0,-28 1 0,28-1 16,-28-28-16,28 29 0,1-1 0,-29 1 15,28-29-15,0 29 0,0-29 0,-28 29 16,29-29-16,-1 0 0,0 0 0,1 1 16,-29-1-16,28 0 0,0-28 0,0 28 15,1-28-15,-29 29 0,28-29 0,0 0 16,0 0-16,1 0 0,-1-57 15</inkml:trace>
  <inkml:trace contextRef="#ctx0" brushRef="#br0" timeOffset="9945.4828">29683 3024 0,'28'0'0,"0"0"31,-28 28-31,29-28 15,-29 29-15,28-29 0,-28 28 16,28-28-16,-28 28 0,28-28 0,-28 28 16,29 1-16,-1-1 0,-28 0 15,28 0-15,1 1 0,-29-1 0,28 28 16,0-27-16,0 27 0,1 1 0,-29-29 16,28 29-16,0-1 0,0 1 0,1-29 0,-1 28 15,-28 1-15,28-1 0,0 1 16,-28-29-16,29 29 0,-1-1 0,-28 1 15,28-1-15,1 1 0,-1-1 0,-28 1 16,28 28-16,0-29 0,1 29 0,-1-28 16,-28 27-16,28 1 0,0-28 0,1 28 15,-1-1-15,-28-27 0,28 28 0,1-29 16,-29 29-16,28-29 0,0 1 0,-28 0 16,28-1-16,-28 29 0,29-29 0,-29 1 15,0-1-15,28 1 0,-28 28 0,0-29 16,28 29-16,-28 0 0,0-29 15,0 29-15,28 28 0,-28-28 0,0 0 0,0 0 16,0 28-16,0-29 0,0 1 16,0 0-16,0 0 0,0 0 0,0-29 15,0 29-15,0-29 0,-28 29 0,28 0 16,0 0-16,-28-29 0,28 29 0,0 0 16,-28 0-16,28 0 0,-29-1 0,29-27 15,-28 28-15,28-1 0,-28 1 0,28 0 16,0 0-16,-28 0 0,28-1 0,-29 1 15,29-28-15,0-1 0,-28 29 0,28-28 16,0-1-16,-28 29 0,28-29 0,0 1 16,-29 0-16,29-1 0,-28 1 15,28-29-15,-28 28 0,28 1 0,-28-1 16,28 1-16,-29-29 0,1 57 0,0-28 16,28-1-16,-28 29 0,-1 0 0,1-29 15,0 29-15,28 0 0,-29 0 0,1-29 16,0 1-16,0 27 0,-1-27 0,29-1 15,-28-27-15,0 27 0,0 1 0,-1-1 16,29-27-16,-28-1 0,0 0 0,0 0 16,28 1-16,-29-1 0,1 0 15,28 0-15,-28-28 0,28 29 0,-29-29 0,29 28 16,0-85 0,57 57-16,-57-56 15</inkml:trace>
  <inkml:trace contextRef="#ctx0" brushRef="#br0" timeOffset="11120.4455">16311 2402 0,'29'-28'0,"-1"28"0,0 0 16,0 0 0,-28 28-16,29-28 0,-1 0 0,-28 28 15,28-28-15,-28 29 0,29-29 0,-29 28 16,28 0-16,-28 1 0,0-1 16,28-28-16,-28 28 0,0 0 15,0 1-15,0-1 0,0 0 16,0 0-16,0 1 15,0-1-15,-28-28 0,28 28 0,-28-28 16,28 28-16,-29-28 0,-27 0 16,27 0-16,1 0 15,0 0-15,0-28 0,-1 28 0,1-28 16,0 28-16,28-57 0,-28 29 16,-1 0-16,29 0 0,-28-1 0,28 1 15,0 0-15,0 0 16,28 28-16,29-29 15</inkml:trace>
  <inkml:trace contextRef="#ctx0" brushRef="#br0" timeOffset="11804.9847">18121 2233 0,'0'28'15,"-29"0"1,29 0-16,0 1 0,0-1 16,0 0-16,0 29 0,0-29 0,0 0 15,0 1-15,0-1 0,0 0 16,0 0-16,0 29 16</inkml:trace>
  <inkml:trace contextRef="#ctx0" brushRef="#br0" timeOffset="12470.7452">19251 2148 0,'29'0'0,"-1"0"16,0-28 0,0 28-16,1 0 15,-1 0-15,0 0 16,-28 28 0,29 0-1,-29 29-15,0-29 0,0 0 0,0 0 0,0 1 16,0-1-16,0 0 0,-29 0 15,29 1-15,0-1 0,-56-28 0,56 28 0,0 1 16,-29-1-16,29 0 16,0 0-16,0 1 15,29-29 1,27 0-16,-27 0 16,-1 0-16,0-29 0,0 29 15,1 0-15,-29-56 0,28 56 0,0 0 16,0 0-16</inkml:trace>
  <inkml:trace contextRef="#ctx0" brushRef="#br0" timeOffset="13539.347">20835 1978 0,'0'-28'0,"-29"28"0,29-28 15,0-1-15,0 1 16,57 28-16,-29 0 16,29 0-16,-29 0 0,0 0 15,0 0-15,1 0 0,-29 28 16,28-28-16,0 0 0,-28 29 0,28-29 0,-28 56 16,0-27-16,29-29 0,-29 28 0,0 0 15,0 0-15,0 1 0,0-1 0,0 0 16,0 0-16,-57-28 15,57 29 1,0-1 15,28-28-15,-28 28 0,29-28-16,-29 28 0,28-28 15,0 29-15,1-1 0,-29 0 16,0 0-16,0 1 15,-57-29-15,57 28 0,-57-28 0,57 28 16,-28-28-16,-28 29 16,27-29-16,1 0 0,0 0 15</inkml:trace>
  <inkml:trace contextRef="#ctx0" brushRef="#br0" timeOffset="14004.1638">22163 1583 0,'0'56'16,"28"-28"15,-28 29-31,29-1 0,-29 1 16,28-29-16,-28 57 0,28 85 31,-28-86-31,29 114 16,-29-170-1,28 29-15</inkml:trace>
  <inkml:trace contextRef="#ctx0" brushRef="#br0" timeOffset="14242.9341">22248 2091 0,'-28'29'15,"-1"-1"-15,-27-28 0,28 28 16,-1-28-16,1 0 16,0-56-16,0-1 31,28 1-31,-29-58 15,29 86-15,-28-28 0</inkml:trace>
  <inkml:trace contextRef="#ctx0" brushRef="#br0" timeOffset="15280.7408">23944 1865 0,'-28'0'15,"28"-28"-15,-28 0 16,28-1-16,-29 29 16,29-28-1,-28 28-15,0 0 16,28 57 0,0-29-1,0 0-15,0 0 0,0 1 16,0-1-16,28 0 0,-28 1 0,0-1 15,28 0-15,-28 0 16,29 29-16,-1-29 16,28 57-16,-27-29 15,-29-27-15,28-1 16,-28 0-16,0 0 0,0 1 16,0-1-1,-28-28-15,28 28 0,-57-28 16,29 0-1,-29 0-15,29-28 16,28 0 0</inkml:trace>
  <inkml:trace contextRef="#ctx0" brushRef="#br0" timeOffset="15771.7859">25075 1554 0,'56'-28'32,"-112"113"-1,-57 84-15,28-27-1,57-1 1,-1-28-1,29-85-15,0 57 16,57-57-16,-57 1 0,28 27 16,29 1-1,-1-57 1,1-85 0,-29 0-1,-28 0 1,-28-28-1,-85 57 1,113 28-16,-57-1 16</inkml:trace>
  <inkml:trace contextRef="#ctx0" brushRef="#br0" timeOffset="16360.1857">26404 1526 0,'0'0'0,"-29"0"31,-27 0-15,27 0-16,1 0 0,0 0 15,0 0-15,-1 0 0,1 28 16,0-28-16,28 29 0,-28-29 16,28 28-16,0 0 15,0 0-15,56-28 0,-56 29 0,28-29 16,-28 28-16,57-28 15,-57 28-15,28-28 0,0 28 0,1-28 16,-1 29-16,0-1 0,1 0 16,-1 0-16,-28 1 0,28 27 0,-28-27 15,28 27-15,-28 1 0,29-29 0,-29 28 16,0 1-16,0-1 0,0-27 0,0 27 16,0-28-16,28 1 0,-28-1 0,0 0 15,0 1-15,0-1 16</inkml:trace>
  <inkml:trace contextRef="#ctx0" brushRef="#br0" timeOffset="16512.6499">26488 2035 0,'-56'0'15,"-1"-28"1,-56 28-1,0 0 1,85 0 0</inkml:trace>
  <inkml:trace contextRef="#ctx0" brushRef="#br0" timeOffset="17119.2633">27676 1470 0,'28'28'15,"0"-28"-15,0 28 16,-28 0-16,29-28 0,-29 29 16,28-1-16,-28 0 15,0 0-15,0 1 0,28-29 0,-28 28 16,0 0-16,0 0 0,0 1 15,-56-1-15,56 0 0,-29-28 0,29 28 16,-56-28-16,56 29 0,-57-29 0,29 0 16,0 0-16,0 0 0,-1 0 15,1-29-15,0 29 0,28-28 16,-28 0-16,-1-29 0,1 29 0,0 0 16,28-29-16,0 29 0,-29 0 0,29 0 15,0-1-15,0 1 0,0 0 0,57 28 16,-29-28-16,29 28 15,-29 0-15,0 0 0,1 0 16</inkml:trace>
  <inkml:trace contextRef="#ctx0" brushRef="#br0" timeOffset="17538.8704">27732 1950 0,'0'-28'15,"0"-1"-15,28 29 32,1 29-32,-1 27 15,0-27 1,1 55-1,-1 29 1,-28-28 0,0-28-1,-85-1 1,28-56 0,-27-28-1,27-57 1,1-56-1,56 28 1,0 28 0,28 57-1,0 28 1</inkml:trace>
  <inkml:trace contextRef="#ctx0" brushRef="#br0" timeOffset="19827.9321">4693 3618 0,'0'-29'0,"0"58"78,28-1-78,-28 0 0,28 29 16,-28-29-16,57 0 0,-57 29 0,28-29 15,0 28-15,-28-27 0,29-1 0,-29 0 16,-29-84 15,29-1-31,-56 29 0,28-29 0,-29-27 16,29 27-16,-29 1 0,29-29 0,-29 28 15,1 1-15,28-1 0,-1 1 0,-27-1 16,27 1-16,1-1 0,-28 1 0,27 27 16,1-27-16,0-1 0,-29 1 0,29 27 15,0-27-15,0-1 0,-1 29 0,1 0 16,0 0-16,28-1 0,-29 1 0,29 0 16,0 0-16,57 28 15</inkml:trace>
  <inkml:trace contextRef="#ctx0" brushRef="#br0" timeOffset="26721.9238">18036 3674 0,'-28'0'47,"28"28"0,0 1-31,0-1-1,0 0-15,0 0 16,0 1-16,0-1 0,0 0 16,28 0-16,-28 1 0,0-1 15,0 0-15,0 1 16,28-1-16,-28 0 15,0-84 48,0 27-63,0 1 16,0 0-16,-28 28 15,28-29-15,0 1 0,0 0 16,-28 0-16,28-1 0,0 1 15,0 0-15,-29 0 16,29-1-16,0 1 31,0 85 1,0-29-17,29 0 1,-29 0-16,0 1 0,0-1 0,28 0 15,-28 0-15,0 1 0,0-1 16,0 0-16,28 1 0,-28-1 16,0 0-16,0 0 15,0 1 1,0-58 15,-28 1-15,28-28-1,-28 27-15,28 1 0,0 0 16,0-1-16,0 1 16,0 0-16,-29 28 0,29-28 15,0-1-15,0 1 0,0 0 16,0 0 0,0 56 30,0 0-30,29-28-16,-29 28 0,0 1 0,0-1 16,0 0-16,0 0 15,0 1-15,0-1 0,0 0 16,0 1-16,0-1 16,0-56 30,0-1-46,0 1 16,0-29-16,0 29 16,0 0-16,0 0 15,0-1-15,-29 1 0,29 0 16,0 0-16,0-1 16,0 58 46,0-1-46,0 0-16,0 29 15,0-29-15,0 0 0,0 0 16,0 1-16,0-1 16,0 0-16,0 1 15,29-29 1</inkml:trace>
  <inkml:trace contextRef="#ctx0" brushRef="#br0" timeOffset="29457.2093">4721 4324 0,'0'-28'0,"0"84"31,0-27-31,28-1 16,-28 0-16,29 1 0,-29-1 16,0 0-16,28-28 0,-28 28 0,0 1 15,0-1-15,0 0 0,0 0 16,0 1-16,-28-29 31,28-57-31,-57 29 0,29-29 0,-29 1 16,29-1-16,-29-28 0,1 1 0,-29-29 15,28 28-15,-27-28 0,-1 0 0,28 0 16,-27 28-16,27-28 0,-28 28 16,29 0-16,-1 29 0,29-29 0,0 28 15,-1 1-15,1 28 0,28-29 0</inkml:trace>
  <inkml:trace contextRef="#ctx0" brushRef="#br0" timeOffset="34004.0496">26517 3589 0,'0'-28'0,"-29"28"47,29 28 0,0 29-47,0-29 16,29 29-16,-29-29 15,0 0-15,0 0 0,28-28 16,-28 29-16,0-1 0,0 0 15,0 0-15,0-56 63,0 0-63,0-29 16,0 29-16,0 0 15,0 0-15,0-29 0,0 29 0,0 0 16,-28-1-16,28 1 0,0 0 0,0 0 15,-29-1-15,29 1 0,0 0 16,0-1 0,0 58 15,0-1-15,0 0-16,29 29 15,-29-29-15,0 0 0,0 1 16,0-1-16,0 0 0,28 0 0,-28 1 15,0-1-15,0 0 0,0 0 16,0 1-16,0-1 0,0 0 16,0-56 46,0 0-62,0-1 16,0 1-16,0 0 15</inkml:trace>
  <inkml:trace contextRef="#ctx0" brushRef="#br0" timeOffset="36639.6963">16594 3928 0,'57'0'32,"-29"0"-17,0 29 1,0-1-1,-28 0 1,29 1-16,-29-1 16,0 0-16,28-28 0,-28 28 0,0 1 15,0-1-15,0 0 0,28 0 16,-28 1-16,0-1 0,0 0 16,0 0-16,-56 1 15,56-1 1,-29-28-16,1 0 0,0 0 15,0 0-15,-1 0 0,1 0 16,0 0-16,0 0 0,-1-28 16,1 28-1,0-29-15,-1 1 0,29 0 16,-28 0-16,0-1 0,28 1 16,0 0-16,0 0 0,0-1 0,0 1 15,0 0-15,0 0 0,0-1 0,0 1 16,0 0-16,0-1 0,0 1 0,0 0 15,0 0-15,0-1 0,28 1 0,-28 0 16,28 28-16,1-28 16</inkml:trace>
  <inkml:trace contextRef="#ctx0" brushRef="#br0" timeOffset="37523.9172">19308 3618 0,'28'0'16,"0"0"-16,1 0 16,-1 28-16,0-28 15,-28 28 1,29-28-16,-29 28 16,28 1-16,-28-1 15,0 0-15,0 0 16,0 1-1,0-1-15,0 0 16,0 0-16,0 1 16,-28-29-16,28 28 0,-29-28 0,1 28 15,0-28-15,-1 0 16,1 0-16,0 0 16,0-28-16,-1 0 15,29-29-15,-28 29 16,28 0-16,0-1 0,0 1 0,0 0 15,-28 0-15,28-1 0,0 1 0,0 0 16,0 0-16,56-1 0,-56 1 16,29 28-16,-29-28 15</inkml:trace>
  <inkml:trace contextRef="#ctx0" brushRef="#br0" timeOffset="38192.0459">20863 3420 0,'28'28'0,"0"-28"15,1 0-15,-1 0 16,0 0-16,-28 28 0,28-28 15,1 29-15,-1-29 16,-28 28-16,28 0 0,-28 0 16,0 1-1,0-1-15,0 0 0,0 0 16,0 1 0,0-1-16,0 0 15,-56-28-15,27 28 16,-27-28-16,28 0 15,-1 0-15,1 0 0,0 0 0,0 0 16,-1-28-16,1 28 0,0 0 0,-1-56 16,1 27-16,28 1 0,-28 0 15,28 0-15,0-1 0,0 1 0,0 0 16,0 0-16,56-1 0,-56 1 0,57 0 16,-57-1-16,57 1 0</inkml:trace>
  <inkml:trace contextRef="#ctx0" brushRef="#br0" timeOffset="38940.1263">22389 3278 0,'29'0'0,"-1"0"15,0 0 1,0 0-16,-28 29 15,29-29-15,-29 28 0,28-28 0,-28 28 16,28 0-16,-28 1 0,0-1 16,28 0-16,-28 1 15,0-1-15,0 0 0,-56 0 16,28 1-16,-1-1 16,-27-28-16,28 28 0,-1-28 15,1 0-15,0 0 0,0 0 16,-1 0-16,1 0 15,28-56-15,-28 56 0,28-29 0,-29 1 16,29 0-16,0 0 0,0-1 0,0 1 16,0 0-16,0-1 0,0 1 0,0 0 15,29 0-15,-29-1 0,0 1 0,56 0 16,-27 0-16,-1 28 0,0-29 16,0 29-16,1 0 0</inkml:trace>
  <inkml:trace contextRef="#ctx0" brushRef="#br0" timeOffset="39519.4442">23831 3307 0,'28'0'0,"1"0"31,-29 28-31,28-28 16,-28 56-16,28-56 0,-28 29 15,28-1-15,1 0 16,-29 1-1,0-1-15,28 0 0,-28 0 16,0 1-16,0-1 0,0 0 16,-57 0-16,29 1 15,-28-29-15,27 28 16,1-28-16,0 0 0,0 0 0,-1 0 16,1 0-16,0 0 0,-1 0 0,1-28 15,0-29-15,0 1 16,28-29-1,0 57-15,0-1 0,28 1 0,-28 0 16,56 28-16,-56-29 0,29 29 0,-1-28 16,29 0-16,-29 28 0</inkml:trace>
  <inkml:trace contextRef="#ctx0" brushRef="#br0" timeOffset="40059.1035">24820 3250 0,'29'0'16,"-29"28"-1,28-28-15,0 57 16,-28-29-16,29-28 15,-29 28-15,28 1 16,-28-1 0,28 29-16,-28-29 15,28-28-15,-28 28 0,0 0 0,0 1 16,0-1-16,-56-28 16,56 28-16,-28-28 0,-1 28 15,-27-28-15,27 0 16,1 0-16,0-56 0,0 56 15,-1-28-15,1-1 0,28 1 0,-28-28 16,0 27-16,28 1 0,-29 0 16,1-85-1,28 84-15,0 1 0,0 0 0,57 0 16,-57-1-16,28 29 0,28-28 16,-27 28-16</inkml:trace>
  <inkml:trace contextRef="#ctx0" brushRef="#br0" timeOffset="40803.276">27760 3109 0,'29'28'16,"-29"0"0,28 1-16,-28-1 0,28 0 15,-28 0-15,0 1 0,0-1 16,29 0-16,-29 0 0,0 1 15,0-1-15,0 0 16,0 1-16,0-1 0,0 0 16,-29-28-16,29 28 0,0 1 0,-56-29 15,56 28-15,-29-28 0,29 28 16,-28-28-16,-57 0 16,57 0-16,0 0 0,28-28 0,-28 28 15,-1-57-15,29 29 0,-28 0 16,28 0-16,-28-1 0,28-27 0,-28 27 15,28-27-15,0 28 0,0-29 0,0 29 16,0 0-16,0-29 0,56 29 0,-56 0 16,0-1-16,28 29 15,1-28-15,27 28 0,-28 0 16,1 28-16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8T23:50:43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11079 0,'0'29'31,"-28"-1"-31,0 28 16,28 1-16,-28-29 0,-1 0 0,1 29 16,0-1-16,-1 1 0,1 0 15,0-1-15,28 29 0,-28-29 0,-1 1 16,1-1-16,0 1 0,28 28 0,-28-29 16,-1 1-16,29-29 0,-28 29 0,0-29 15,28 28-15,-29-27 0,29-1 0,0 0 16,-28-28-16,0 0 15,28-28-15,-28 28 0,28-57 16,-29 1-16,29-1 0,0 29 0,-28-28 16,28-1-16,0 29 0,0-29 0,-28 29 15,28 0-15,0-1 0,0 1 0,0 0 16,-28 28 0,-1 56-1,29 1-15,0-29 16,-28 29-16,28-29 0,0 29 0,-28-29 15,28 28-15,0 1 0,0-29 0,0 29 16,0-29-16,0 0 0,0 29 0,0-29 16,0 0-16,28-28 0,-28 29 0,28-29 15,-28 28-15,57-28 0,-29 0 0,0 0 16,1 0-16,-1 0 0,0 0 16,0 0-16,1-28 0,-1 28 15,0-29-15</inkml:trace>
  <inkml:trace contextRef="#ctx0" brushRef="#br0" timeOffset="447.9479">3845 12577 0,'-29'0'0,"1"57"0,-85 84 15,0 29 1,0-29 0,85-84-1,-1-57-15,1 0 16,28-29 15,28 29-15,-28-28-16,57-28 0,-29 27 15,0 1-15,-28 0 16,29-1-16,-1 1 0,0 0 0,29 28 16,-29-28-16,0 28 0,1-29 0,-1 29 15,0 0-15,0-28 0,1 28 0,-1 0 16,0 0-16,0 0 0,1 57 15,-1-57-15,0 28 16,1 28-16,-1-56 0,-28 57 0,28-57 0,0 28 16,-28 1-16,29-29 0,-29 28 15</inkml:trace>
  <inkml:trace contextRef="#ctx0" brushRef="#br0" timeOffset="656.3815">3534 12832 0,'0'28'16,"56"0"0,-28 0-16,1 1 15,-1-1-15,0-28 0,1 28 16,-1 1-16,0-29 0,0 28 0,-28 0 15,29-28-15,-1 28 0</inkml:trace>
  <inkml:trace contextRef="#ctx0" brushRef="#br0" timeOffset="867.9153">4043 13256 0,'0'28'15,"-57"0"1,29 0 0,-1-28-16,29 29 0,-28-29 0,28 28 0,-28-28 15,28 28-15,-28-28 16,28 28-16,-29-28 0,29 29 16,0-1-1</inkml:trace>
  <inkml:trace contextRef="#ctx0" brushRef="#br0" timeOffset="1137.492">4636 13143 0,'28'0'15,"-56"0"-15,-85 84 16,85-55-16,-85 84 16,-29 28-1,1-56 1,85-57 0,-1 57 15,57-57-31</inkml:trace>
  <inkml:trace contextRef="#ctx0" brushRef="#br0" timeOffset="1569.5137">4353 13708 0,'57'85'15,"-29"-85"-15,-28 28 0,0 0 16,0 57 0,0-28-1,-113 27 1,57-55 0,-29-29-1,57-85 1,28 57-16,-29 28 15,29-114 1,0 86-16,57 0 0,-29 0 16,57-1-1,-29 29 1,-27 0-16,-1 57 16,-28-29-16,28 57 15,1 28 1,-1-85-16,0 85 15,0-84-15,1-29 0,27 28 16,29-28 0,-57-28-16,1 28 15</inkml:trace>
  <inkml:trace contextRef="#ctx0" brushRef="#br0" timeOffset="2440.5353">5937 11221 0,'28'0'16,"0"0"0,0 28-16,-28 0 15,29 0-15,-29 1 0,0-1 16,28 0-16,-28 0 0,28 29 0,0-29 15,-28 29-15,29-1 0,-1 1 0,0-1 16,1 29-16,27-28 0,-28-1 0,1 29 16,-1-28-16,28-1 0,-27 29 0,-1-29 15,0 1-15,0-1 0,1-27 0,-1-1 16,0 0-16,1 1 0,-1-29 16,-28-29-1,0-56-15,0 57 0,0 0 16,0-29-16,0 29 0,0-28 0,0 27 15,0 1-15,-28 0 0,28 0 0,0-1 16,56 29 0,-56 57-1,28-57-15,-28 56 0,57-27 0,-57-1 16,28 28-16,-28-27 0,28-1 16,-28 28-16,29-27 0,-29-1 0,0 0 15,0 1-15,0-1 0,0 0 0,-57-28 16,57 28-16,-28-28 0,-29 0 15,29 0-15,-28 0 0,27-56 0,1 56 16,0-57-16,-1 57 0,1-28 0,0 28 16,0-57-16,28 29 0</inkml:trace>
  <inkml:trace contextRef="#ctx0" brushRef="#br0" timeOffset="3099.5002">7350 13227 0,'0'0'0,"0"-28"0,28 0 16,-28 0-16,0-1 15,-56 1-15,-1 0 16,1 0-16,-57 28 16,-57 56-1,57 29 1,113-57-16,-57 57 15,57-29-15,0-27 0,0 55 16,0-55-16,85 84 16,-85-85-16,85 29 15,-28-1 1,27-56 0,-27-28-1,56-29 1,0 57-1,-28 0 1,28 29 0,-57 27-1,-56 29 1,-28 0 0,-57-29-1,85-27-15,-113-29 16,85 0-16,-29-29 15,29 29-15,28-56 0,-28 27 16,28 1-16,-28-113 16,84 56-1,86 57 1,-114 28-16</inkml:trace>
  <inkml:trace contextRef="#ctx0" brushRef="#br0" timeOffset="3360.3994">8339 13482 0,'29'0'15,"-29"56"-15,0-27 16,-113 112-1,-57 28 1,-56-27 0,85-29-1,112-113-15,-56 85 16,57-85-16,28 28 0,-28 0 16</inkml:trace>
  <inkml:trace contextRef="#ctx0" brushRef="#br0" timeOffset="3609.8185">7972 14217 0,'-57'0'16,"29"84"-16,-57 1 31,57 0-16,28 28 1,113-56 0,28-57-1,-27 28 1,-86-28-16,57-57 16,-57 29-16,0 28 0</inkml:trace>
  <inkml:trace contextRef="#ctx0" brushRef="#br0" timeOffset="4323.8678">8028 14951 0,'0'29'0,"29"-29"32,27 0-32,-27-29 15,-1 29-15,-28-56 16,56 56-16,-56-28 0,29 28 0,-1-29 15,0 29-15,0-28 0,1 0 16,27 28-16,-27-28 0,-1 28 0,0 0 16,0 0-16,-28-29 0,29 29 0,-29 57 15,0-1 1,-29-56-16,29 57 0,-56-29 0,56 0 16,-57-28-16,57 29 0,-28-1 0,0 0 15,-29 1-15,29-29 16,28 28-16,0-56 31,28 28-31,-28-57 0,28 57 16,29 0-16,-57-28 15,57 28-15,-29-29 0,0 29 0,0-28 16,1 28-16,-1 0 0,0 0 16,0 0-16,1 0 0,-29 28 0,28 1 15,-28 27-15,0-27 16,0-1-16,-57-28 0,57 28 15,-28 0-15,28 1 0,-56-29 0,56 28 16,-29 0-16,29 0 0,-28 1 0,0-1 16,28 0-16,-28 0 15</inkml:trace>
  <inkml:trace contextRef="#ctx0" brushRef="#br0" timeOffset="4599.5231">8368 15488 0,'28'0'31,"-28"-28"-31,28 28 16,1-28-16,-1 28 0,0 0 16,0-28-16,1 28 0,-1-29 0,0 29 15,0-28-15,1 0 0,-1 28 0,28 0 16,-27-28-16,-1 28 0,0 0 0,1 0 16,-1 0-16,0 0 0,0 0 15,-28 28-15,0 0 16,0 29-1,-56-29-15,56 0 0,-28 0 0,-29 1 16,57-1-16,-28-28 16,28 28-16,-29-28 0,29 29 0,0-1 15,-28-28-15,28 28 16</inkml:trace>
  <inkml:trace contextRef="#ctx0" brushRef="#br0" timeOffset="4952.2515">8961 15630 0,'0'0'0,"29"0"0,27 0 15,-28 0-15,1 0 0,27 0 16,29 56 0,-57 29-1,-28 0 1,-56 0-1,-1-29-15,-56-27 32,85-29-32,0 0 0,28-57 15,-29 29 1,29-1-16,85-55 31,-57 84-31,-28-29 0,85 29 16,28 0-1,-28 29 1,-28-29-16,84 28 16,-113-28-1,1 0-15,-1 0 0</inkml:trace>
  <inkml:trace contextRef="#ctx0" brushRef="#br0" timeOffset="9639.5726">12523 10147 0,'29'0'0,"-29"-29"15,28 29-15,-28-28 16,-28 28 31,-1 28-32,-27 1-15,28-29 16,28 28-16,-29 0 16,1-28-16,28 28 0,-28-28 15,-1 0-15,1 0 16,28-28 15,57 28-15,-57-28-16,28 28 15,0 0-15,1 0 0,-29-28 16,28 28-16,0 0 0,0 0 16,1 0-1,-1 0-15,0 0 0,-28-29 16,28 29-16,1 0 0,-29 57 15,0-29 1,0 0-16,0 1 16,-29-1-16,29 0 15,-28 0-15,28 1 16,-28-29-16,28 28 16,28-56 15,-28-29-16,28 57-15,-28-28 0,29 0 16,-29-1-16,28 1 0,-28 0 16,0 0-16,0-1 15,-28 29-15,28-28 16,-57 28-16,29 0 0,28-28 16,-28 0-16,-1 28 15,29-29-15</inkml:trace>
  <inkml:trace contextRef="#ctx0" brushRef="#br0" timeOffset="10188.359">15463 9723 0,'57'0'31,"-29"0"-31,0 0 16,-28-29-16,29 29 0,-1 0 16,0 0-16,0 0 0</inkml:trace>
  <inkml:trace contextRef="#ctx0" brushRef="#br0" timeOffset="10329.0386">16396 9581 0,'28'0'16,"-56"0"-16,113-28 16,-57 28-16,1 0 0,-1-28 15</inkml:trace>
  <inkml:trace contextRef="#ctx0" brushRef="#br0" timeOffset="10502.2832">16933 9440 0,'0'0'0,"29"0"0,27-28 16,-28 28 0,1 0-16,-1-29 0,28 29 15</inkml:trace>
  <inkml:trace contextRef="#ctx0" brushRef="#br0" timeOffset="10670.9734">18205 9186 0,'29'-29'15,"-1"29"-15,0 0 0,1-28 16</inkml:trace>
  <inkml:trace contextRef="#ctx0" brushRef="#br0" timeOffset="10859.1734">19025 9186 0,'57'0'16,"-29"0"-16,0-29 16,1 29-16</inkml:trace>
  <inkml:trace contextRef="#ctx0" brushRef="#br0" timeOffset="11045.535">19789 8988 0,'84'0'0,"-55"0"16,55 0-16,1 0 15,0 0 16,-57 0-31</inkml:trace>
  <inkml:trace contextRef="#ctx0" brushRef="#br0" timeOffset="11203.6834">20891 9101 0,'57'0'16,"-29"0"-16,28 0 0,1 0 15,-29-28 17,29 28-17</inkml:trace>
  <inkml:trace contextRef="#ctx0" brushRef="#br0" timeOffset="11345.6604">21541 9157 0,'57'0'0,"-114"0"0,199 0 32,-114 0-32,0 0 15,0 0 1,1 29 0</inkml:trace>
  <inkml:trace contextRef="#ctx0" brushRef="#br0" timeOffset="11497.4508">22050 9214 0,'28'28'0,"-56"-56"0,141 84 15,-85-56 1,1 0 0,-1 0-1</inkml:trace>
  <inkml:trace contextRef="#ctx0" brushRef="#br0" timeOffset="11639.2972">22870 9412 0,'56'0'0,"-112"0"16,169 0-1,-85 0-15,1-29 0,-1 29 16</inkml:trace>
  <inkml:trace contextRef="#ctx0" brushRef="#br0" timeOffset="11779.9867">23407 9242 0,'57'0'16,"-114"0"-16,227 0 15,-142 0-15,0 0 0,57 0 16</inkml:trace>
  <inkml:trace contextRef="#ctx0" brushRef="#br0" timeOffset="12601.131">23605 1724 0,'-28'0'15,"28"28"1,0 29 0,0-29-16,0 0 0,0 29 15,0-1-15,0-27 0,0 27 16,56 1-16,-56-1 16</inkml:trace>
  <inkml:trace contextRef="#ctx0" brushRef="#br0" timeOffset="12762.1643">23944 3448 0,'0'57'0,"0"-114"0,0 198 16,0-112-16,0 55 15,0-55 1</inkml:trace>
  <inkml:trace contextRef="#ctx0" brushRef="#br0" timeOffset="12964.4092">24057 4466 0,'0'84'0,"0"-55"16,0 27-16,0 57 31,0-85-31,-28 142 16,28-142-1,-28 1 1</inkml:trace>
  <inkml:trace contextRef="#ctx0" brushRef="#br0" timeOffset="13087.4977">24029 5398 0,'0'0'0,"0"255"32,0-86-17,0-112 1</inkml:trace>
  <inkml:trace contextRef="#ctx0" brushRef="#br0" timeOffset="13280.6242">24085 7038 0,'0'113'16,"0"-226"-16,0 254 15,0-113 1,-28-28-16</inkml:trace>
  <inkml:trace contextRef="#ctx0" brushRef="#br0" timeOffset="13433.0904">24085 7688 0,'29'84'15,"-58"-168"-15,58 197 0,27 85 16,-27-170-16,-29 85 31,0-57-31,0-27 0</inkml:trace>
  <inkml:trace contextRef="#ctx0" brushRef="#br0" timeOffset="14745.5884">24170 9186 0,'-28'-29'0,"28"1"0,0 56 31,0 29-15,0-1-16,0-27 0,0-1 15,0 0-15,0 0 0,0 1 0,0 27 16,0-27-16,0 27 0,0-28 15,0 1-15,0 27 0,0-28 0,0 1 16,0-1-16,0-56 31,0-29-31,0 29 16,0-29-16,0 29 0,0-28 0,0-1 16,0 29-16,0-29 0,0 29 0,0-29 15,0 29-15,0 0 0,0 0 0,0-1 16,0 1-16,28 28 15,1 0-15,-29 28 16,28-28-16,-28 57 0,0-1 0,28-27 0,-28-1 16,0 28-16,28-27 0,-28 27 15,0-27-15,0 27 0,29-28 0,-29 1 16,0 27-16,0-28 0,0 1 0,0-1 16,0 0-16,-29-28 31,29-56-31,0-1 0,-28 29 15,28 0-15,0-29 0,0 29 0,-28-29 16,28 1-16,0 27 0,0-27 0,0 28 16,0-29-16,0 29 0,0-29 0,0 29 15,0-28-15,0 27 0,0 1 0,0 0 16,0 84 15,28-56-31,-28 57 0,0-29 0,28 0 16,-28 29-16,0-29 0,29 29 0,-29-1 15,0-28-15,0 1 0,0 27 0,0-27 16,0 27-16,0-28 0,0 1 0,0-1 16,0 0-16,0 0 0,-29-28 15,1 0 1,28-28-16,-28-141 31,28 112-31,0 29 0,0-29 0,0 1 0,0 27 16,0-27-16,0-1 0,0 1 15,-28-1-15,28 1 0,0 27 0,0-27 0,0 28 16,0-1-16,0 1 0,0 0 16,0 84-1,56 1-15,-56-29 0,0 29 16,0-1-16,0 1 0,0-29 0,28 29 16,-28-1-16,0 1 0,29-1 0,-29-28 15,0 29-15,0-29 0,0 1 0,0-1 16,0 0-16,0 0 0,0 1 0,-29-29 15,1-57 1,28 29 0,0 0-16,-28-29 15,28 29-15,0-1 0,0 1 0,0-28 16,0 27-16,0-27 0,0 28 0,0-29 16,0 29-16,0 0 0,0-29 0,0 29 15,0-1-15,0 1 0,0 0 0,0 0 16,0 84-1,0 1 1,0-1-16,0 1 0,0-29 0,0 29 16,0-1-16,0-28 0,28 29 0,-28-29 15,0 0-15,0 29 0,0-29 0,0 1 16,0-1-16,0 0 0,0 0 16,0-56-1,0-28 1,0-1-16,0 29 0,0-1 15,-28-27-15,28 28 0,0-29 0,-28 1 16,28-1-16,0 1 0,0-1 0,-29 0 16,29 1-16,0 28 0,0-29 0,0 29 15,0 0-15,0 84 16,0 29 0,0-57-16,29 29 0,-29-1 15,0 29-15</inkml:trace>
  <inkml:trace contextRef="#ctx0" brushRef="#br0" timeOffset="17120.2789">4495 10260 0,'0'28'16,"28"-28"-16,0 0 15,-28-28 1,29 28-16,-1 0 31,-28-29-31</inkml:trace>
  <inkml:trace contextRef="#ctx0" brushRef="#br0" timeOffset="17495.2356">4636 10203 0,'0'-28'31,"-28"28"-31,28 28 62,0 29-46,0-29 0,0 0-16,0 0 15,-28-28 1,28-56-16,-57 28 16,29-29-16,0 1 0,-1-1 15,1-28-15,-29 0 0,29 29 0,0-29 16,-29 29-16,29-29 0,-28 28 0,27 1 15,1-1-15,0 29 0,0-29 0,-1 29 16,29 0-16,-28 0 0,0-1 16,56 29 31,0 0-47,1 0 15</inkml:trace>
  <inkml:trace contextRef="#ctx0" brushRef="#br0" timeOffset="20798.7233">12580 10627 0,'28'28'0,"0"-28"31,-84 0 16,56 29-47,-28-29 16,28 28-16,-57-28 0,29 28 0,0-28 15,-1 28-15,1-28 0,0 29 0,-1-29 16,1 0-16,28 28 0,-28-28 0,0 0 16,28 28-1,28-28 1,28 0-16,1-56 15,-29 56-15,1 0 16,27-29-16,-28 29 0,1 0 0,-1-28 16,0 28-16,0 0 0,1 0 0,-1 0 15,0 0-15,0 0 0,-28 28 16,0 1-16,0-1 16,-28 0-16,28 0 0,0 1 15,-56-29-15,56 28 0,0 0 0,-29-28 16,29 29-16,-28-29 0,28 28 15,0-56 17,0-29-32,0 29 0,28-1 15,-28-27-15,0 28 0,0-1 0,29-27 16,-29 28-16,0-1 0,0 1 0,0 0 16,0 0-16,0-1 0,0 1 0,-29 0 15,29-1-15,-56 1 0,28 0 16,-1 0-16,1 28 15</inkml:trace>
  <inkml:trace contextRef="#ctx0" brushRef="#br0" timeOffset="22288.0209">6021 9892 0,'0'-28'0,"0"0"31,29 28-31,-1 0 16,0 0 0,0 0-1,1 0-15,-1 0 0,0 0 0,1 0 16,-1 0-1,0 0-15,-28 28 0,28-28 16,-28 56-16,29-56 0,-29 29 16,0-1-16,28 0 0,-28 1 0,0-1 15,0 0-15,28 0 0,-28 1 16,0-1-16,0 0 16,0 0-16,0 1 0,0-1 15,-28-28-15,28 28 0,0 0 16,-28-28-16,28 29 0,-29-29 15,29 28-15,-28-28 0,28 28 0,-28-28 16,0 0-16,28 28 0,-29-28 0,29 29 16,-28-29-16,0 0 0,28 28 15,-29-28-15,1 0 0,0 0 16,0 0-16,-1 0 16,1 0-1,28-28-15,-28-1 0,0 29 16,28-28-16,-29-28 0,29 27 15,-28 29-15,28-28 0,-28 0 0,28 0 16,0-1-16,0 1 0,0 0 0,-29 0 16,29-1-16,0 1 0,0 0 0,0 0 15,0-1-15,0 1 16,0 0-16,0-1 0,0 1 16,29 0-1,-29 0-15,28 28 0,0 0 16,1 0-16,-1 0 15,0 0-15,0 0 16</inkml:trace>
  <inkml:trace contextRef="#ctx0" brushRef="#br0" timeOffset="23983.2419">17979 2261 0,'0'28'0,"0"0"0,0 1 0,0-1 16,0 0-16,0 29 0,0-29 0,0 29 15,0-29-15,0 28 0,0 1 0,29-1 16,-29-27-16,0 27 0,0-28 0,28 29 16,-28-29-16,0 1 0</inkml:trace>
  <inkml:trace contextRef="#ctx0" brushRef="#br0" timeOffset="24174.6985">18092 3674 0,'0'170'31,"0"-114"-31,0-28 0,29 1 16,-29 27-16,28 114 15,0-57 1</inkml:trace>
  <inkml:trace contextRef="#ctx0" brushRef="#br0" timeOffset="24319.269">18262 5172 0,'0'141'15,"0"-282"-15,0 311 0,0-86 16,57-55-16,-57-1 0,0 57 16</inkml:trace>
  <inkml:trace contextRef="#ctx0" brushRef="#br0" timeOffset="24537.2891">18432 6896 0,'0'113'15,"0"-226"-15,0 368 16,0-227-16,0 57 16,0-57-16,0 57 15,0-57-15,0 28 16,0-27-16,0 56 15,0-57-15</inkml:trace>
  <inkml:trace contextRef="#ctx0" brushRef="#br0" timeOffset="24708.4014">18347 7999 0,'0'226'15,"0"-452"-15,28 508 0,-28-112 16,0-142-16,28 29 0,-28-1 0,29 114 31,-29-142-31</inkml:trace>
  <inkml:trace contextRef="#ctx0" brushRef="#br0" timeOffset="25631.197">18432 9101 0,'0'56'15,"0"-27"1,0-1-16,0 28 0,28-27 16,-28 27-16,0-28 0,0 1 0,0 27 15,28 1-15,-28-29 0,0 29 16,0-29-16,0 57 0,0-57 15,0 0-15,0 0 0,0 1 16,-28-29 0,28-29-1,0-27-15,-28 28 0,28-29 16,0 29-16,0-29 0,0 1 0,-29-1 16,29 29-16,0-29 0,0 1 0,-28-1 15,28 1-15,0-1 0,0 29 16,0 0-16,0-29 15,57 57-15,-57 57 0,28-57 16,-28 85-16,28-57 0,-28 0 0,28 29 16,-28-1-16,0-28 0,29 29 15,-29 0-15,0-29 0,28 0 0,-28 29 16,0-29-16,0 28 0,0-27 16,0-1-1,0-85 1,-28 57-16,28-56 15,0 28-15,0-57 0,-29 28 16,29 29-16,0-29 0,-28 1 0,28-1 0,0 1 16,-28-1-16,28 1 0,0-1 0,0 1 15,0 27-15,-28 1 0,28 0 0,0 56 32,0 29-32,0-29 0,56 29 15,-56-1-15,0 1 0,0-1 0,28 29 0,-28-29 16,0 1-16,29 0 0,-29-1 15,0 1-15,0-1 0,0-28 0,28 29 16,-28-29-16,0 0 0,0 1 0,0-1 16,-57-28-1,57-57-15,-28 57 16,28-56-16,0 28 0,-28-29 0,28 1 16,0-1-16,0 29 0,-28-29 0,28 1 15,0-1-15,-29 1 0,29-1 0,0 29 16,0-29-16,0 29 0,0 0 15,0 0-15,0-1 0,-28 29 16,28-28-16,0 85 16,57 27-16,-57-55 0,0 27 15,28 1-15,-28-1 0,0 29 0,28-28 16,-28-1-16,0 1 0,0-1 0,28-28 16,-28 29-16,0-29 0,0 29 0,0-29 15,0 0-15,0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9T00:43:05.33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12863 12436 0,'0'28'0,"-57"-28"31,29 0-15,-29 0-16,57 29 16,-28-29-16,0 0 0,-57 0 15,57 0-15,-1 0 0,1 28 16,0-28-16,0 0 0,-1 0 16,1 0-16,0 28 0,-1-28 15,1 28-15,0 1 16,28-1-1,-28-28-15,28 28 0,0 0 0,0 1 16,0-1-16,0 0 0,0 0 16,0 1-16,0-1 15,0 0-15,0 0 0,0 1 16,0-1-16,0 0 0,0 1 16,-29-1-16,29 0 0,0 0 0,0 1 15,0-1-15,0 0 0,0 0 16,0 1-16,0-1 15,0 113-15,0-113 16,0 1-16,29-1 0,-29 0 16,28 29-16,0-29 15,0 0 1,1-28-16,-1 29 0,0-1 16,1-28-16,-1 28 0,0-28 15,0 28-15,1-28 0,-1 29 0,0-29 16,-28 28-16,28-28 0,1 0 0,-1 28 15,0-28-15,0 0 0,1 0 16,-1 28-16,0-28 0,1 0 16,-1-56-16</inkml:trace>
  <inkml:trace contextRef="#ctx0" brushRef="#br0" timeOffset="744.1046">13824 12521 0,'0'28'16,"-29"-28"0,29 28-1,-28-28-15,-28 29 0,27-29 16,1 0-16,0 28 0,-29-28 15,-56 0 1,28 28 0,29 0-1,28 114 17,28-114-32,56 85 15,-56-85-15,28 1 0,-28 27 0,29 85 31,-1 1-15,0-1 0,0 0-1,-28-112-15,29 55 16,-1-55-16,-28-1 16,28-28-1,1 0-15,84-28 31,-85 28-31,0-29 0,0 29 0,114-113 32,-86 85-32</inkml:trace>
  <inkml:trace contextRef="#ctx0" brushRef="#br0" timeOffset="1335.9943">14502 12775 0,'28'0'16,"-56"0"-16,56 57 15,-141 112 1,57-112-16,28-1 0,-57 29 16,28 28-1,-28 57 1,85-227 0,57 1-1,-57 27-15,28-27 0,-28-1 16,28 29-16,1-28 0,-1-1 0,0 1 15,1-1-15,-1 0 0,0 1 0,0 28 16,1-29-16,-1 29 0,-28 0 0,28-1 16,0 1-16,1 28 15,-1 57-15,-28-29 0,28 28 0,-28 1 16,0-1-16,29 1 0,-29 0 16,0-1-16,28 29 0,-28-29 0,0 1 15,0-1-15,28 1 0,-28-29 0,0 29 16,28-29-16,-28 0 0,29 1 15,-1-29-15</inkml:trace>
  <inkml:trace contextRef="#ctx0" brushRef="#br0" timeOffset="1499.9715">14757 13143 0,'-57'0'15,"29"0"-15,0 0 16,-114 28-1,114 0-15,-57-28 16,57 0-16,0 28 16</inkml:trace>
  <inkml:trace contextRef="#ctx0" brushRef="#br0" timeOffset="1716.569">15322 13369 0,'0'141'16,"-57"-113"-16,57 1 0,-169 197 31,84-113-15,57-85-1</inkml:trace>
  <inkml:trace contextRef="#ctx0" brushRef="#br0" timeOffset="2268.453">15605 12606 0,'0'0'0,"0"84"0,0 86 15,0-114-15,0 142 16,0 0 0,0-85-1,0-85-15,28-28 16,-28-56-1,0-170 1,28 0 0,29 28-1,-1 85 1,29 85 0,0 56-1,-29 113 1,-27-113-16,-1 142 15,-28-142-15,0 29 0,0-1 16,0 1 0,-57-57-1,29-28 1,28-29 0,28 29-1,1 28 1,-1 56-1,-28-27-15,-57 55 16,-27 58 0,55-114-16,-27 28 15,56-27-15,-57 56 16</inkml:trace>
  <inkml:trace contextRef="#ctx0" brushRef="#br0" timeOffset="2627.6738">16651 13764 0,'0'85'16,"0"-170"-16,0 227 0,0-86 16,-29-27-1</inkml:trace>
  <inkml:trace contextRef="#ctx0" brushRef="#br0" timeOffset="3331.8803">16566 12916 0,'0'0'0,"28"142"16,0-1-1,1 29 1,-29 28 0,28 28-1,-28-85 1,0-56-1,0-57-15,0 0 16,0 1-16,0-1 16,-28-28-1,-1 0 1,-112 0 0,56 0-1,57-28 1</inkml:trace>
  <inkml:trace contextRef="#ctx0" brushRef="#br0" timeOffset="4276.2063">16764 12945 0,'-29'0'16,"-27"0"-1,56-57-15,-28 57 0,28-56 16,0 27-16,0 1 0,0-28 0,-29 27 16,29 1-16,0-28 0,0 27 0,0 1 15,-28 0-15,28 0 0,0-1 16,0 1-16,0 0 0</inkml:trace>
  <inkml:trace contextRef="#ctx0" brushRef="#br0" timeOffset="4503.7256">17668 13595 0,'-28'169'15,"-28"-140"-15,-29 84 16,-28-57 0</inkml:trace>
  <inkml:trace contextRef="#ctx0" brushRef="#br0" timeOffset="5475.2812">18771 12436 0,'28'0'16,"0"0"-16,-28 28 15,0 1 1,-56-29-16,56 28 0,-57-28 15,29 0-15,0 0 0,-29 0 16,-56 28-16,57-28 16,27 0-16,1 0 0,0 28 0,0-28 0,-1 0 15,29 29-15,-28-29 0,0 56 16,28-28-16,0 1 0,0-1 0,0 0 16,0 0-16,0 1 0,0-1 15,0 28-15,0-27 0,0-1 0,0 29 16,28-29-16,-28 0 0,0 57 15,0-57-15,0 0 0,28 1 0,-28 27 16,0-28-16,0 29 0,0-29 0,29 0 16,-29 1-16,0-1 0,0 0 0,0 1 15,28-1-15,-28 0 16,28-28-16,-28 28 0,28-28 16,1 0-16,-1 0 0,0 0 15,0 0-15,1 0 0,-1 0 0,28 0 16,29-28-16,-56 28 0,-1-28 15,28 28-15,-27 0 0,-1-28 0,0 28 16,0-29-16,-28 1 0</inkml:trace>
  <inkml:trace contextRef="#ctx0" brushRef="#br0" timeOffset="5854.1953">19449 12577 0,'0'0'0,"-56"0"16,27 0-1,-55 57 1,-29 56-1,28 28 1,57-84 0,28 112-1,0-140-15,28 27 16,-28-28-16,56-28 0,-56 29 0,29-29 16,140 28-1,-27-28 1,-29-28-1,-57-29 1</inkml:trace>
  <inkml:trace contextRef="#ctx0" brushRef="#br0" timeOffset="6103.0632">20015 13340 0,'0'29'0,"0"27"0,0 1 0,-29-29 16,29 29-16,0-29 0,-28 28 0,0 1 15,0-29-15,-1 29 0,1-29 0,0 0 16,0 29-16,-1-29 0,1-28 0,0 28 15,-1-28-15,1 0 0,0 0 16,28-28-16</inkml:trace>
  <inkml:trace contextRef="#ctx0" brushRef="#br0" timeOffset="6727.9725">20524 12436 0,'0'57'16,"0"-1"-16,0-28 16,0 29-16,0-1 0,0-27 0,0 27 15,0 1-15,0-1 0,0 1 0,28-1 16,-28 1-16,0-29 0,0 29 16,0-1-16,0-28 0,0 29 0,0-29 0,0 29 15,0-29-15,0 0 0,0 0 0,0 1 16,0-1-1,0-85 1,0 1-16,0 28 16,0-29-16,0 29 0,0-29 0,0 1 15,28-1-15,-28 1 0,0-1 0,28-28 16,-28 29-16,29-1 0,-29 1 0,28-1 16,-28 1-16,28 28 0,0-1 0,1 1 15,-1 0-15,0 28 0,1-28 16,-1 28-16,0 0 0,0 0 0,1 0 15,-1 56-15,0-56 0,0 57 0,1-1 16,-1 1-16,-28-29 0,0 57 0,28-29 16,-28 1-16,0-1 0,0 1 0,0-1 15,0 1-15,0-1 0,0 1 0,-28-29 16,28 29-16,-57-29 0,57 28 0,-56-27 16,-1-1-16,29 0 0,-28-28 0,27 29 15,-27-29-15,27 0 0,-27 0 0,28 0 16,-1 0-16,1-29 0,0 29 0,0-56 15,-1 27-15,29-27 0,0 28 16,0-1-16,0 1 0</inkml:trace>
  <inkml:trace contextRef="#ctx0" brushRef="#br0" timeOffset="7371.179">21880 12182 0,'0'56'16,"-56"1"-1,-1-29-15,1 0 16,28-28-16,-85 0 16,84 0-16,1 0 0,-29-28 15,29-29-15,0 29 16,84 28-1,1-28 1,0 28-16,-29 0 0,0 0 16,0 0-16,1 0 0,-1 0 0,0 56 15,0-56-15,1 29 0,-29-1 0,28 0 16,0 29-16,-28-29 0,28 29 0,-28-29 16,0 28-16,29 1 0,-29-1 0,0 1 15,28-1-15,-28 1 0,0-1 0,0 1 16,28 0-16,-28-29 0,0 28 0,29-27 15,-29-1-15,28 0 0,-28 0 0,28 1 16,0-1 0,-56-28 31,28 28-47,-56-28 0,27 57 15,1-57-15,-29 28 0,29-28 0,-28 56 16,27-56-16,-27 29 0,28-29 0,-29 28 15,29-28-15,0 28 0,-1-28 0,1 0 16,28 29-16,-28-29 16</inkml:trace>
  <inkml:trace contextRef="#ctx0" brushRef="#br0" timeOffset="8152.0968">23153 11899 0,'-57'0'15,"-56"28"1,-113 29 0,28-57-1,141 0-15,-56 0 16,85 0-16,0 0 16,56 0-1,198 85 1,0-1-1,-28 1 1,-28 0 0,-142 85-1,-28-86-15,-56 227 16,56-226-16,-85 85 16,57-86-16,-57 171 15,56-199-15,1 1 0,0-1 0,-57 114 31,0-170-15,0-28 0,29-57-1,56 57-15</inkml:trace>
  <inkml:trace contextRef="#ctx0" brushRef="#br0" timeOffset="9170.9898">24170 13510 0,'0'28'0,"0"1"0,0-1 15,0 0-15,29-28 16,-1 0 0,0 0-1</inkml:trace>
  <inkml:trace contextRef="#ctx0" brushRef="#br0" timeOffset="9552.7977">25018 12295 0,'29'141'0,"-58"-282"0,58 310 0,-1 29 15,-28-141 1,0 27-16,0-27 0,28 310 16,-28-310-1,0 84-15,0-113 16,0 1-16,0-114 15,28-141 17,-28 85-32,142-255 15,-114 339 1,142-56 0,-142 113-16</inkml:trace>
  <inkml:trace contextRef="#ctx0" brushRef="#br0" timeOffset="9880.1488">25669 12832 0,'0'0'0,"28"28"16,28 28-16,-56-27 15,29-29-15,27 28 0,1-28 16,-29-28-1,-28-57 1,-28 0 0,-85 57-1,28 28 1,28 113 0,29 0-1,28-85-15,0 57 16,57-57-16,-57 1 15,28 27-15,28-56 0,1 57 16,-29-57 0,0 0-16,1 0 0,27 0 15</inkml:trace>
  <inkml:trace contextRef="#ctx0" brushRef="#br0" timeOffset="10478.8112">26460 12775 0,'0'-28'0,"0"0"16,0-29-16,-28 57 0,28-28 15,-28 28-15,-29 0 0,57-28 16,-28 28-16,-1 0 0,1 0 0,0 56 15,0-28-15,28 29 16,0-29-16,0 29 0,0-29 16,0 28-16,56-27 0,-56 27 0,28 1 15,-28-29-15,57 29 0,-57-29 0,28 0 16,-28 29-16,29-29 0,-29 0 0,28 0 16,-28 1-16,28-1 0,-28 0 15,0 0-15,-28-28 31,28-56-31,-28-1 16,28 29-16,0-28 0,0 27 0</inkml:trace>
  <inkml:trace contextRef="#ctx0" brushRef="#br0" timeOffset="11075.7931">26686 12012 0,'0'57'16,"0"-29"-16,0 0 16,0 0-16,0 1 0,0 27 0,0-28 15,-28 29-15,28-1 0,0 1 0,0 0 16,-28-1-16,28 1 0,0-1 0,0 29 15,0-29-15,-29 1 0,29-1 0,0 1 16,0 0-16,0-29 0,0 0 0,0 0 16,0 1-16,0-1 0,0-56 31,0-29-15,0 29-16,0-29 0,0 29 0,0-29 15,29 1-15,-29 28 0,0-1 16,28-27-16,-28 28 0,28-1 0,1 1 15,-1 28-15,0 0 16,-28 57-16,28-1 16,-28-28-16,0 1 0,0 27 0,29-28 15,-29 29-15,0 0 0,0-29 0,0 28 16,0-27-16,0 27 0,0-28 0,0 1 16,0-1-16,0 0 0,0 0 0,0 1 15</inkml:trace>
  <inkml:trace contextRef="#ctx0" brushRef="#br0" timeOffset="11441.7369">27054 12888 0,'28'28'16,"-28"29"-16,28 0 15,1 56 1,-29-29 0,0-55-1,0-1-15,-29-28 16,1-57 0,28 29-16,-28-85 15,28 85 1,0 0-16,0-29 0,28-84 15,0 112 1,1 29-16,-1 57 16,0-57-16,0 170 15,1 56 1,-1-29 0,-28-112-1,28-85 1</inkml:trace>
  <inkml:trace contextRef="#ctx0" brushRef="#br0" timeOffset="11879.179">27450 12719 0,'0'28'0,"0"28"0,0 86 15,0 169 1,0 84-1,0-84 1,0-226-16,-29 113 16,29-142-16,0 1 15,0-29-15,0 0 16,0-254 0,0-113-1,0-57 1,85 86-1,0 112 1,0 85 0,28 113-1,-28 84 1,-57 58 0,-85-1-1,29-56 1,-29-85-16,-56 0 15,85 0-15,0-28 16,0-29-16,-29-56 16</inkml:trace>
  <inkml:trace contextRef="#ctx0" brushRef="#br0" timeOffset="12307.3478">28100 13058 0,'28'56'0,"-56"-112"0,141 141 16,-85-85-1,57 0-15,0-85 16,-29 0 0,-28 0-1,-84 29 1,-29 56-1,29 84 1,27-27 0,29 0-16,0-29 15,57 85-15,-57-85 16,28 0-16,29 1 0,-1-1 16,29-28-16,-28 0 15,-29 0-15,57-28 0</inkml:trace>
  <inkml:trace contextRef="#ctx0" brushRef="#br0" timeOffset="12946.0303">29400 12351 0,'0'0'16,"0"57"-1,0-1-15,-56 86 16,27-86-16,29 1 0,-28 56 0,0 141 16,28-28 15,0-141-31,113 28 31,-57-113-31</inkml:trace>
  <inkml:trace contextRef="#ctx0" brushRef="#br0" timeOffset="13135.5354">29937 12860 0,'0'0'0,"29"0"0,-58 0 46,-84 0-30,28-28 0</inkml:trace>
  <inkml:trace contextRef="#ctx0" brushRef="#br0" timeOffset="13511.389">30361 12521 0,'0'-28'16,"0"84"-1,-28-28-15,28 1 0,0 27 16,0-28-16,0 1 0,0 27 0,0 1 16,0-29-16,0 28 0,0-27 0,0 27 15,0-27-15,0 27 0,0-28 0</inkml:trace>
  <inkml:trace contextRef="#ctx0" brushRef="#br0" timeOffset="13727.4938">30672 13369 0,'0'56'16,"0"-28"-16,0 29 0,-56 28 15,27-57-15,-27 113 16,28-112-16,-57 27 0,28-56 15,29-28 1</inkml:trace>
  <inkml:trace contextRef="#ctx0" brushRef="#br0" timeOffset="13961.3406">31294 12690 0,'0'0'0,"0"226"0,0-169 0,0 169 31,0-85-31,0-84 16,0-29-16,0 29 0</inkml:trace>
  <inkml:trace contextRef="#ctx0" brushRef="#br0" timeOffset="14258.5481">31888 12493 0,'56'141'15,"-56"-85"-15,0 29 0,29 56 0,-29 142 31,-142-57-15,86-141-16,-1-28 0,-169 56 31,198-85-31</inkml:trace>
  <inkml:trace contextRef="#ctx0" brushRef="#br0" timeOffset="16170.835">12382 14754 0,'-28'0'31,"-29"0"-15,29 0-16,0 0 16,-1 0-16,1 0 15,0 0-15,0 0 0,-1 0 0,29 28 16,-28-28-16,0 0 0,28 28 0,-29-28 15,1 28-15,0 1 16,28-1-16,-28-28 16,28 28-16,-29 0 15,29 1 17,0-1-32,0 0 15,0 1 1,0 27-1,-28-56-15,28 28 0,0 1 0,0-1 16,0 0-16,-28 0 0,28 1 16,0-1-16,-28 0 0,28 0 0,0 1 15,0-1-15,0 0 0,-29-28 16,29 28-16,0 1 0,0-1 16,0 0-1,29-28 1,-29 29-16,56-29 0,-56 28 15,28-28-15,1 28 0,-1 0 16,0 1-16,0-1 0,1-28 16,56 56-16,-57-56 0,0 0 15,0 29-15,1-29 0,-1 0 0,0 0 16,0 0-16,-28-57 0,29 57 16,-29-28-16,28 28 0,-28-28 0,28 28 15</inkml:trace>
  <inkml:trace contextRef="#ctx0" brushRef="#br0" timeOffset="17128.7666">16764 17524 0,'28'0'0,"-56"0"31,-29 56-31,29-56 16,0 0-16,-29 0 0,29 28 16,-29-28-16,-28 0 0,29 0 15,28 0-15,-1 0 0,1 0 0,0 0 0,0 0 16,84 0 15,1 0-31,-29 0 16,0 0-16,57 0 15,-28 0-15,27 0 0,-55 0 0,27 0 16,-28 0-16,1 0 0,-1 29 0,0 27 16,1-28-16,-29 29 0,0-29 15,28 29-15,-28-1 0,0-28 0,0 29 16,0 0-16,0-29 0,0 0 0,-57 29 16,57-29-16,0 0 0,0 0 0,0 1 15,0-1-15,0 0 16,0 0-16,-28-28 0,0 29 0,28-1 15,-29-28-15,1 0 0,0 0 16,0 0-16,-1 0 16,1 0-16,0 0 15</inkml:trace>
  <inkml:trace contextRef="#ctx0" brushRef="#br0" timeOffset="18116.0699">13343 14923 0,'28'-28'0,"-28"84"47,0-27-32,-28-29-15,28 28 0,-56 0 16,27-28-16,1 0 0,28 29 15,-28-29-15,0 0 0,-1 0 16,1 0-16,28 28 0,-28-28 0,-1 28 16,29 0-1,-28-28-15,28 29 0,0-1 16,0 0 0,0 0-16,0 1 15,0-1-15,0 0 0,0 0 0,0 1 16,0-1-16,0 0 0,28 0 0,-28 1 15,0-1-15,0 0 0,0 1 16,0-1-16,0 0 16,29-28-16,-29 28 15,28-28-15,0 0 16,1 29-16,-1-29 16,0 0-16,0 0 15,1 0-15,-1 0 0,0 28 16,0-28-16,1 0 0,-1 0 15,0 0 1,0 0-16,1 0 0,-1 0 16,0 0-16</inkml:trace>
  <inkml:trace contextRef="#ctx0" brushRef="#br0" timeOffset="18587.2614">13909 14980 0,'0'56'0,"0"-27"16,-85 84-1,28-57-15,-56 29 16,85-29-16,28-27 16,-57 27-16,57-28 15,-28 1-15,28-58 32,28 29-32,-28-56 0,29 56 0,-29-57 15,56 29-15,-28 0 0,1-29 0,-1 29 16,0 0-16,0 0 0,1-1 0,-1 1 15,0 0-15,29 0 0,-29-1 0,0 29 16,1-28-16,-1 28 0,0 0 0,0 0 16,1 57-16,-29-29 15,28 0-15,-28 29 0,28-1 0,-28-28 16,28 57-16,-28-28 0,0-1 0,29 1 16,-29-1-16,0 29 0,28-28 0,-28-29 15,0 28-15,28 1 0,-28-29 0,0 0 16,29-28-16,-29 29 0,28-58 15</inkml:trace>
  <inkml:trace contextRef="#ctx0" brushRef="#br0" timeOffset="18753.4458">14276 15404 0,'0'0'0,"-28"0"16,-57 0-1,57 28-15,-85 0 16,84-28-16,1 0 16,0 0-16</inkml:trace>
  <inkml:trace contextRef="#ctx0" brushRef="#br0" timeOffset="18972.1114">14644 15686 0,'0'85'16,"0"-57"-16,0 29 15,0-29-15,-85 170 16,-28-141-1,56-57 1</inkml:trace>
  <inkml:trace contextRef="#ctx0" brushRef="#br0" timeOffset="19644.7609">15011 15121 0,'0'57'0,"0"27"16,-28 171 15,28-199-31,0 255 16,0-283-16,28 57 31,-28-113-15,0-57-1,0-113 1,0-28 0,0 0-1,28 85 1,57 84-1,-57 29 1,85 85 0,-84-57-1,-1 28-15,0 170 16,-28-57 0,-28-85-1,-85-84 16,85 0-31,-29-85 16,57 85-16,57-1 31,-29 29-15,85 85 0,-85-57-16,29 57 15,-1 57 1,-27 55 15,-86-140-31,-28-1 16,85-27-16,-56-29 0,-1-57 31</inkml:trace>
  <inkml:trace contextRef="#ctx0" brushRef="#br0" timeOffset="20201.5626">15944 14980 0,'28'56'16,"0"-56"-16,-28 29 0,-113 27 31,0-56-15,0 0 0,85-28-1,84 28 16,114 28-15,-113 0 0,84 170-1,-141-170-15,28 1 0,29 225 32,-57-226-32,28 57 15,-28-57-15,28 29 16,-28-29-1,29-28 1,-29 28 15,-57 1-15,-28 56 0,0-57-1,1 0 1</inkml:trace>
  <inkml:trace contextRef="#ctx0" brushRef="#br0" timeOffset="21367.9356">13484 16760 0,'0'57'0,"29"-57"31,-86 0 47,29 0-62,-29 0 0,29 28-16,0-28 15,0 0-15,-1 0 0,1 0 0,0 0 16,0 0-16,-1 0 15,1 0-15,0 0 16,28 28 0,0 1-1,0 27-15,28-28 16,-28 1-16,0-1 16,0 0-16,28 1 0,-28-1 0,0 0 15,0 0-15,0 29 0,0-29 0,0 29 16,0-29-16,0 0 0,0 29 0,0-29 15,0 29-15,0-29 0,29 0 0,-29 0 16,0 1-16,0 27 0,0-28 0,0 1 16,28-1-16,-28 0 15,28-28-15,-28 28 0,28 1 16,1-29 0,-29 28-16,56 0 0,-28-28 15,1 28-15,-1-28 0,-28 29 0,28-29 16,0 28-16,1-28 0,-29 28 0,28-28 15,-28 29-15,28-29 0,1 0 16,-1 0-16,0-29 16</inkml:trace>
  <inkml:trace contextRef="#ctx0" brushRef="#br0" timeOffset="21803.161">14191 17128 0,'0'-28'0,"-28"28"16,-29 0-1,29 0-15,-57 28 16,57-28-16,0 56 16,-29-27-16,1 84 15,27 0 1,1-28-1,85-1 1,-29-27 0,57-57-1,0 0 1,-29 0 0</inkml:trace>
  <inkml:trace contextRef="#ctx0" brushRef="#br0" timeOffset="23143.0934">14559 17637 0,'0'28'32,"28"-28"-17,-28 28-15,0 0 16,28 1-16,-28-1 0,0 0 15,0 0-15,0 1 0,0-1 16,0 0-16,0 0 0,0 1 0,0-1 16,0 0-16,0 1 0,-28-29 0,28 28 15,-28 0-15,-1-28 16</inkml:trace>
  <inkml:trace contextRef="#ctx0" brushRef="#br0" timeOffset="23747.3099">15011 17043 0,'0'28'15,"-28"-28"-15,28 29 0,0-1 16,0 0-16,0 0 0,0 1 0,0-1 16,0 0-16,0 29 0,0-29 15,0 0-15,0 0 0,0 29 0,0-29 16,0 29-16,0-29 0,0 29 0,28-29 15,-28 28-15,0-27 0,0 27 0,28-28 16,-28 1-16,0-1 0,0-85 31,0 29-31,0-28 0,0 27 16,29-27-16,-29-1 0,0 1 0,0-1 16,0 1-16,0-1 0,0 1 0,28-1 15,-28 1-15,0-1 0,28 1 0,-28 27 16,0 1-16,28 0 0,-28-1 0,29 29 15,-29-28-15,28 28 0,-28-28 16,28 28-16,0 0 16,1 0-16,-1 56 0,0 1 15,-28-29-15,29 1 0,-29-1 16,0 28-16,28 1 0,-28-1 0,0 1 16,0-1-16,0 1 0,0 0 0,0-1 15,0-28-15,0 29 0,-57-1 0,57-27 16,-28-1-16,28 0 0,-57 0 0,29 1 15,0-29-15,0 0 0,-1 0 16,1 0-16,0 0 0,28-29 16,0 1-16</inkml:trace>
  <inkml:trace contextRef="#ctx0" brushRef="#br0" timeOffset="24768.1472">15916 16845 0,'28'0'32,"0"0"-17,0 0 1,1 0 0,-58 0 30,-27 0-30,28 0-16,-29 0 16,29 0-16,0 0 0,-1 0 15,1 0 1,85 0 15,-1 0-31,-56 57 0,57-57 16,-29 28-16,0-28 0,0 28 15,1-28-15,-1 28 0,0-28 16,-28 29-16,29-29 0,-29 28 0,0 0 16,28 1-16,-28-1 0,0 0 15,0 0-15,0 1 0,0-1 0,0 0 16,0 0-16,-57 1 0,57-1 0,0 0 16,-28 0-16,28 1 0,0-1 0,-28 0 15,28 1-15,-29-1 0,29 0 16,-28 0-16,28 1 0,-28-1 0,0-28 15,28 28-15,-29-28 16,29 28-16,-28-28 0,0 0 31,28 29-15</inkml:trace>
  <inkml:trace contextRef="#ctx0" brushRef="#br1" timeOffset="35545.3445">11590 13030 0,'0'-29'0,"-56"29"15,28 57-15,-29-57 0,29 28 16,0-28-16,-29 28 0,0-28 0,29 29 16,-28-29-16,27 0 0,-27 28 0,28-28 15,-29 0-15,29 0 0,0 0 0,-1 0 16,1 0-16,28-28 15,0-29-15,0 29 16,57 0-16,-57-1 0,28 1 16,-28-29-16,28 29 0,29 0 15,-57 0-15,0-1 0,28 29 16,-28 57 0,-57-57-16,57 28 0,-56 29 15,28-29-15,-1 0 0,1 1 0,0 27 16,-1-28-16,1 1 0,0-1 0,0 0 15,28 0-15,-29-28 0,29 29 0,0-1 16,0 0-16,0 0 16,57-28-16,-57 29 0,28-29 0,-28 28 15,57-28-15,-57 28 0,56-28 16,-27 0-16,-1 0 0,0 0 16,0 0-1</inkml:trace>
  <inkml:trace contextRef="#ctx0" brushRef="#br1" timeOffset="35890.2689">10262 12803 0,'28'-28'0,"-56"56"0,113-84 16,-85 112 0,-142 29-1,-56 85 1,0-57 0,85-28-1,85-57 1,28 0-16,0 29 15,57-29-15,-1 0 16,-28 0-16,1 1 0,56-1 16,-57 0-16,0-28 0,29 29 15,-29-29-15</inkml:trace>
  <inkml:trace contextRef="#ctx0" brushRef="#br1" timeOffset="36034.6156">10205 13567 0,'-28'28'16,"28"0"-16,-198 29 31,170-29-31,-29 28 16,57-27 0</inkml:trace>
  <inkml:trace contextRef="#ctx0" brushRef="#br1" timeOffset="36348.4886">10403 14019 0,'28'0'15,"-56"0"-15,56-28 16,-84-29 0,28 29-16,-1 28 15,1 56 1,0 29-1,28 0 1,0-57-16,0 57 16,0-57-16,0 0 0,-85 57 31,57-57-31,-29-28 16,29 0-16,0-56 0,-29-29 31,57-56 0,28 113-31</inkml:trace>
  <inkml:trace contextRef="#ctx0" brushRef="#br1" timeOffset="36565.5678">10884 14160 0,'28'28'15,"-56"-56"1,28 141-16,-57-85 0,-28 29 16,29-29-16,-1 0 0,29 1 15,-226 112 1,225-113-16,-55 29 16,55-29-16,1-28 15</inkml:trace>
  <inkml:trace contextRef="#ctx0" brushRef="#br1" timeOffset="36920.2028">10234 14273 0,'56'113'16,"-56"-85"-16,57 86 15,27 83 1,1-55-1,-28-29 1,-57-57 0,0-27-16,-57-1 15,29-28-15,0 0 0,-57-113 32,57-57-17,28 1 1,0 112-1,28 29 1,28 141 0,-27 0-1,-1-57-15,0 86 16,-28-86-16,28 1 0,29 56 16</inkml:trace>
  <inkml:trace contextRef="#ctx0" brushRef="#br1" timeOffset="37377.536">11958 16252 0,'28'0'0,"-56"0"0,56 56 16,-28 1-16,-141 27 16,-85 86-1,56-85 1,142-85-16,-85-113 31,113 85-31,0-114 16,85 1-1,-29 28 1,-28 85 0,-28 84-1,0 1-15,0 84 16,-28-113-16,0 114 16,28 27-1,0-141-15,0 1 0,0 27 16,56 1-1,29-57 1,-57 0 0</inkml:trace>
  <inkml:trace contextRef="#ctx0" brushRef="#br1" timeOffset="37849.9897">10799 16139 0,'28'0'0,"-56"0"0,56 28 31,-84 28-31,-86 29 16,86-57-16,-114 114 31,57-57-31,85-57 0,0-28 0,-1 28 16,1-28-1,56 0 16,1 0-15,-29-28-16,28 28 16,-28-28-1,28 28-15,-56 0 63,0 0-48</inkml:trace>
  <inkml:trace contextRef="#ctx0" brushRef="#br1" timeOffset="38154.3016">10488 15997 0,'0'-28'0,"56"56"31,-27 29-31,-29-1 16,56-27-16,-27 27 0,-1 1 0,0-29 16,0 28-16,29 1 0,-57-29 0,28 0 15,0 1-15,1-1 0,-29 0 0,0 1 16</inkml:trace>
  <inkml:trace contextRef="#ctx0" brushRef="#br1" timeOffset="38549.9131">10460 16760 0,'0'29'0,"0"-58"0,56 114 16,-28-57-1,29 29-15,-29 28 16,-28 0-1,-85-29 1,57-56 0,-28 0-16,-1-56 15,29-1 1,28 29-16,0-85 16,0 0-1,56 56 1,29 57-1,-28 85 1,-57-57-16,28 113 16,-28-84-16,0-29 0,0 85 15,-28 57 1,28-85 0,0-57-1</inkml:trace>
  <inkml:trace contextRef="#ctx0" brushRef="#br1" timeOffset="38973.1748">11166 16845 0,'29'0'0,"-58"0"0,58 57 16,-58-1-16,29-28 15,-84 57-15,-29 57 16,84-86-16,-84 85 15,57-112-15,27-1 16,-27 29-16,-29 27 16,57-84-1,84 0 1,29-56 0,28 28-1,-28 28 1,-57 28-1,-56 113 1,-85-56 0,28-29-1,0-56 1,57-56 0,0-29-1,28-56 16,56 113-31</inkml:trace>
  <inkml:trace contextRef="#ctx0" brushRef="#br1" timeOffset="39183.3946">11534 17297 0,'0'57'0,"0"-1"0,0-27 0,-28-29 15,-29 56-15,-113 86 16,86-86 0,-142 170-1,226-198-15,-57 29 16,29-29 0,-1 57-1</inkml:trace>
  <inkml:trace contextRef="#ctx0" brushRef="#br1" timeOffset="39473.205">10940 18089 0,'142'-85'32,"-114"57"-32,0 28 0,0 0 0,29 0 15,-29 169 17,-113-84-1,29-57-31,-1 1 15,29-29-15,0 0 16,28-57-16,0 29 16,0 0-16,113-29 15,-28 29 1,28 28 0,-28 85-1,-29-57 1,-28-28-1,1 0 1</inkml:trace>
  <inkml:trace contextRef="#ctx0" brushRef="#br1" timeOffset="41965.9567">19336 16110 0,'0'170'16,"0"-114"-16,0 114 15,0-113-15,0-1 0,0 1 0,0-29 0,-28 0 16,28 0-16,0 1 0,-28-29 15,28-29 1,0-27-16,0-1 16,0 29-16,28-28 0,-28-1 0,0 0 15,0 1-15,28-29 0,-28 29 0,0-1 16,0 1-16,28-29 0,-28 28 0,0 1 16,29 27-16,-29-27 0,0 28 0,0-1 15,0 1-15,0 0 0,0 0 0,0-1 16,28 29-16,-28-28 15,28 28 1,-28-28-16,29 0 16,-1-1-16,0 29 31,-28-28-31,0 85 250,28-29-219,1-28-31,-29 28 0,28 0 16,0 1-16,0-1 15,1 0-15,-1 29 0,-28-29 0,28 28 16,1 1-16,-29 0 0,28-1 0,0 1 16,-28 27-16,28-27 0,1-1 0,-29 1 15,28-1-15,-28 1 0,28 0 0,0-29 16,-28 28-16,0-27 0,29-1 0,-29 0 16,0 0-16,0 1 0,28-29 0,-28 28 15,0-85 1,0 1-1,0 28 1</inkml:trace>
  <inkml:trace contextRef="#ctx0" brushRef="#br1" timeOffset="42166.0758">19930 16252 0,'-28'0'15,"56"0"-15,-85 0 0,-27 28 16,27-28-16,29 28 0,-255 57 31,198-85-15,57 0-16,28-28 16</inkml:trace>
  <inkml:trace contextRef="#ctx0" brushRef="#br1" timeOffset="42812.2046">20495 15488 0,'57'57'16,"-57"28"-16,28 0 15,29 141 1,-29 56 0,-28-56-1,28-141 1,-28-56-16,0-58 15,28-112 1,1-85 0,-1-57-1,0 57 1,57 113 0,28 170-1,0 84 1,0 85-1,-28-85 1,-85-84-16,28 56 16,1-85-16,-29 0 0,0 1 15,-57-29 1,29 0 0,0-29-1,28 58 16,0 27-31,28 1 16,-28-29-16,-28 113 16,28-112-16,-114 55 15,-27-27 1,0-57 0,56-57-1,57 29-15</inkml:trace>
  <inkml:trace contextRef="#ctx0" brushRef="#br1" timeOffset="43310.2728">19902 17382 0,'28'0'15,"-56"0"-15,56-56 16,-85 27-16,1 29 16,-29 0-1,-85 85 1,86 28-1,55 57 1,29-142-16,0 57 16,0-57-16,85 85 15,-85-85-15,57 1 0,112 112 32,-84-141-17,0 0-15</inkml:trace>
  <inkml:trace contextRef="#ctx0" brushRef="#br1" timeOffset="44233.0788">21343 17184 0,'-28'0'47,"56"0"110,-28 29-111,0-1-30,0 0-16,29 0 16,-29 1-16,0-1 0,0 0 15,0 0-15,0 1 0,0-1 0,0 29 16,0-29-16,0 0 0,0 29 0,0-29 16,0 28-16,0-27 0,0 27 0,0-28 15,0 29-15,0-29 0,0 0 0,0 1 16,0-1-16,0 0 0,-29-28 15,1-28 1,28-29 0,0 29-16,0 0 0,-28-29 15,28 1-15,0 28 0,0-29 16,0 1-16,0-1 0,0 1 0,0-1 0,0 0 16,0 29-16,0-28 0,0 27 15,0 1-15,28 0 0,-28 0 0,28 28 16,-28-29-16,57 29 0,-29-28 15,0 28-15,1 0 0,-1 0 0,0 0 16,1 0-16,-1 57 0,0-57 0,0 28 16,-28 0-16,29 0 0,-1 29 0,-28-29 15,28 29-15,-28-29 0,0 29 0,0-29 16,0 28-16,0-27 0,0-1 16,0 0-16,-28 29 0,-29-29 15,57 0-15,-28 0 0,-28-28 16,27 0-16,1 0 0,0 0 0,-1 0 15,1 0-15,0 0 0,0-28 16,-1 28-16,1-28 0,0 28 0,0-57 16</inkml:trace>
  <inkml:trace contextRef="#ctx0" brushRef="#br1" timeOffset="44637.6818">20156 15149 0,'0'57'16,"0"28"-1,0 84-15,0-112 16,28 225-16,29-169 16,-57 1-16,28 112 0,57 282 15,0-27 1,28-1-1,-57-169 1,-27-169 0,-29-114-1,28 28-15</inkml:trace>
  <inkml:trace contextRef="#ctx0" brushRef="#br1" timeOffset="45197.5109">22389 16393 0,'0'28'0,"-56"29"0,-227 225 32,29-140-17,169-114-15,-283 85 0,255-85 16,-28 1-16,-142 27 15,-254 29 1,113-29 0,85 1-1,56 28 1,85 0 0,57-57-1,84-28 1,29 0-1,0 0-15,0 0 16,28-28-16,-29 28 47,29-29 0,57 29-47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3-07T23:38:56.3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16085 10684 0,'0'-29'0,"0"1"31,0 0-31,-28 28 16,28-28-16,0 56 62,28 0-62,1 0 32,-1 57-32,0-57 0,0-28 0,-28 29 0,29-29 15,-29 28-15,0 0 16,-29-56 15,-27-29-31,56 29 0,-57 0 0,29-29 16,0 29-16,-1-28 0,1 27 15,-28-27-15,27 27 0,1-27 0,-28 28 16,27-29-16,1 29 0,0 0 0,-1-29 16,1 29-16,0 0 0,0-1 0,-1 1 15,1 0-15,0 0 0,0-1 16,56 29 31,28 0-32,-27 0 1</inkml:trace>
  <inkml:trace contextRef="#ctx0" brushRef="#br0" timeOffset="1829.1746">22644 10684 0,'0'-29'47,"-29"29"-16,1 0-15,0 0-1,0 0-15,-1 0 16,1 0-16,0 0 16,0 0-1,28-28 32,28 0-31,0 28-16,0-28 15,1 28-15,-1 0 16,0 0 0,0 0-16,1 0 15,-1 0 1,-28 28-1,0 0 1,0 0 0,0 1-16,-28-1 15,28 0-15,-29 0 16,1-28 0,28 29-1,0-58 16,28-27-15,1 28 0,-1-1-1,0 1 1,1 28 0,-86-28 30,57 0-46,-28 28 0,28-29 16,-29 29-16,29-28 0,0 0 0,-28 28 16,0-29-16,0 1 0,28 0 15,-29 28-15,1-28 16,0 28 0,28-29-16</inkml:trace>
  <inkml:trace contextRef="#ctx0" brushRef="#br0" timeOffset="6074.4466">30418 10712 0,'-28'0'94,"-1"0"-94,1 0 15,0 0 1,-1 0-16,1 0 16,0 0-16,0 0 15,-1 0-15,1 0 16,28 28-16,-28-28 15,84 0 32,-27 0-47,-1 0 16,0 0 0,0 0-1,1 0 1,-1 0-1,0 0 17,1 0 15,-58 0 15,29 28-46,0 1-1,29-29 32,-1 0-31,-28 28 46,0 0-46,0 0-16,0 1 47,-28-29-47,28-57 62,0 29-46,28 0-16,-28-1 16,0 1-16,28 0 15,-28 0 1,28-1-1,-28 1 32,0 0-15,-28 28-17,28-28-15,-28 28 16,0 0-16,-1-29 15,1 1-15,0 0 16,28-1-16,-29 1 0,1 0 16,28 0-16,-28 28 15,28-29-15,0 1 0,-28 28 16,28-28-16</inkml:trace>
  <inkml:trace contextRef="#ctx0" brushRef="#br0" timeOffset="10774.8949">7322 10712 0,'0'-28'31,"-29"28"-15,29-29 0</inkml:trace>
  <inkml:trace contextRef="#ctx0" brushRef="#br0" timeOffset="11485.2163">7124 10486 0,'-28'-29'0,"28"58"109,0-1-93,28 0-16,-28 1 15,0-1-15,28-28 16,-28 28-16,28 0 15,-56-28 48,28-28-63,-56 0 0,27 0 16,29-1-16,-28 1 0,0 0 15,28-1-15,-28 1 0,-1 0 16,29 0-16,-28-1 0,0 1 0,28 0 15,-29 0-15,1-1 0,28 1 0,-28 0 16,0 0-16,28-1 0,-29 1 0,1 0 16,28 0-16,-28-1 15,28 1 1,28 28 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35:47.6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13030808-49BE-4AC0-8CC6-ECFE54758CC0}" emma:medium="tactile" emma:mode="ink">
          <msink:context xmlns:msink="http://schemas.microsoft.com/ink/2010/main" type="inkDrawing" rotatedBoundingBox="25474,10419 28334,7318 30241,9077 27381,12178" hotPoints="26193,9614 28637,7744 29530,8439 29336,9668 27823,11634 26193,11293" semanticType="enclosure" shapeName="Hexagon">
            <msink:sourceLink direction="with" ref="{2EED0BBF-4B63-4993-9921-0B58361ABD8B}"/>
          </msink:context>
        </emma:interpretation>
      </emma:emma>
    </inkml:annotationXML>
    <inkml:trace contextRef="#ctx0" brushRef="#br0">27874 9299 0,'28'0'0,"0"-29"0,0 29 16,1 0-1,-1 0 1,0 0-16,0 0 16,1 0-16,-1 0 15,0 29-15,1-29 0,-29 56 0,28-28 16,0-28-16,0 29 0,1-1 0,-1 29 15,-28-29-15,28 0 0,0 0 0,1 1 16,-29 27-16,28-28 0,0 1 0,-28 27 16,28-28-16,-28 1 0,29 27 0,-29-28 15,28 1-15,-28 27 0,0-27 16,0 27-16,0-28 0,0 29 0,0-1 0,0-27 16,0 27-16,0 1 0,-28-1 15,28 1-15,0-29 0,-57 29 0,57-1 16,-28 1-16,28-1 0,-28 1 0,-1-1 15,29 1-15,-28-1 0,0 1 0,0-1 16,28-27-16,-29 27 0,1-28 0,0 1 16,28 27-16,-28-28 0,-1 1 0,1-1 15,-29 0-15,29 0 0,0 1 0,0-1 16,-1 0-16,1-28 0,0 29 0,0-29 16,-29 28-16,29-28 0,-1 0 0,-27 28 15,28-28-15,-1 0 0,1 0 0,-28 28 16,27-28-16,1 0 0,-28 0 0,27 0 15,-27 0-15,27 0 0,-27 0 16,-1 0-16,1 0 0,28 0 0,-29-28 16,0 28-16,29 0 0,-28-28 0,27 28 15,-27-28-15,28 28 0,-1-29 0,-27 1 16,28 0-16,-1 28 0,1-29 0,0 29 16,-1-28-16,1 28 0,0-28 0,0 0 15,-1 28-15,1-29 0,0 1 0,0 28 16,-1-28-16,29 0 0,-28-1 0,0 1 15,28 0-15,-29 0 0,29-29 0,-28 29 16,28-29-16,-28 1 0,28 27 16,-28-27-16,28-1 0,0 1 0,0-1 0,-29 1 15,29-1-15,0 29 0,0-29 16,0 1-16,0 28 0,0-29 0,0 29 16,0-29-16,0 29 0,0-28 0,0-1 15,0 29-15,29-29 0,-29 29 0,0-29 16,0 29-16,28-28 0,-28 27 0,28-27 15,-28 28-15,28-29 0,-28 29 0,29 0 16,-29-29-16,28 29 0,-28 0 0,28-1 16,1 1-16,-29 0 0,28-1 0,0 1 15,0 0-15,1 0 0,-1-1 0,0 1 16,0 28-16,1-28 0,-1 0 0,0-1 16,29 1-16,-29 28 0,0-28 0,1 28 15,-1-28-15,0 28 0,29 0 16,-29-29-16,0 29 0,0 0 0,29 0 15,-29 0-15,1 0 0,27 0 0,-28 0 16,29 0-16,-1 0 0,-27 0 0,27 0 16,1 29-16,-29-29 0,142 28 15,-1 28 1,1-56 0,-114 29-16,1-1 0,0-28 0,-29 0 0,0 28 15,0-28-15</inkml:trace>
    <inkml:trace contextRef="#ctx0" brushRef="#br0" timeOffset="4950.6338">29457 8649 0,'56'-29'16,"-28"29"-16,-28-28 0,29 28 0,-1-28 16,0 28-16,1-28 15,-86 28 16,57 28-31,-170 28 16,86-27-16,27-1 0,-28 0 16,29 0-16,-29-28 0,0 29 0,29-1 15,-29 0-15,28-28 0,-28 0 0,29 28 16,-29-28-16,28 0 0,1 0 0,-1 0 16,1 0-16,28 0 0,-29 0 0,1 0 15,27 0-15,1 0 0,0 0 0,-1 0 16,1 0-16,0 0 15,0 0-15,28-28 16,0 0-16,56 28 16,-28-28-1</inkml:trace>
    <inkml:trace contextRef="#ctx0" brushRef="#br0" timeOffset="5530.0186">28637 7744 0,'0'0'0,"28"28"47,-28 1-47,0-1 15,0 0-15,28 29 0,-28-29 16,29 29-16,-29-1 0,0 1 0,28-1 16,-28 29-16,28-29 0,-28 29 0,28 0 15,1 0-15,-29 0 0,28-1 0,0 1 16,-28 0-16,29 0 0,-1 0 0,0-1 15,-28-27-15,28 28 0,-28-29 16,29 1-16,-29-1 0,0 1 0,28-1 16,-28-27-16,0-1 0,28 28 0,-28-27 15,0-1-15,0 0 0,0 0 0,0 1 16,0-1-16,28 0 0,1-28 31,-1-28-15,0 0-16,-28-1 15,28 29-15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0:44.02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31CA0A4-A584-4EFC-A2AE-AD8F916F9EEA}" emma:medium="tactile" emma:mode="ink">
          <msink:context xmlns:msink="http://schemas.microsoft.com/ink/2010/main" type="writingRegion" rotatedBoundingBox="26291,136 26456,2501 25514,2567 25349,202"/>
        </emma:interpretation>
      </emma:emma>
    </inkml:annotationXML>
    <inkml:traceGroup>
      <inkml:annotationXML>
        <emma:emma xmlns:emma="http://www.w3.org/2003/04/emma" version="1.0">
          <emma:interpretation id="{90523870-6EAA-44A9-AC1D-BCAD70CD9244}" emma:medium="tactile" emma:mode="ink">
            <msink:context xmlns:msink="http://schemas.microsoft.com/ink/2010/main" type="paragraph" rotatedBoundingBox="26291,136 26456,2501 25514,2567 25349,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A8C5D3-6F83-4523-B2BB-77378D4A98DA}" emma:medium="tactile" emma:mode="ink">
              <msink:context xmlns:msink="http://schemas.microsoft.com/ink/2010/main" type="line" rotatedBoundingBox="26291,136 26456,2501 25514,2567 25349,202"/>
            </emma:interpretation>
          </emma:emma>
        </inkml:annotationXML>
        <inkml:traceGroup>
          <inkml:annotationXML>
            <emma:emma xmlns:emma="http://www.w3.org/2003/04/emma" version="1.0">
              <emma:interpretation id="{D4CCF965-DC9D-4670-BD2F-9707D9D2832E}" emma:medium="tactile" emma:mode="ink">
                <msink:context xmlns:msink="http://schemas.microsoft.com/ink/2010/main" type="inkWord" rotatedBoundingBox="26291,136 26456,2501 25514,2567 25349,202"/>
              </emma:interpretation>
            </emma:emma>
          </inkml:annotationXML>
          <inkml:trace contextRef="#ctx0" brushRef="#br0">25386 226 0,'28'0'0,"-28"-28"47,28 28-31,1 0 0,-1 0-1,0 0-15,-28 56 16,28-28-16,-28 1 15,0-1-15,0 0 0,0 0 16,0 1-16,-28-1 0,28 0 16,-28-28-16,28 29 0,-28-29 15,28 28-15,-29-28 0,29 28 16,0 0-16,0 1 16,0-1-1,29 0 1,-1 0-1,0-28-15,0 0 16,-28 29-16,29-29 0,-1 0 16,0 0-16,1 0 0,-1 0 15,0-57-15,0 57 0,-28-28 16</inkml:trace>
          <inkml:trace contextRef="#ctx0" brushRef="#br0" timeOffset="384.0173">25951 226 0,'57'0'15,"-29"0"-15,0 28 0,1-28 16,-1 28-1,0-28-15,0 29 0,-28-1 16,29 28 0,-29-27-16,0-1 0,-57 142 31,29-170-31,28 28 0,-28 0 0,-85 29 31,84-57-31,1 0 0,-57-85 31,57 0-31,28-85 32,0 114-32,56 28 0,-27 28 15,-1 0 1</inkml:trace>
          <inkml:trace contextRef="#ctx0" brushRef="#br0" timeOffset="1111.671">25414 1130 0,'57'0'63,"-29"0"-48,0 0-15,0 0 16,1 0-16,-1 29 0,0-29 16,-28 28-16,29-28 15,-29 28-15,0 0 16,0 1-16,0-1 15,-29 0-15,-27 29 16,-1-29 15,57 0-31,-56 1 16,56-1-16,0 0 0,56-28 16,-28 28-1,1 1-15,-1-29 16,-28 28-16,57 0 15,-29-28 1,0 0 0,0-28-1</inkml:trace>
          <inkml:trace contextRef="#ctx0" brushRef="#br0" timeOffset="1535.0201">26177 1187 0,'0'0'0,"29"0"16,-1 0-16,-28-28 15,0-1-15,-57 1 16,-56 0-1,57 28 1,-1 85 0,29-1-1,28 1 1,0-28 0,28 28-1,1-29 1,-1-28-1,-28 29 1,-28-1 0,-29-56-16,29 0 15,-1 0-15,1 0 16,0 0-16,0-28 16</inkml:trace>
          <inkml:trace contextRef="#ctx0" brushRef="#br0" timeOffset="2459.4621">25555 2035 0,'0'-28'31,"29"28"0,-1 0-31,0 0 16,29 0-16,-29 28 16,0-28-16,-28 28 15,29-28-15,-29 28 0,28-28 0,-28 29 16,0-1-16,0 0 15,0 0-15,-28 1 16,-1-29 0,29 28-16,-84 0 15,55-28-15,1 0 16,0 0-16,-1 0 16,58 0 15,27 0-16,1 0 1,-57 28-16,28-28 16,-28 29-16,28-29 0,-28 28 0,0 0 15,0 0-15,0 1 16,0-1-16,0 0 16,-28-28-16,28 29 15,-28-29-15,0 0 16,-1 0-16,1 0 15,28-29 1</inkml:trace>
          <inkml:trace contextRef="#ctx0" brushRef="#br0" timeOffset="2951.2873">26206 1978 0,'56'29'16,"-112"-58"-16,140 58 15,1 27 1,-85-28-16,29-28 0,-1 57 16,-28 28-1,0 28 1,-57 0-1,-56-57 1,28-56 0,1-56-1,55 27-15,-27-197 32,56 198-32,0-28 0,0-1 15,28-84 1,29 112-16,-29 29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0:48.267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B1E227A-51F6-4197-B684-DF6CAB4E067B}" emma:medium="tactile" emma:mode="ink">
          <msink:context xmlns:msink="http://schemas.microsoft.com/ink/2010/main" type="inkDrawing" rotatedBoundingBox="24790,3247 24865,111 24980,114 24904,3250" semanticType="verticalRange" shapeName="Line">
            <msink:sourceLink direction="with" ref="{1FD2FA8B-77E7-4F2D-91B1-492502CCC3A1}"/>
          </msink:context>
        </emma:interpretation>
      </emma:emma>
    </inkml:annotationXML>
    <inkml:trace contextRef="#ctx0" brushRef="#br0">24934 113 0,'0'56'47,"0"-27"-31,0-1-16,0 0 16,0 29-16,0-1 0,0-28 0,0 1 15,0-1-15,0 29 0,0-29 16,0 28-16,0 1 0,0-29 0,0 29 15,0-1-15,0 1 0,0-1 0,0 1 16,0-1-16,-29 29 0,29-28 0,0-1 16,0 29-16,0-57 0,-28 29 0,28-1 15,0 1-15,-28-1 0,28 1 0,0-1 16,0 1-16,0-1 0,0 1 0,0-1 16,0 1-16,-29 0 0,29-1 0,0-28 15,0 29-15,0-29 0,0 0 0,0 29 16,0-29-16,0 0 0,0 29 0,0-29 15,57 29-15,-57-29 0,0 0 0,0 1 16,0 27-16,0-28 0,0 1 0,0-1 16,0 0-16,0 0 0,0 1 0,0-1 15,0 28-15,0-27 0,0 27 16,0-27-16,0-1 0,0 0 16,0 0-16,0 1 0,0-1 0,0 0 15,0 0-15,0 1 0,0-1 16,0 0-1,28-28 17,-28-28-17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0:09.68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FD2FA8B-77E7-4F2D-91B1-492502CCC3A1}" emma:medium="tactile" emma:mode="ink">
          <msink:context xmlns:msink="http://schemas.microsoft.com/ink/2010/main" type="writingRegion" rotatedBoundingBox="23691,2872 23287,414 24416,229 24820,2686">
            <msink:destinationLink direction="with" ref="{0B1E227A-51F6-4197-B684-DF6CAB4E067B}"/>
          </msink:context>
        </emma:interpretation>
      </emma:emma>
    </inkml:annotationXML>
    <inkml:traceGroup>
      <inkml:annotationXML>
        <emma:emma xmlns:emma="http://www.w3.org/2003/04/emma" version="1.0">
          <emma:interpretation id="{93DCC227-9FC0-41A9-B1BD-31B9891105DA}" emma:medium="tactile" emma:mode="ink">
            <msink:context xmlns:msink="http://schemas.microsoft.com/ink/2010/main" type="paragraph" rotatedBoundingBox="23691,2872 23287,414 24416,229 24820,2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5D8476-A8F5-4AED-A2CE-E22BE9241103}" emma:medium="tactile" emma:mode="ink">
              <msink:context xmlns:msink="http://schemas.microsoft.com/ink/2010/main" type="line" rotatedBoundingBox="23691,2872 23287,414 24416,229 24820,2686"/>
            </emma:interpretation>
          </emma:emma>
        </inkml:annotationXML>
        <inkml:traceGroup>
          <inkml:annotationXML>
            <emma:emma xmlns:emma="http://www.w3.org/2003/04/emma" version="1.0">
              <emma:interpretation id="{BB65E7E0-9C96-4408-806B-32463442F263}" emma:medium="tactile" emma:mode="ink">
                <msink:context xmlns:msink="http://schemas.microsoft.com/ink/2010/main" type="inkWord" rotatedBoundingBox="23691,2872 23287,414 24416,229 24820,2686"/>
              </emma:interpretation>
            </emma:emma>
          </inkml:annotationXML>
          <inkml:trace contextRef="#ctx0" brushRef="#br0">23520 509 0,'0'-29'31,"0"1"-15,0 0 0,0-1-16,28 29 15,1-28 1,-1 28-16,0 0 0,0 0 15,1 57-15,-1-29 16,0 0-16,1 29 16,-29-29-16,0 0 0,0 1 15,0-1-15,0 0 0,0 0 16,0 1-16,-29-29 0,29 28 0,0 0 16,-56-28-16,27 28 15,1-28-15,0 0 0,0 0 16,-29 0-1,29 0-15,0-28 0,-1 28 0,1-28 16,0 0-16,-1-1 0,29 1 16,0 0-16,-28 0 0,28-1 15,0 1-15,0 0 0,0 0 0,57-1 16,-29 1-16,29 0 16,-29 28-16,0 0 0,0 0 0,1 0 15,27 0-15,-28 0 0</inkml:trace>
          <inkml:trace contextRef="#ctx0" brushRef="#br0" timeOffset="445.8067">23661 706 0,'0'0'0,"29"0"0,-1 0 15,0 0 1,1 0 0,-1 57-1,0-29 1,0 29-1,1-1-15,-29-28 0,0 29 16,0-29-16,0 1 0,0 55 16,0-55-16,-29-1 15,-27 0 1,-29-28 0,0-56-1,29-29 1,56 28-1,-29-84 17,29 113-32,85-29 0,-85 29 0,57 0 15</inkml:trace>
          <inkml:trace contextRef="#ctx0" brushRef="#br0" timeOffset="1157.8534">24199 339 0,'28'0'15,"0"0"-15,-28 28 16,28-28-16,1 28 0,-1 1 16,0-1-16,0 0 15,-28 1-15,29-29 0,-29 28 16,28 0-16,-28 0 0,0 1 0,28-29 15,-28 28-15,0 0 0,0 0 0,0 1 16,0-1-16,0 0 0,0 0 16,0 1-16,0-1 0,-28 0 15,28 0-15,-57-28 0,57 29 16,-28-29-16,28 28 0,-28-28 0,0 0 16,-1 0-16,1 0 0,0 0 15,0 0-15,-1 0 0,1 0 0,0 0 16,-1-28-16,1 28 15,28-29-15,-28 29 0,28-56 0,-28 28 0,28-1 16,-29-84 0,29 85-16,0-85 15,0 57-15,57 27 0,-57 1 16,0 0-16,28-29 16,0 1-16,29 56 0,-29-29 15,1 29-15,-1 0 0,0 0 16,0 57-1</inkml:trace>
          <inkml:trace contextRef="#ctx0" brushRef="#br0" timeOffset="3244.4284">23916 1526 0,'0'-28'16,"-28"28"-16,-1 0 15,1 0-15,0 0 16,0 0-16,-1 0 0,1 0 16,0 0-16,-1 0 15,1 0-15,28-28 31,0-1-15,28 29-16,-28-28 16,29 28-16,27 0 0,-27 0 15,-1-28-15,0 28 16,0 0 0,-28 56-16,0-27 0,0-1 15,29-28-15,-29 28 0,0 0 16,0 1-16,0-1 0,0 0 15,0 0-15,0 1 0,0-1 16,0 0-16,0 0 0,0 1 16,0-1-16,0 0 0,0 0 0,0 1 15,0-1 1,0 0-16</inkml:trace>
          <inkml:trace contextRef="#ctx0" brushRef="#br0" timeOffset="3452.2191">23859 1667 0,'-28'0'0,"28"29"16,-56-29-16,-29 0 15,0 0 1,57-57 0</inkml:trace>
          <inkml:trace contextRef="#ctx0" brushRef="#br0" timeOffset="3982.8437">24425 1300 0,'0'-28'16,"0"-1"-1,0 1-15,-85 28 16,0 0 0,0 57-1,57-1 1,28 29-1,85-28 1,0-1 0,-1-28-1,-55 29 1,-1-57 0,0 28-16,-28 0 15,0 1-15,-28 27 16,-85 1-1,0-29 1,56-28 0,29 0-1,0-57 1</inkml:trace>
          <inkml:trace contextRef="#ctx0" brushRef="#br0" timeOffset="4983.5938">23888 2289 0,'0'-28'16,"0"0"-1,-29 28-15,1 0 16,0 0-16,0 0 15,-1 0-15,1 0 16,0 0-16,28-29 16,0 1 15,28 28-31,-28-28 16,28 28-16,1 0 15,-1 0-15,0 0 16,0 0-16,1 0 0,-29 28 15,28-28-15,0 28 16,-28 1-16,28-1 16,-28 0-1,0 0-15,0 1 0,0-1 0,0 0 16,0 0-16,0 1 16,0-1-16,0 0 0,0 1 15,0-1-15,0 0 0,0 0 0,0 1 16,0-1-16,0 0 15,0 0-15,0 1 0,0-1 16,0 0-16</inkml:trace>
          <inkml:trace contextRef="#ctx0" brushRef="#br0" timeOffset="5267.8696">24001 2430 0,'-29'0'0,"1"0"0,0 0 15,0 0-15,-1 29 16,1-29-16,0 0 16,0 0-16,-1 0 15</inkml:trace>
          <inkml:trace contextRef="#ctx0" brushRef="#br0" timeOffset="5847.178">24425 2204 0,'0'29'16,"28"-29"-1,-28 28-15,28-28 0,1 0 16,-29 28-16,28-28 16,-28 28-16,28-28 0,-28 29 0,28-1 15,-28 0-15,0 0 16,29-28-16,-29 29 0,0-1 0,0 0 15,0 1-15,0-1 0,0 0 16,-57 0-16,29 1 16,0-1-16,-29-28 15,29 0-15,-1 0 16,1 0-16,0 0 0,28-28 16,-28 28-16,28-29 0,-29 29 0,29-56 15,-28 28-15,28-1 0,-28 1 0,28 0 16,0-1-16,-28 1 0,28 0 0,0 0 15,0-29-15,0 29 0,0 0 0,0-1 16,0 1-16,56 0 0,-56 0 0,0-1 16,28 1-16,-28 0 0,29 28 0,-1 0 15,-28-28-15,28 28 0,0 0 16,1 0-16,-1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0:20.76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10714 848 0,'0'-29'32,"0"1"-17,0 0 1,0 0-1,-28 28-15,0 0 16,-29 0-16,29 56 16,-1-56-16,1 28 0,0-28 15,-57 85-15,57-57 16,28 1-16,-28-1 0,28 0 0,-29 1 16,29-1-16,-28 0 0,28 0 0,-28 1 15,28-1-15,-28 0 0,28 0 16,0 1-16,-29-1 0,29 0 15,0 0-15,0 1 16,0-1-16,57 29 16,-57-29-16,28-28 0,-28 28 0,28-28 15,-28 28-15,29-28 0,-29 29 0,28-29 16,-28 28-16,28-28 0,0 28 16,1-28-16,-1 0 0,0 28 0,0-28 15,1 0-15,-1 0 0,0 0 0,1 29 16,-1-29-16,0 0 0,0 0 0,1 0 15,-1 0-15,0 0 0,-28-57 16,28 57-16,-28-28 0,29 0 16</inkml:trace>
  <inkml:trace contextRef="#ctx0" brushRef="#br0" timeOffset="567.2582">11082 932 0,'-29'0'15,"1"0"16,0 0-15,28 29-16,0-1 16,0 0-16,-28 29 15,28-29-15,0 0 0,0 1 0,0 27 16,0-28-16,0 1 0,0 27 0,0-28 16,0 1-16,0 27 0,0-27 15,28-1-15,-28 0 0,0 0 0,28-28 16,-28 29-16,28-1 0,-28 0 0,29-28 15,-29 28-15,28-28 0,-28 29 0,28-29 16,0 0-16,1 0 16,-1 0-16,0-29 15,0-27-15,1 56 16,-1-113-16,0 85 0,-28-1 16,0 1-16,29-29 0,-29 29 0,0-28 15,28 27-15,-28 1 0,0-28 0,0 27 16,0 1-16,28 0 0,-28 0 15</inkml:trace>
  <inkml:trace contextRef="#ctx0" brushRef="#br0" timeOffset="1306.3167">11704 932 0,'0'29'0,"-29"-1"15,29 29-15,0-29 16,0 0-16,0 0 0,0 1 0,0-1 16,0 28-16,0 1 0,0-29 15,0 85-15,0-56 16,0-29-16,0 29 0,0-29 0,0 0 16,0 0-16,0 1 0,0-1 0,0 0 15,0 0-15,0 1 0,0-1 16,0-85 15,0 29-31,0 0 16,0 0-16,0-29 0,0 29 0,0 0 15,0-29-15,-28 1 0,28 27 0,0-27 16,0-1-16,0 1 0,0-1 0,0 1 16,0 27-16,0-27 0,0 28 0,0-29 15,0 29-15,57-1 0,-57 1 16,0 0-16,28 0 0,-28-1 15,28 29-15,0-28 0,1 28 16,-1 0-16,0 0 16,0 57-16,1-29 15,-29 28-15,28-27 0,-28-1 16,0 0-16,0 1 0,0-1 0,0 28 16,0-27-16,0-1 0,0 0 0,0 29 15,0-29-15,-28 0 0,28 0 0,0 1 16,0-1-16,0 0 0,-29 1 0,29-1 15,0 0-15,0 0 0,0 1 16,0-1-16,0 0 0,0 0 16,0 1-16,29 55 15,-1-55-15,0-1 16,0-28-16,1 28 0,-1-28 16,0 0-16,1 0 15,-1-56-15,0 56 0,-28-57 16,28 29-16</inkml:trace>
  <inkml:trace contextRef="#ctx0" brushRef="#br0" timeOffset="1803.74">12721 989 0,'0'-57'32,"-28"57"-32,0 0 0,-29 0 15,-56 0 1,57 57-1,-29 28 1,85-29 0,0 29-1,56-57-15,-27 1 16,27 84 0,29-57-1,-29 29 1,-27 0-1,-86 0 1,29-29 0,-29-28-1,1-28 1,-1-84 0,29 55-1,28-55 1</inkml:trace>
  <inkml:trace contextRef="#ctx0" brushRef="#br0" timeOffset="2303.6811">13004 819 0,'28'57'16,"-56"-114"-16,84 142 16,-27-57-16,-1 1 15,29 56 1,-29-29-1,0 1-15,0 84 16,1-113-16,-29 29 0,0 141 31,-29-85-15,-55-29 0,-1-55-1,-28-29 1,0-57-1,28-28 1,56 57-16,-27-141 16,56 140-16,-28-56 15,28 57-15,0-113 16,56 113-16,-56-29 0,28 1 16,114-29-1,-114 85-15,29-29 16</inkml:trace>
  <inkml:trace contextRef="#ctx0" brushRef="#br0" timeOffset="3191.9833">14135 876 0,'28'-28'16,"0"-1"-16,0 29 15,1 0-15,-1 0 0,0 0 16,1 0-16,-1 0 15,28 29-15,-56-1 0,29-28 0,-1 56 16,0-56-16,-28 29 0,28-1 0,1 0 16,-29 1-16,28 27 15,-28 1-15,0-29 0,0 0 0,0 0 0,0 1 16,0-1-16,0 28 0,-57-27 16,57-1-16,-56 0 0,28 1 0,-1-29 15,1 28-15,0-28 0,-29 28 0,29-28 16,0 28-16,-29-28 0,29 29 0,0-29 15,-1 0-15,1 28 0,0-28 0,0 0 16,-1 0-16,1 28 0,0-28 16,28 28-16,-28-28 0,28 29 15,-29-29-15,29 28 0,0 0 16,0 0-16,0 1 16,29-29-16,-29 28 15,56-28-15,-28 28 16,29-28-16,-29 0 15,0 0-15,1 0 0,-1 0 16,0 0-16,85 0 16,-84 0-16,-1 0 15,0 0-15,0 0 0,1 0 16,-1 0-16,0 0 16,0 0-16,1 0 15</inkml:trace>
  <inkml:trace contextRef="#ctx0" brushRef="#br0" timeOffset="4229.9538">15294 1074 0,'28'-28'15,"-28"-1"1,0 86 31,0-29-47,0 0 15,0 1-15,0 27 0,28-28 0,-28 1 16,0-1-16,0 0 0,0 29 0,0-29 16,29 0-16,-29 1 0,0-1 0,0 0 15,28 0-15,-28 1 16,0-1-1,28-28-15,0 0 16,-28-57-16,29 57 0,-29-28 0,28 0 16,-28-29-16,28 29 0,0-29 0,1 1 15,-1-1-15,-28 1 0,28-1 0,0 1 16,1-1-16,-1 1 0,-28-1 0,28 29 16,1-29-16,-1 1 0,-28-1 0,28 1 15,0 28-15,-28-29 0,0 29 16,29 0-16,-29-29 0,28 29 0,-28-1 15,28 1-15,-28 0 16,28 28 0,-28 56-16</inkml:trace>
  <inkml:trace contextRef="#ctx0" brushRef="#br0" timeOffset="5075.5779">15576 1583 0,'0'28'0,"0"0"16,0 0-1,0 1-15,0-1 0,0 0 16,0 0-16,0 1 0,0-1 0,0 0 15,0 0-15,0 1 0,0-1 16,0 0-16,0 1 16,0-1-16,0 0 0,0 0 15,29 1 1,-1-29 0,-28-57-1,28 57-15,-28-28 0,28 28 16,-28-57-16,29 29 0,-29 0 0,28-1 15,-28 1-15,28-28 0,1 27 0,-1-27 16,0 28-16,0-29 0,1 1 0,-1-1 16,28 1-16,-27-29 0,-1 28 0,0 1 15,1-29-15,-1 28 0,0 1 16,0-1-16,1 1 0,-29-1 0,28 29 16,0-57-16,-28 57 0,28 0 15,-28-1-15,0 1 0,29 28 0,-29-28 16,0 0-16,28 28 15,-28 28 110</inkml:trace>
  <inkml:trace contextRef="#ctx0" brushRef="#br0" timeOffset="6515.3564">16594 1413 0,'0'28'0,"28"-28"16,1 0 0,-1 0-1,0 0-15,0 0 16,1-28-16,27 28 16,-27-28-16,-1 28 0,0-29 0,0 29 15,29 0-15,-29 0 0,29 0 0,-29-28 16,28 28-16,-27 0 0,27 0 0,-27 0 15,27 0-15,-28 0 0,1 0 0,-1 0 16,0 0-16,0 0 0,1 0 16,-1 0-16,-28 28 15,0 1 1,0-1 0,-28-28-16,28 28 0,-57 1 15,29-1-15,0-28 16,28 28-16,-29-28 0,1 0 15,28 28-15,-28-28 16,28 29-16,28-29 31,0-29-31,1 1 16,27 28-16,-56-28 16,28 28-16,1-28 0,-1 28 0,-28-29 15,28 29-15,-28-28 0,29 28 0,-29-28 16,28 28-16,-28-29 15,0 1-15,-57 0 16,57 0-16,-56 28 0,56-29 0,-29 1 16,29 0-16,-56 0 0,56-1 0,-28 29 15,28-28-15,-29 0 0,29 0 16</inkml:trace>
  <inkml:trace contextRef="#ctx0" brushRef="#br0" timeOffset="7393.6971">18177 678 0,'-28'0'0,"28"-28"16,-28 28 0,28 56-16,0-27 15,0 27-15,0-28 16,0 29-16,0-29 0,0 29 0,0-29 16,0 29-16,0-1 0,0 1 15,0 27-15,0-27 0,0-1 0,28 1 16,-28 28-16,0-29 0,0 1 0,0-1 15,28 29-15,-28-28 0,0-1 0,0 1 16,0-1-16,0 1 0,28-1 0,-28 1 16,0-29-16,0 29 0,0-29 15,0 28-15,0-27 0,0-1 0,0 0 16,0 0-16,0-84 31,0 28-15,0-29-16,0 29 0,-28-29 15,28-27-15,0 27 0,-56 1 16,56-1-16,0 0 0,0-27 0,-29 27 16,29 1-16,-28-29 0,28 28 0,0 1 15,0-29-15,0 28 0,0-27 0,0 27 16,0 1-16,0-29 0,0 28 0,0 1 16,0-1-16,28 1 0,-28 27 0,0-27 15,57-1-15,-57 29 0,28 0 0,-28-29 16,28 29-16,1 0 0,-1 0 0,0-1 15,1 29-15,-29-28 0,28 28 16,0 0-16,0 0 0,1 0 16,-1 0-16,0 0 0,-28 57 15,28-57-15,1 28 0,-1 0 0,-28 0 16,28 29-16,-28-29 0,0 0 0,28 29 16,-28-1-16,0-27 0,0 27 0,0 1 15,0-29-15,0 29 0,0-29 0,0 28 16,-56-27-16,56-1 0,0 0 0,-57 0 15,29 1-15,0-29 16,-57 0-16,29-57 16,27 57-16,1-85 0,0 57 0,-1-28 0,1 27 15,0-27-15,28 27 0,-28 1 0,28 0 16,0 0-16</inkml:trace>
  <inkml:trace contextRef="#ctx0" brushRef="#br0" timeOffset="14812.8702">18969 1017 0,'0'29'62,"0"-1"-62,0 0 16,0 0-16,0 1 16,-29 55-1,29 1-15,0-57 0,0 1 0,0 27 0,-28-56 16,28 29-16,0-1 0,-28 0 15,28-84 1,0-1 0,0 29-16,0-1 0,0-27 15,0-1-15,0 29 0,56-28 0,-56-1 16,0 29-16,29-29 0,-1-28 16,0 57-16,1 0 0,-1 0 15,-28-1-15,28 29 0,0-28 16,1 28-16,-1 0 0</inkml:trace>
  <inkml:trace contextRef="#ctx0" brushRef="#br0" timeOffset="15176.115">19223 989 0,'0'57'16,"0"-29"-16,0 0 15,85 29 1,-57-57 0,29 28-1,-29-85 1,-28 1 0,-57-1-1,29 57 1,0 0-16,-29 0 15,29 29 1,0 140 0,28-141-16,0 57 15,0 0 1,85-28 0,-29-57-1</inkml:trace>
  <inkml:trace contextRef="#ctx0" brushRef="#br0" timeOffset="15533.1777">19902 904 0,'0'-28'16,"-29"28"-1,1 0 1,0 0 0,-29 28-1,57 0-15,-56 142 32,56-142-32,0 29 0,-29-1 15,29-27-15,-28 55 16,0-55-16,28-1 0,-28-28 15,-1 28 1,1-28 0,28-85-1,0-28 1,28 0 0,29 85-16</inkml:trace>
  <inkml:trace contextRef="#ctx0" brushRef="#br0" timeOffset="16127.0927">20015 1102 0,'0'28'15,"28"-28"-15,0-28 16,-28 0 15,0 0-31,0-1 16,-28 29-1,0 57 1,-1-1 0,1 57-1,0 0 1,28-28-1,56-28 1,-27-29 0,-1-28-1,29-56 1,-1-1 0,-28-56-1,-28 85-15,29-57 16,-29 57-16,28-1 15,28-55 1,1 84 15,-29 28-15,-28 0-16,28 29 16,-28-29-16,29 0 0,-29 29 15,0 84 1,0-113-16,0 29 15,0-1 1,28-56 0,-28-28-1</inkml:trace>
  <inkml:trace contextRef="#ctx0" brushRef="#br0" timeOffset="16478.1718">20863 1102 0,'56'0'0,"-56"-28"16,0 0-16,0-1 15,29 29-15,-29-28 0,-57 0 16,29 28 0,-29 0-16,29 0 15,28 56-15,-28-56 0,28 29 16,-29-29-16,29 56 0,0-28 0,-28 1 16,28-1-16,0 0 0,0 29 0,0-29 15,0 0-15,0 0 0,0 1 0,0-1 16,57 0-16,-57 1 0,28-1 0,0-28 15,1 28-15,-1-28 0,0 0 16,0 0-16,1 0 0,-1 0 16,0 0-16</inkml:trace>
  <inkml:trace contextRef="#ctx0" brushRef="#br0" timeOffset="16715.8617">21117 1074 0,'28'56'31,"-28"-27"-31,0 27 16,0-28 0,0 1-16,0 27 0,0-28 0,0 1 0,0-1 15,0 0-15,0 1 0,0-1 0,0 0 16,0 0-1</inkml:trace>
  <inkml:trace contextRef="#ctx0" brushRef="#br0" timeOffset="17237.134">21343 1017 0,'29'57'16,"-29"-29"-16,28 0 15,-28 29 1,0-29-16,28 142 31,-28-142-31,0 29 16,-28-1-1,-57 1 1,57-57 0,-29-29-1,57-27-15,-28 28 16,28-1-16,0-84 16,0 85-16,0 0 0,28-29 15,29-56 1,-1 57-1,-56 27-15,29 29 0,-1-28 0,0 28 32,0 28-17,-28 29-15,0 28 16,0-29-16,0-28 0,0 142 31,0-142-31,0 85 16,0-56-1,0-1-15,0-27 16,29-29 0</inkml:trace>
  <inkml:trace contextRef="#ctx0" brushRef="#br0" timeOffset="17779.0228">21852 311 0,'0'28'16,"0"0"-1,0 29 1,-28-29-16,28 57 15,0-57-15,0 113 0,-28-112 16,28 27-16,0 1 0,0-1 0,0-28 0,-29 29 16,29 0-16,0-29 0,0 28 15,0 1-15,0-29 0,0 0 0,0 1 16,0-1-16,0 0 0,0 0 0</inkml:trace>
  <inkml:trace contextRef="#ctx0" brushRef="#br0" timeOffset="19210.9119">18686 2233 0,'28'0'15,"1"0"-15,-1 28 16,0-28-16,0 28 16,-28 0-1,29 1-15,-29-1 0,0 0 16,28 0-16,-28 1 0,0-1 16,0 0-16,0 1 15,0-1-15,0 0 0,-28 0 16,-29 1-1,29-29-15,0 0 16,-1 0-16,1 0 0,0 0 16,-1 0-16,1-29 15,0 29-15,0-56 0,28 28 0,-29-1 0,29 1 16,-28 0-16,28-1 0,0 1 0,0-28 16,0 27-16,0 1 0,0 0 0,0 0 15,57-1-15,-57 1 0,28 28 0,-28-28 16,28 28-16,29-28 15,-29 28-15,0 0 0,1 0 0,-1 0 16</inkml:trace>
  <inkml:trace contextRef="#ctx0" brushRef="#br0" timeOffset="19631.7261">18714 2544 0,'29'0'16,"-1"0"-1,0 0-15,0 28 16,1 28-1,27 57 1,-28-28 0,-28-57-16,0 29 15,0-29-15,0 1 0,0-1 16,-113 85 15,85-113-31,-57 0 16,57 0-16,0-28 15,-1-142 1,29 29 0,0 112-1,0-27-15</inkml:trace>
  <inkml:trace contextRef="#ctx0" brushRef="#br0" timeOffset="20123.3582">19449 2572 0,'0'28'0,"-56"-28"0,27 0 16,1 0-16,0 0 16,0 0-16,-1-28 0</inkml:trace>
  <inkml:trace contextRef="#ctx0" brushRef="#br0" timeOffset="20702.8793">19760 2120 0,'0'28'16,"0"0"-16,0 0 15,0 1-15,0-1 0,0 0 16,0 0-16,0 1 0,0-1 0,0 0 16,0 29-16,0-29 0,0 0 0,0 29 15,0-29-15,0 29 0,-28-29 0,28 28 16,0 1-16,0-1 0,0-27 0,-28 27 16,28-27-16,0 27 0,0-28 0,0 1 15,0-1-15,0 0 0,0-84 31</inkml:trace>
  <inkml:trace contextRef="#ctx0" brushRef="#br0" timeOffset="21251.9988">20015 2289 0,'28'0'15,"0"0"-15,1 28 16,-29 1 0,0-1-16,0 142 31,0-142-31,-29 85 15,-56 28 1,1-28 0,55-28-1,1-57 1,28 29 0,57-29-1,-29-28-15,0 0 16,-28 28-16,85-28 15,-57 0-15,29 0 16,-29 0-16,-28-28 0,28 28 16,1-28-1</inkml:trace>
  <inkml:trace contextRef="#ctx0" brushRef="#br0" timeOffset="22282.6424">17159 2374 0,'29'-28'0,"-29"-1"16,0 1-16,0 0 15,-29 28-15,1 0 16,-28 0-16,-1 0 16,29 28-16,0-28 15,-1 0-15,1 28 0,0 1 16,28-1-16,0 0 0,-28-28 15,28 28-15,0 1 0,0-1 16,0 0-16,0 1 0,56-1 16,-56 0-16,0 0 0,28-28 15,-28 29-15,29-29 0,-29 28 0,28 0 16,0-28-16,-28 28 0,28 1 0,-28-1 16,0 0-16,29 0 15,-29 1-15,0-1 16,-57 0-16,1 1 15,27-29 1,1 0-16,0 0 16,0 0-16,28-29 15,0-27-15,0 27 16,0 1-16,0 0 0,0 0 16,0-1-16,28 29 0,-28-28 0</inkml:trace>
  <inkml:trace contextRef="#ctx0" brushRef="#br0" timeOffset="22839.908">17442 2374 0,'28'28'16,"-28"0"-16,-84 86 31,55-30-15,-27-55-16,-1 55 15,57-55-15,-28-1 0,0 85 31,28-85-15,0-84 0,56-29-1,1-56 1,28-1 0,-29 29-1,-56 57 1,28 27-16,-28 58 31,29-29-31,-29 28 0,0 0 16,0 0-16,0 1 0,0 27 15,0-27-15,0-1 0,0 28 0,28-27 16,-28-1-16,0 28 0,0-27 0,0 27 16,0-28-16,0 1 0,0 27 0,0-27 15,28-1-15,-28 0 0,0 0 0,0 1 16,0-1-16,0 0 15</inkml:trace>
  <inkml:trace contextRef="#ctx0" brushRef="#br0" timeOffset="23016.3076">17555 2713 0,'0'0'0,"-56"-56"32,27 27-32,1 1 15,-28 0 1</inkml:trace>
  <inkml:trace contextRef="#ctx0" brushRef="#br0" timeOffset="23799.1377">17725 2317 0,'0'29'0,"28"-29"16,-28 28-16,0 28 16,0-27-16,0-1 0,0 0 15,0 1-15,0 27 0,0-28 16,0 1-16,0 27 0,0-28 0,0 1 15,0 27-15,-28-28 0,28 29 0,0-29 16,0 1-16,0-1 0,-28 0 16,28 0-16,0-56 31,0-28-15,0-1-16,0 29 15,0-1-15,0-27 0,0 28 0,0-1 16,0-27-16,0 28 0,28-1 0,-28-27 15,0 28-15,0-29 0,28 29 0,-28-1 16,28-27-16,-28 28 0,0-1 0,29 29 16,-29-28-16,0 0 0,28 0 15,0 28-15,0 0 16,-28 56-16,0-28 16,0 1-16,29-1 15,-29 28-15,0-27 0,0-1 0,0 0 0,0 29 16,0-29-16,0 0 0,0 1 0,-29-29 15,29 28-15,0 0 16,-56-28-16,56-28 47,28 28-31,0 0-1,1 0-15,-1 56 16,0-27-1,-28 27-15,29-56 0,-29 28 0,0 1 16,0-1-16,0 0 0,0 1 0,0-1 16,0 0-16,0 0 15,-57 1-15,57-1 16,-28-28-16,-1 0 0,29 28 16,-28-28-16,0 0 0,0 0 15</inkml:trace>
  <inkml:trace contextRef="#ctx0" brushRef="#br1" timeOffset="51062.2388">22361 85 0,'-28'0'16,"28"28"46,0 0-46,0 0-16,0 1 0,0-1 16,28 0-16,-28 0 0,0 1 0,0-1 15,0 0-15,0 0 0,0 1 0,0 27 16,0-27-16,0 27 0,0-28 0,0 29 15,0-29-15,0 29 0,0-29 16,0 28-16,0-27 0,0 27 0,0 1 0,0-29 16,0 29-16,0-1 0,-28 1 15,28-29-15,0 28 0,-28 1 0,28-1 16,0-27-16,0 27 0,0-27 0,-29 27 16,29-28-16,0 1 0,0-1 15,0 0-15,0 0 0,0 1 16,0-1-16,0 0 0,0 0 15,0 1-15,0-1 16,0 0 0,0 0-16,0 1 15,0-1 1,0 0-16,-28-28 16,28 29-16,-28-29 31,-1 0-16,1 0 1,0 0 0,0 0-16,-1 0 15,1 0-15,0 0 0,0-29 16,-1 29-16,1 0 0,28-28 16,-28 28-16,-1 0 0,1 0 15,0 0-15,0 0 0,-1 0 16,29-28-16,-28 28 0,0 0 0,0 0 15,-1 0-15,-27 0 16,28 0-16,-1 0 16,1 0-16,0 0 0,-1 0 0,1 0 15,0 0-15,0 0 0,-1 0 16,1 0-16,0 0 0,0-29 16,-1 29-16,1 0 15,0 0-15,-1-28 0,1 28 0,0 0 16,0 0-1,-29-28 1,29 28-16,0 0 0,-1 0 16,1 0-16,0 0 0,0 0 15,-1 0-15,1 0 16,0 0 0,-1 0-16,1 0 31,0 0-16,28 28-15,-28-28 16,28 28 0,-29-28-1,1 0 32,28 29-16,-28-29-15,28 28-16,0 0 16,0 1-1,0-1-15,0 0 0,0 0 16,0 1-16,0-1 0,0 0 16,0 29-1,28 27 1,-28-55-16,0 27 15,28-28-15,-28 1 0,0-1 16,0 0-16,0 1 0,0-1 0,0 28 16,0-27-16,0-1 0,0 0 0,0 29 15,0-29-15,0 28 0,0-27 0,0-1 16,0 29-16,0-29 0,0 28 0,0-27 16,0-1-16,0 0 0,0 0 0,0 1 15,0-1-15,0 0 0,0 0 0,0 1 16,0-1-16,0 0 15,0 0-15,0 1 16,0-1 0,0 0-1,0 1 1,0 27 0,0-28-16,0 1 15,-28-29 32,0 0-31,0-29-1,-1 29 1,1 0-16,0 0 0,28-28 16,-29 28-16,1 0 0,0 0 0,0 0 15,-1 0-15,1 0 0,0-28 16,0 28-16,-1 0 0,1 0 0,0 0 15,-29 0-15,1 0 0,27 0 16,-27-28-16,28 28 0,-1 0 16,1 0-16,0 0 0,0 0 0,-1 0 15,1 0-15,0-29 0,-1 29 0,1 0 16,0 0-16,0 0 0,-1 0 0,1 0 16,0 0-16,0 0 15,-29 0-15,29-28 0,-85 28 16,28 0-1,0 0 1,57 0-16,0 0 0,-1 0 0,1 0 16,0 0-16,-1 28 0,1-28 0,0 0 15,0 0-15,-1 0 0,1 0 0,0 0 16,0 0-16,-29 0 0,29 0 0,-1 0 16,1 0-16,0 0 0,0 0 0,-29 0 15,29 0-15,0 0 0,-1 0 0,1 0 16,0 0-16,0 0 0,-1 0 0,1 0 15,0 0-15,-1 0 0,1 0 0,0 0 16,0 0-16,-1 0 0,1 0 16,0 0-16,0 0 0,-1 0 15,1 0-15,0 0 0,-1 0 16,1 0-16,0 0 0,0 29 16,-1-29-16,1 0 0,0 0 15,0 0-15,-1 0 0,1 0 16,0 0-16,0 0 0,-1 0 0,1 0 15,0 0-15,-1 0 0,1 0 16,0 0-16,0 0 0,-1 0 16,1 0-16,0 0 0,0 0 15,-1 0-15,1 0 0,0 0 0,-1 0 16,1 0-16,0 0 0,0 0 0,-1 0 16,1-29-16,0 29 0,-29 0 15,29 0-15,0 0 0,0 0 0,-1 0 16,1 0-16,0 0 0,-1 0 0,1 0 15,0 0-15,0-28 0,-1 28 0,1 0 16,0 0-16,0 0 0,-1 0 0,1 0 16,0 0-16,-1 0 0,1 0 15,0 0-15,0 0 0,-1 0 0,1 0 16,0 0-16,0 0 0,-1 0 16,1 0-16,0 0 15,0 0 1,-1 0-1,29-28 32,0-29-31,0 29-16,0 0 16,0-1-16,0 1 15,0 0-15,0 0 0,0-1 0,29 1 16,-29 0-16,0 0 0,0-1 15,0 1-15,0 0 0,0 0 0,0-1 0,28 1 16,-28 0-16,0-1 0,0-27 0,0 28 16,0-1-16,0 1 0,0 0 15,0 0-15,0-1 0,0 1 0,0 0 16,0 0-16,0-1 0,0 1 16,0 0-16,0-1 0,0 1 0,0 0 15,0 0-15,0-1 0,0 1 16,0 0-16,0 0 15,0 56 79,0 0-94,-28-28 16,28 28-16,-29-28 0,1 0 15,0 0 1,-1 0-16,1 0 16,0 0-16,0 0 0,-1 0 15,1-28-15,0 28 0,0 0 0,28-28 16,-29 28-16,1 0 0,0-28 0,-1 28 16,1-29-16,0 29 0,0 0 15,-1 0-15,1-28 0,0 28 0,0 0 16,-1 0-16,1 0 0,0 0 15,0-28-15,-1 28 0,1 0 0,0 0 16,-1 0-16,1 0 0,0 0 16,0 0-16,-1 0 0,1 0 15,0 0-15,0 0 0,-1 0 0,1 0 16,28-28-16,-28 28 0,-1 0 16,1 0-16,-28 0 0,27 0 0,1 0 15,0-29-15,-29 29 0,29 0 0,0 0 16,0 0-16,-1 0 0,1 0 0,0 0 15,-1 0-15,1 0 0,0 0 16,-29 0-16,29 0 0,0 0 16,0 0-16,-1 0 0,1 0 0,0 0 15,-1 29-15,1-29 0,0 0 16,0 0-16,-1 28 0,1-28 0,0 0 16,0 0-16,-1 0 15,1 0-15,0 0 16,0 0-16,-1 0 0,1 0 15,0 0-15,-1 0 0,1 0 16,0 0-16,0 0 0,-1 0 16,1 0-16,-57 0 15,57 0-15,0 0 16,-1 0-16,-27 0 0,28 0 0,-1 0 16,1 0-16,0 0 0,0 0 15,-29 0-15,29 0 0,0 0 0,-29 0 16,29 0-16,-1 0 0,-27 0 0,28 0 15,-114 0-15,114 0 16,0 0-16,-29 0 0,1 0 0,27 0 16,-27 0-16,28 0 0,-29 0 0,29 0 15,-29 0-15,1 0 0,27 0 0,-27 0 16,28 0-16,-29 0 0,29 0 16,-29 0-16,29 0 0,-29 0 0,29 0 0,0 0 15,-29 0-15,29 0 0,0 0 16,-29 0-16,29-28 0,0 28 0,0 0 15,-1 0-15,1 0 0,0 0 0,-1 0 16,1 0-16,0 0 0,0 0 0,-1 0 16,1 0-16,0-29 0,0 29 15,-1 0-15,1 0 0,0 0 0,-1 0 16,1 0-16,0-28 0,0 28 16,-1 0-16,1 0 0,0 0 15,0 0-15,-1 0 0,1 0 16,0 0-16,0-28 0,-1 28 0,1 0 15,0 0-15,-1 0 0,1 0 0,0 0 16,0-28-16,-1 28 0,1 0 16,0 0-16,28-29 0,-28 29 0,-1 0 15,1 0-15,0 0 0,-1 0 16,1 0-16,-28 0 0,56-28 0,-29 28 16,1 0-16,0 0 0,0 0 0,-1 0 15,1 0-15,0 0 0,0 0 16,28-28-16,-29 28 0,-27 0 15,27 0-15,1 0 0,28-29 0,-28 29 16,0 0-16,-1 0 0,1 0 16,0 0-1,0 0 1,-1 0 15,29-28 0,0 0 1,0 0-17,0-1 1,-28 29-16,28-28 16,0 0-1,0 0-15,0-1 16,0 1-1,0 0-15,-28 0 16,28-1-16,0 1 16,0 0-16,0 0 15,0-1-15,0 1 16,-29 0-16,29-1 16,0 1-16,0 0 15,-28-29 1,28 29-1,0 0-15,0 0 0,0-1 16,0 1-16,0 0 16,0 0-16,0-1 15,0 1-15,0 0 16,0-1-16,28 29 16,-28-28-16,0 0 0,0 0 15,0-1-15,0 1 16,0 0-16,0 0 15,0-1-15,0 1 16,0 0 0,29 0-1,-29-1-15,0 1 0,0 0 16,0 0 0,0-1-16,0 1 0,0 0 15,0-1 1,0 1-16,0 0 15,0 0 1,0-1-16,0 1 16,0 0-1,0 0 17,-29 28-32,29-29 15,0 1 1</inkml:trace>
  <inkml:trace contextRef="#ctx0" brushRef="#br1" timeOffset="53167.8338">23096 339 0,'0'28'0,"28"-28"125,1 0-125,-1 28 16,0-28 0,0 29-16,1-29 0,-29 28 15,0 0-15,0 1 16,0-1-16,0 0 15,0 0-15,0 1 16,0-1-16,0 0 16,-29-28-16,29 28 0,-28 1 15,-28-29-15,27 0 16,29 28-16,-28-28 0,0 0 0,0 0 16,-1 0-16,1 0 15,28-57-15,-28 57 0,28-28 16,-29 0-16,29 0 0,0-1 15,0 1-15,0 0 0,0 0 0,0-1 16,0 1-16,0 0 0,0-1 0,29 29 16,-29-28-16,0 0 0,28 28 0,-28-28 15,28 28-15,29-29 0,-29 29 16,0 0-16,1 0 16,-1 0-16,0 0 0,0 29 15</inkml:trace>
  <inkml:trace contextRef="#ctx0" brushRef="#br1" timeOffset="53523.1402">23322 989 0,'57'0'16,"-57"-57"-1,0 29 1,-57 0-16,29 28 16,28-28-16,-28 28 0,-29 0 15,-28 0 1,1 56 0,55 29-1,29 0 1,85-29-1,-57 1 1,29-29-16,-1 0 16,-27-28-16,-29 29 0,56-29 15,29 0 1</inkml:trace>
  <inkml:trace contextRef="#ctx0" brushRef="#br1" timeOffset="53882.7806">24114 961 0,'28'0'16,"-56"56"-1,-29-56 1,57 29-16,-56-29 0,27 28 16,1-28-16,0 28 0,0 0 0,-29 1 0,29-1 15,0 0-15,-29 0 0,29 1 16,-1-29-16,1 28 0,-28 0 0,27 0 16,1 1-16,0-1 0,0 0 0,-1-28 15,1 29-15,0-29 0,-1 28 0,1-28 16,0 0-16,0 0 0,28 28 15,-29-28-15,1 0 0,0 0 16,56 0 31</inkml:trace>
  <inkml:trace contextRef="#ctx0" brushRef="#br1" timeOffset="54195.9881">23322 1074 0,'0'28'16,"28"-28"-16,-28 28 15,0 1-15,29-29 0,-29 28 16,28 0-16,-28 0 0,0 1 0,28-29 16,-28 28-16,0 0 0,29 0 0,-29 1 15,0-1-15,28 0 0,-28 1 16,28-1-16,-28 0 0,28-28 15,1 28-15</inkml:trace>
  <inkml:trace contextRef="#ctx0" brushRef="#br0" timeOffset="106513.3239">17668 2035 0,'-28'0'94,"28"28"-94,-28 0 31,0 1 0,-1-29 0,58 0 63,-29-29-78,28 29-16,-28-28 15,28 28-15,0-28 16,1 28 0,-29-28-1,28 28 32,-28-29-31,28 29-1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54:47.3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CDEBF02-E260-4B72-BA63-A1C1F7344F94}" emma:medium="tactile" emma:mode="ink">
          <msink:context xmlns:msink="http://schemas.microsoft.com/ink/2010/main" type="writingRegion" rotatedBoundingBox="26203,7586 25097,12274 23327,11856 24432,7168"/>
        </emma:interpretation>
      </emma:emma>
    </inkml:annotationXML>
    <inkml:traceGroup>
      <inkml:annotationXML>
        <emma:emma xmlns:emma="http://www.w3.org/2003/04/emma" version="1.0">
          <emma:interpretation id="{B046F951-026A-4B87-8F15-EF20B696AAFE}" emma:medium="tactile" emma:mode="ink">
            <msink:context xmlns:msink="http://schemas.microsoft.com/ink/2010/main" type="paragraph" rotatedBoundingBox="26203,7586 25097,12274 23327,11856 24432,7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37A1F7-3D6D-455D-A1DB-EFCEDFB4BEAB}" emma:medium="tactile" emma:mode="ink">
              <msink:context xmlns:msink="http://schemas.microsoft.com/ink/2010/main" type="line" rotatedBoundingBox="26203,7586 25097,12274 23327,11856 24432,7168"/>
            </emma:interpretation>
          </emma:emma>
        </inkml:annotationXML>
        <inkml:traceGroup>
          <inkml:annotationXML>
            <emma:emma xmlns:emma="http://www.w3.org/2003/04/emma" version="1.0">
              <emma:interpretation id="{BF41E274-53F7-4BDC-9C9A-C5182168A254}" emma:medium="tactile" emma:mode="ink">
                <msink:context xmlns:msink="http://schemas.microsoft.com/ink/2010/main" type="inkWord" rotatedBoundingBox="25648,7455 25392,8539 24412,8308 24668,7224"/>
              </emma:interpretation>
            </emma:emma>
          </inkml:annotationXML>
          <inkml:trace contextRef="#ctx0" brushRef="#br0">25103 7433 0,'0'-28'0,"0"0"0,0-1 16,-28 29-16,28-28 15,-28 28 1,56 0 31,-28 57-32,28-57-15,-28 28 16,57 28 0,-57-27-16,28-29 0,0 28 0,-28 0 15,29 1-15,-1-1 0,-28 0 16,28 0-16,-28 1 0,28-29 0,1 28 15,-29 0-15,28 0 0,-28 1 0,28-29 16,-28 28-16,0 0 0,28-28 0,-28 28 16,29 1-16,-1-1 15,0 0 1,-28-56 46,0 0-46,0-29-16,0 29 16,0 0-16,0-1 0,0 1 0,-28 0 15,28 0-15,0 56 63,0 0-48,0 29-15,0-29 16,28 0-16,-28 0 0,0 1 16,0-1-16,0 0 15,-28-28-15,28 29 0,-28-29 16,-1 0 0,1 0-16,0 0 15,28-29-15,-28 29 0,-1-28 16</inkml:trace>
          <inkml:trace contextRef="#ctx0" brushRef="#br0" timeOffset="955.5313">24566 7659 0,'28'0'0,"1"0"32,-1 0-17,0 0-15,-28 57 0,28-57 16,-28 28-16,29 0 15,-1 1-15,-28-1 16,28-28-16,-28 28 0,28 0 0,-28 1 16,29-1-16,-29 0 0,28 1 15,0-1-15,-28 0 16,57 29-16,-57-29 0,28 0 16,0 0-16,1 1 0,-29-1 0,28 0 15,0-28-15,-28 28 0,28 1 0,1-1 16,-1 0-16,0-28 15,-28 28-15,29-28 16,-29-56 15,0 28-15,0-1-16,0 1 16,0 0-16,0 0 0,-29-1 0,29 1 15,0 0-15,-28 0 0,28-1 16,-28 29-16,28-28 15,0 85 1,0-29 0,28-28-16,-28 56 15,0-27-15,28-1 0,-28 0 16,29-28-16,-29 28 0,0 1 16,0-1-1,0 0-15,0 0 16,-29-28-1,29 29-15,-56-29 16,27 0-16,1 0 16,0 0-16,0 0 0,-1 0 0,29-57 15,-28 57-15,0 0 0,0-28 0,-1 28 16,1 0-16</inkml:trace>
        </inkml:traceGroup>
        <inkml:traceGroup>
          <inkml:annotationXML>
            <emma:emma xmlns:emma="http://www.w3.org/2003/04/emma" version="1.0">
              <emma:interpretation id="{AD8B02F3-DE5B-47DC-9AF6-C14CC4E21488}" emma:medium="tactile" emma:mode="ink">
                <msink:context xmlns:msink="http://schemas.microsoft.com/ink/2010/main" type="inkWord" rotatedBoundingBox="25507,10536 25097,12274 23327,11856 23736,10119"/>
              </emma:interpretation>
            </emma:emma>
          </inkml:annotationXML>
          <inkml:trace contextRef="#ctx0" brushRef="#br0" timeOffset="-1.61353E6">24453 10288 0,'0'28'16,"-28"0"-16,-29-28 15,29 29-15,0-29 0,-29 28 16,29-28-16,-29 28 0,29-28 0,0 28 15,-29-28-15,29 29 0,0-29 0,-29 0 16,29 0-16,0 0 0,-1 0 0,1 0 16,0 0-16,28-29 31,56 29-31,-56-28 0,57 28 0,-57-28 16,28 28-16,29-28 0,-29 28 0,0 0 15,0-29-15,29 29 0,-29 0 0,1-28 16,27 28-16,-28 0 0,1 0 15,-1 0-15,0 0 0,-28 28 16,0 29-16,0-29 0,-56 0 16,56 29-16,-29-29 0,29 1 0,-56-1 15,28 28-15,28-27 0,-57-1 0,57 0 16,-57 0-16,29 1 0,28-1 16</inkml:trace>
          <inkml:trace contextRef="#ctx0" brushRef="#br0" timeOffset="-1.61338E6">24085 10684 0,'0'-85'15,"0"170"-15,-28-255 16,28 142-16,0-1 0,0-55 31,0 55-15</inkml:trace>
          <inkml:trace contextRef="#ctx0" brushRef="#br0" timeOffset="-1.61309E6">24312 10797 0,'28'56'15,"-56"-112"-15,56 140 0,-28-55 16,-57-1-16,1 0 15,-57 29 1,-29-29 0,114-28-16,-85 0 15,57 0-15,27-28 0,1 28 0,0-57 16,-57 1 0,57-1-1,28 1 1,84 27-1,1 1 1</inkml:trace>
          <inkml:trace contextRef="#ctx0" brushRef="#br0" timeOffset="-1.61287E6">24340 11051 0,'0'0'15,"-28"57"1,-57-57 0,57 28-1,-1 0 1,29 0 0,0 1-16,85-1 15,-28 0-15,56 29 31</inkml:trace>
          <inkml:trace contextRef="#ctx0" brushRef="#br0" timeOffset="-1.61258E6">24623 11418 0,'-29'-28'0,"1"0"15,0 0 1,0-1-1,-1 29 1,1 85 0,28 0-1,-28-85-15,28 57 16,-29-29 0,1 0-16,0-28 15,0 0 1,-29-85-1,57-28 1,0 57 0,57 27-1</inkml:trace>
          <inkml:trace contextRef="#ctx0" brushRef="#br0" timeOffset="-1.61235E6">25245 11475 0,'28'57'15,"-113"-29"1,28 0-16,-27 0 0,27 1 16,29-29-16,-114 56 15,-27-28 1,56-28-1,85 0 1</inkml:trace>
          <inkml:trace contextRef="#ctx0" brushRef="#br0" timeOffset="-1.61197E6">24594 11532 0,'29'84'31,"-1"-27"-31,-28-1 15,56 57 1,29 0 0,-57-84-1,1-1-15,-1-28 16,0 0-16,1 0 0,-1 0 16,-28-28-1,0-1 1,-85-27-16,0 28 15,29 28 17,27 0-32,-27 56 0,56-28 15,-28 1-15,28 27 16,56 29 0,-28-28 15,57-57-31,0 28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54:45.28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27533BF-994C-483B-B8AE-E40586EAEDB4}" emma:medium="tactile" emma:mode="ink">
          <msink:context xmlns:msink="http://schemas.microsoft.com/ink/2010/main" type="inkDrawing" rotatedBoundingBox="25176,8004 28147,8057 28112,10005 25142,9953" hotPoints="25037,8971 25858,7948 28101,8523 28102,9467 26859,10088 25524,9642" semanticType="enclosure" shapeName="Hexagon"/>
        </emma:interpretation>
      </emma:emma>
    </inkml:annotationXML>
    <inkml:trace contextRef="#ctx0" brushRef="#br0">27563 8281 0,'28'0'47,"0"0"-31,0 0-1,1 0 1,-1 0 0,0 28-1,0 1 1,1-1-16,-1 0 15,0-28-15,-28 28 0,29-28 16,-29 29-16,28-29 0,-28 28 16,28-28-16,-28 28 15,28-28-15,-28 29 0,29-1 16,-1 0-16,-28 0 16,28-28-16,-28 29 15,28-1-15,-28 0 16,0 0-16,29-28 0,-29 29 15,0-1-15,0 0 0,0 0 16,0 1-16,28-29 0,-28 28 16,0 0-16,0 0 0,0 1 15,0-1-15,0 0 0,0 1 16,0-1-16,0 0 0,-57 0 0,57 1 16,0-1-16,-28 0 0,28 0 15,-28 1-15,0-1 16,28 0-16,0 0 0,-29-28 0,1 29 15,28-1-15,-28 0 0,0 1 16,-1-1-16,1 0 0,0 0 16,-1-28-16,29 29 0,-28-1 0,0 0 15,0-28-15,-1 28 0,1 1 0,0-29 16,0 28-16,-1-28 0,29 28 0,-28-28 16,0 28-16,0-28 0,-29 29 15,29-29-15,-1 28 0,1-28 0,0 28 16,0-28-16,-29 0 0,29 28 0,0-28 15,-1 0-15,-27 29 0,27-29 0,1 0 16,0 0-16,0 0 0,-29 0 0,29 0 16,0 28-16,-1-28 0,1 0 15,0 0-15,0 0 0,-1 0 0,-27 0 16,27 0-16,-27 0 0,28 0 16,-1 0-16,1-28 0,0 28 0,-29 0 15,29-29-15,0 29 0,-1-28 0,1 28 16,0-28-16,-29 28 0,29-28 0,0 28 15,0 0-15,-1-29 0,1 29 0,0 0 16,0 0-16,-1-28 0,1 28 16,0-28-16,-1 28 0,1 0 0,0-28 15,0 28-15,-1-29 0,1 29 16,0-28-16,0 28 16,-1-28-16,1 28 0,0-28 0,-1 28 15,1-29-15,0 1 0,0 0 16,-1 0-16,1 28 0,28-29 0,-28 1 15,0 0-15,-1-1 0,29 1 16,-28 28-16,0-28 0,0 0 16,28-1-16,-29 29 0,29-28 15,-28 0-15,28 0 16,-28-1-16,28 1 0,0 0 16,0 0-16,0-1 0,0 1 0,0 0 15,0-1-15,56 1 0,-56 0 16,0 0-16,0-1 0,0 1 15,0 0-15,29 0 0,-29-1 0,28 1 16,-28 0-16,28 0 0,-28-1 0,0 1 16,28 0-16,-28 0 0,0-1 15,29 1-15,-29 0 0,28 28 16,-28-29-16,28 29 0,-28-28 16,28 0-16,-28 0 15,29 28-15,-29-29 0,28 1 0,0 28 16,-28-28-16,28 28 0,-28-28 15,29-1-15,-1 29 0,0-28 0,1 0 16,-1 28-16,0-28 0,0 28 16,1 0-16,-29-29 0,28 29 0,0 0 15,0-28-15,1 28 0,-1 0 0,0 0 16,1-28-16,-1 28 0,0 0 0,0 0 16,1 0-16,-1 0 0,0 0 0,0 0 15,1 0-15,-1 0 0,0 0 0,0 0 16,1 0-16,-1 0 0,0 0 0,1 0 15,-1 0-15,0 28 0,0-28 0,1 0 16,-1 0-16,28 28 0,-27-28 0,-1 29 16,0-29-16,1 0 0,-1 28 0,0-28 15,0 0-15,-28 28 0,29-28 0,-1 28 16,0-28-16,0 0 0,1 29 0,-1-29 16,0 28-16,0-28 0,1 28 15,-1-28-15,0 0 0,1 28 0,-1-28 0,0 0 16,0 29-16,29-29 0,-29 28 15,0-28-15,29 28 0,-29-28 0,29 28 16,-29-28-16,0 0 0,29 29 0,-29-29 16,29 0-16,-29 0 0,28 0 0,1 0 15,0 0-15,-1 0 0,1 0 0,-29 0 16,28-29-16,-27 29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1:17.02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E2662B8-F9D2-4D3D-9BB9-EBA368BC8DE3}" emma:medium="tactile" emma:mode="ink">
          <msink:context xmlns:msink="http://schemas.microsoft.com/ink/2010/main" type="writingRegion" rotatedBoundingBox="22315,4793 21901,11586 18708,11391 19122,4598"/>
        </emma:interpretation>
      </emma:emma>
    </inkml:annotationXML>
    <inkml:traceGroup>
      <inkml:annotationXML>
        <emma:emma xmlns:emma="http://www.w3.org/2003/04/emma" version="1.0">
          <emma:interpretation id="{E43E05CA-8F29-4BF5-964E-B3DB0F717340}" emma:medium="tactile" emma:mode="ink">
            <msink:context xmlns:msink="http://schemas.microsoft.com/ink/2010/main" type="paragraph" rotatedBoundingBox="21158,4543 22455,7357 21256,7910 19958,5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FBA31D-3AAA-47FE-88AA-0B57762C71E1}" emma:medium="tactile" emma:mode="ink">
              <msink:context xmlns:msink="http://schemas.microsoft.com/ink/2010/main" type="line" rotatedBoundingBox="21158,4543 22455,7357 21256,7910 19958,5097"/>
            </emma:interpretation>
          </emma:emma>
        </inkml:annotationXML>
        <inkml:traceGroup>
          <inkml:annotationXML>
            <emma:emma xmlns:emma="http://www.w3.org/2003/04/emma" version="1.0">
              <emma:interpretation id="{560AAA1A-C5AA-483C-895E-6ED5D66633BF}" emma:medium="tactile" emma:mode="ink">
                <msink:context xmlns:msink="http://schemas.microsoft.com/ink/2010/main" type="inkWord" rotatedBoundingBox="21158,4543 22455,7357 21256,7910 19958,5097"/>
              </emma:interpretation>
            </emma:emma>
          </inkml:annotationXML>
          <inkml:trace contextRef="#ctx0" brushRef="#br0">21061 4805 0,'0'-29'0,"28"29"0,-85 0 32,1 0-32,-1 57 0,1-57 15,-1 28-15,1-28 0,-1 57 0,1-29 16,-1 0-16,1-28 0,-1 29 0,0-1 16,29 0-16,-28-28 0,27 28 0,-27-28 15,28 29-15,-1-29 0,1 0 16,28-29-1,57 29-15,-57-28 16,56 28-16,-28-56 0,1 27 0,27 1 16,1 0-16,-1-1 0,1 1 15,-1 28-15,1-28 0,-1 0 0,29-1 16,-28 1-16,28 28 0,-29-28 0,-28 28 16,29 0-16,-29 0 0,-28 56 15,0-27-15,0 55 0,0-27 16,-28-29-16,28 29 0,-57-1 0,29-27 15,-28 27-15,27-28 0,-27 29 0,-1-29 16,29 0-16,0 1 0,-1-1 0,1-28 16,0 28-16,0-28 0,-1 0 0</inkml:trace>
          <inkml:trace contextRef="#ctx0" brushRef="#br0" timeOffset="147.9561">20665 5370 0,'-57'-113'16,"57"56"-16,-28 29 0,-57-141 31,0 84-31,85 56 32</inkml:trace>
          <inkml:trace contextRef="#ctx0" brushRef="#br0" timeOffset="599.757">20891 5370 0,'-28'85'32,"56"-170"-32,-113 170 0,0 0 0,57-57 15,-28-28-15,-171 113 31,199-113-31,-57 28 0,57-28 16,0 0 0,84-28-1,-56-29 1,85 29-16,-57 0 16,29 0-16,28-1 0,113-56 31,-57 85-31,-84 0 0,112 29 15,-141-1 1,-28 29-16,0 27 16,-84-27-1,-58-29 17,1-113-17,56 1 1,57-1-16,28 28 15,85 57 1,-29 0 0</inkml:trace>
          <inkml:trace contextRef="#ctx0" brushRef="#br0" timeOffset="863.8331">21202 5709 0,'0'28'0,"0"-56"16,0 85-16,-28-1 0,-29-56 16,57 28-16,-198 1 15,114-29 1,55-29 0,86-27-1,28 28 1,56 28-1,-28 28 1,0 0 0,-85 0-1</inkml:trace>
          <inkml:trace contextRef="#ctx0" brushRef="#br0" timeOffset="1260.9291">21315 6105 0,'0'85'16,"28"-57"-1,29-28 1,-57-57 0,-28 57-1,-29 0-15,1 0 16,27 0 0,-27 0-16,27 0 0,1 0 0,28 57 15,-28-29-15,0 0 16,28 1-16,0-1 15,0 0-15,56 0 16,-28 1-16,29-1 16,-29-28-16,1 28 0,-1-28 0,0 0 15,0 0-15,29 0 0,-29 29 0,0-29 16,1 0-16,-1 0 0,0 0 16,-28 28-16,29-28 0,-29 28 0,0 0 15,0 1-15,0-1 0,-29 0 16,29 0-16,-56 1 0,-1-1 15,57 0-15,-56-28 0,27 28 0,1-28 16,0 29-16,0-29 16,-1 0-16,1 0 15,28-29 1,57 29-16</inkml:trace>
          <inkml:trace contextRef="#ctx0" brushRef="#br0" timeOffset="1851.7475">22191 6783 0,'0'28'0,"0"1"16,-56-1-16,-114 28 16,-56 58-1,57-30 1,84-55-1,85-1 17,28-85-17,-28 29 1,28-85 0,-28 56-1,-56 29 1,-1 28-1,57 57-15,-28-1 16,28 1-16,0 28 16,0-29-16,141 57 31,-112-113-31,-1 28 0,28-28 16,-27 0-16,55 0 15,-55 0-15,-1 0 16,0-28-1,-84 0 1,-29 0 0,57 28-16,-57-29 15,57 29-15,-1 0 0,1 0 16,28 85-16,0-57 16,0 29-1,28 56 1,1-56-16,84 27 15,-85-55 1,0-29-16</inkml:trace>
        </inkml:traceGroup>
      </inkml:traceGroup>
    </inkml:traceGroup>
    <inkml:traceGroup>
      <inkml:annotationXML>
        <emma:emma xmlns:emma="http://www.w3.org/2003/04/emma" version="1.0">
          <emma:interpretation id="{B3F98474-743C-40EB-A169-F45F48FF1470}" emma:medium="tactile" emma:mode="ink">
            <msink:context xmlns:msink="http://schemas.microsoft.com/ink/2010/main" type="paragraph" rotatedBoundingBox="20887,4839 20481,11499 18708,11391 19114,4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9DAD65-97DB-48A7-9D7E-C4298A04299A}" emma:medium="tactile" emma:mode="ink">
              <msink:context xmlns:msink="http://schemas.microsoft.com/ink/2010/main" type="line" rotatedBoundingBox="20887,4839 20481,11499 18708,11391 19114,4731"/>
            </emma:interpretation>
          </emma:emma>
        </inkml:annotationXML>
        <inkml:traceGroup>
          <inkml:annotationXML>
            <emma:emma xmlns:emma="http://www.w3.org/2003/04/emma" version="1.0">
              <emma:interpretation id="{78274C6A-68EF-4402-8534-9E84D0949A4B}" emma:medium="tactile" emma:mode="ink">
                <msink:context xmlns:msink="http://schemas.microsoft.com/ink/2010/main" type="inkWord" rotatedBoundingBox="20887,4839 20708,7774 18935,7666 19114,4731"/>
              </emma:interpretation>
            </emma:emma>
          </inkml:annotationXML>
          <inkml:trace contextRef="#ctx0" brushRef="#br0" timeOffset="2576.1271">19845 4776 0,'0'29'0,"0"27"16,-28-28-1,-29 1-15,-56 27 16,85-27-16,-29-1 0,-27 28 16,-114 57-1,56-84 1,86-1-1,84-28 1,29-28 0,56-57-1,-57 85-15,114-57 16,-114 57-16,57-28 16,-56 28-16,113-28 15,-142 28-15,28 56 16,-56 29-1,-56-57 1,56 1-16,-170-1 16,57-28-1,85 0-15,0-57 0,-29 29 16,1-85 0,56 85-1,28 0 1,28 28-1</inkml:trace>
          <inkml:trace contextRef="#ctx0" brushRef="#br0" timeOffset="2983.9779">19760 5342 0,'29'28'16,"-58"-56"-16,114 84 15,-57-56-15,1 0 16,-29 85-1,0-28 1,-57 27 0,-28-55-1,57-29 1,0 0-16,-57-85 16,85 28-16,-28-28 15,28 29 1,28 28-16,113-29 31,-112 57-31,27 0 16,1 85-1,-57 0 1,0-57-16,-57 85 16,29-56-1,28-29-15,-28 0 0,-1 29 16,1-29-1,28-85 17,28 57-32,-28-28 0</inkml:trace>
          <inkml:trace contextRef="#ctx0" brushRef="#br0" timeOffset="3206.0471">20439 5398 0,'28'0'0,"-56"0"0,56 28 16,-85 29 0,1-29-16,-57 85 15,56-84-15,-84 112 16,84-113-16,-84 57 16,0 0-1,84-57 1,29-84-1,28 27 1</inkml:trace>
          <inkml:trace contextRef="#ctx0" brushRef="#br0" timeOffset="3571.3745">19760 5511 0,'57'113'15,"-57"-84"-15,28 27 16,-28 1-16,57 56 15,-57-85-15,0 29 0,28-1 16,0 57 0,-28-85-1,-28 1 1,-29-29 0,-27 0-1,55 28 1,1-28-1,113 0 17,0 0-17,-57 0-15,57 0 16,-57 28-16,0-28 16,1 0-16,55 85 15,-84-57-15,0 0 16,-28 29-1</inkml:trace>
          <inkml:trace contextRef="#ctx0" brushRef="#br0" timeOffset="3985.3824">19902 6529 0,'56'0'16,"-28"0"0,29 0-1,28 28 1,0 57 15,-57-29-15,-28 29-1,-57-85-15,1 57 16,28-57-16,-1 28 0,-27-28 16,-29 0-1,28-57 1,29-56 0,28 29-1,85-1 1,0 28-1,28 57 1,-57 57 0,29 84-1</inkml:trace>
          <inkml:trace contextRef="#ctx0" brushRef="#br0" timeOffset="4469.7906">20043 7009 0,'-57'29'31,"114"-58"-31,-114 1 16,142 0-1,-85-1-15,142 29 16,-1-28 0,-28 28-1,-56 85 1,-86 28-1,-27-85 1,-114 85 0,142-84-16,0-1 15,-1 0 1,29 0 0,85 1-1,56 27 1,-27-28-1,-58-28 1,-28 0 0,-84-84-1,-29 55 1,28 29 0,57-28-16,-84 28 15,55 0-15,29 57 16,0 27-1,0-55-15,85 56 16</inkml:trace>
          <inkml:trace contextRef="#ctx0" brushRef="#br0" timeOffset="4690.8601">20693 7659 0,'28'-84'15,"-56"168"-15,0-197 16,0 85-16,-29 28 15,1 57 1,27-29-16,-56 28 16,57-27-16,0-29 0,0 28 15,-57 0 1,57-28-16,-57-56 16,57-29-1,-1 57 1,1-1-16,28-27 15</inkml:trace>
        </inkml:traceGroup>
        <inkml:traceGroup>
          <inkml:annotationXML>
            <emma:emma xmlns:emma="http://www.w3.org/2003/04/emma" version="1.0">
              <emma:interpretation id="{1A766F19-2FFB-4DF8-B49A-FF71BEFCEF5E}" emma:medium="tactile" emma:mode="ink">
                <msink:context xmlns:msink="http://schemas.microsoft.com/ink/2010/main" type="inkWord" rotatedBoundingBox="20298,10034 20210,11483 19032,11411 19120,9962"/>
              </emma:interpretation>
            </emma:emma>
          </inkml:annotationXML>
          <inkml:trace contextRef="#ctx0" brushRef="#br0" timeOffset="1.12549E6">20269 10090 0,'28'-28'0,"-28"0"0,-28 28 47,28 28-32,-56-28-15,56 28 0,-29-28 16,29 28-16,-28-28 0,28 29 0,-28-29 16,28 28-16,-28-28 0,-1 28 0,1 0 15,28 1-15,-28-1 0,-1 0 0,1 0 16,0 1-16,0 27 0,-1-28 0,1 29 15,-28-29-15,27 29 0,1-1 16,0-27-16,-1 27 0,-27-28 0,28 29 0,-1-1 16,1-27-16,0-1 0,0 29 15,-1-29-15,1 0 0,0 0 0,-1 1 16,29-1-16,-28-28 0,28 28 0,-28-28 16,28 28-16,-28-28 0,28 29 46,28-29-46,28 0 16,-27 0-16,-1 0 16,0 0-16,1-57 0,-1 57 15,0-28-15,0 28 16,-28-28 0,29 28-16,-58 56 31,-27-28-16,-1 1-15,29-1 16,0 0-16,-1 0 0,1-28 16,28 29-16,-28-29 0,0 28 0,-1 0 15,1-28-15,0 28 16,0-28-16,-1 0 16,1-28-1,28-28-15,-28 56 16,28-57-16,-28 29 15,28 0-15,0-1 0,0 1 16,0 0-16,0 0 0,0-1 16,0 1-16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0:50.799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F10573A-B163-4125-AF3D-3D6B043DED10}" emma:medium="tactile" emma:mode="ink">
          <msink:context xmlns:msink="http://schemas.microsoft.com/ink/2010/main" type="writingRegion" rotatedBoundingBox="11395,3764 14343,3840 14325,4538 11377,4461"/>
        </emma:interpretation>
      </emma:emma>
    </inkml:annotationXML>
    <inkml:traceGroup>
      <inkml:annotationXML>
        <emma:emma xmlns:emma="http://www.w3.org/2003/04/emma" version="1.0">
          <emma:interpretation id="{F0365C5A-3AAC-4CC4-BCD1-49A921C68972}" emma:medium="tactile" emma:mode="ink">
            <msink:context xmlns:msink="http://schemas.microsoft.com/ink/2010/main" type="paragraph" rotatedBoundingBox="11395,3764 14343,3840 14325,4538 11377,4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97E2F3-3AFE-465D-B66D-40CDF068074D}" emma:medium="tactile" emma:mode="ink">
              <msink:context xmlns:msink="http://schemas.microsoft.com/ink/2010/main" type="line" rotatedBoundingBox="11395,3764 14343,3840 14325,4538 11377,4461"/>
            </emma:interpretation>
          </emma:emma>
        </inkml:annotationXML>
        <inkml:traceGroup>
          <inkml:annotationXML>
            <emma:emma xmlns:emma="http://www.w3.org/2003/04/emma" version="1.0">
              <emma:interpretation id="{415E326A-53D2-4F7E-9E91-0599B703323F}" emma:medium="tactile" emma:mode="ink">
                <msink:context xmlns:msink="http://schemas.microsoft.com/ink/2010/main" type="inkWord" rotatedBoundingBox="11395,3764 14343,3840 14325,4538 11377,4461"/>
              </emma:interpretation>
            </emma:emma>
          </inkml:annotationXML>
          <inkml:trace contextRef="#ctx0" brushRef="#br0">11534 3844 0,'0'-29'15,"0"1"16,28 28-15,0 0 0,1 0-16,-1 0 15,0 28-15,1-28 16,-1 57-16,-28-29 16,0 0-16,28 1 0,-28-1 0,0 0 15,0 1-15,-56-1 0,27 0 16,1 0-1,-29-28-15,29 0 0,0 0 16,0 0-16,-1-28 0,1-28 16,0 27-16,28 1 15,-28 0-15,28-1 0,0 1 16,0 0-16,56 0 16</inkml:trace>
          <inkml:trace contextRef="#ctx0" brushRef="#br0" timeOffset="352.6066">11619 4183 0,'28'0'15,"0"28"-15,-28 0 0,29 1 16,-29 27 0,0 1-1,0-29 1,-57-28-16,57 28 0,-28-28 0,-1 0 16,29 29-16,-56-29 15,-29-57 1,85 0-1,0-112 1,28 141-16,1-29 16,84 57-1,-57 0 1</inkml:trace>
          <inkml:trace contextRef="#ctx0" brushRef="#br0" timeOffset="900.1009">12128 3844 0,'28'0'0,"0"0"15,-28 28-15,57 0 16,27 29 0,-27-1-1,-29 29 1,-28-28 0,0-29-16,-85 57 15,29-85 1,-1 28-16,29-28 0,-57 0 15,57-57 1,0 57-16,-1-28 0,1-28 16,0-1-16,28-56 15,28 0 1,57 56 0,-28 57-1,-29 0 1</inkml:trace>
          <inkml:trace contextRef="#ctx0" brushRef="#br0" timeOffset="1324.5621">12665 3928 0,'28'0'0,"28"57"16,-56-29-1,29 57 1,-1-57-1,-28 29-15,0-29 16,0 29-16,-85-29 16,-28 0-1,28-28 1,1-85 0,27-28-1,57 0 1,57 28-1,56 85 1,-57 0 0</inkml:trace>
          <inkml:trace contextRef="#ctx0" brushRef="#br0" timeOffset="1836.9381">13230 3844 0,'57'-29'16,"-29"29"-1,0 0-15,29 85 16,27 0-1,-27 0 1,-57-57-16,28 29 16,-28-1-16,0-28 15,0 1-15,0-1 0,-56 28 16,-1-56-16,29 0 16,-29 0-16,-27-28 15,55 0 1,-55-142-1,84 142-15,0 0 16,0 0-16,0-29 16,141 29-1</inkml:trace>
          <inkml:trace contextRef="#ctx0" brushRef="#br0" timeOffset="2179.1566">13767 4013 0,'57'0'16,"-114"0"-16,142 29 0,-28-1 16,-57 0-16,28 0 15,-28 57 1,0-28-1,0-29-15,-28 0 16,-29 0-16,29-28 16,-1 0-16,-84 0 15,57-28 1,-29-141 0,57 140-16,28-55 15,0 55-15,28-27 16,-28 27-16,57 29 15,-1 0-15,-28 0 16</inkml:trace>
          <inkml:trace contextRef="#ctx0" brushRef="#br0" timeOffset="2552.7373">14191 3985 0,'28'28'0,"1"-28"0,-29 29 15,0-1-15,28 28 16,0-56-16,-28 29 0,0-1 16,29 28-1,-86 57 1,29-113-16,-29 29 15,-28-29 1,1-113 0,27 0-1,29 28 1,28 0 0,113 28-1,-28 29 1,28 85-1,-85-1 1</inkml:trace>
          <inkml:trace contextRef="#ctx0" brushRef="#br0" timeOffset="3560.6916">12976 4409 0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0:23.875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F9569EBA-97AB-4819-BBBA-400A4320857F}" emma:medium="tactile" emma:mode="ink">
          <msink:context xmlns:msink="http://schemas.microsoft.com/ink/2010/main" type="writingRegion" rotatedBoundingBox="8655,4958 14048,5179 14001,6317 8608,6096"/>
        </emma:interpretation>
      </emma:emma>
    </inkml:annotationXML>
    <inkml:traceGroup>
      <inkml:annotationXML>
        <emma:emma xmlns:emma="http://www.w3.org/2003/04/emma" version="1.0">
          <emma:interpretation id="{5C5C7063-521A-4253-9AC2-E56FFBA3D6E6}" emma:medium="tactile" emma:mode="ink">
            <msink:context xmlns:msink="http://schemas.microsoft.com/ink/2010/main" type="paragraph" rotatedBoundingBox="8655,4958 14048,5179 14001,6317 8608,6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A7D276-1845-43B7-8853-6ADA466637E7}" emma:medium="tactile" emma:mode="ink">
              <msink:context xmlns:msink="http://schemas.microsoft.com/ink/2010/main" type="line" rotatedBoundingBox="8655,4958 14048,5179 14001,6317 8608,6096"/>
            </emma:interpretation>
          </emma:emma>
        </inkml:annotationXML>
        <inkml:traceGroup>
          <inkml:annotationXML>
            <emma:emma xmlns:emma="http://www.w3.org/2003/04/emma" version="1.0">
              <emma:interpretation id="{0E7F73F7-CDFC-4213-86B4-7AEBA86368C5}" emma:medium="tactile" emma:mode="ink">
                <msink:context xmlns:msink="http://schemas.microsoft.com/ink/2010/main" type="inkWord" rotatedBoundingBox="8650,5087 9167,5108 9128,6057 8611,6035"/>
              </emma:interpretation>
            </emma:emma>
          </inkml:annotationXML>
          <inkml:trace contextRef="#ctx0" brushRef="#br0">9103 5709 0,'-29'0'15,"29"-28"-15,0 0 16,-28 28-16,28-29 0,-28 29 16,28-28-16,0 0 31,0 84 0,28-27-15,-28-1-16,28 0 15,-28 0-15,0 1 0,0-1 16,29 0-16,-29 0 16,0 1-16,0-1 0,28-28 15,-28 28-15,0 1 0,0-1 31,0-85-15,0 29 0,-28 28-16,28-57 0,0 29 0,-29 0 15,29 0-15,-28-29 0,28 29 0,-28 0 16,28-29-16,0 29 0,-28-29 0,28 29 16,-29 0-16,29-1 0,0-27 0,0 28 15,-28-1-15,28 1 0,0 0 16,-28 0-16,28-1 0,0 1 15,0 56 17,0 29-32</inkml:trace>
          <inkml:trace contextRef="#ctx0" brushRef="#br0" timeOffset="633.2791">8877 5709 0,'0'28'32,"0"1"-17,0 27-15,0-28 16,0 1-16,0-1 0,28-28 16,-28 28-16,0 1 0,0-1 15,0 0-15,0 0 16,0-84 15,0 28-15,-28-57-1,28 28-15,-29 29 16,29 0-16,0-29 0,0 29 0,-28-29 16,0 29-16,28-28 0,0 27 0,-29-27 15,29-1-15,-28 29 0,28 0 0,-28-29 16,28 29-16,-28 0 0,28-29 0,0 29 15,-29 0-15,29-1 0,57 86 32</inkml:trace>
        </inkml:traceGroup>
        <inkml:traceGroup>
          <inkml:annotationXML>
            <emma:emma xmlns:emma="http://www.w3.org/2003/04/emma" version="1.0">
              <emma:interpretation id="{84A0BC98-1721-431B-9CFC-2BD009E04B55}" emma:medium="tactile" emma:mode="ink">
                <msink:context xmlns:msink="http://schemas.microsoft.com/ink/2010/main" type="inkWord" rotatedBoundingBox="11656,5081 14048,5179 14001,6317 11609,6219"/>
              </emma:interpretation>
            </emma:emma>
          </inkml:annotationXML>
          <inkml:trace contextRef="#ctx0" brushRef="#br0" timeOffset="-20400.578">12495 5398 0,'-28'0'47,"-29"0"-31,1 0-16,27-28 0,1 28 15,0 0-15,0-28 0,-1 28 0,1 0 16,0 0-16,0 0 0,-1 0 0,-27 0 16,27 0-16,1 0 15,0 0-15,0 0 0,-1 0 16,29-29-1</inkml:trace>
          <inkml:trace contextRef="#ctx0" brushRef="#br0" timeOffset="-20139.5212">12156 5285 0,'0'0'15,"0"28"1,0 57 0,0 0-1,0 28 1,0 0 0,0-56-16,0-29 15,0 28 1,0-27-16,85 27 31</inkml:trace>
          <inkml:trace contextRef="#ctx0" brushRef="#br0" timeOffset="-19789.0168">12439 5568 0,'28'0'31,"-56"0"-31,84 0 0,-28 85 31,-28-57-31,0 0 0,0 0 0,0 57 31,0-57-31,0 29 16,0-29-16,0 1 16,0-58-1,0-27 1,0-57 0,29 28-1,-29 57-15,84-29 31,-55 57-31</inkml:trace>
          <inkml:trace contextRef="#ctx0" brushRef="#br0" timeOffset="-19237.3441">12863 5624 0,'28'0'16,"-28"29"-16,0-1 16,28-28-16,-28 28 0,0 0 15,0 1-15,0-1 16,28-28-16,-28 28 0,0 0 16,0 1-16,0-1 0,0 0 15,0 1 1,-56-29-16,28 56 15,-1-56-15,-27 0 16,27 0-16,1 0 16,0 0-16,28-28 0,0 0 15,-28 28-15,28-29 0,0 1 16,0 0-16,0-1 0,0 1 0,0 0 16,0 0-16,56-1 0,-56 1 0,0 0 15,28 0-15,-28-1 0,29 29 0,-29-28 16,28 0-16,0 28 0,1 0 0,-29-28 15,28 28-15,0 0 16,-28 56 0,0-28-16,28 29 15,-28-29-15,0 0 0,0 1 16,0-1-16,0 0 0,0 0 0,0 29 16,0-29-16,0 1 0,0 27 0,0-28 15,0 1-15,0-1 0,0 0 0,0 0 16,0 1-16,0-1 0,0 0 15,0 0-15,29-28 32,-29-56-32,28 56 15</inkml:trace>
          <inkml:trace contextRef="#ctx0" brushRef="#br0" timeOffset="-18996.8878">13117 5596 0,'28'0'32,"-28"28"-32,0 1 15,0 27 1,0-28-16,0 1 0,0-1 0,0 0 15,29 0-15,-29 1 0,0-1 0,0 0 16,0 1-16,0-1 0,0 0 16,0 0-16,0 1 0</inkml:trace>
          <inkml:trace contextRef="#ctx0" brushRef="#br0" timeOffset="-18621.0278">13258 6105 0,'29'0'0,"-29"-28"16,28 28-16,-28-29 16,0-27-16,28 28 0,-28-29 15,0 29-15,0-1 0,28 1 0,-28 0 16,0 0-16,29-1 0,-29 1 15,0 0-15,28 0 16,0-1-16,-28 1 0,28 0 0,1 28 16,-29-28-16,28 28 15,-28 56 1,28-28-16,-28 29 16,0-29-16,0 0 15,0 1-15,0-1 0,29 0 0,-29 0 16,0 1-16,0-1 0,0 0 0,28 1 15,-28-1-15,0 0 0,0 0 16,28-28-16,-28 29 0,0-1 16,28-28-16</inkml:trace>
          <inkml:trace contextRef="#ctx0" brushRef="#br0" timeOffset="-17517.3201">11788 5116 0,'0'-29'16,"-28"29"-1,28 29 1,-28-29-1,28 28-15,0 0 0,-28 0 16,-1 1-16,29-1 0,0 0 16,-28 0-16,28 1 0,0-1 15,0 0-15,0 0 0,0 1 16,0-1-16,0 0 0,0 29 16,0-29-16,0 29 0,28-29 0,-28 28 15,0-27-15,57 27 0,-57-28 0,28 1 16,-28-1-16,28 0 0,-28 1 0,29-1 15,-1 0-15,0-28 0,0 0 16,1 0-16</inkml:trace>
          <inkml:trace contextRef="#ctx0" brushRef="#br0" timeOffset="-16676.9431">13937 5285 0,'28'0'31,"0"28"0,-28 1-31,0-1 16,29-28-16,-29 28 0,0 0 15,0 1-15,0-1 0,0 0 0,0 1 16,0-1-16,0 28 0,0-27 16,0 27-16,0-28 0,0 29 0,0-29 15,-29 0-15,29 29 0,0-29 0,-56 1 16,56 27-16,0-28 0,0 1 0,-28-29 16,28 28-16,-29 0 0,1-28 0,0 0 15,-1 28-15,1-28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47:3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C559469-083D-4B19-B082-E5663BB2EAC7}" emma:medium="tactile" emma:mode="ink">
          <msink:context xmlns:msink="http://schemas.microsoft.com/ink/2010/main" type="writingRegion" rotatedBoundingBox="6615,424 6954,424 6954,1526 6615,1526"/>
        </emma:interpretation>
      </emma:emma>
    </inkml:annotationXML>
    <inkml:traceGroup>
      <inkml:annotationXML>
        <emma:emma xmlns:emma="http://www.w3.org/2003/04/emma" version="1.0">
          <emma:interpretation id="{1F01AADA-462D-4229-AA89-375979B5D0F9}" emma:medium="tactile" emma:mode="ink">
            <msink:context xmlns:msink="http://schemas.microsoft.com/ink/2010/main" type="paragraph" rotatedBoundingBox="6615,424 6954,424 6954,1526 6615,1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62D52D-B8DB-49FF-AD3F-11585E7AF379}" emma:medium="tactile" emma:mode="ink">
              <msink:context xmlns:msink="http://schemas.microsoft.com/ink/2010/main" type="line" rotatedBoundingBox="6615,424 6954,424 6954,1526 6615,1526"/>
            </emma:interpretation>
          </emma:emma>
        </inkml:annotationXML>
        <inkml:traceGroup>
          <inkml:annotationXML>
            <emma:emma xmlns:emma="http://www.w3.org/2003/04/emma" version="1.0">
              <emma:interpretation id="{5488539F-BB43-48FD-A466-9A7364CD2D5C}" emma:medium="tactile" emma:mode="ink">
                <msink:context xmlns:msink="http://schemas.microsoft.com/ink/2010/main" type="inkWord" rotatedBoundingBox="6615,424 6954,424 6954,1526 6615,1526"/>
              </emma:interpretation>
            </emma:emma>
          </inkml:annotationXML>
          <inkml:trace contextRef="#ctx0" brushRef="#br0">6785 480 0,'0'-28'0,"0"0"15,0 56 48,0 0-47,0 29-16,0-29 0,0 0 0,0 1 15,28 27-15,-28-28 0,0 29 0,0-1 16,0-27-16,0 27 0,0 1 15,0-29-15,0 29 0,0-1 0,0-28 16,0 29-16,28-29 0,-28 57 16,0-57-16,0 0 0,0 1 0,0-1 15,0 0-15,28 1 16,-28-1-16,0 0 31,0-84 0,0 27-15,29-27-16,-29 27 16,28 1-16,-28 0 15,0 0-15,0-1 16,28 29 0,-28-28-1,0 85 1,0-29-1,0 0-15,0 0 16,-28-28-16,28 29 0,0-1 16,-28-28-16,28 28 0,-29-28 0,29 29 0,-28-29 15,-28 28 1,27-28-16,1 28 16,0-28-1,0 0-15,-1 0 16,29-56-16,-28 56 15,28-29-15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1:23.58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C92FEA5-6571-4A18-B7D3-1DE237F3E9E8}" emma:medium="tactile" emma:mode="ink">
          <msink:context xmlns:msink="http://schemas.microsoft.com/ink/2010/main" type="inkDrawing" rotatedBoundingBox="11114,7938 12365,9601 12223,9707 10972,8045" semanticType="callout" shapeName="Other">
            <msink:sourceLink direction="with" ref="{D21A0D83-8E1E-434A-AC8D-6B9F899A270D}"/>
            <msink:sourceLink direction="with" ref="{63FE496C-9EBD-4331-BF17-7AC2AD40855E}"/>
          </msink:context>
        </emma:interpretation>
      </emma:emma>
    </inkml:annotationXML>
    <inkml:trace contextRef="#ctx0" brushRef="#br0">12354 9610 0,'-29'-29'0,"29"1"16,-28 28-16,0-28 16,28 0-16,-28 28 0,28-29 15,-29 29-15,1-28 0,0 0 16,28-1-16,-28 1 0,-1 28 0,1-28 15,0 0-15,-1-1 0,-27 29 0,28-28 16,-1 0-16,1 0 0,0-1 0,-29 1 16,29-28-16,0 27 0,0-27 0,-1 27 15,1 1-15,0-28 0,-1 27 16,1 1-16,-28-57 16,56 57-16,-29-28 0,1 27 0,28 1 0,-28 0 15,0-29-15,28 29 0,-29 0 0,29-1 16,-28 1-16,28 0 0,-28 0 0,28-1 15,-29 1-15,29 0 0,-28 0 0,0-1 16,28 1-16,-28 0 0,28 0 16,-29-1-16,29 1 15,-28 0-15,28 0 16,0-1-16,-28 1 16,28 56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1:22.83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1163A49-B32B-4A2E-A7BF-C876E76E84E3}" emma:medium="tactile" emma:mode="ink">
          <msink:context xmlns:msink="http://schemas.microsoft.com/ink/2010/main" type="inkDrawing" rotatedBoundingBox="10903,9654 12639,8028 12703,8096 10966,9722" semanticType="callout" shapeName="Other">
            <msink:sourceLink direction="with" ref="{63FE496C-9EBD-4331-BF17-7AC2AD40855E}"/>
            <msink:sourceLink direction="with" ref="{D21A0D83-8E1E-434A-AC8D-6B9F899A270D}"/>
          </msink:context>
        </emma:interpretation>
      </emma:emma>
    </inkml:annotationXML>
    <inkml:trace contextRef="#ctx0" brushRef="#br0">12608 8083 0,'0'0'0,"28"-28"16,1 28-16,-29 28 31,-57 1-15,-56 112-1,-141 57 1,-57 56-1,0 57 1,226-254-16,-113 140 16,141-140-16,1-29 0,-29 85 15,29-84-15,-29 84 16,57-57 0,-1-56-16,29 28 15,57-28 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0:38.93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B036879-8A1E-4969-A262-76E7A2F42138}" emma:medium="tactile" emma:mode="ink">
          <msink:context xmlns:msink="http://schemas.microsoft.com/ink/2010/main" type="writingRegion" rotatedBoundingBox="11443,9156 14883,8901 15032,10922 11593,11177"/>
        </emma:interpretation>
      </emma:emma>
    </inkml:annotationXML>
    <inkml:traceGroup>
      <inkml:annotationXML>
        <emma:emma xmlns:emma="http://www.w3.org/2003/04/emma" version="1.0">
          <emma:interpretation id="{402DC455-4EBA-42D3-892D-E8CE130E3B55}" emma:medium="tactile" emma:mode="ink">
            <msink:context xmlns:msink="http://schemas.microsoft.com/ink/2010/main" type="paragraph" rotatedBoundingBox="13231,8844 14944,8961 14860,10189 13147,100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FB95C0E-5EC8-4328-A4EB-277F1F20536F}" emma:medium="tactile" emma:mode="ink">
              <msink:context xmlns:msink="http://schemas.microsoft.com/ink/2010/main" type="line" rotatedBoundingBox="13231,8844 14944,8961 14860,10189 13147,10072"/>
            </emma:interpretation>
          </emma:emma>
        </inkml:annotationXML>
        <inkml:traceGroup>
          <inkml:annotationXML>
            <emma:emma xmlns:emma="http://www.w3.org/2003/04/emma" version="1.0">
              <emma:interpretation id="{D21A0D83-8E1E-434A-AC8D-6B9F899A270D}" emma:medium="tactile" emma:mode="ink">
                <msink:context xmlns:msink="http://schemas.microsoft.com/ink/2010/main" type="inkWord" rotatedBoundingBox="13231,8844 14944,8961 14860,10189 13147,10072">
                  <msink:destinationLink direction="with" ref="{0C92FEA5-6571-4A18-B7D3-1DE237F3E9E8}"/>
                  <msink:destinationLink direction="with" ref="{21163A49-B32B-4A2E-A7BF-C876E76E84E3}"/>
                </msink:context>
              </emma:interpretation>
            </emma:emma>
          </inkml:annotationXML>
          <inkml:trace contextRef="#ctx0" brushRef="#br0">13343 9016 0,'-28'28'15,"28"1"1,-28-1-16,28 0 16,-29-28-16,29 28 0,0 1 15,-28-1-15,28 0 16,0 0-16,-28-28 16,28 29-16,0-1 0,0 0 15,0 0-15,0 1 0,0 27 16,0-27-16,0-1 0,0 0 0,0 0 15,0 1-15,0-1 0,0 0 16,0 0-16,0 1 0,0-1 16,0 0-16,28 0 0,-28 1 15,28-1-15,-28 0 0,0 0 16,29-28-16,-1 29 16,0-29-1</inkml:trace>
          <inkml:trace contextRef="#ctx0" brushRef="#br0" timeOffset="628.8417">13937 9157 0,'-28'0'31,"-1"0"-31,-27 0 16,27-28-16,1 28 16,0 0-16,0 0 0,-1 0 15,1 0-15,0 0 0,0 0 16,-1 0-16,1 0 0,0 0 16,-1 0-16,1 28 0,0-28 15</inkml:trace>
          <inkml:trace contextRef="#ctx0" brushRef="#br0" timeOffset="944.9949">13513 9270 0,'0'0'16,"0"29"-1,0-1 1,0 0-16,0 29 16,0-29-16,0 0 0,0 1 0,0 112 31,0-85-16,0 1 1,0-29-16,0 0 16,28-28-16</inkml:trace>
          <inkml:trace contextRef="#ctx0" brushRef="#br0" timeOffset="1375.2288">13852 9610 0,'28'0'0,"1"0"15,-1-29 1,0 29 0,-28-28-16,0 0 15,-56 28 1,27 0 0,1 0-1,0 0-15,28 28 16,-29-28-16,29 28 15,-28-28-15,28 29 0,0-1 16,-28 0-16,28 0 0,0 1 16,0-1-1,0 0-15,0 0 16,28-28-16,-28 29 0,28-29 16,-28 28-16,29-28 15,-1 0-15</inkml:trace>
          <inkml:trace contextRef="#ctx0" brushRef="#br0" timeOffset="1792.5984">14276 9610 0,'-57'-29'16,"57"1"-16,-28 28 0,0 0 15,0 0 17,28 28-32,0 1 15,0-1 1,0 0-16,0 0 15,0 29 1,0-29-16,0 0 0,0 1 16,0-1-1,0 0-15,-29-28 16,1 0-16,0 0 16,0 0-1,28-28-15,0 0 16,-29 28-16,29-29 0,0-27 15,0 28-15,0-1 0,0 1 16</inkml:trace>
          <inkml:trace contextRef="#ctx0" brushRef="#br0" timeOffset="2311.3419">14502 8931 0,'0'28'46,"0"1"-46,0 27 16,0-27-16,0-1 0,0 0 16,0 0-16,0 1 0,0-1 0,0 28 15,0-27-15,0 27 0,0-28 16,0 29-16,0 0 0,0-29 0,0 28 16,0 1-16,0-1 0,0 1 0,0-29 15,0 29-15,0-29 0,0 28 0,0-27 16,0-1-16,0 0 0,0 1 0,0-1 15,0 0-15</inkml:trace>
          <inkml:trace contextRef="#ctx0" brushRef="#br0" timeOffset="2549.6232">14615 9610 0,'-28'0'32,"-29"0"-32,-27 0 15,-86 0 1,142 0-16,-29 0 15,29 0 1</inkml:trace>
          <inkml:trace contextRef="#ctx0" brushRef="#br0" timeOffset="3356.6553">14728 8959 0,'29'0'16,"-29"29"-16,28-29 15,-28 28-15,28 0 16,0 1-16,-28-1 16,29 0-16,-29 0 0,0 1 0,0-1 15,28 0-15,-28 0 0,0 1 16,0-1-16,0 0 0,0 0 0,0 29 16,0-29-16,0 1 0,0-1 0,0 28 15,0-27-15,0-1 0,-28 0 0,28 29 16,0-29-16,-29 0 0,29 0 0,0 1 15,-28 27-15,28-28 0,-28-28 0,0 29 16,28-1-16,-29 0 0,29 1 0,0-1 16,-28-28-16,28 28 0,-28-28 0,28 28 15,0 1-15,-28-1 16</inkml:trace>
        </inkml:traceGroup>
      </inkml:traceGroup>
    </inkml:traceGroup>
    <inkml:traceGroup>
      <inkml:annotationXML>
        <emma:emma xmlns:emma="http://www.w3.org/2003/04/emma" version="1.0">
          <emma:interpretation id="{DFC89E80-F8C1-4801-B7B5-972FE850E450}" emma:medium="tactile" emma:mode="ink">
            <msink:context xmlns:msink="http://schemas.microsoft.com/ink/2010/main" type="paragraph" rotatedBoundingBox="11544,10519 14984,10264 15032,10922 11593,11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FA2859-EBDA-4465-988E-89B0F760D3AD}" emma:medium="tactile" emma:mode="ink">
              <msink:context xmlns:msink="http://schemas.microsoft.com/ink/2010/main" type="line" rotatedBoundingBox="11544,10519 14984,10264 15032,10922 11593,11177"/>
            </emma:interpretation>
          </emma:emma>
        </inkml:annotationXML>
        <inkml:traceGroup>
          <inkml:annotationXML>
            <emma:emma xmlns:emma="http://www.w3.org/2003/04/emma" version="1.0">
              <emma:interpretation id="{29FFDE67-5655-46BE-87B7-6FEDBBE65540}" emma:medium="tactile" emma:mode="ink">
                <msink:context xmlns:msink="http://schemas.microsoft.com/ink/2010/main" type="inkWord" rotatedBoundingBox="11544,10519 13033,10409 13082,11066 11593,11177"/>
              </emma:interpretation>
            </emma:emma>
          </inkml:annotationXML>
          <inkml:trace contextRef="#ctx0" brushRef="#br0" timeOffset="17541.6776">11647 10571 0,'0'-29'0,"-28"29"0,28-28 15,56 28 16,-27 0-15,-1 28-16,0-28 16,0 29-16,1-29 15,-29 28-15,28-28 0,-28 28 0,0 0 16,28-28-16,-28 29 0,0-1 16,0 0-16,0 0 0,0 1 15,0-1-15,-28 0 16,28 0-16,-28 1 0,-29-1 15,57 0-15,-28-28 0,28 29 0,-57-29 16,29 28-16,0 0 16,-1 0-1,29 1 1,0-1-16,57-28 16,-29 0-16,29 0 15,-29 0-15,0 0 0,1 0 16,-1 0-16,0 0 0,0 0 0,1 0 15,-1 0-15,0 0 0,0 0 0,1 0 16</inkml:trace>
          <inkml:trace contextRef="#ctx0" brushRef="#br0" timeOffset="18281.8832">12439 10655 0,'56'0'32,"-28"0"-1,1 29-16,-1-1 1,-28 0-16,28-28 16,-28 28-16,0 1 15,0-1-15,0 0 0,0 0 0,0 1 16,0-1-16,-28 0 16,28 1-16,-57-1 0,29 0 15,-28 0 1,-1-28-16,29 0 15,-1 0-15,1 0 0,0-28 16,0 28-16,28-56 0,-29 56 0,1-29 16,28 1-16,-28 0 0,28-1 0,0 1 15,-28 0-15,28-29 0,0 29 0,0 0 16,0-29-16,0 29 0,56 0 16,-56 0-16,28-29 0,29 57 0,-29-28 15,0 28-15,1 0 0,-1 0 16,0 0-16,1 0 0,-1 56 0,0-56 15,0 29-15</inkml:trace>
          <inkml:trace contextRef="#ctx0" brushRef="#br0" timeOffset="18781.8599">12863 10627 0,'28'0'15,"-28"-28"-15,0 0 16,28 28-1,0 0 1,1 0 0,-29 28-16,28-28 15,-28 56-15,0-27 0,28-29 0,-28 28 16,0 0-16,28 0 0,-28 1 0,0-1 16,0 0-16,0 0 0,0 1 15,0-1-15,0 0 0,-28 1 16,28-1-16,-56-28 0,56 28 15,-29-28-15,1 28 0,0-28 16,0 0-16,-1 0 0,1 0 0,0-56 16,-1 56-16,29-57 0,-28 57 15,0-56-15,28 27 0,0 1 0,-28 0 16,28 0-16,0-29 0,0 29 0,0 0 16,0-1-16,0 1 0,56 0 0,-28 0 15,29 28 1,-29 0-16,1 0 0,-1 0 15,0 28-15</inkml:trace>
        </inkml:traceGroup>
        <inkml:traceGroup>
          <inkml:annotationXML>
            <emma:emma xmlns:emma="http://www.w3.org/2003/04/emma" version="1.0">
              <emma:interpretation id="{3B48DC21-29F7-435B-85FB-D16E439D052B}" emma:medium="tactile" emma:mode="ink">
                <msink:context xmlns:msink="http://schemas.microsoft.com/ink/2010/main" type="inkWord" rotatedBoundingBox="13605,10464 14991,10361 15028,10869 13643,10972"/>
              </emma:interpretation>
            </emma:emma>
          </inkml:annotationXML>
          <inkml:trace contextRef="#ctx0" brushRef="#br0" timeOffset="19485.9122">13654 10514 0,'0'-28'0,"28"28"16,1 0-16,-1 0 16,0 0-16,0 0 15,1 0 1,-1 0-16,-28 28 0,28-28 0,1 0 15,-1 28-15,0 1 0,0-29 0,-28 28 16,0 0-16,29-28 0,-29 28 16,0 1-16,0-1 0,0 0 15,0 0-15,0 1 0,-29-1 16,29 0-16,-56 0 0,28-28 16,-29 0-16,29 0 15,-1 0-15,1 0 0,0 0 16,0-28-16,-1 28 0,29-28 15,-28 28-15,28-57 0,-28 29 0,28 0 16,0 0-16,0-1 0,0 1 0,0 0 16,0 0-16,0-1 0,28 1 15,-28 0-15,57 28 16,-29 0-16,0 0 16,0 0-16,1 0 0</inkml:trace>
          <inkml:trace contextRef="#ctx0" brushRef="#br0" timeOffset="19842.803">14417 10571 0,'57'0'0,"-57"28"0,28-28 16,-28 28-16,28 29 15,-28-29-15,0 0 16,0 0-16,0 1 16,-28-1-1,28 0-15,-85 0 16,57-28-16,-57 0 16,-56-28-1,56-57 1,29-28-1,56 29 1,0-1 0,28 85-16,0-57 15,29 57-15,-29 0 16</inkml:trace>
          <inkml:trace contextRef="#ctx0" brushRef="#br0" timeOffset="20601.3626">14785 10514 0,'28'0'0,"0"0"16,1 0-16,-1 0 0,0 0 15,0 0-15,-28 28 16,29-28-16,-29 29 0,0-1 15,28 0-15,-28 0 0,0 1 16,0-1-16,0 0 16,0 0-16,0 1 15,-85 27 1,57-56-16,0 28 0,-1-28 16,1 0-16,0 0 0,0 0 0,-1 0 15,1 0-15,0 0 0,28-56 0,-28 56 16,-1-28-16,29-1 15,-28 1-15,28 0 0,0 0 0,0-1 16,0 1-16,0 0 0,0 0 0,0-1 16,0 1-16,28 0 0,-28-1 0,57 1 15,-57 0-15,28 28 0,0 0 16,1 0-16,-1 0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8:58.3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BBF05DD-DE4F-43F1-B818-CEEF17A268E1}" emma:medium="tactile" emma:mode="ink">
          <msink:context xmlns:msink="http://schemas.microsoft.com/ink/2010/main" type="writingRegion" rotatedBoundingBox="6380,1849 8586,1898 8559,3146 6353,3097">
            <msink:destinationLink direction="with" ref="{70B46ECB-F0D3-4B15-A2AF-3FBC48BAB25B}"/>
          </msink:context>
        </emma:interpretation>
      </emma:emma>
    </inkml:annotationXML>
    <inkml:traceGroup>
      <inkml:annotationXML>
        <emma:emma xmlns:emma="http://www.w3.org/2003/04/emma" version="1.0">
          <emma:interpretation id="{A98F9E23-7FCB-45C8-A2A3-07DE3D865954}" emma:medium="tactile" emma:mode="ink">
            <msink:context xmlns:msink="http://schemas.microsoft.com/ink/2010/main" type="paragraph" rotatedBoundingBox="6380,1849 8586,1898 8559,3146 6353,3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646E07-8108-46B9-9AF9-48D5570A7317}" emma:medium="tactile" emma:mode="ink">
              <msink:context xmlns:msink="http://schemas.microsoft.com/ink/2010/main" type="line" rotatedBoundingBox="6380,1849 8586,1898 8559,3146 6353,3097"/>
            </emma:interpretation>
          </emma:emma>
        </inkml:annotationXML>
        <inkml:traceGroup>
          <inkml:annotationXML>
            <emma:emma xmlns:emma="http://www.w3.org/2003/04/emma" version="1.0">
              <emma:interpretation id="{95B08F05-25E1-4ACC-8EA7-A5CDD7EA5C7C}" emma:medium="tactile" emma:mode="ink">
                <msink:context xmlns:msink="http://schemas.microsoft.com/ink/2010/main" type="inkWord" rotatedBoundingBox="6379,1909 7204,1927 7177,3115 6353,3097"/>
              </emma:interpretation>
            </emma:emma>
          </inkml:annotationXML>
          <inkml:trace contextRef="#ctx0" brushRef="#br0">6954 1922 0,'0'56'0,"0"-27"0,-28-29 0,28 28 16,-28 0-16,28 0 0,-57 1 0,57-1 16,-28 0-16,0 0 0,-1 29 0,1-29 15,0 0-15,0 1 0,-29 27 0,29-28 16,-1 1-16,1-1 0,0 0 0,28 29 16,-28-29-16,-1 0 0,1 1 15,28-1-15,-28 0 0,28 0 16,-28-28-16,28 29 0,0-1 15</inkml:trace>
          <inkml:trace contextRef="#ctx0" brushRef="#br0" timeOffset="279.7863">6587 2063 0,'28'0'16,"-28"57"0,28 27-1,1 29 1,-29-56-16,0 56 15,0-85-15,28 1 0,0 168 32,0-197-17</inkml:trace>
          <inkml:trace contextRef="#ctx0" brushRef="#br0" timeOffset="858.8755">7124 2628 0,'28'0'16,"0"29"0,-28-1-16,0 0 15,0 0-15,0 1 16,0-1-16,-28-28 0,28 28 15,-56-28-15,27 0 16,1 0 0,28-28-1,0 0 1,0-1-16,28 29 31,1 0-15,-29 29-16,28-29 0,-28 28 0,28-28 0,-28 28 15,0 0-15,0 1 16,28-1-16,-28 0 0,0 1 16,0-1-16,0 0 15,-56-28-15,56 28 16,-28-28 0,-29 29-16,29-29 0,0 0 0,-1 0 15,1 28-15,0-28 16,-1 0-1</inkml:trace>
        </inkml:traceGroup>
        <inkml:traceGroup>
          <inkml:annotationXML>
            <emma:emma xmlns:emma="http://www.w3.org/2003/04/emma" version="1.0">
              <emma:interpretation id="{165A54EC-D66B-4EAB-A46C-5C53E3DD924A}" emma:medium="tactile" emma:mode="ink">
                <msink:context xmlns:msink="http://schemas.microsoft.com/ink/2010/main" type="inkWord" rotatedBoundingBox="7769,1880 8586,1898 8561,3053 7744,3035"/>
              </emma:interpretation>
            </emma:emma>
          </inkml:annotationXML>
          <inkml:trace contextRef="#ctx0" brushRef="#br1" timeOffset="1.71064E6">8339 1893 0,'29'29'16,"-1"-29"-16,-28 28 0,0 0 15,0 1-15,0-1 16,0 0-16,-57 0 0,57 1 0,-28-1 15,28 0-15,-56 0 0,56 1 16,-29 27-16,1-28 0,0 29 0,0-29 0,-1 29 16,1-29-16,0 0 0,-1 29 15,1-29-15,0 29 0,0-29 0,-1 0 16,1 0-16,0 29 0,0-29 0,28 0 16,-29 1-16,29-1 0,-28-28 0,28 28 15,-28 1-15,84-29 47,-56-29-47,29 29 0,-29-28 16</inkml:trace>
          <inkml:trace contextRef="#ctx0" brushRef="#br1" timeOffset="1.71091E6">7972 2007 0,'0'28'16,"0"0"-16,0 57 16,0-57-16,0 0 0,0 29 0,0-29 15,0 29-15,0-1 0,0 1 16,0-29-16,0 29 0,28-29 0,-28 28 15,0-27-15,28-1 0,-28 0 0,0 0 16,0 1-16,29-1 0,-1 0 0,0 0 16,1-28-16</inkml:trace>
          <inkml:trace contextRef="#ctx0" brushRef="#br1" timeOffset="1.71749E6">8509 2572 0,'0'28'78,"0"0"-63,0 1-15,0-1 16,0 0-16,0 0 0,0 1 16,0-1-16,0 0 0,0 0 15,0 1-15,0-1 0,0 0 16,0 1-16,0-1 16,0 0-16,0 0 15</inkml:trace>
          <inkml:trace contextRef="#ctx0" brushRef="#br1" timeOffset="1.7178E6">8566 2854 0,'-29'0'0,"1"0"16,28 29-1,-28-29-15,0 0 16,-1 0-16,1 0 15,0 0-15,-1 0 16,29-29-16,-28 29 0,28-56 0,-28 28 16,28-1-16,0 1 0,-28 0 15,28 0-15,0-1 0,0 1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4:30.06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10177 2289 0,'0'28'16,"-28"-28"0,-29 29-16,1-29 15,27 0-15,1 28 0,0-28 0,0 0 16,-1 0-16,1 0 0,0 0 0,-1 0 15,1 0-15,0 0 16,0 0-16,-1 0 0,1 0 0,0 0 16,0 0-16,-1 0 0,1 0 15,56 0 32</inkml:trace>
  <inkml:trace contextRef="#ctx0" brushRef="#br0" timeOffset="283.8357">9866 2374 0,'0'28'0,"0"-56"0,-28 141 31,28-85-31,0 142 31,-29-114-31,29 57 16,-28-84-16,28-1 0,0 113 31,0-112-15,0-1-1,28-28 1</inkml:trace>
  <inkml:trace contextRef="#ctx0" brushRef="#br0" timeOffset="809.928">10092 2572 0,'0'0'0,"0"-28"16,28 28-16,-28-29 16,29 29-1,-1 0 1,0 0-1,1 29-15,-1-29 16,-28 28-16,85 85 16,-85-28-1,0-1 1,0 1 0,0-28-1,-29-1 1,-27-56-1,28 29-15,-1-1 16,1-28-16,28 28 16,0 0-1,28 29 1,57-57 0,-28 28-1,-29-28-15,28 28 16,-27-28-1,-1 0-15,0 0 16,0-28 0</inkml:trace>
  <inkml:trace contextRef="#ctx0" brushRef="#br0" timeOffset="2283.8703">11732 2515 0,'28'0'0,"-84"0"31,27 0-16,1 0-15,0 0 0,-1 0 16,1 0-16,0 0 0,0-28 16,-1 28-16,1 0 15,56 0 32,1 0-31,-1 0-16,0 0 15,0 0-15,1 0 0,27 57 16,-27-1 0,-29-28-16,28 1 0,-28-1 15,28 0-15,-28 0 0,28 1 0,-28 27 16,0-28-16,0 1 0,29-1 0,-29 29 16,0-29-16,0 0 0,0 0 15,0 1-15,0-1 0,0 0 16,0 0-16,0 1 15,-29-29-15,29 28 0,-28-28 16,28 28-16,-28-28 0,0 0 16,-1 0-16,1 0 0,0 28 15,-1-28-15,1 0 16,0 0-16,0 0 16,-1-56-1,1 56-15,28-28 0,-28 28 16,28-29-16,0 1 15,0 0-15</inkml:trace>
  <inkml:trace contextRef="#ctx0" brushRef="#br0" timeOffset="4489.3">12269 2854 0,'-28'0'0,"-1"0"15,1 0-15,0 0 16,28 29 0,56-29 15,-27 28-16,-1-28-15,0 0 16,0 0-16,1 0 16,27 0-16,-27 28 0,-1-28 15,0 0-15,0 0 0,1 0 16,-1 29-16,0-29 16,0 28-16,-28 0 31,0 0-16,-28-28-15,0 0 16,28 29 0,0-58 15,28 29-15,0-28-16,1 0 15,-1 28 1,-28-28-16,0-1 31,0 1-31,-28 28 16,-29-28-16,29-1 15,0 1 1,28 0 0</inkml:trace>
  <inkml:trace contextRef="#ctx0" brushRef="#br0" timeOffset="4985.1232">13230 2572 0,'28'0'15,"-56"28"17,-28-28-17,56 28-15,-29-28 0,1 29 16,0-1-16,-1 0 0,1-28 0,0 28 15,0 1-15,-1-1 0,1-28 16,28 28-16,-28 29 0,0-57 16,28 28-16,0 0 0,0 1 0,0-1 15,0 0-15,0 0 0,0 1 16,28-1-16,0 0 16,29-28-16,-29 28 15,0-28-15,0 0 16,1-56-1,-29 28 1,0-29-16,0 29 16,0 0-16,0-1 0,0 1 0,0 0 0,-29-1 15,29 1-15,0 0 16</inkml:trace>
  <inkml:trace contextRef="#ctx0" brushRef="#br0" timeOffset="5313.9981">13513 2770 0,'-29'0'15,"29"-29"-15,0 1 16</inkml:trace>
  <inkml:trace contextRef="#ctx0" brushRef="#br0" timeOffset="5483.9273">13541 3081 0,'0'0'15,"0"28"-15,-28-28 0</inkml:trace>
  <inkml:trace contextRef="#ctx0" brushRef="#br0" timeOffset="5984.343">13795 2600 0,'29'0'16,"-1"0"-1,0 0-15,1 0 16,-1 0-1,0 57-15,0-57 16,1 56-16,-29-28 16,28 1-16,-28-1 0,0 0 15,0 0-15,0 1 0,0-1 0,0 0 16,0 1-16,0-1 0,0 0 16,-28 0-16,28 1 0,-29-1 15,1 0-15,-28 0 16,27-28-16,1 0 0,0 0 15,-1 0-15,1 0 0,28-28 16,-28 28-16,0-56 0,28 27 0,0 1 16,-29 0-16,29 0 0,0-1 0,0 1 15,0 0-15,0-1 0,0 1 0,0 0 16,57 28-16,-57-28 0,28 28 0,-28-29 16,28 29-16</inkml:trace>
  <inkml:trace contextRef="#ctx0" brushRef="#br0" timeOffset="6406.2789">14333 2572 0,'28'0'15,"0"0"-15,0 56 16,1 1 0,27 28-1,-28-1 1,-28 1 0,0 0-1,-28-57 1,28 1-16,-56-1 15,27 0-15,-27-28 16,28 0-16,-57-141 31,28-170-15,57 254 0,28-84-1,29 141 1,-57-28-16,28 28 0</inkml:trace>
  <inkml:trace contextRef="#ctx0" brushRef="#br0" timeOffset="7133.1646">14785 2685 0,'0'28'16,"0"0"-16,0 1 0,0-1 16,0 0-16,0 0 15,0 29-15,0-29 0,0 1 0,0 27 16,0-28-16,0 29 0,0-1 0,0-27 16,0 27-16,0-28 0,0 29 0,0-29 15,-28 0-15,28 1 0,0-1 16,0 29-16,0-29 0,0 0 15,0-56 17,0 0-32,0-29 15,0 29-15,0-1 16,0 1-16,0-28 0,0 27 0,0-27 16,0 28-16,0-29 0,0 1 0,0-1 15,0 29-15,0-29 0,0 1 0,0 27 16,0 1-16,28-28 0,-28 27 0,0 1 15,0 0-15,0 0 0,28 28 0,-28-29 16,28 29-16,-28-28 0,29 28 0,-1 0 16,0 0-1,0 0-15,-28 28 0,29-28 16,-29 29-16,28-29 0,-28 28 16,28 57-16,1-57 15,-29 0-15,0 0 0,0 1 16,0-1-16,0 0 0,0 1 15,-29-29-15,1 0 16,-29-29 0,29-27-1,0 27-15,28 1 0,0 0 16,-28 28-16,28-28 0,0-1 0,0 1 16,0 0-16,0 0 15</inkml:trace>
  <inkml:trace contextRef="#ctx0" brushRef="#br0" timeOffset="7828.2141">15096 3165 0,'0'-28'0,"0"0"16,0-29-16,0 29 15,0 0 1,56-29-16,-56 29 0,0 0 0,0-1 16,29 29-16,-29-28 15,28 28-15,-28-28 0,28 28 16,0 0-16,1 56 15,-1 1 1,-28-29-16,0 1 0,0-1 16,0 0-16,28 0 0,-28 1 0,0-1 15,0 0-15,0 0 0,0 1 16,0-86 15,0 29-15,0-29-16,0 29 15,0 0-15,0 0 0,0-1 0,0 1 0,0 0 16,0-1-16,0 1 16,0 0-16,0 0 15,57 28-15,-29 0 32,0 28-17,-28 0-15,0 29 16,29-57-16,-29 28 0,0 0 15,0 1-15,0-1 0,28-28 0,-28 28 16,0 0-16,0 1 0,28-29 16,-28 28-16,0 0 0,28-28 15,-28 28-15</inkml:trace>
  <inkml:trace contextRef="#ctx0" brushRef="#br1" timeOffset="15234.0152">9951 1809 0,'-57'0'0,"29"0"63,0 0-47,-1 0-16,-27 0 15,28 0-15,-1 0 16,1 0-16,0 0 0,0 0 0,-1 0 15,1 0-15,0 0 0,-1 0 16,1 0-16,0 0 0,0-29 16,-1 29-16,1 0 0,0 0 15,0 0-15,28-28 16,-29 28-16,1 0 16,0 0 30,28 28-46,0 1 16,0-1 0,-28 0-16,28 0 15,0 1 1,0-1 0,-29-28-16,29 28 0,0 1 15,0-1-15,0 0 16,0 0-16,0 1 15,0-1-15,-28-28 0,28 28 16,0 0-16,0 1 16,0-1-16,0 0 0,0 0 15,0 1-15,-28-1 16,28 0-16,0 0 0,0 1 16,0-1-16,0 0 0,0 1 0,0-1 15,0 0-15,0 0 0,0 1 16,0-1-1,0 0-15,0 0 16,0 1 0,0-1-16,0 0 0,0 0 15,0 1-15,0-1 16,0 0-16,0 1 0,0-1 16,0 0-16,0 0 15,0 1-15,0-1 16,0 0-1,0 0-15,0 1 0,0-1 16,0 0-16,0 0 16,0 1-1,0-1-15,0 0 16,0 0 0,0 1-16,0-1 31,28-28 16,0 0-32,1 0 1,-1 0 0,0 0-16,0 0 15,1 0-15,-1 0 16,0 0-16,0 0 15,1 0 1,-1 0-16,0 0 16,0 0-16,1 0 15,-1 0 1,0 0-16,1 0 16,-1 0-16,0 0 15,0 0 1,1 0-16,-1 0 15,0 0 1,0 0-16,1 0 16,-1 0-16,0 0 15,1 0-15,-29 28 16,28-28-16,0 0 16,0 0-16,1 0 15,-29 29-15,28-29 16,0 0-16,0 0 15,1 0 1,-1 0-16,0 0 16,1 0-1,-1 0-15,28 0 16,-27 0 0,-1 0 15,0 0-16,0 0 1,1 0-16,-1 0 16,0 0-1,0 0 1,1 0-16,-1 0 16,0 0-1,1 0 1,-1 0-1,0 0-15,0 0 16,1 0 0,-1 0-1,0 0 1,0 0 0,1 0-1,-1 0 1,0 0-1,1 0-15,-1 0 32,0 0-17,-28 28 1,28-28 0,1 0-1,-1 0 1,0 0-16,0 0 15,1 0 1,-1 0-16,0 0 16,0 0-16,1 0 15,-1 0 1,0 0-16,1 0 0,-1 0 16,0 0-16,0 0 15,1 0-15,-1 0 16,0 0-16,0 28 15,1-28-15,-1 0 16,0 0 0,1 0-16,-1 0 0,0 0 0,0 0 15,1-28-15,-1 28 16,0 0-16,0 0 16,1 0-16,-1-28 0,0 28 15,0 0-15,1 0 0,-1 0 16,0 0-16,1 0 15,-1 0-15,0 0 16,0 0-16,1 0 16,-1 0-16,0 0 0,0 0 15,1 0-15,-1 0 0,0 0 16,1 0-16,-1 0 16,0 0-16,0 0 15,1 0-15,-1 0 16,0 0-16,0 0 15,1 0-15,-1 0 16,0 0 0,0 0-16,1 0 15,-1 0 1,0 0-16,1 0 0,-1 0 16,0 0-16,0 0 15,1 0-15,-29 28 0,28-28 16,0 0-1,0 0-15,1 0 0,-1 28 16,0-28-16,1 0 16,-1 0-16,0 0 15,0 0 1,1 0-16,-1 0 16,0 0-16,0 0 15,1 0-15,-1 0 16,-28 28-1,28-28 1,0 0 0,1 29-1,-1-29 1,0 0-16,1 0 16,-1 0-16,0 0 0,0 0 0,1 0 15,-1 0-15,28 0 16,-27 0-16,-1 0 15,0 0-15,1 28 16,-1-28-16,0 0 16,0 0-16,1 0 0,-1 0 15,0 0-15,0 0 16,1 0-16,-1 0 16,0 0-1,0 0-15,1 0 0,-1 0 0,0 0 16,1 0-16,-1 0 0,0 0 0,0 0 0,1 0 15,-1 0 1,-28 28-16,28-28 0,0 0 16,-28 28-1,29-28-15,-1 0 0,0 0 16,1 0-16,-29 29 16,28-29-16,0 0 0,0 0 15,1 0-15,-1 0 16,0 0-1,-28 28-15,57-28 0,-29 0 16,0 0-16,0 0 0,1 0 16,-1 0-1,0 0-15,1 0 0,-1 28 16,0-28-16,0 0 16,1 0-16,-1 0 15,0 0 1,0 0-1,1 0-15,-1 0 0,0 0 16,1 0-16,-1 0 0,0 0 16,0 0-1,1 0-15,-1 0 16,0 0-16,0-28 16,1 28-1,-1 0 1,0 0 31,0 0-32,1 0 17,-1 0-17,0 0 1,1 0-1,-1 0 17,0 0-17,-28 28-15,28-28 16,1 0 0,-29 28-16,28-28 15,0 0 16,0 0 32,1 0-32,-1 0-15,-28-28-16,28 28 15,-28-28 1,29 28-16,-29-28 47,0-1-31,28-27 15,-28 28-16,0-1-15,0 1 16,0 0 0,0 0-16,-57 28 15,57-29-15,0 1 0,-28 0 16,0-1-16,-1 29 0,29-28 16,-28 0-16,0 28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56:20.28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689B4FF-219A-482A-97DB-7E5C8E1C5446}" emma:medium="tactile" emma:mode="ink">
          <msink:context xmlns:msink="http://schemas.microsoft.com/ink/2010/main" type="writingRegion" rotatedBoundingBox="9936,7972 11439,11482 9983,12106 8479,8596"/>
        </emma:interpretation>
      </emma:emma>
    </inkml:annotationXML>
    <inkml:traceGroup>
      <inkml:annotationXML>
        <emma:emma xmlns:emma="http://www.w3.org/2003/04/emma" version="1.0">
          <emma:interpretation id="{33A3B6EF-F2AA-4B00-A724-D7BE1B9B7AB3}" emma:medium="tactile" emma:mode="ink">
            <msink:context xmlns:msink="http://schemas.microsoft.com/ink/2010/main" type="paragraph" rotatedBoundingBox="9936,7972 11439,11482 9983,12106 8479,85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6836BB-0E97-4B7B-9B14-99988C160B4B}" emma:medium="tactile" emma:mode="ink">
              <msink:context xmlns:msink="http://schemas.microsoft.com/ink/2010/main" type="line" rotatedBoundingBox="9936,7972 11439,11482 9983,12106 8479,8596"/>
            </emma:interpretation>
          </emma:emma>
        </inkml:annotationXML>
        <inkml:traceGroup>
          <inkml:annotationXML>
            <emma:emma xmlns:emma="http://www.w3.org/2003/04/emma" version="1.0">
              <emma:interpretation id="{63FE496C-9EBD-4331-BF17-7AC2AD40855E}" emma:medium="tactile" emma:mode="ink">
                <msink:context xmlns:msink="http://schemas.microsoft.com/ink/2010/main" type="inkWord" rotatedBoundingBox="9936,7972 11439,11482 9983,12106 8479,8596">
                  <msink:destinationLink direction="with" ref="{0C92FEA5-6571-4A18-B7D3-1DE237F3E9E8}"/>
                  <msink:destinationLink direction="with" ref="{21163A49-B32B-4A2E-A7BF-C876E76E84E3}"/>
                </msink:context>
              </emma:interpretation>
            </emma:emma>
          </inkml:annotationXML>
          <inkml:trace contextRef="#ctx0" brushRef="#br0">9329 8338 0,'-28'-29'0,"28"1"16,0 56 62,0 1-62,28-1-16,-28 0 15,28 0-15,0 1 16,-28-1-16,29 0 0,-1 1 0,-28-1 16,28 0-16,-28 0 0,28 1 15,-28-1 1,29-28-1,-29-57 1,0 29 0,-57 0-16,57 0 15,0-29-15,0 29 16,-28 28-16,0-29 0,28 1 16,-29 28-16,29-28 31,0 84-16,29-56 1,-29 29-16,28-29 16,28 85-1,-27-57-15,-29 0 0,28-28 16,-28 28-16,28 1 0</inkml:trace>
          <inkml:trace contextRef="#ctx0" brushRef="#br0" timeOffset="840.1353">9018 8366 0,'0'28'31,"0"0"-16,28-28-15,-28 29 16,28-1 0,-28 0-16,0 1 0,29-1 15,-29 0-15,28-28 0,-28 28 16,0 1-16,28-1 0,-28 0 16,29 0-16,-29 1 0,28-29 15,-28 28-15,0 0 16,-28-28 15,28-56-15,-29 56-16,29-29 0,-28 1 15,28 0 1,0 0-16,-28 28 0,28-29 0,-29 29 0,29-28 16,0 0-16,0 0 15,-28 28-15,28-29 0,0 58 78,28-29-62,-28 28-16,29 0 16,-29 0-16,28 1 15,0-1-15,-28 0 16,0 0-16,29-28 15,-29 29-15,0-1 16,28-28 0,-28 28-16</inkml:trace>
          <inkml:trace contextRef="#ctx0" brushRef="#br0" timeOffset="1950.8254">9838 8536 0,'0'-29'0,"0"1"31,0 85 1,-29-29-32,29 0 15,-56 0-15,56 1 0,-28-1 16,28 0-16,-29 0 0,1 1 16,0-1-16,28 0 0,-28 0 0,-1 1 15,1-1-15,-29 28 16,57-27-1,-28-29-15,28 28 32,57-28-17,-29 0-15,0 0 16,-28 28-16,57-28 0,-29 0 16,0 0-16,1 0 0,-1 0 0,0 0 15,29 0-15,-29 0 0,0 0 0,1 0 16,-1 0-16,0 0 0,0 0 0,1-28 15,-1 28-15,0-28 16</inkml:trace>
          <inkml:trace contextRef="#ctx0" brushRef="#br0" timeOffset="2485.5555">9894 9157 0,'29'0'16,"-1"29"0,0-29-1,0 28 1,-28 28-1,-56-56 1,-1 57 0,1-57-16,-1 28 15,1-28 1,27 0-16,-27 0 16,56-56-16,-28 56 0,28-57 31,0 29-31,0-29 15,28 29-15,-28 0 0,141 0 32,-84 56-1,-57 0-15,0 29-16,0-1 0,0-28 15,-29 1-15,1 55 31,-28-27-15,-1-29 0,57 1-16</inkml:trace>
          <inkml:trace contextRef="#ctx0" brushRef="#br0" timeOffset="2772.5557">10403 9073 0,'0'56'0,"-56"-28"15,27 1-15,-27-1 16,-1-28-16,29 56 0,0-56 0,-29 29 15,29-1-15,-29 0 0,29-28 0,-28 28 16,27 1-16,1-1 0,0 0 0,-1-28 16,1 29-16,0-29 0,0 28 0,28 0 15,-29-28-15,29 28 0,-28-28 16,28 29-16</inkml:trace>
          <inkml:trace contextRef="#ctx0" brushRef="#br0" timeOffset="3399.0211">10092 9610 0,'0'28'31,"-28"-28"-31,0 28 0,-1 0 15,1-28-15,28 29 0,-28-1 16,0-28-16,-29 28 0,29 0 16,-1-28-16,1 0 15,0 0-15,28 29 0,-28-29 16</inkml:trace>
          <inkml:trace contextRef="#ctx0" brushRef="#br0" timeOffset="4338.8334">10658 9751 0,'28'-28'15,"-56"56"-15,28 0 16,-57 0-16,0 1 16,-140 84-1,27 0 1,57-57-1,56-27 1,57-1 0,29-28-1,27-57 1,1 1 0,-57-29-1,0 57 1,-29-1-1,-84 29 1,57 0 0,28 29-16,-29 56 15,57-57 1,0 57 0,0-57-1,28-28-15,1 28 16,55 0-1,1 1 1,0-1 0,-57 0-1,1-28-15,-1 28 16,-28 1-16,0-1 16,0 0-1,-57 0 1,-28 1-1,29-1 1,-1-28 0,29 0-1,0-85 1,28 57-16,0-57 31,28 57-15,29 0-16,-29 28 15,0-29-15,0 29 0,1 0 16,27 0 0,-56 57-16,29-29 15,-29 0-15,0 29 16,0 56 0,-29-56-1,-56-1 1,57-56-16,0 28 15,28 1 1</inkml:trace>
          <inkml:trace contextRef="#ctx0" brushRef="#br0" timeOffset="4972.8494">10403 10740 0,'0'0'0,"28"0"0,-28-28 47,-141 0-31,28 56 0,56 57-1,29-29 1,0 1-1,113-29 17,28-28-17,-57 0 1,-27 28 0,-29 1-1,0-1 1,-29 0-1,29 0-15,-84-28 16,84 29-16,-29-29 0,58 0 47,27 0-31,-28 0-16,1 28 15,55 0 16,-55-28-31,-1 28 0,0-28 16,0 29-16,-28-1 16,0 0-16,0 0 15,-56-28-15,56 29 0,-28-29 16,-29 0-16,29 0 16,0 0-16,-1 0 0,1-29 15,0 1 1,28 0-1,0 0-15,28-1 16,29 29 0,-29 0-16</inkml:trace>
          <inkml:trace contextRef="#ctx0" brushRef="#br0" timeOffset="5256.4317">10375 11475 0,'-28'0'16,"84"0"15,-28 0-31,57 0 16,-57 0 0,1 0-16,-1 0 15,0 0-15,1 0 0,-1 0 0,-28 57 16,28-57-16,-28 28 0,0 0 15,0 29-15,0-29 16,-56 0-16,56 0 0,0 1 16,-29-29-16,29 28 0,-28 0 15,28 0 1</inkml:trace>
          <inkml:trace contextRef="#ctx0" brushRef="#br0" timeOffset="5460.9857">11110 11249 0,'0'0'0,"-28"0"0,-57-28 16,57 28-16,-57 0 15,-28-57 1,84 57-16,-27-28 15,28 0-15</inkml:trace>
          <inkml:trace contextRef="#ctx0" brushRef="#br0" timeOffset="7744.701">9074 9525 0,'0'28'0,"0"0"0,0 1 15,29 27 1,27 1-1,1-29 1,-1 0 0,-27-28-1,-29-56 1,0 27 0,-29 1-1,-112 28 1,84 28 15,29 1-15,28-1-16,85 57 31</inkml:trace>
          <inkml:trace contextRef="#ctx0" brushRef="#br1" timeOffset="305069.9906">9740 9540 0</inkml:trace>
          <inkml:trace contextRef="#ctx0" brushRef="#br0" timeOffset="8083.9194">9385 9949 0,'0'-29'16,"0"58"-16,-28-86 15,28 29-15,-56-29 32,56 86-17,0-1 1,0 113-1,0-28 17,-29-84-17,1-1 1,0-28-16,0 0 16,-1 0-16,29-28 15,-28-1 1,0-55-1,28 27 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8:57.170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F43AB40-5BA1-4DFF-867B-2B4542C1ED07}" emma:medium="tactile" emma:mode="ink">
          <msink:context xmlns:msink="http://schemas.microsoft.com/ink/2010/main" type="writingRegion" rotatedBoundingBox="5464,1935 5963,2955 5251,3303 4752,2283">
            <msink:destinationLink direction="with" ref="{3B0C43CF-3FBE-44A2-B781-46575C32BFC4}"/>
          </msink:context>
        </emma:interpretation>
      </emma:emma>
    </inkml:annotationXML>
    <inkml:traceGroup>
      <inkml:annotationXML>
        <emma:emma xmlns:emma="http://www.w3.org/2003/04/emma" version="1.0">
          <emma:interpretation id="{406050BD-CEC6-462D-9EB4-CE8B7C4B5AB8}" emma:medium="tactile" emma:mode="ink">
            <msink:context xmlns:msink="http://schemas.microsoft.com/ink/2010/main" type="paragraph" rotatedBoundingBox="5464,1935 5963,2955 5251,3303 4752,2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4C6412-152E-4C9E-B65F-53EDE95E0FDE}" emma:medium="tactile" emma:mode="ink">
              <msink:context xmlns:msink="http://schemas.microsoft.com/ink/2010/main" type="line" rotatedBoundingBox="5464,1935 5963,2955 5251,3303 4752,2283"/>
            </emma:interpretation>
          </emma:emma>
        </inkml:annotationXML>
        <inkml:traceGroup>
          <inkml:annotationXML>
            <emma:emma xmlns:emma="http://www.w3.org/2003/04/emma" version="1.0">
              <emma:interpretation id="{41BC5BBF-B9A7-40C6-B6E5-7C74B361691C}" emma:medium="tactile" emma:mode="ink">
                <msink:context xmlns:msink="http://schemas.microsoft.com/ink/2010/main" type="inkWord" rotatedBoundingBox="5464,1935 5963,2955 5251,3303 4752,2283"/>
              </emma:interpretation>
            </emma:emma>
          </inkml:annotationXML>
          <inkml:trace contextRef="#ctx0" brushRef="#br0">5513 2035 0,'0'28'16,"-29"0"-1,29 1-15,-28-1 0,28 0 16,-57 0-16,29 1 0,0-1 16,0 0-16,-1 0 0,1 1 0,0-1 15,28 0-15,-28 0 0,-1 1 0,1-1 16,0 0-16,28 1 0,-29-1 0,29 0 15,-28 0-15,28 1 0,-28-29 0,28 28 16,0 0-16,-28-28 0,28 28 0,0 1 16,0-1-1,0-56 17</inkml:trace>
          <inkml:trace contextRef="#ctx0" brushRef="#br0" timeOffset="303.6121">5088 2120 0,'0'28'31,"0"0"-15,0 0-1,0 1-15,0-1 0,0 0 16,0 0-16,57 1 0,-57-1 0,0 0 16,28 0-16,-28 1 0,29-1 0,-29 0 15,28 1-15,0-1 0,-28 0 16,0 0-16,28-28 0,-28 29 15,29-1-15</inkml:trace>
          <inkml:trace contextRef="#ctx0" brushRef="#br0" timeOffset="675.5209">5541 2572 0,'56'28'16,"-56"0"-16,57 29 16,-29 28 15,-28-29-16,-56-28-15,27 29 16,-55-29 0,55 1-16,1-29 0,0 28 31,84-28-15,-27 0-1,84 28 1,0-28-1,-29 0-15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8:55.66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06ED8BE-821C-4B64-9D05-F52EA6BF3E96}" emma:medium="tactile" emma:mode="ink">
          <msink:context xmlns:msink="http://schemas.microsoft.com/ink/2010/main" type="writingRegion" rotatedBoundingBox="3449,2035 4156,2035 4156,2996 3449,2996">
            <msink:destinationLink direction="with" ref="{3B0C43CF-3FBE-44A2-B781-46575C32BFC4}"/>
          </msink:context>
        </emma:interpretation>
      </emma:emma>
    </inkml:annotationXML>
    <inkml:traceGroup>
      <inkml:annotationXML>
        <emma:emma xmlns:emma="http://www.w3.org/2003/04/emma" version="1.0">
          <emma:interpretation id="{6F785B8A-B687-48EC-9D4B-42019F3AE8F9}" emma:medium="tactile" emma:mode="ink">
            <msink:context xmlns:msink="http://schemas.microsoft.com/ink/2010/main" type="paragraph" rotatedBoundingBox="3449,2035 4156,2035 4156,2996 3449,2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BB8CB4-F3BB-4156-AB40-E8F7114D685A}" emma:medium="tactile" emma:mode="ink">
              <msink:context xmlns:msink="http://schemas.microsoft.com/ink/2010/main" type="line" rotatedBoundingBox="3449,2035 4156,2035 4156,2996 3449,2996"/>
            </emma:interpretation>
          </emma:emma>
        </inkml:annotationXML>
        <inkml:traceGroup>
          <inkml:annotationXML>
            <emma:emma xmlns:emma="http://www.w3.org/2003/04/emma" version="1.0">
              <emma:interpretation id="{12A67EF0-D73C-4CF1-9912-E684D257DD01}" emma:medium="tactile" emma:mode="ink">
                <msink:context xmlns:msink="http://schemas.microsoft.com/ink/2010/main" type="inkWord" rotatedBoundingBox="3449,2035 4156,2035 4156,2996 3449,2996"/>
              </emma:interpretation>
            </emma:emma>
          </inkml:annotationXML>
          <inkml:trace contextRef="#ctx0" brushRef="#br0">4014 2063 0,'-56'57'16,"27"-29"-16,1 0 0,28 0 16,-28-28-16,28 29 0,-28-1 0,-1 0 15,1 0-15,0 1 0,0-1 0,-1 0 16,1 0-16,0 1 0,-1-1 0,1 0 15,0 1-15,0-1 0,-1 0 16,1 0 0,0-28-1,28-28 1</inkml:trace>
          <inkml:trace contextRef="#ctx0" brushRef="#br0" timeOffset="263.9862">3590 2035 0,'0'0'0,"28"28"16,1 0-1,-1 29 1,0-1 0,29 142-1,-57-170-15,28 86 16,29-1 0,-29-85-16</inkml:trace>
          <inkml:trace contextRef="#ctx0" brushRef="#br0" timeOffset="819.9363">4156 2628 0,'0'29'0,"0"-1"16,0 0-16,0 0 15,0 1-15,0-1 0,0 0 16,0 0-16,0 1 0,0-1 15,0 0-15,0 1 16,0-1-16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9:03.65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0B46ECB-F0D3-4B15-A2AF-3FBC48BAB25B}" emma:medium="tactile" emma:mode="ink">
          <msink:context xmlns:msink="http://schemas.microsoft.com/ink/2010/main" type="inkDrawing" rotatedBoundingBox="5849,6522 6020,1830 6218,1838 6047,6529" semanticType="verticalRange" shapeName="Other">
            <msink:sourceLink direction="with" ref="{2BBF05DD-DE4F-43F1-B818-CEEF17A268E1}"/>
          </msink:context>
        </emma:interpretation>
      </emma:emma>
    </inkml:annotationXML>
    <inkml:trace contextRef="#ctx0" brushRef="#br0">6191 1837 0,'0'28'0,"-28"-28"15,28 28 1,0 1-16,-29-1 16,29 0-16,0 1 0,-28-1 15,28 0-15,0 0 0,0 1 0,-28 27 16,28-28-16,0 1 0,0 27 0,-28 1 15,28-29-15,0 28 0,0 1 0,0 0 16,0-1-16,0 1 0,0-1 0,0 1 16,0-1-16,0 1 0,0-1 0,0 1 15,0-1-15,-29 1 0,29 28 0,0-29 16,0 1-16,0-1 0,0 1 0,-28-1 16,28 1-16,0-1 0,0-27 0,0 27 15,-28 1-15,28-29 0,0 28 16,0 1-16,0-29 0,0 29 0,0-1 15,0-27-15,0 27 0,-28-28 0,28 29 16,0-1-16,0-27 0,0 27 0,0 1 16,0-29-16,0 29 0,0-29 0,0 28 15,0 1-15,0-29 0,0 29 0,0-29 16,0 28-16,0 1 0,0-29 0,0 29 16,0-29-16,0 29 0,0-1 0,0 1 15,0-29-15,0 28 0,0 1 0,0-29 16,0 29-16,0-29 0,-29 0 15,29 0-15,0 29 0,0-29 0,0 1 0,0-1 16,0 0-16,0 0 0,0 29 16,0-29-16,0 0 0,0 1 15,0-1-15,0 0 0,0 0 0,29 1 16,-29-1-16,0 0 0,0 1 0,0-1 16,0 0-16,0 0 0,0 1 0,0-1 15,0 0-15,0 0 0,0 1 0,28-1 16,-28 0-16,0 0 0,28 1 0,-28-1 15,0 0-15,0 0 0,0 1 16,0-1-16,0 0 0,28 1 16,-28-1-16,29-85 31,-29 29-31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47:41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B0C43CF-3FBE-44A2-B781-46575C32BFC4}" emma:medium="tactile" emma:mode="ink">
          <msink:context xmlns:msink="http://schemas.microsoft.com/ink/2010/main" type="inkDrawing" rotatedBoundingBox="2833,1341 6332,1607 6174,3680 2675,3413" hotPoints="6377,2747 4390,3596 2523,2507 4511,1658" semanticType="enclosure" shapeName="Ellipse">
            <msink:sourceLink direction="with" ref="{906ED8BE-821C-4B64-9D05-F52EA6BF3E96}"/>
            <msink:sourceLink direction="with" ref="{0F43AB40-5BA1-4DFF-867B-2B4542C1ED07}"/>
            <msink:destinationLink direction="with" ref="{BB93BF74-1CB5-4BA0-AC37-BF4B53AC3416}"/>
          </msink:context>
        </emma:interpretation>
      </emma:emma>
    </inkml:annotationXML>
    <inkml:trace contextRef="#ctx0" brushRef="#br0">5004 1526 0,'28'0'0,"0"0"15,0 0 1,1 0 0,-1 0-1,0 0-15,1 0 16,-1 0 0,0 0-16,0 28 15,1-28-15,-1 0 0,-28 29 0,28-29 16,0 28-16,1-28 0,-1 0 15,-28 28-15,28-28 0,1 28 0,-1-28 16,-28 29-16,28-29 0,0 0 16,-28 28-16,29-28 0,-1 0 15,0 0 1,-28 28-16,28-28 0,1 0 16,-1 28-16,0 1 15,0-29-15,-28 28 0,29-28 0,-1 28 0,0-28 16,-28 28-16,29 1 0,-1-29 15,0 28-15,-28 0 0,28-28 0,-28 29 16,29-1-16,-1 0 16,-28 0-16,28 1 15,-28-1-15,28-28 0,-28 28 16,29-28-16,-29 28 0,28 1 16,0-1-16,-28 0 0,0 0 15,29 1-15,-29-1 16,0 0-16,0 0 0,0 1 0,0-1 15,0 0-15,0 1 16,0-1-16,0 0 16,0 0-16,0 1 0,0-1 0,0 0 15,-29 0-15,29 1 0,0-1 0,0 0 16,-28 0-16,28 1 0,-28-1 0,28 0 16,-29 1-16,29-1 0,-28 0 0,28 0 15,-28 1-15,28-1 0,-28 0 0,28 0 16,-29 1-16,1-29 0,28 28 0,-28 0 15,0 0-15,-1-28 0,1 29 0,0-29 16,-1 28-16,1-28 0,0 28 0,0-28 16,-29 28-16,29-28 0,0 29 0,-29-29 15,29 0-15,0 28 0,-29-28 16,29 0-16,-1 0 0,-27 0 0,28 0 16,-29 28-16,29-28 0,0 0 0,-1 0 15,-27 29-15,27-29 0,1 0 0,0 28 16,0-28-16,-29 0 0,29 0 0,0 28 15,-1-28-15,1 0 0,0 0 0,-29 0 16,29 0-16,0 0 0,-29 0 0,29 0 16,-29-28-16,29 28 0,-28 0 0,27-28 15,-27 28-15,27 0 0,-27-29 0,-1 29 16,1 0-16,28-28 0,-29 28 0,1 0 16,27 0-16,-27 0 0,27-28 15,1 28-15,-28 0 0,27-29 0,1 29 0,-28 0 16,27-28-16,1 28 0,0-28 15,-29 28-15,29 0 0,0-28 0,-1 28 16,1-29-16,0 29 0,28-28 0,-28 28 16,-1-28-16,1 0 0,0 28 0,0-29 15,-1 29-15,1 0 0,0-28 0,-1 28 16,1 0-16,0-28 0,0 28 16,-1-28-16,1-1 15,0 1-15,0 0 16,28 0-16,-29-1 0,1 1 15,28 0-15,0-1 0,-28 29 16,28-28-16,-29 0 0,29 0 16,-28-1-16,28 1 15,-28 28-15,28-28 0,0 0 16,-28 28-16,28-29 0,0 1 0,-29 0 16,29 0-16,0-1 15,0 1-15,0 0 0,0-1 16,0 1-16,0 0 0,0 0 15,0-1-15,0 1 0,0 0 16,0 0-16,0-1 16,0 1-16,29 28 0,-29-28 0,0 0 15,0-1-15,0 1 0,28 0 16,-28 0-16,0-1 16,28 29-16,-28-28 0,28 0 0,1-1 15,-29 1-15,28 28 0,-28-28 16,28 0-16,1 28 0,-29-29 0,28 29 15,0 0-15,-28-28 0,28 28 0,1-28 16,-1 0-16,0 28 0,0-29 16,1 29-16,-1-28 0,0 0 15,1 28-15,-1 0 0,0-28 16,0 28-16,1 0 0,-1-29 0,0 29 16,0 0-16,1 0 0,-1 0 0,0-28 15,0 28-15,1 0 0,-1 0 16,0 0-16,1 0 0,-1 0 0,0 0 15,0 0-15,1 0 0,-1 0 0,0 0 16,0 0-16,1 0 0,-1 0 16,0 0-16,1 0 0,-1 0 0,0 0 15,29 0-15,-29 0 0,0 0 0,0 0 16,1 0-16,-1 0 0,0 0 0,0 0 16,1 28-16,-1-28 0,0 0 0,1 29 15,-1-29-15,-28 28 0,28 0 0,0-28 16,1 28-16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9:00.792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0E868191-DCE5-42AD-AA09-AD16C8B8E054}" emma:medium="tactile" emma:mode="ink">
          <msink:context xmlns:msink="http://schemas.microsoft.com/ink/2010/main" type="inkDrawing" rotatedBoundingBox="2926,7347 2949,2062 3053,2063 3031,7348" semanticType="callout" shapeName="Other">
            <msink:destinationLink direction="with" ref="{BB93BF74-1CB5-4BA0-AC37-BF4B53AC3416}"/>
          </msink:context>
        </emma:interpretation>
      </emma:emma>
    </inkml:annotationXML>
    <inkml:trace contextRef="#ctx0" brushRef="#br0">3053 2063 0,'0'28'15,"0"1"1,0-1-16,0 0 16,0 0-16,0 1 15,0-1-15,0 0 0,-28 0 16,28 29-16,0-29 0,0 29 15,0-29-15,0 0 0,0 1 0,0 27 16,0-28-16,0 1 0,0 27 0,0-28 16,0 29-16,0-29 0,0 29 0,0-1 15,0-27-15,0 27 0,0-28 0,0 29 16,0-29-16,0 29 0,0-1 16,0-28-16,0 29 0,0-29 0,0 0 0,0 29 15,0-29-15,0 1 0,0-1 16,0 0-16,-28 29 0,28-29 0,0 0 15,0 29-15,0-29 0,0 0 0,0 0 16,0 1-16,0 27 0,-29-28 0,29 1 16,0-1-16,0 29 0,0-29 0,0 0 15,0 29-15,-28-29 0,28 0 0,0 29 16,0-29-16,0 0 0,0 29 0,0-29 16,0 0-16,0 29 0,0-29 0,0 0 15,0 1-15,0 27 0,0-28 0,0 1 16,0 27-16,0-28 0,0 29 0,28-29 15,-28 0-15,0 1 0,0 27 0,0-27 16,0-1-16,0 28 0,0-27 16,0-1-16,0 28 0,0-27 0,0-1 15,0 0-15,0 0 0,0 1 0,0-1 16,0 0-16,0 0 0,0 1 16,0-1-16,0 0 0,0 1 0,0 27 15,0-28-15,0 1 0,0-1 0,0 0 16,0 0-16,0 1 0,0 27 0,0-28 15,0 1-15,0-1 0,0 0 0,0 1 16,0-1-16,0 0 0,0 0 0,29-28 16,-29 29-16,0-1 0,0 28 15,0-27-15,0-1 0,28 0 0,-28 0 0,0 1 16,0 27-16,0-28 16,0 1-16,0-1 0,0 0 0,0 29 15,0-29-15,0 0 0,0 1 0,0-1 16,0 28-16,0-27 0,0 27 0,0-28 15,0 29-15,0-29 0,0 29 0,0-1 16,0 1-16,0-29 0,0 29 0,0-29 16,0 0-16,0 0 0,0 1 0,0-1 15,0 0-15,0 0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9:02.37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BB93BF74-1CB5-4BA0-AC37-BF4B53AC3416}" emma:medium="tactile" emma:mode="ink">
          <msink:context xmlns:msink="http://schemas.microsoft.com/ink/2010/main" type="inkDrawing" rotatedBoundingBox="4370,7037 4387,1864 4523,1865 4505,7038" semanticType="callout" shapeName="Other">
            <msink:sourceLink direction="with" ref="{3B0C43CF-3FBE-44A2-B781-46575C32BFC4}"/>
            <msink:sourceLink direction="with" ref="{0E868191-DCE5-42AD-AA09-AD16C8B8E054}"/>
          </msink:context>
        </emma:interpretation>
      </emma:emma>
    </inkml:annotationXML>
    <inkml:trace contextRef="#ctx0" brushRef="#br0">4523 1865 0,'0'28'0,"-28"-28"16,28 29-16,0-1 0,0 0 16,0 1-1,0-1-15,0 0 0,0 0 16,0 1-16,0-1 0,0 0 0,-28 29 16,28-29-16,0 0 0,0 0 0,0 29 15,0-29-15,0 29 0,0-29 0,0 29 16,0-29-16,-29 28 0,29-27 0,0 27 15,0-28-15,0 29 0,0-1 0,0-27 16,0-1-16,0 29 0,0-29 0,0 28 16,0-27-16,0 27 0,0-28 0,0 1 15,-28 27-15,28 1 0,0-29 0,0 0 16,0 29-16,0-29 0,0 0 0,0 1 16,0 27-16,0-28 0,-28 1 0,28-1 15,0 28-15,0-27 0,0-1 16,0 0-16,0 0 0,0 29 0,0-29 0,0 0 15,0 1-15,0-1 0,0 0 16,0 1-16,0-1 0,0 0 0,0 0 16,0 29-16,0-29 0,0 0 0,0 1 15,0-1-15,0 0 0,0 0 0,0 1 16,0-1-16,0 0 0,0 1 0,0-1 16,0 0-16,0 0 0,0 1 15,0-1-15,0 0 0,0 0 0,0 1 16,0-1-16,0 0 0,0 29 0,0-29 15,28 0-15,-28 0 0,0 29 16,0-29-16,0 29 0,0-1 0,0-27 16,0 27-16,0 1 0,28-29 0,-28 28 15,0-27-15,0-1 0,0 0 0,0 29 16,0-29-16,29 0 0,-29 1 0,0-1 16,0 28-16,0-27 0,0-1 0,0 0 15,0 0-15,0 1 0,0-1 16,0 0-16,0 0 0,0 1 0,0-1 15,0 0-15,0 1 0,0-1 16,0 0-16,0 0 0,-29 1 0,29-1 16,0 0-16,0 29 0,0-29 0,0 0 15,0 29-15,0-29 0,0 0 16,0 0-16,0 29 0,0-29 0,0 29 16,0-29-16,0 29 0,0-29 0,0 0 15,0 29-15,0-29 0,0 0 0,0 0 16,0 1-16,0-1 0,0 0 0,0 0 15,0 1-15,0-1 16,0 29 93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8:50.923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23824590-C889-42B3-9C04-0853A9F19FC5}" emma:medium="tactile" emma:mode="ink">
          <msink:context xmlns:msink="http://schemas.microsoft.com/ink/2010/main" type="writingRegion" rotatedBoundingBox="2656,3070 2799,7009 2226,7029 2084,3091"/>
        </emma:interpretation>
      </emma:emma>
    </inkml:annotationXML>
    <inkml:traceGroup>
      <inkml:annotationXML>
        <emma:emma xmlns:emma="http://www.w3.org/2003/04/emma" version="1.0">
          <emma:interpretation id="{D613F170-9063-4566-A123-56644830BDE0}" emma:medium="tactile" emma:mode="ink">
            <msink:context xmlns:msink="http://schemas.microsoft.com/ink/2010/main" type="paragraph" rotatedBoundingBox="2656,3070 2799,7009 2226,7029 2084,3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19B37B-D1EE-4EE3-BEAD-34F6F82FD63D}" emma:medium="tactile" emma:mode="ink">
              <msink:context xmlns:msink="http://schemas.microsoft.com/ink/2010/main" type="line" rotatedBoundingBox="2656,3070 2798,7009 2226,7029 2084,3091"/>
            </emma:interpretation>
          </emma:emma>
        </inkml:annotationXML>
        <inkml:traceGroup>
          <inkml:annotationXML>
            <emma:emma xmlns:emma="http://www.w3.org/2003/04/emma" version="1.0">
              <emma:interpretation id="{FDBE6B17-8E9A-4446-8DDE-7EE96781769F}" emma:medium="tactile" emma:mode="ink">
                <msink:context xmlns:msink="http://schemas.microsoft.com/ink/2010/main" type="inkWord" rotatedBoundingBox="2442,3078 2488,4324 2264,4332 2219,3086"/>
              </emma:interpretation>
            </emma:emma>
          </inkml:annotationXML>
          <inkml:trace contextRef="#ctx0" brushRef="#br0">2375 3081 0,'0'28'94,"0"28"-78,0-27-16,0-1 0,0 0 15,0 0-15,0 1 0,0-1 0,0 0 16,0 0-16,0 1 0,0-1 0,0 0 16,0 1-16,0-1 15,0 0-15</inkml:trace>
          <inkml:trace contextRef="#ctx0" brushRef="#br0" timeOffset="559.0073">2290 3787 0,'0'-28'16,"28"28"-1,0 0 1,1 0-16,-1 0 16,0 0-1,-28 28-15,28 0 16,-28 1 0,0 27-16,0-28 15,0 1-15,0-1 0,0 0 16,0 1-16,-56-29 0,56 28 15,-57 28-15,29 1 16,0-29-16,28 0 16,-28-28-16,28 29 15,56-29 17,-56 28-32,28-28 0,1 0 15,-1 0-15,0 0 16,0 0-1,-28 28-15,29-28 16</inkml:trace>
        </inkml:traceGroup>
        <inkml:traceGroup>
          <inkml:annotationXML>
            <emma:emma xmlns:emma="http://www.w3.org/2003/04/emma" version="1.0">
              <emma:interpretation id="{57EDF836-1F7F-470F-BF4C-DFF26A03EABF}" emma:medium="tactile" emma:mode="ink">
                <msink:context xmlns:msink="http://schemas.microsoft.com/ink/2010/main" type="inkWord" rotatedBoundingBox="2430,4859 2434,4944 2403,4946 2399,4861"/>
              </emma:interpretation>
            </emma:emma>
          </inkml:annotationXML>
          <inkml:trace contextRef="#ctx0" brushRef="#br0" timeOffset="1147.8039">2431 4861 0,'-28'0'16,"28"28"-16,0 1 31,0-1-15</inkml:trace>
        </inkml:traceGroup>
        <inkml:traceGroup>
          <inkml:annotationXML>
            <emma:emma xmlns:emma="http://www.w3.org/2003/04/emma" version="1.0">
              <emma:interpretation id="{CAB863A5-8D99-465B-9D36-617A021CC7E3}" emma:medium="tactile" emma:mode="ink">
                <msink:context xmlns:msink="http://schemas.microsoft.com/ink/2010/main" type="inkWord" rotatedBoundingBox="2451,5340 2466,5735 2388,5738 2374,5343"/>
              </emma:interpretation>
            </emma:emma>
          </inkml:annotationXML>
          <inkml:trace contextRef="#ctx0" brushRef="#br0" timeOffset="1351.3233">2403 5342 0,'0'28'16,"0"-56"-16,-28 56 0</inkml:trace>
          <inkml:trace contextRef="#ctx0" brushRef="#br0" timeOffset="1555.0979">2459 5540 0,'-28'28'16,"28"0"-16,0 0 31,0 1-15,0-1-1,0 0-15,0 0 16</inkml:trace>
        </inkml:traceGroup>
        <inkml:traceGroup>
          <inkml:annotationXML>
            <emma:emma xmlns:emma="http://www.w3.org/2003/04/emma" version="1.0">
              <emma:interpretation id="{6C308F20-C926-4047-BDBD-46BE7824CDA9}" emma:medium="tactile" emma:mode="ink">
                <msink:context xmlns:msink="http://schemas.microsoft.com/ink/2010/main" type="inkWord" rotatedBoundingBox="2781,6517 2799,7009 2226,7029 2209,6538"/>
              </emma:interpretation>
            </emma:emma>
          </inkml:annotationXML>
          <inkml:trace contextRef="#ctx0" brushRef="#br0" timeOffset="2622.9886">2233 6585 0,'0'-28'16,"0"56"31,0 1-47,0-1 16,0 28-16,0-27 15,0-1-15,0 0 16,0 0-16,0 1 0,0-1 15,0 0-15,0 0 0,0 1 16,0-1-16,0 0 16</inkml:trace>
          <inkml:trace contextRef="#ctx0" brushRef="#br0" timeOffset="3407.9764">2459 6529 0,'0'28'15,"0"0"1,0 1 0,0-1-16,0 0 15,0 0-15,0 1 0,0-1 16,0 0-16,0 0 0,-56 1 0,56-1 16,0 0-16,0 0 0,0 1 15,0-1-15,0-56 47,0-29-47,0 29 16,0 0-16,28-1 0,-28 1 15,0 0-15,0 0 0,28-1 0,-28 1 16,0 0-16,0 0 0,0-1 16,29 29-16,-29-28 15,0 56 1,0 1-1,28 27-15,-28-28 16,0 1-16,0-1 0,0 0 16,28-28-16,-28 28 0,29-28 15,-29 29-15,28-29 16,0 0-16,0 0 16,-28-29-16,29 29 15,-29-28-15,28-28 0,-28 27 16,0 1-16,28 28 15,-28-28-15,0 0 16,0 56 15,0 0-31,0 0 0,0 1 16,0-1-16,0 28 0,0-27 16,0-1-16,28 57 15,-28-57-15,0 0 0,29-28 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9:05.67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4E44F81-D2F1-4B23-9821-79AB4F3E30DB}" emma:medium="tactile" emma:mode="ink">
          <msink:context xmlns:msink="http://schemas.microsoft.com/ink/2010/main" type="inkDrawing" rotatedBoundingBox="1926,2949 7265,3081 7260,3296 1921,3164" shapeName="Other"/>
        </emma:interpretation>
      </emma:emma>
    </inkml:annotationXML>
    <inkml:trace contextRef="#ctx0" brushRef="#br0">7265 3081 0,'0'28'0,"-28"-28"16,0 0-16,-1 0 15,1 0 1,0 0-16,0 0 16,-1 0-16,1 0 0,0 0 0,0 0 15,-1 0-15,1 0 0,0 0 16,-1 0-16,1 28 0,0-28 0,0 0 16,28 28-16,-29-28 0,1 0 0,0 0 15,0 0-15,-1 29 0,1-29 16,0 0-16,-1 0 0,1 0 15,0 0-15,0 0 0,-1 0 16,-55 0 0,55 0-16,1 0 0,0 0 15,0 0-15,-1 0 0,1 0 0,0 0 16,-1 0-16,1 0 0,0 0 16,0 0-16,-1 0 0,1 0 15,0 0-15,0 0 0,-1 0 16,1 0-16,0 0 0,-1-29 0,1 29 15,0 0-15,0 0 0,-1 0 16,-55 0-16,55 0 0,1 0 16,0 0-16,0 0 0,-1 0 15,1 0-15,-29 0 16,29 0-16,0 0 0,0 0 0,-1 0 16,1 0-16,0 0 15,-57 0-15,57 0 16,-1 0-16,1 0 0,0 0 15,0 0-15,-1 0 0,1 0 16,0 0-16,0 0 0,-1 0 0,1 0 16,0 0-16,0 0 15,-1 0-15,1 0 0,0 0 0,-1-28 16,1 28-16,0 0 16,0 0-16,-1 0 0,29-28 15,-28 28-15,0 0 0,0 0 16,-1 0-16,1 0 15,28-28-15,-28 28 0,-1 0 0,1 0 16,0 0-16,0 0 16,-1 0-16,1 0 0,0 0 15,0 0-15,-1 0 16,1-29-16,0 29 0,0 0 16,-1 0-16,1 0 0,0 0 15,-1 0-15,1 0 16,0 0-16,28-28 15,-28 28-15,-1 0 0,1 0 16,0 0-16,0 0 0,-1 0 16,1 0-16,0 0 0,-1 0 15,1 0-15,0 0 0,0 0 16,-1 0-16,1 0 0,0 0 16,0 0-16,-1 0 15,1 0-15,0 0 0,0 0 16,-1 0-16,1 0 15,0 0-15,-1 0 16,1 0-16,0 0 16,0 0-16,-1 0 15,1 0-15,0 0 0,0 0 16,-1 0 0,1 0-16,0 0 15,28 28-15,-29-28 0,1 0 0,0 0 16,0 0-16,-1 0 15,1 0 1,0 0-16,0 0 16,28 29-16,-29-29 15,1 0-15,0 0 16,0 0 0,-1 0-16,1 0 15,0 0-15,-1 0 16,1 0-16,0 0 15,0 0 1,-1 0-16,1 0 16,0 0-1,0 0-15,-1 0 16,1 0-16,0 0 16,-1 0-1,1 0 16,0 0-15,0 0 0,-1 0-16,29 28 0,-28-28 15,0 28-15,0-28 16,-1 0-16,29 28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40:07.54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9E17236D-7E58-4986-9318-A95C47E63657}" emma:medium="tactile" emma:mode="ink">
          <msink:context xmlns:msink="http://schemas.microsoft.com/ink/2010/main" type="inkDrawing" rotatedBoundingBox="1549,11039 3985,15968 3861,16030 1425,11100" shapeName="Other"/>
        </emma:interpretation>
      </emma:emma>
    </inkml:annotationXML>
    <inkml:trace contextRef="#ctx0" brushRef="#br0">1611 11192 0,'0'-28'0,"-56"28"15,56-28-15,-28 28 0,28-28 16,-29 28-16,29-29 15,-28 29 1,28 57 15,57-57-15,-57 28-16,28 0 0,-28 1 16,28-1-16,0 0 0,1 0 15,-29 1-15,28-1 0,0 0 0,-28 0 16,0 29-16,28-29 0,-28 1 0,29-1 15,-29 0-15,28 29 0,-28-29 0,28 28 16,1-27-16,-29 27 0,28-28 0,0 29 16,-28-1-16,28-27 0,1 27 0,-29 1 15,28-1-15,0-27 0,0 27 16,-28-28-16,29 29 0,-1-29 0,-28 0 16,28 29-16,-28-29 0,28 1 0,-28-1 15,29 0-15,-29 0 0,28 1 0,0 27 16,-28-28-16,29 1 0,-29 27 0,28-28 15,0 29-15,-28-29 0,28 29 0,1-29 16,-1 29-16,-28-29 0,28 0 0,0 0 16,1 1-16,-29 27 0,28-28 0,0 1 15,-28-1-15,29 28 0,-1-27 0,-28 27 16,28-28-16,0 29 0,-28-29 0,29 29 16,-1-1-16,-28-27 0,28 27 0,0-28 15,-28 29-15,29-29 0,-1 0 16,-28 29-16,28-29 0,0 1 0,-28 27 15,29-28-15,-29 1 0,28 27 0,0-28 16,-28 1-16,29 27 0,-1-28 0,-28 1 16,28-1-16,0 28 0,1-27 0,-1-1 15,-28 29-15,28-29 0,0 0 0,1 29 16,-29-29-16,28 0 0,0 29 0,-28-29 16,29 0-16,-1 0 0,-28 1 0,28-1 15,-28 28-15,28-56 0,-28 29 0,29-1 16,-29 0-16,0 1 0,28-1 0,-28 0 15,28-28-15,-28 28 0,28 1 0,-28-1 16,29 0-16,-29 0 0,28 1 16,-28-1-16,28 0 0,0 0 0,-28 1 15,29-29-15,-29 28 0,28 0 0,-28 0 16,28 1-16,1-1 0,-1 0 0,-28 1 16,28-1-16,-28 0 0,28 0 0,-28 1 15,29-1-15,-29 0 0,28 0 0,-28 1 16,0-1-16,0 0 0,0 0 0,0 1 15,28-29-15,-28 28 0,0 0 16,28-28 0,-28-28 31,0 0-47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7T00:23:18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22785 2798 0,'0'28'62,"0"0"-62,0 1 16,0-1-16,0 0 0,0 1 0,0-1 16,0 28-16,0-27 0,0 112 15,0-85-15,0 1 0,0-29 16,0 29-16,0-1 0,0 1 0,0-1 16,0-27-16,0 27 0,0 1 0,0-1 15,0-28-15,0 85 16,0-84-16,0 27 0,0-27 0,0-1 0,0 28 15,0-27-15,0-1 0,0 0 16,0 57-16,0-57 16,0 0-16,0 1 15,0-86 17,0 29-17,0 0-15,0-29 0,0 29 0,0 0 16,0-29-16,-28-28 15,28 29-15,0-86 0,-28 86 16,28-1-16,0 29 0,0-28 0,0-1 16,0 1-16,0-1 0,0 29 15,0-29-15,0-112 16,28 112-16,-28 29 0,0-29 0,28 29 16,-28-28-16,28 27 0,-28 1 0,29 0 15,-29-1-15,28 1 0,-28 0 16,28 28-16,0 0 0,1 0 15,-29-28-15,28 28 0,0 0 16,1 0-16,-1 56 16,0-28-16,0 29 15,-28-29-15,29 29 0,-1-29 16,-28 0-16,56 142 16,-27-29-1,-29-56-15,28-28 0,-28-1 0,0-28 16,0 1-16,0 27 0,28-28 0,-28 29 15,0-29-15,0 0 0,0 29 0,0-29 16,0 0-16,0 29 0,0-29 0,0 1 16,0-1-16,0 0 0,-28 0 0,28 1 15,0-1-15,-28 0 0,28 0 0,-29 1 16,1-1-16,0-28 16,-57 0-16,57 0 0,0 0 15,-1 0-15,1 0 0,0-28 0,-1 28 16,1-29-16,0 29 0,0-56 0,28 28 15,-29-1-15,29 1 0,0 0 16,-28-29-16,28 29 0,0 0 0,0-1 16</inkml:trace>
  <inkml:trace contextRef="#ctx0" brushRef="#br0" timeOffset="905.288">23690 3505 0,'0'28'0,"28"-28"15,-28 28-15,28 0 16,1 1 0,-29-1-16,0 0 0,28 0 15,-28 1-15,0-1 0,0 0 16,0 0-16,0 1 0,0 27 0,0-28 16,0 1-16,0-1 0,-57 0 15,57 1-15,-28-29 0,28 28 16,-28-28-16,-1 0 15,29 28-15,-28-28 0,0 0 0,0 0 16,-1 0-16,1-56 16,0 27-16,28 1 15,-28 0-15,28-1 0,0 1 0,0 0 16,0 0-16,0-1 0,0 1 0,0 0 16,0 0-16,0-1 0,0 1 0,28 0 15,-28 0-15,0-1 0,28-27 16,0 28-16,1-1 0,27 29 15,-56-28-15,28 28 0,1 0 16,-1 0-16,0 0 16,1 0-16,-29 28 15,0 29-15,0-29 0,28 0 16,-28 1-16,0 27 0,0-28 16,0 29-16,0-29 0,0 29 0,0-1 15,0-28-15,0 29 0,0 0 0,0-29 16,0 28-16,0 1 0,0-29 0,0 29 15,0-29-15,0 0 0,28 0 0,-28 1 16,0-1-16,0 0 0,0 1 0,28-29 16,-28 28-16,29-28 0,-1 0 15,-28-57-15</inkml:trace>
  <inkml:trace contextRef="#ctx0" brushRef="#br0" timeOffset="1257.7359">24312 2204 0,'0'0'0,"-29"0"0,29 85 16,-28-57 0,28 1-16,0 27 0,0 227 15,0 28 1,0 28 0,0-28-1,0-29 1,0-140-1,28-57 1,1-57 0</inkml:trace>
  <inkml:trace contextRef="#ctx0" brushRef="#br0" timeOffset="1487.8121">24623 3505 0,'0'-29'0,"-113"29"16,84 29 0,-27-29-16,-170 84 15,197-84-15,-56 0 16,57 0-16,0 0 15,0 0 1</inkml:trace>
  <inkml:trace contextRef="#ctx0" brushRef="#br0" timeOffset="1999.6083">24820 3448 0,'29'0'31,"-1"0"-31,0 0 16,-28 28-16,29-28 0,-1 0 15,-28 57-15,28-57 16,0 0-16,-28 56 0,29-27 0,-29-1 16,0 0-16,0 0 15,0 1-15,0-1 0,0 0 16,0 0-16,-29-28 0,29 29 0,-56-1 15,-1 0-15,29 0 16,0-28-16,-1 0 0,1 0 0,0 29 16,0-29-16,-1 0 0,1 0 0,0 0 15,28-57-15,-28 57 0,-1-28 0,1 0 16,28-1-16,0 1 0,-28 0 16,28 0-16,0-1 0,0 1 0,0 0 15,0 0-15,0-1 0,56 1 16,-56 0-16,29 28 0,-29-28 0,28-1 15,28 1-15,-27 28 0,-1 0 16,0-28-16,0 28 0,1 0 0,-1 0 16</inkml:trace>
  <inkml:trace contextRef="#ctx0" brushRef="#br0" timeOffset="2517.7329">25697 3448 0,'28'-28'15,"-56"28"1,-29 0-16,1 0 16,27 0-16,-84 0 15,85 0-15,28 28 0,-56-28 16,-1 57 0,57 27-1,57 1 1,-29 28-1,-28-85-15,56 29 16,-56-29-16,57 57 16,-1 0-1,-27 28 17,-29-85-32,0 0 0,-85 57 15,57-85-15,-1 0 0,-27 0 16,-57-56-1,85-1-15,-29-56 16,29 0 0,28 85-16</inkml:trace>
  <inkml:trace contextRef="#ctx0" brushRef="#br0" timeOffset="3499.8581">26206 4013 0,'0'0'0,"28"0"31,28 0-15,1 0-16,-29-28 15,1 28-15,-1 0 0,28-28 0,1 28 16,-29-29-16,29 29 0,28 0 0,-29 0 16,1-28-16,27 0 0,-27 28 0,28 0 15,-29-28-15,29 28 0,-28 0 0,-1-29 16,1 29-16,-1 0 0,1 0 0,-29 0 15,0 0-15,1 0 0,-1 0 16,0 57-16,-28-29 16,0 0-16,0 1 15,0-1-15,0 0 0,-28 1 16,28-1-16,-28-28 0,28 28 16,-57 0-16,57 1 0,-28-29 0,28 28 15,-28-28-15,28 28 0,-29-28 16,29 28-16,-28-28 0,85-28 31,-29-28-15,57-29-1,-57 85-15,0 0 0,0-28 0,1-1 16,-1 29-16,-28-28 0,0 0 16,0-1-1,-28 1 1,28 0-16,-29 0 0,29-29 0,-28 29 15,28 0-15,0-29 0,-28 29 0,28 0 0,0-1 16,0 1-16</inkml:trace>
  <inkml:trace contextRef="#ctx0" brushRef="#br0" timeOffset="4284.6304">28100 3533 0,'0'28'16,"0"29"-16,0-29 15,0 0-15,0 0 0,0 1 16,0-1-16,0 0 0,0 0 16,0 1-16,0-1 0,0 0 0,0 0 15,0 57-15,0-56 16,0-1-16,0 0 0,0 0 0,0 1 16,0-1-16,0 0 0,0 0 15,0 1-15,28-29 16,0 0-1,-28-57-15,29 57 0,-29-56 16,28 27-16,0 1 0,0-28 0,1-1 16,-1 0-16,0 1 0,29-1 15,-29-27-15,28-1 0,1 0 0,0 0 16,-1 0-16,1 1 0,-1-29 0,29 28 16,-28-28-16,84-85 15,-85 113-15,1 0 0,-1 29 0,1-29 0,-29 28 16,29 29-16,-29-28 0,0 27 0,1 1 15,-1 0-15,-28 0 0,28 28 0,-28-29 16,0 1-16,28 28 0,-28-28 16,0 0-1,-56 28-15</inkml:trace>
  <inkml:trace contextRef="#ctx0" brushRef="#br0" timeOffset="5381.9052">30276 3278 0,'0'0'0,"29"0"0,-29-28 15,0 0 1,-29 28-16,-27 0 15,-85 56 1,28 1 0,28 28-1,85-29 1,0 1 0,85-29-1,28-28 1,-57 0-1,-28-28 1,-28 0 0,-84 28-1,-1 0 1,57 28-16,-29 0 16,57 0-16,-28 57 15,28 0 1,56-29-1,-27-27 1,84-1 0</inkml:trace>
  <inkml:trace contextRef="#ctx0" brushRef="#br0" timeOffset="5707.8809">30616 3674 0,'0'-28'0,"0"0"16,-29 28-1,29 56 1,0 1 15,-28 27-31,0 29 16,28-84-16,-28-1 0,-1 0 15,29 1-15,-56-1 16,28-28 0,-1 0-1,1-28-15,0-57 16,28 56-16,0-84 16,0 85-16,0 0 15,28-29-15</inkml:trace>
  <inkml:trace contextRef="#ctx0" brushRef="#br0" timeOffset="6051.6553">31351 2600 0,'-85'0'0,"85"28"0,-28 29 16,28-29-16,0 0 0,-29 85 15,1-56-15,0 84 16,0 85 0,28-113-1,-57 198 1,57-254-1,0-1-15,-28 171 16,28-199-16,-29 85 16,29-85-1,0 0-15,0 1 16</inkml:trace>
  <inkml:trace contextRef="#ctx0" brushRef="#br0" timeOffset="6268.7613">31294 3561 0,'0'-28'0,"-28"28"16,-29 0-1,29 0 1,-28 28-16,27-28 0,-56 0 15,57 0-15,0 0 0,0 0 0,-1 0 16,1-28 0</inkml:trace>
  <inkml:trace contextRef="#ctx0" brushRef="#br0" timeOffset="6788.2975">31379 3589 0,'28'0'16,"-28"29"-1,0-1 1,29-28-16,-29 28 16,0 0-16,0 1 15,0-1-15,0 0 16,0 0-16,0 1 15,0-1-15,-29 0 16,29 0-16,0 1 0,-28-1 16,28 0-1,0-84 32,0 27-47,0 1 0,0 0 16,0 0-16,28-1 0,-28-27 0,0 28 15,29-1-15,-29 1 0,28 0 0,-28 0 16,28-1-16,29-55 16,-1 55-16,-28 29 0,-28-28 15,29 28-15,-1 0 0,0 0 0,0 0 16</inkml:trace>
  <inkml:trace contextRef="#ctx0" brushRef="#br0" timeOffset="14418.7485">31973 3618 0,'0'-29'0,"0"1"31,0 85 16,0-29-31,0 28-16,28-27 15,-28-1-15,0 0 0,0 0 16,0 1-16,0-1 0,0 0 0,0 0 0,0 1 15,0-1-15,0 0 0,0 1 0,0-1 16,-28 0-16,28 0 16,0 1-16,-29-29 15,1 28-15,0-28 16,0 0 0,-1 0-16,1 0 15,0 0-15,28-28 0,-29 28 16,29-29-16,-28 29 0,28-28 0,-28 0 15,28 0-15,0-1 0,0 1 16,0 0-16,0-29 0,0 29 0,0 0 16,0-1-16,0 1 0,0 0 15,0 0-15,28-1 0,0 1 16</inkml:trace>
  <inkml:trace contextRef="#ctx0" brushRef="#br0" timeOffset="15052.8568">32595 3618 0,'0'-29'15,"0"1"-15,-29 28 31,1 0-15,0 0-16,-1 0 16,1 0-16,0 0 0,28 28 0,-28-28 15,-1 0-15,29 29 16,-56-1-16,28 0 0,28 0 16,-29 1-16,29-1 0,0 0 15,0 0-15,0 1 0,0-1 0,0 0 16,0 0-16,0 1 15,29-1-15,-29 0 16,28-28-16,0 0 16,-28 29-16,57-29 15,-29 0-15,0 0 0,0 0 16,1 0-16,-1 0 16,0 0-16</inkml:trace>
  <inkml:trace contextRef="#ctx0" brushRef="#br0" timeOffset="15258.8123">32764 4352 0,'0'-28'0,"-28"28"0,28-28 15</inkml:trace>
  <inkml:trace contextRef="#ctx0" brushRef="#br0" timeOffset="16717.994">26290 4352 0,'57'0'31,"-57"29"-31,28-29 15,-28 28-15,29-28 0,-29 28 0,28-28 16,-28 29-16,28-1 0,0-28 0,-28 28 16,29 0-16,-29 1 0,28-29 0,-28 28 15,28 28-15,0-27 0,-28-1 16,29 28-16,-1-27 0,0 27 0,1 1 16,-1-29-16,0 29 0,0-1 0,1-28 15,-1 29-15,0-1 0,0 1 0,1-29 16,-1 0-16,0 1 0,0-1 0,1 0 15,-1 0-15,0 1 0,1-1 16,-1 0-16,0-28 0,0 0 16,1 0-16,-1 0 15,-28-56-15,28 56 0,-28-29 16,28 29-16,-28-28 16,29 28-16,-1 0 15,0 0 1,1 0-16,-1 0 15,-28 28-15,28 29 0,-28 0 16,28-57-16,-28 28 0,0 0 16,0 0-16,0 1 0,0-1 15,-28-28 1,0-28 0,-29-1-1,29 29-15,28-56 0,-28 56 0,-1-28 16,1 28-16,28-29 0,-28 29 0</inkml:trace>
  <inkml:trace contextRef="#ctx0" brushRef="#br0" timeOffset="17622.7895">28750 5087 0,'28'-28'0,"-56"56"0,56-84 16,-28 28-1,-56 28 1,27-29-16,1 29 16,0 0-16,0 0 0,-1 0 15,1 0-15,0 0 0,-1 0 0,1 57 16,0-57-16,0 28 0,-1 0 0,1 1 15,0 27-15,0-28 0,-1 1 0,1-1 16,28 0-16,-28 29 0,0-29 0,28 0 16,-29 0-16,1 1 0,28-1 15,0 0-15,0 1 0,-28-1 0,28 0 16,0 0-16,0 1 0,0 27 0,0-28 16,0 1-16,0 27 0,56-28 15,-56 1-15,29-1 16,-1 0-16,0-28 15,0 0 1,1 0-16,-1-28 16,0 0-16,-28-29 15,28 29-15,-28 0 0,0-1 0,0 1 16,0 0-16,0 0 0,0-1 16,0-27-16,0 28 0,0-1 0,-28 1 15,28 0-15,-56-1 0,56 1 16,-29 28-1,29-28-15</inkml:trace>
  <inkml:trace contextRef="#ctx0" brushRef="#br0" timeOffset="18170.1818">28778 5398 0,'28'0'31,"-28"28"-15,0 29 0,0-29-16,0 1 0,0-1 0,-56 0 15,56 0-15,0 1 0,-28 27 0,28-28 16,-29 1-16,29-1 0,-28 0 0,0 0 16,28 1-16,-28-29 15,28-29 16,56 29-31,-56-56 0,0 28 16,28-1-16,-28 1 0,29-28 0,-1 27 16,0 1-16,0 0 0,-28 0 0,29-1 15,-1 1-15,0 0 0,1-1 0,-1 29 16,0-28-16,0 28 0</inkml:trace>
  <inkml:trace contextRef="#ctx0" brushRef="#br0" timeOffset="18950.0544">29230 5483 0,'29'0'0,"-1"0"16,0 28-1,29 1 1,-57 55-1,28-84-15,-28 85 16,0-57-16,0 1 0,0-1 16,-85 57-1,29-57 1,-29-28 0,28-28-1,1-57 1,56-28-1,0 85-15,0-57 16,28 0 0,-28 57-16,28-1 15,1 1-15,-1 28 0,0 0 16,0 0-16,1 0 16,-1 0-16,0 0 0,1 0 15,-1 28 1,-28 29-16,28 28 15,-28-57-15,28 85 16,-28-28 0,0-29-16,0 29 15,0-56-15,0-1 0,0 0 16,0 29 0,0-114 15,0 29-16,0 0-15,0-1 0,0 1 0,0-29 16,0 29-16,0 0 0,29-29 0,-29 29 16,0 0-16,0 0 0,28-1 0,-28-27 15,28 28-15,-28-1 0,28 1 16,-28 0-16,29-1 16,-29 1-16,28 28 0,0 0 15,1 0 1,-1 28-1,-28 1-15,28-29 16,-28 56-16,0-27 0,28-1 16,-28 0-16,0 0 0,0 1 0,0 27 15,0-28-15,0 1 0,0 27 16,0-28-16,0 1 0,0 27 0,0-27 16,0-1-16,0 0 0,29 0 15,-29 1-15,0-1 0</inkml:trace>
  <inkml:trace contextRef="#ctx0" brushRef="#br0" timeOffset="19809.5685">30672 5483 0,'0'-28'16,"0"-1"-16,0 1 16,-28 28 15,-29 0-15,29 0-16,0 0 0,0 57 15,-1-57-15,29 28 0,-28-28 16,28 57-16,-28-29 0,28 0 15,0 0-15,-28 1 0,28-1 0,0 0 16,0 29-16,0-29 0,0 0 0,56 0 16,-56 1-16,28-1 0,-28 0 15,57-28-15,-29 29 16,0-29-16,29 0 16,-29-57-16,1 57 0,-1-28 0</inkml:trace>
  <inkml:trace contextRef="#ctx0" brushRef="#br0" timeOffset="20122.7111">30927 5511 0,'28'0'16,"-56"0"-16,112 0 16,-84 57-16,57-29 15,-57 0 1,28 1-16,-28 84 15,0-85-15,-56 28 16,27-56-16,29 29 0,-113-29 31,85 0-31,0 0 0,-29-170 32,57 29-17,57 28 1,-1 56-1,29 57 1,0 0 0</inkml:trace>
  <inkml:trace contextRef="#ctx0" brushRef="#br0" timeOffset="20438.0321">31209 6020 0,'0'0'32,"0"-28"-32,0-57 15,0 28-15,0 29 0,57-254 32,-29 168-17,0 86 1,1 28-1,-1 57 1,0 141 0,29 28-1,-57-85 1,0-84-16,0 27 16,28-55-16</inkml:trace>
  <inkml:trace contextRef="#ctx0" brushRef="#br0" timeOffset="20861.906">31888 5398 0,'-57'0'15,"57"28"-15,0 1 16,0 27-16,0 1 16,0-1-16,0-27 0,0 27 0,0-28 15,57 29-15,-57-1 0,0 1 0,0 0 16,0-1-16,0 29 0,0-29 15,0 29-15,0-28 0,-57 27 0,57 1 0,0-28 16,-28-1-16,28 1 0,-28-1 16,28 1-16,-29-29 0,1 0 0,0 1 15,28-1-15,-28 0 0,-1 0 0,1-28 16,0 29-16,0-29 0,-1 0 16,1 0-16,0-29 15,28-27-15,0 28 0,-28-1 16,28 1-16,0-28 0,0 27 0,0-27 15,0-1-15,56 1 0,-56-1 0,28 1 16</inkml:trace>
  <inkml:trace contextRef="#ctx0" brushRef="#br0" timeOffset="21217.8806">32199 5596 0,'0'28'15,"-28"-28"-15,28 57 0,-29-1 16,29 29-1,0-57-15,0 86 16,0-86-16,0 0 0,0 0 16,0 1-1,57-29-15,-29 0 16,0 0-16,1-29 16,-1-84-1,28 28 1,-56 57-16,0 0 0</inkml:trace>
  <inkml:trace contextRef="#ctx0" brushRef="#br0" timeOffset="21619.6584">32453 6077 0,'0'28'15,"0"-56"17,0-29-32,57 29 0,-57 0 15,0-29-15,0 29 0,0-29 0,0 29 16,28 0-16,-28-29 0,28 29 0,-28 0 16,0-1-16,0 1 0,29 0 0,-29 0 15,0-1-15,0 1 0,0 0 16,28 28-16,-28 28 31,0 29-31,28-29 0,-28 0 16,0 0-16,0 29 0,0-29 0,28 29 15,-28-1-15,0 1 0,0-29 0,0 29 16,0-1-16,29 1 0,-29-1 16,0-28-16,0 29 0,0-29 0,0 29 15,0-29-15,0 0 0,0 0 16,0 1-16,28-29 0,-28-29 31</inkml:trace>
  <inkml:trace contextRef="#ctx0" brushRef="#br0" timeOffset="21865.7625">32962 5342 0,'0'-85'16,"0"57"0,28 28-16,-28 28 15,0 28 1,29 29 0,-29 0-16,0 254 31,0-311-31,0 114 15,0-86-15,0 1 16,0-29-16</inkml:trace>
  <inkml:trace contextRef="#ctx0" brushRef="#br0" timeOffset="22050.7339">33075 5850 0,'0'0'0,"0"-56"15,-28 56 1,28-28-16,-28 28 0,-29 0 16,1 0-16,27 0 0,1 0 0,0 0 15,-1 0-15,1 0 0,0 28 16,0-28-16,28 56 16</inkml:trace>
  <inkml:trace contextRef="#ctx0" brushRef="#br0" timeOffset="22451.1368">33273 5794 0,'28'0'0,"1"0"16,-1 0-16,28 28 15,-27 0-15,-1 1 16,0 27 0,-28 29-1,-28-57 1,0 1-1,-29-29-15,-28-29 16,57 29-16,-29-113 16,-27-28-1,84 84 1,0 29-16,0 0 16,28 28-16,0-28 0,29 28 15</inkml:trace>
  <inkml:trace contextRef="#ctx0" brushRef="#br0" timeOffset="23425.5771">26149 4720 0,'0'-28'0,"28"28"16,1 0-1,-1 28-15,0 28 16,-28-27-16,28-1 0,-28 28 0,29 1 16,-1 0-16,0-1 0,-28 29 0,29-29 15,-1 29-15,0 0 0,0 28 0,29-28 16,-29 28-16,0-28 0,1 28 0,-1 0 16,29-28-16,-29 28 0,0-29 0,0 1 15,1-28-15,-1-1 0,-28 1 16,28-29-16,0 0 0,-28 1 0,29-29 0,-1 0 15,0 0-15,-28-57 16,28 1-16,-28-1 0,29 29 16,-29-29-16,0 29 0,28 0 0,-28-29 15,0 29-15,0 0 0,0-1 16,28 1-16,1 28 16,-29 28-16,28-28 15,-28 57-15,28-29 0,-28 0 0,28 29 16,-28-29-16,0 29 0,0-29 0,0 29 15,0-29-15,0 0 0,0 0 0,0 1 16,0-1-16,-28 0 0,-28 0 16,27-28-1,-27 0-15,27-56 16,1 56-16,0-28 0,0-29 16</inkml:trace>
  <inkml:trace contextRef="#ctx0" brushRef="#br0" timeOffset="24117.8777">27647 6670 0,'29'57'0,"-29"-29"16,0 28-16,0 57 15,0 29 1,0-114-1,0 113-15,0-84 16,0 56-16,0 28 16,0-112-1,0-58 17,28-56-32,28-28 15,-56-28 1,0-57-1,29 29 1,-29 112 0,28-84-16,-28 113 0,0-1 15,28-27-15,29-1 16,28 57 0,-1 142-1,-27 27 1,-29 29-1,-28-28 1,0-57 0,-56-85-16,27 28 15,29-27 1,-28-29-16,-113 56 16,-1-84 15,114 28-31,-85-170 15,113 142 1</inkml:trace>
  <inkml:trace contextRef="#ctx0" brushRef="#br0" timeOffset="24398.2379">28382 6896 0,'0'0'0,"0"28"0,0 114 15,0-114 1,0 0-16,0 57 0,0 28 16,29-28-1</inkml:trace>
  <inkml:trace contextRef="#ctx0" brushRef="#br0" timeOffset="24878.3558">28665 6840 0,'0'56'15,"0"-28"-15,0 1 0,0 27 16,0-27-16,0-1 0,0 0 15,28 29-15,-28-29 0,0 0 0,0 0 0,29 29 16,-29-29-16,0 0 0,28 1 16,-28-1-16,28 0 15,0-28-15,1 0 16,-29-56-16,28 56 16,-28-29-16,28 29 0,-28-28 0,29 0 15,-29 0-15,28-1 0,-28 1 0,28-28 16,-28 27-16,0 1 0,28 0 0,-28 0 15,0-1-15,29 1 0,-29 0 16,0-1-16,28 29 16</inkml:trace>
  <inkml:trace contextRef="#ctx0" brushRef="#br0" timeOffset="25233.5186">29174 7038 0,'56'28'0,"-56"28"0,0-27 15,29-29-15,-29 28 0,28 0 16,0-28-16,29 28 16,-29-28-16,0 0 0,1 0 15,-1 0-15,-28-28 0,28 28 16,-28-28-16,0-29 0,0 29 15,0 0-15,0 0 16,0-1-16,0 1 16,-28 28-16,0 0 15,-1 0-15,1 0 16,28 28-16,-28-28 0,0 57 0,28-29 16,0 0-16,-29 1 0,29-1 0,0 0 15,0 0-15,-28 1 0,28 27 0,0-28 16,0 1-16,0-1 15,0 28-15,57-27 0</inkml:trace>
  <inkml:trace contextRef="#ctx0" brushRef="#br0" timeOffset="25542.469">29739 7235 0,'0'57'15,"0"-29"-15,0 0 16,0 1-16,29-1 0,-29 0 16,0-84 15,0 27-31,0-27 15,28 28-15,-28-1 0,0 1 16,28 0-16,-28 0 0,28-29 16,1 29-16,-29 0 0,28-1 15,-28 1-15,28 28 0,1 0 16,-1 0-16</inkml:trace>
  <inkml:trace contextRef="#ctx0" brushRef="#br0" timeOffset="25905.3118">30276 7179 0,'29'-85'16,"-1"57"0,-28 0-16,0-1 15,0 1-15,-28 28 31,28 85-31,-29-85 16,29 85-16,-28-29 16,28-28-16,0 29 0,-28 28 15,28 28 1,-28-28 0,-1-57 15,-27-28-16,28-85 1,-1 28-16,-27-56 31</inkml:trace>
  <inkml:trace contextRef="#ctx0" brushRef="#br0" timeOffset="26290.5757">30616 7179 0,'56'0'16,"-27"0"-16,-1 56 15,0-56-15,0 29 0,-28-1 16,29-28-16,-29 28 0,0 57 31,-113 56-15,113-112-16,-85-1 31,28-28-15,29-28-16,0-29 0,-1-28 15,29 29 1,57-57 0,-29 84-1,0 1-15,57 0 16</inkml:trace>
  <inkml:trace contextRef="#ctx0" brushRef="#br0" timeOffset="26677.9768">31407 7264 0,'0'-29'0,"0"1"15,-28 28 1,0 0-1,-1 28-15,-27 1 16,28-1 0,-1 0-16,-55 29 15,-1 27 1,28 1 0,57-56-1,-28 55 1,28-112 46,-28 28-62,28-28 0,0-29 16,-29 29 0</inkml:trace>
  <inkml:trace contextRef="#ctx0" brushRef="#br0" timeOffset="28034.0752">25612 4974 0,'0'-28'0,"0"56"31,0 29-15,28-57-16,-28 28 15,0 0-15,29 57 16,-1 56-16,0-112 16,-28 27-16,28 1 0,-28-1 0,29 1 0,-29 28 15,28-1-15,0 1 0,0 0 16,-28 0-16,29 28 0,-1-28 0,0 28 15,1-29-15,-1 30 0,0-30 0,0 29 16,1-28-16,-1 28 0,28-28 0,-27 0 16,-1 28-16,0-28 0,0 28 15,57 141-15,0-28 16,-57-141-16,-28-28 0,29-29 16,-1 0-16,-28 0 0,28 1 0,-28-1 15,28-28-15,-28-57 16,0 1-16,0 28 0,0-1 15,0-84 1,0 85-16,0-57 16,0 57-16,0-29 0,0 29 0,0 0 15,29 28 1,-29 56-16,28-56 0,-28 29 0,28-1 16,-28 28-16,0-27 0,0-1 0,29 0 15,-29 0-15,0 1 0,0-1 0,0 0 16,-57 1-16,29-29 15,-29 0-15,29-57 16,0 57-16,-1-57 0,1 29 0,28 0 16,-28 0-16,28-57 15</inkml:trace>
  <inkml:trace contextRef="#ctx0" brushRef="#br0" timeOffset="47865.4649">27676 7914 0,'0'-57'0,"0"29"0,-29 28 16,29-28-16,-56 28 0,28 0 15,-1 0-15,1 0 0,0 0 16,0 0-16,-29 0 0,29 0 0,28 28 16,-29-28-16,1 56 15,28-27-15,0-1 0,0 0 0,0 1 16,28-1-16,-28 0 0,57 0 0,-57 1 16,57-1-16,-57 0 0,28-28 0,-28 28 15,56-28-15,-27 0 16,-1 0-16,-28-28 31,-57 28-31,1 0 0,28-28 16,-29 28-16,29 0 0,-1 0 0,-27 0 15,28 0-15,-1 0 0,1 0 0,0 0 16,0 28-16,-1-28 16,1 113-16,0-56 15,28-29-15,0 0 0,0 0 0,0 1 0,56-1 16,-56 0-16,29 1 0,27-1 15,1-28-15,-29 0 0,0 0 16,0 0-16</inkml:trace>
  <inkml:trace contextRef="#ctx0" brushRef="#br0" timeOffset="48303.1055">27817 8451 0,'28'28'0,"-56"-56"0,85 84 16,-1 1-16,-28-29 15,-28 0-15,29 29 0,-29 28 16,-113-29 0,28-56-1,0-56 1,28-57-1,57 84-15,0-84 16,0 85-16,0 0 16,57-29-16,-29 1 15,29 56 1,-1 56 0,-27 114-1,-1-29 1,-28-84-16,0 140 15,0-112-15,0-28 16,0-1-16,-28 255 16,28-141-1,0-114 1</inkml:trace>
  <inkml:trace contextRef="#ctx0" brushRef="#br0" timeOffset="48482.8738">27987 9327 0,'-29'-28'15,"1"-1"1,0 29-16,-57 0 16,-85-28-1,142 0 1,0 28-16,28-28 15</inkml:trace>
  <inkml:trace contextRef="#ctx0" brushRef="#br0" timeOffset="48835.2541">28241 8479 0,'0'0'0,"0"28"16,-28 29-1,28 56 1,0-85 0,0 0-16,85 29 15,-57-57-15,28 0 16,29 0 0,-28-28-1,-29-29-15,29 29 16</inkml:trace>
  <inkml:trace contextRef="#ctx0" brushRef="#br0" timeOffset="49037.99">28722 8536 0,'0'28'0,"0"0"0,0 0 15,0 1-15,0-1 0,0 0 16,0 0-16,0 1 0,0-1 16,0 0-16,0 0 0,0 1 15,28-1-15,0-28 16,-28 28-16</inkml:trace>
  <inkml:trace contextRef="#ctx0" brushRef="#br0" timeOffset="49556.5189">29089 7914 0,'0'28'16,"0"29"-1,0-29-15,-28 0 16,28 29-16,0-29 0,0 28 0,0 1 16,0-1-16,0 1 0,0-1 0,0 1 15,0 28-15,0-29 0,0 29 16,0-28-16,0-1 0,0 1 0,0-1 16,0-28-16,28 29 0,-28-29 0</inkml:trace>
  <inkml:trace contextRef="#ctx0" brushRef="#br0" timeOffset="49737.7934">29287 8536 0,'-57'0'16,"114"0"-16,-142 0 0,57 0 15,-29 0-15,-27 0 16,84 28-16,-113 0 31</inkml:trace>
  <inkml:trace contextRef="#ctx0" brushRef="#br0" timeOffset="50166.7626">29513 8564 0,'28'56'15,"-28"-27"-15,29-1 0,-29 85 32,0-57-32,0-27 15,-113 27 16,56-56-31,29-28 0,28-29 0,-28-56 32,28 0-17,0 85-15,28-28 16,-28 27-16,56 1 16,-27 28-1,55 198 16,-84-57-31,29-84 16,-29 84-16,0-113 16,0 57-16,28-57 15</inkml:trace>
  <inkml:trace contextRef="#ctx0" brushRef="#br0" timeOffset="50409.6544">29937 7999 0,'0'56'15,"0"1"-15,0-29 16,0 113-16,0-84 15,0 27-15,0-27 0,0 0 0,0 27 0,0 1 16,0-28-16,0 27 0,0-27 0,0 28 16,0-29-16,0 1 0,0-29 15,0 29-15,0-29 0,0 0 16</inkml:trace>
  <inkml:trace contextRef="#ctx0" brushRef="#br0" timeOffset="50586.6928">30022 8762 0,'0'0'16,"0"-29"-16,-28 29 15,0 0-15,-29 0 16,-28 29-16,57-29 16,0 0-16,-1 28 0,1 0 15</inkml:trace>
  <inkml:trace contextRef="#ctx0" brushRef="#br0" timeOffset="50877.8655">30220 8620 0,'0'29'32,"0"27"-32,0-28 0,0 1 15,0-1-15,0 0 0,0 0 0,0 29 16,0-29-16,0 0 0,0 29 15,0-29-15,28 57 16,-28-57-16,0 1 0,0-1 0,0 0 16</inkml:trace>
  <inkml:trace contextRef="#ctx0" brushRef="#br0" timeOffset="51238.0816">30503 8677 0,'28'28'0,"-28"0"0,0 29 15,0-1-15,0-27 0,0-1 16,0 28-16,0-27 0,0-1 0,28 29 16,-28-29-16,0 0 0,0 29 0,28-29 15,-28 0-15,29 0 16,-1-28 0,-28-56-16,28 28 15,-28-29-15,0 29 0,29 0 0,-29-29 16,0 29-16,0-1 0,0-27 15,28 28-15,-28-1 0,0 1 0,0 0 0,28 0 16</inkml:trace>
  <inkml:trace contextRef="#ctx0" brushRef="#br0" timeOffset="51618.085">31125 8733 0,'28'0'0,"0"0"15,-28 29-15,57 84 32,-57-85-32,28 142 15,-28-142 1,-57 57-16,1-29 15,28-28 1,-1-28-16,-27 0 16,27 0-1,1-56-15,0-57 16,28 56-16,0-84 16,56 0-1,1 56 16,0 57-31,27-1 16</inkml:trace>
  <inkml:trace contextRef="#ctx0" brushRef="#br0" timeOffset="51990.6804">31803 8988 0,'0'-85'0,"-57"85"15,57-28-15,-28-1 0,0 1 16,0 28 0,-1 57 15,1 27-31,0 86 15,28-113 1,0-29-16,0 0 0,-28 57 16,-29 0-1,1-29 1,-29-56 0,28 0-1,1-85 16,56 57-31</inkml:trace>
  <inkml:trace contextRef="#ctx0" brushRef="#br0" timeOffset="135648.8327">21117 1441 0,'0'57'0,"0"-29"0,0 0 15,-28 1 1,28-1 0,0 0-16,0 0 0,0 1 0,0-1 15,0 0-15,0 0 16,0 29-16,0-29 0,0 0 0,0 1 16,0-1-16,0 0 0,0 1 0,0-1 15,0 28-15,0-27 0,0-1 0,0 0 16,0 29-16,0-29 0,0 0 0,0 29 15,0-29-15,0 28 0,0-27 0,0 27 16,0 1-16,0-29 0,0 29 0,0-1 16,0-28-16,0 29 0,0-1 0,0 1 15,0-29-15,0 29 0,0-1 0,0-27 16,0 27-16,0-28 0,0 29 0,0-29 16,0 29-16,0-29 0,0 0 15,0 29-15,0-29 0,0 0 16,0 1-16,0-1 0,0 0 0,0 0 0,0 29 15,0-29-15,0 57 16,0-57-16,0 29 0,0-29 0,0 28 0,0 1 16,0-29-16,0 29 0,0-1 0,0 1 15,0-1-15,0-27 0,0 27 0,0 29 16,0-28-16,0-1 0,0 1 0,0-1 16,0 1-16,0-1 0,0 57 15,0-56-15,0-1 0,0 1 0,0-1 16,0 1-16,0-1 0,0-27 15,0 27-15,0 1 0,0-29 0,0 28 16,0 1-16,0-29 0,0 29 0,0-1 16,0 1-16,0-29 0,0 29 0,0-29 15,0 28-15,0 1 0,0-29 0,0 29 16,0-29-16,0 0 0,0 29 0,0-29 16,28 29-16,-28-29 0,0 28 0,0-27 15,0 27-15,0 1 0,0-29 0,0 29 16,0-1-16,0-28 0,0 29 0,0-1 15,0 1-15,0-1 0,0-27 0,0 27 16,0 1-16,0-1 0,0 1 16,0-29-16,0 29 0,0-1 0,0-28 0,0 29 15,0-29-15,0 0 16,0 85-16,0-84 0,0-1 16,0 29-16,0-29 0,-28 0 0,28 0 15,0 1-15,0-1 0,0 28 0,-28-27 16,28-1-16,0 0 0,0 29 0,0-29 15,0 0-15,0 1 0,0 27 0,0-28 16,0 1-16,0 27 0,0-28 0,0 29 16,0-29-16,0 0 0,0 1 0,28 27 15,-28-28-15,0 29 0,0-29 0,0 1 16,28-1-16,-28 28 0,0-27 16,0-1-16,0 28 0,0-27 0,0-1 15,0 85-15,0-28 16,0-57-16,0 0 0,0 1 15,0-1-15,0 0 0,0 29 0,0-29 16,0 0-16,0 0 0,0 1 0,0-1 16,0 0-16,0 0 0,0 1 15,0-1-15,0 0 0,0 1 0,0 27 16,0-28-16,0 1 0,0-1 0,0 0 16,0 0-16,0 1 0,0-1 15,0 0-15,0 0 0,0 29 0,0-29 16,0 0-16,0 1 0,0-1 0,0 0 15,0 1-15,0-1 0,0 0 0,0 0 16,0 1-16,0-1 0,0 0 0,0 0 16,0 1-16,0-1 0,0 0 15,0 0-15,0 1 0,0-1 16,0 0-16,0 0 0,0 1 0,0-1 16,0 0-16,0 1 0,0-1 15,0 0-15,0 0 0,0 1 0,0-1 16,0 0-16,0 0 15,0 1 1,0-86 0,0 29-16,0 0 15,0-29-15,0 29 0</inkml:trace>
  <inkml:trace contextRef="#ctx0" brushRef="#br0" timeOffset="137706.5006">4862 3674 0,'0'-28'0,"0"0"16,0-1 0,0 1-1,0 0 16,0 84 1,0-27-32,0-1 0,0 0 15,0 29-15,0-29 0,0 0 0,0 0 16,0 1-16,0-1 0,0 0 0,0 0 16,0 1-16,0-1 0,0 0 15,0 1 1,0-1-16,-28-85 31,28-56-15,-28 57-16,28 27 0,0-27 15,-28-1-15,28 1 0,0-1 0,-29 1 16,29-1-16,0 1 0,-28-1 0,28-28 16,-28 29-16,28-29 0,-29 0 0,29 29 15,-28-29-15,28 28 0,-28-27 0,28 27 16,0 1-16,-28-1 0,28 1 15,0-1-15,-29 0 0,29 1 0,0-1 16,0 29-16,0-28 0,-28 27 0,28 1 16,0-28-16,0 27 0,0 1 0,-28 0 15,28 0-15,0-1 16,0 1 0,-28 28-16,28 57 15,0-29 1</inkml:trace>
  <inkml:trace contextRef="#ctx0" brushRef="#br0" timeOffset="140518.6582">4778 4494 0,'0'-28'16,"28"28"15,-28 28 0,0 0-31,0 29 16,0-29-16,0 0 0,0 0 0,0 1 16,0-1-16,0 28 0,0-27 0,0-1 15,0 28-15,0-27 0,0-1 0,0 0 16,0 1-16,-28-1 0,28 0 0,0 0 16,0 1-1,-29-29-15,1-57 16,28 1-16,-28 27 15,28 1-15,0 0 0,-29-29 0,29 1 16,0-1-16,-28 1 0,28-1 16,-28 1-16,28-29 0,0 28 0,-28-28 15,28 29-15,-29-29 0,29 29 0,-28-29 16,28 28-16,-28-28 0,28 29 0,-28-29 16,28 29-16,-29-1 0,29 1 0,0-1 15,-28 1-15,28 27 0,0-27 0,0-1 16,-28 29-16,28-29 0,0 29 0,0 0 15,-29 0-15,29-1 0,0 1 0,0 0 16,0 0-16</inkml:trace>
  <inkml:trace contextRef="#ctx0" brushRef="#br0" timeOffset="160289.1643">4778 6133 0,'0'-28'0,"-29"28"16,29 28 62,0 0-62,0 1-16,0-1 15,0 0-15,0 0 16,0 1-16,0-1 0,0 0 16,0 0-16,0 1 15,0-1-15,0 0 0,0 1 16,0-1-1,0-56 32,0-1-47,0-27 16,-28 27-16,28 1 16,0 0-16,0 0 0,0-1 0,-28 1 15,28 0-15,0-29 0,-29 29 0,29-28 16,-28 27-16,28-27 0,-28 28 15,28-29-15,-28 0 0,-1 29 0,29-28 16,-28 27-16,0 1 0,28-28 0,-28 27 16,28 1-16,-29 0 0,1 0 0,28-29 15,-28 29-15,28-1 0,-29 1 16,29 0-16</inkml:trace>
  <inkml:trace contextRef="#ctx0" brushRef="#br0" timeOffset="164220.6123">4693 5426 0,'0'-28'16,"0"56"125,0 29-126,0-29-15,0 1 16,0-1-16,0 0 15,0-56 32,0 0-47,-57 28 16,57-57-16,0 29 0,-28-1 16,28 1-16,0 0 0,0 0 0,-28-29 15,-1 29-15,29-29 0,-28 1 0,28 28 16,-28-57-16,28 28 0,-28 1 0,28-1 15,-29 1-15,29-1 0,-28 1 0,28-29 16,-28 28-16,28 1 0,0-1 0,0 1 16,-29-1-16,29 29 0,0-29 15,0 29-15,0-28 0,0 27 0,-28 1 16,28 0-16,0 0 0,0-1 16,0 1-16</inkml:trace>
  <inkml:trace contextRef="#ctx0" brushRef="#br0" timeOffset="170179.6033">4636 6868 0,'0'-28'0,"-28"28"15,0 0 1,-1 0-16,1 0 15,0 0 1,0 0 0,-1 0-16,1 0 15,28 28-15,-28-28 16,28 28-16,-29 0 16,29 1-1,0-1-15,-28 0 0,28 1 16,0-1-16,0 0 15,0 0-15,-28-28 16,28 29-16,0-1 16,0 0-16,0 0 0,-28-28 15,28 29-15,0-1 0,0 0 16,0 0-16,0 1 16,0-1-16,0 0 0,0 0 15,0 1-15,0-1 16,0 0-16,0 1 0,0-1 0,0 0 15,0 0-15,0 1 0,0-1 16,0 0-16,0 0 0,0 1 0,0-1 16,0 0-16,0 0 0,0 1 0,0-1 15,-29 0-15,29 1 0,0-1 0,0 0 16,0 0-16,0 29 0,0-29 0,0 0 16,0 1-16,0-1 0,0 0 0,0 0 15,0 1-15,0-1 0,-28 28 0,28-27 16,0-1-16,0 0 0,0 1 0,0-1 15,0 0-15,0 0 16,0 1-16,-28-29 0,28 28 16,0 0-16,-28 0 15,-1 1 1,1-29 0,0 0-1,0 0 1,28-29-16,-29 1 15,29 0 17,0 0-32,57 28 0,-57-29 15,28 1-15,0 28 16,1-28-16,-1 28 16,0 0-16,0 0 15,1 0-15,-1 0 0,0 0 16,0 0-16,-28 28 15,29-28-15,-29 28 0,28-28 16,-28 29-16,0-1 16,28 0-16,-28 0 0,0 1 15,0-1-15,0 0 16,0 0-16,0 1 16,0-1-16,0 0 0,0 0 0,0 1 0,-28-1 15,28 0-15,0 1 16,0-1-16,0 0 0,0 0 0,0 1 15,0-1-15,-28-28 0,28 28 16,0 0-16,0 1 0,-29-1 16,29 0-16,0 0 15,0 1-15,-28-1 0,28 0 0,0 1 16,0-1-16,0 0 0,-28 0 0,28 1 16,0-1-16,0 0 0,0 0 15,0 1-15,-28-29 0,28 28 0,0 0 0,0 0 16,0 1-16,0-1 0,0 0 15,-29 0-15,29 1 0,0-1 0,0 0 16,0 1-16,0-1 0,0 0 0,0 0 16,0 1-16,0-1 15,0 0-15,0 0 16,0 1-16,29-29 16,-29 28 15,28-28-16,0 0 1,-28 28-16,57-28 0,-29 0 16,0 0-16,1 0 15,-1 0 1,-28 28 0,28-28-16</inkml:trace>
  <inkml:trace contextRef="#ctx0" brushRef="#br0" timeOffset="201945.864">4806 8620 0,'-28'0'203,"28"29"-203,-57-29 15,29 0 1,-29 28 0,29-28-16,0 0 15,-1 0 1,29 28-16,-28-28 0,0 0 15,0 0-15,-1 0 0,1 0 16,0 0-16,-1 0 16,1 0-16,0 0 15,0 0-15,-1 0 16,1 0-16,0 0 16,0 0-1,-1 0-15,1 0 16,0 0-16,-29 0 15,29 0-15,0 0 0,-1 0 16,1 0-16,0 0 16,0 0-1,-1 0-15,1 0 16,0 0-16,0 0 16,-1 0-16,29-28 0,-28 28 15,0 0-15,-1 0 0,1-28 16,0 28-16,-29 0 15,57-29 1,-28 29-16,0 0 0,0 0 16,-1-28-16,1 28 31,28-28-31,-28 28 16,0 0-16,-1 0 31,29-28-16,0-1 48,29 1-63,-29 0 16,28-1-1,-28 1 1,-28 56 93,28 1-109,-29-29 0,29 28 0,-28 0 16,28 1-1,-28-29-15,28 28 16,-29-28-16,29 28 16,0 0-16,-28-28 15,28 29-15,0-1 47,0 0-31,28-28-1,1 28-15,-1-28 16,0 29 0,1-29-16,-29 28 0,28-28 0,0 0 15,0 28-15,1-28 16,-29 28 0,28-28-16,-28 29 15</inkml:trace>
  <inkml:trace contextRef="#ctx0" brushRef="#br0" timeOffset="202953.9979">2714 8338 0,'0'28'93,"0"0"-93,0 0 16,0 1-16,0-1 16,0 0-16,0 1 15,0-1-15,0 0 0,-57-28 16,57 28-16,0 1 0,0-1 0,0 0 16,0 0-16,0 1 0,0-1 15,0 0-15,0 0 0,0 1 16,0-1-16,0 0 0,0 0 15,-28-28-15,28 29 0,0-1 16,0 0 0,0-56 31,0 0-32,0-1 1,0 1-16,0 0 15,28 0-15,-28-1 16,0 1-16,0 0 0,29 28 0,-29-28 16,0-1-16,0 1 0,0 0 0,0 0 15,28-1-15,-28 1 0,0 0 16,0 0-16,28-1 0,-28 1 0,0 0 16,0-1-16,28 1 0,-28 0 15,0 0-15,0-1 16</inkml:trace>
  <inkml:trace contextRef="#ctx0" brushRef="#br0" timeOffset="212591.6985">4778 9383 0,'-29'0'47,"1"0"-32,0 0 1,-1 0-1,29 29-15,-28-29 0,0 0 16,0 28-16,-1-28 16,1 28-16,0-28 0,0 29 15,-1-29-15,1 0 0,0 28 16,-1-28-16,1 0 0,28 28 0,-28-28 16,0 0-16,-1 0 0,1 28 0,0-28 15,0 29-15,-1-29 0,1 0 16,0 0-16,0 0 0,-1 28 0,1-28 15,0 0-15,-1 28 0,1-28 16,0 0-16,0 0 0,-1 0 0,1 0 16,0 0-16,0 0 15,-1 28-15,1-28 0,0 0 0,-1 0 16,1 0-16,0 29 16,0-29-16,-1 0 0,1 0 15,0 28-15,0-28 16,-1 0-16,29 28 15,-28-28-15,0 0 16,0 0 0,-1 28-1,1-28 17,56-28 46,-28 0-63,29 28 1,-29-28-16,28 28 16,-28-29-16,0 1 15,0 0 1,0 0-1,0-1 1,0 1 0,0 0-1,0 0 1,0-1 15,0 1-15,0 56 62,-28-28-62,28 29-16,-29-1 15,1 0-15,28 0 16,-28-28-16,28 29 0,-29-29 15,29 28-15,-28-28 0,28 28 16,-28-28-16,28 28 16,0 1-16,-28-29 0,28 28 15,-29-28 1,29 28-16,0 0 16,-28-28-1,28 29 79,28-29-78,1 0 15,-29 28-31,28-28 15,0 0 1,-28 28-16,28-28 0,1 28 16,-1-28-1,0 29-15,1-29 16,-29 28-16,28-28 0,0 28 16,0-28-1,1 29 1,-1-29-16</inkml:trace>
  <inkml:trace contextRef="#ctx0" brushRef="#br0" timeOffset="214264.4094">2403 9751 0,'-28'0'0,"-1"0"31,58 0 32,-1 0-48,0 0 1,0 0 0,-28 28-16,29 0 15,-29 1 1,28-29-16,-28 28 16,0 0-16,28-28 15,-28 28-15,0 1 16,0-1-16,0 0 0,0 1 15,0-1 1,-28 0-16,28 0 16,-28-28-16,28 29 15,-29-29-15,29 28 16,-28-28-16,28 28 0,-28-28 16,28 28-1,-28-28-15,28 29 16,-29-29-1,29 28 1,0 0 0,0 0-1,0 1 32,29-29-47,-1 0 16,0 0-1,0 0 1,1 0-16,-1 0 16,0 0-1,1 28 1,-1-28 0,0 0-16,0 0 15,1 0 1,-29 28-16,28-28 15,0 0 1,0 28-16,1-28 16</inkml:trace>
  <inkml:trace contextRef="#ctx0" brushRef="#br0" timeOffset="224762.762">4721 7829 0,'-28'0'31,"-1"0"48,1 0-79,28-28 15,-28 28-15,0 0 16,-1-29-16,1 29 15,0-28-15,0 28 0,28-28 16,-29 28-16,1 0 0,0-28 0,-1-1 16,1 29-16,0 0 0,0-28 15,-1 28-15,1-28 0,0 28 0,0 0 16,-1-28-16,1 28 0,0-29 16,0 29-16,-1 0 0,1 0 0,28-28 15,-28 28-15,-1 0 0,1-28 16,0 28-16,0 0 15,-1-29-15,1 29 16,0 0-16,28-28 16,-28 28-16,-1 0 15,29-28-15,-28 28 0,28-28 16,-28 28 0,28-29-1,-29 29-15,29-28 31,0 0 16,0 0-31,29 28 0,-29-29-16,28 29 15,0 0-15,1 0 16,-1 0-16,0 0 15,0 0 1,-56 0 47,-28 0-48,27 0-15,1 0 16,0 0-16,-1 29 15,1-29-15,0 0 0,0 0 16,-1 0-16,1 0 0,0 0 16,0 0-16,28 28 0,-29-28 15,1 0 1,28 56 15,57-56-31,-29 29 16,-28-1-16,28-28 15,-28 28-15,28-28 0,-28 28 16,29 1-16,-1-29 0,-28 28 0,28-28 16,-28 28-16,28 1 0</inkml:trace>
  <inkml:trace contextRef="#ctx0" brushRef="#br0" timeOffset="226113.7443">2742 6953 0,'-28'0'16,"28"-29"0,28 29 93,0 0-109,1 29 16,-1-29-1,-28 28-15,28-28 16,-28 28-16,28 1 16,-28-1-16,29 0 15,-29 0 1,0 1-16,0-1 15,0 0 1,0 0 0,-29-28-1,29 29-15,-28-29 0,28 28 16,-28-28-16,0 0 0,28 28 16,-29-28-16,1 0 15,0 0 16,84 0 63,-27 0-78,-29 28-1,28-28-15,-28 29 0,0-1 0,28-28 16,-28 28-16,28 0 16,-28 1-1,29-29-15,-29 28 0,0 0 16,28-28 0,-28 29-16,0-1 15,0 0 16,-57-28-31,29 0 16,28 28-16,-28-28 16,0 0-16,-1 0 15,1 0 1,0 0-16,0 0 0,-1 0 31,29-28 0</inkml:trace>
  <inkml:trace contextRef="#ctx0" brushRef="#br0" timeOffset="245568.0978">19958 7914 0,'57'0'0,"-29"0"0,0 0 16,1 0-16,-1 0 0,0 0 15,0 0-15,1-29 16,-1 29-16,0 0 16,0 0-16,1 0 15,-1 0-15,0 57 16,0-57-16,1 0 16,-1 57-16,0-29 0,29-28 0,-29 28 15,0 0-15,1 1 0,27-1 16,1 28-16,-29-27 0,29-1 0,-1 28 0,1-27 15,-1-1-15,29 28 0,-29 1 16,1-29-16,0 29 0,-1-29 0,1 0 16,-1 29-16,1-29 0,-1 29 0,1-29 15,-1 0-15,1 0 0,-29 29 0,29-29 16,-29 0-16,28-28 0,-27 29 0,-1-1 16,0 0-16,1-28 0,-29 29 0,28-29 15,0 0-15,-28 28 0,28-28 16,-28-57-1,0 29 1,0-29-16,0 29 16,-28 28-16,28-28 15,0 0-15,57 28 32,-29 28-32,28 0 15,-27-28-15,-1 57 0,0-29 0,1 0 16,-1-28-16,0 85 15,0-85-15,-28 28 0,0 1 0,0-1 16,0 0-16,0 0 16,-28-28-1,0 0 1,-29-56 0,1 28-16,27-1 15,29 1-15</inkml:trace>
  <inkml:trace contextRef="#ctx0" brushRef="#br0" timeOffset="246361.8337">23266 9016 0,'84'0'15,"-55"0"1,-1 0-16,0 0 16,1 28-16,-1-28 15,0 29-15,0-29 0,1 28 16,-29 0-16,28-28 0,0 28 0,0 1 15,-28-1-15,29-28 0,-29 28 16,28-28-16,-28 28 0,0 1 0,28-29 16,-28 28-16,0 0 0,0 0 15,0 1-15,0-1 0,0 0 0,0 1 16,-56 27-16,27-28 0,29 1 16,-28-1-16,28 0 0,-56-28 0,27 28 15,1 1-15,0-29 0,0 28 0,-29-28 16,29 0-16,-1 28 0,1-28 0,-28 0 15,27 0-15,1 0 0,-28 0 16,27-56-16,1 56 0,0-57 0,0 57 16,-29-56-16,57 27 0,-28 1 0,-1 0 15,1-29-15,28 29 0,-28-29 0,28 29 16,0 0-16,0 0 0,0-1 0,0 1 16,0 0-16,28 0 0,29-1 15,-57 1-15,56 28 0,-27-28 0,27 28 16,-28-28-16,29 28 0,-29 0 0,0 0 15,29-29-15,-29 29 0,0 0 0,29 0 16</inkml:trace>
  <inkml:trace contextRef="#ctx0" brushRef="#br0" timeOffset="247142.5685">23888 9440 0,'0'0'0,"0"28"15,0 57 1,0-57-16,-57 57 16,29-28-16,28-29 0,-28 57 15,-86 56 1,58-84-1,-85 84 1,112-113 0,1-28-16,28-28 31,0 0-15,28 28-16,-28-57 0,0 29 0,57 28 15,-57-28-15,28-1 0,-28 1 0,28 0 16,1-1-16,-1 1 0,0 0 15,0 0-15,1 28 0,-1-29 0,0 1 0,1 28 16,-1-28-16,28 28 0,-27-28 16,-1 28-16,0 0 0,0 0 0,1 0 15,-1 0-15,0 0 0,0 0 0,1 28 16,-1-28-16,-28 56 0,28-56 0,-28 29 16,29-1-16,-29 0 0,0 0 0,0 1 15,0 56 1,-57-85-16,0 28 15,57 0-15,-28-28 0,0 0 0,-29 0 16,29 0-16,0 0 0,0 0 0,-1 0 0,1-28 16,0 28-16,0 0 0,-1-28 0,1 28 15,28-29-15,-28 29 16,28-28-16,56 28 16,-27 0-1,84 28 1,-85 29-1,0-57-15,-28 28 0,28-28 0,-28 57 0,29-57 16,-29 28-16,0 0 0,28-28 0,-28 28 16,0 1-16,0-1 0,0 0 15,0 0-15,-57 1 16,57-1-16,0 0 0,-28-28 16,-28 28-16,27-28 0,1 0 15,0 0-15,0 0 0,-1 0 0,1 0 16,-57-84-1,57 84-15,0-29 0,-1 1 16,1 28-16,28-56 0,0 27 16,0 1-16</inkml:trace>
  <inkml:trace contextRef="#ctx0" brushRef="#br0" timeOffset="247547.5178">24481 10118 0,'0'29'0,"-28"-1"16,0 0-1,28 0-15,-198 170 32,141-198-32,29 28 0,-113 86 31,141-86-31,-57 28 16,57-27-16,0-1 15,0 0 1,28 29-1,29-57-15,-29 28 16,57 28 0,-28 1-1,-1-29 1,-28-28-16,1 29 16</inkml:trace>
  <inkml:trace contextRef="#ctx0" brushRef="#br0" timeOffset="247854.7931">24679 10627 0,'0'-28'16,"0"84"-1,28-56-15,29 29 16,-57-1-16,56 0 16,-56 0-16,29 1 0,-1-1 0,0 0 0,1 0 15,-1 1-15,0-1 0,0 0 0,1-28 16,-1 29-16,0-1 0,29-28 15,-29 28-15,0-28 0</inkml:trace>
  <inkml:trace contextRef="#ctx0" brushRef="#br0" timeOffset="248052.1829">25245 10881 0,'-29'0'15,"1"0"-15,0 29 16,-29-1-1,-56 85 1,85-85-16,-85 29 16,56-29-16,29 0 0,-29 1 15,1-1 1,28-28 0</inkml:trace>
  <inkml:trace contextRef="#ctx0" brushRef="#br0" timeOffset="248231.7378">24283 11051 0,'0'57'16,"0"-114"-16,85 227 16,0-86-1,28 58-15,-85-114 0,1 0 0,-1 1 16,57 55-1,-1-55 1</inkml:trace>
  <inkml:trace contextRef="#ctx0" brushRef="#br0" timeOffset="248711.4422">25753 11362 0,'0'-28'15,"0"56"-15,0-85 0,0 29 16,-56 28-16,28-28 16,-86 28-16,86 0 15,-113 0 1,84 0-16,1 28 0,-29 29 0,-28 56 15,85-57 1,28 57-16,0 29 31,28-86-31,142 57 32,-114-113-32,-28 28 0,29-28 15,-29 0 1,-28-84-16,28 84 15,-28-113-15,-56-29 16,-85-27 0,27 27-1,30 86 1,55 56 0,86 28-1,-57 29-15</inkml:trace>
  <inkml:trace contextRef="#ctx0" brushRef="#br0" timeOffset="249195.3392">26262 11814 0,'-56'-28'16,"27"28"0,-27 0-16,-57 85 15,0-1 1,56-27-16,-56 28 16,85-57-16,0 0 15,-1 1-15,-27 27 16,27-56-1,86-85 1,28-56 0,56 28-1,1 0 1,-1 85 0,-85 28 15,-27 56-31,-86 227 15,1-227 1,-29 114-16,28 28 16,1-85-1,56-57 17,56-56-32</inkml:trace>
  <inkml:trace contextRef="#ctx0" brushRef="#br0" timeOffset="249345.7644">26121 12436 0,'0'0'15,"-57"-57"-15,-27-27 16,84 55-16,-29 1 0,-112-141 16,113 112-16,-29 0 15,29 57-15</inkml:trace>
  <inkml:trace contextRef="#ctx0" brushRef="#br0" timeOffset="249906.4976">26715 12379 0,'0'-28'0,"0"56"0,-57-56 31,57 85-31,-57-57 0,29 56 0,-28-27 16,27-1-16,-27 0 0,28 29 16,-29-29-16,0 28 0,29-27 0,0-1 15,-29 0-15,29 29 0,0-29 0,0-28 16,-1 28-16,29 0 0,-28 1 15,28-58 17,28 29-32,-28-56 0,57 56 0,-57-57 15,28 29-15,-28 0 0,28 0 0,1-1 16,-1 1-16,0 0 0,0 0 16,86-29-16,-86 29 0,28 28 15,-27-28-15,-1 28 0,0 0 0,0 0 16,1 0-16,-1 0 0,0 0 0,1 28 15,-1-28-15,-28 28 0,28-28 16,-28 57-16,28-57 0,-28 28 16,0 0-16,29 0 0,-29 1 0,0-1 15,0 0-15,0 0 0,0 1 16,0-1-16,-57 0 0,57 0 0,-28-28 16,28 29-16,-57-29 0,29 28 0,0-28 15,-29 0-15,29 28 0,0-28 0,-29 0 16,29 0-16,0 0 0,-29 0 0,29 0 15,-1 0-15,-55-28 16,55-29-16,1 57 0,0-28 0,0 28 16,-1-56-16,1 27 0,0 1 15,28 0-15,0 0 16</inkml:trace>
  <inkml:trace contextRef="#ctx0" brushRef="#br0" timeOffset="250502.8286">26828 13058 0,'56'-28'15,"-112"56"-15,140-56 0,1 28 16,-57 0-16,1 0 0,27 0 16,114 56-1,-114-28 1,86 85 0,-114-84-16,0 27 15,1 57 1,-29-28-1,0-57-15,-85 29 16,85-29-16,-57 0 0,1 1 16,-86 27-1,-56-56 1,57 0 0,0-28-1,28-29 1,56-27-1,29 55 1,28 1-16,-28-113 16,28 112-16,0 1 0,0 0 0,0-113 31,28 84-15,0 1-1,142-1 1,-142 57-16,0 0 0,29 0 15,-29 0-15,29 0 16,-1 28 0</inkml:trace>
  <inkml:trace contextRef="#ctx0" brushRef="#br0" timeOffset="289484.1835">4778 6981 0,'-29'0'16,"1"0"-1,0 0-15,28-28 0,-29 28 16,1-29-16,0 29 0,0-56 0,-1 28 16,1-1-16,0 1 0,-57-28 15,57 27-15,-57-55 16,28 55-16,29 1 0,-28-28 0,27 27 0,-27 1 15,28-29-15,-29 29 0,29 0 0,-1 0 16,-27-1-16,28 1 0,-1 0 0,-27 28 16,28-28-16,-1-1 0,1 1 15,-29 28-15,57-28 0,-28 28 0,0-28 16,0 28-16,28-29 0,-29 29 0,29-28 16,-28 0-1,28 0-15,28 28 31,29 0-15,-57 28-16,28-28 0,-28 56 16,28-56-16,1 29 0,-1-29 0,-28 28 15,28-28-15,-28 28 0,29-28 0,-1 0 16,-28 28 0,-57-28-1,29 0 1,-29 0-16,29 0 15,0 0-15,0 0 0,-1 0 0,1-28 16,0 28-16,0 0 0,-1 0 16,1-28-16,0 28 15,0 0 1,28 28 0,0 0-1,0 1-15,56-1 0,-56 0 0,0 0 16,28 1-16,-28-1 0,0 0 0,0 0 15,29-28-15,-1 29 0</inkml:trace>
  <inkml:trace contextRef="#ctx0" brushRef="#br0" timeOffset="290192.4158">2799 4918 0,'0'56'31,"-29"-56"-31,29 29 0,0-1 16,0 0-16,0 0 16,0 1-16,0-1 15,0 0-15,0 0 0,0 29 0,0-29 16,0 0-16,0 1 0,0 27 0,0 1 16,0-29-16,0 29 0,0-1 0,0 1 15,0-1-15,0-28 0,0 29 16,0-29-16,0 85 15,0-28 1,0 0 0,0-57-16,0 29 15,0-29-15,-28-28 0,28 28 16</inkml:trace>
  <inkml:trace contextRef="#ctx0" brushRef="#br0" timeOffset="290640.1797">2714 5681 0,'-28'0'47,"28"28"-47,-29-28 15,1 0 1,28 28-16,-28-28 15,0 0 1,28-28 0,-29 28-16,29-56 15,-28 27-15,28 1 16,0-28 0,-28 27-16,28-56 15,-29 29 1,29 28-16,-28-57 0,28 57 0,0-29 0,-28 29 15,28 0-15,0-1 0,0 1 0,0 0 16,0 0 0,0-1-16</inkml:trace>
  <inkml:trace contextRef="#ctx0" brushRef="#br0" timeOffset="307266.5576">4636 10005 0,'0'29'78,"0"-1"-78,0 0 16,0 0 0,-28 1-16,28-1 15,-28 0-15,-1 0 0,1 1 16,28-1-16,-28 0 0,0 29 0,-1-29 16,29 0-16,-56 29 0,56-29 0,-29 0 15,1 1-15,0 27 0,0-28 16,-1 1-16,1-1 0,0 0 0,0 0 15,-1 1-15,29-1 0,-28 28 0,0-27 16,0-1-16,28 0 0,-29 1 0,29-1 16,-28 0-16,28 0 0,0 1 15,-28-1-15,28 0 0,-29 0 0,29 1 0,0-1 16,0 0-16,0 0 0,0 1 16,0-1-16,0 28 0,0-27 15,0-1-15,0 0 0,0 1 0,29-1 16,-29 0-16,0 0 15,28-28 1,-28-28 0,0-28-1,0 27-15,0 1 16,0 0-16,-57-1 0,57 1 0,0 0 16,0-57-16,-28 57 15,28 0-15,0-1 0,-28 29 16,28-28-16,0 0 0,0 0 15,0-1-15,-28 29 16,28-28-16,0 56 47,-29-28-31,29 29-16,0-1 0,0 57 31,0-57-31,0 28 15,0-27-15,0-1 0,0 0 0,0 0 0,0 1 16,0-1-16,0 0 0,0 1 16,0 27-16,0-28 15,0 1-15,0-1 0,0 0 16,0 0-16,57 29 16,-29-29-1,29 0 1,-29 1-16,0-29 0,1 0 0,-1 0 15,0 0-15,0 28 0,1-28 16,-1 0-16,0 0 0,0 0 0,1 0 16,-1 0-16</inkml:trace>
  <inkml:trace contextRef="#ctx0" brushRef="#br0" timeOffset="308589.8478">3873 12379 0,'0'-28'32,"0"0"-17,0 0 1,-28-1-1,-1 1 1,1 28-16,0 0 0,0-28 16,-1 28-16,1 0 0,0 0 15,-1 0-15,1 0 16,0 0-16,0 0 16,28 28-16,-29-28 0,1 28 15,0 1-15,28-1 16,-28-28-16,28 28 15,-29-28-15,29 28 0,0 1 16,0-1 0,0 0-1,29-28 1,-29 29 0,28-29-16,-28 28 15,28-28-15,0 0 0,-28 28 0,29-28 16,-29 28-16,28-28 0,0 0 15,-28 29-15,28-29 16,1 28-16,-1-28 16,-28 28-16,28-28 15,-28 28-15,29-28 0,-29 29 16,28-1-16,-28 0 16,28 0-1,-28 1-15,0-1 16,28-28-16,-28 28 0,0 0 15,0 1-15,0-1 32,0 0-17,-28-28-15,28 29 16,-28-29-16,0 0 16,-1 28-16,1-28 15,0 0-15,-1 0 16,1 0-16,0 0 0,0 0 15,-1 0-15,1-28 0,0 28 16,0-29-16,-1 1 16,1 0-16,0-1 0,0 1 15,-1 0-15,1 28 16,28-28-16,-28-1 0,-1 1 16,29 0-16,-28 28 15</inkml:trace>
  <inkml:trace contextRef="#ctx0" brushRef="#br0" timeOffset="310873.9216">3421 11701 0,'28'0'16,"-28"-28"-16,28 28 16,-28-28-16,28 28 15,-28-29 1,29 29-16,-1 0 16,0 0-16,0 0 15,1 0-15,-1 29 16,0-29-16,1 0 0,-1 28 15,0 0-15,0-28 16,1 28-16,-1-28 0,0 29 16,0-1-16,1-28 0,-1 28 15,-28 0-15,28-28 0,1 29 0,-1-1 16,0 0-16,0 0 0,1 1 16,-1-1-16,0 0 0,-28 1 15,28-1-15,1 0 0,-1 0 16,0 1-16,0-1 0,1 0 0,-29 0 15,28 1-15,-28-1 16,28 0-16,1 0 0,-1 1 0,-28-1 16,0 0-16,28 1 0,-28-1 0,28 0 15,-28 0-15,29 1 0,-1-1 0,-28 0 16,28 0-16,-28 1 0,28 27 0,-28-28 16,29 1-16,-1 27 0,-28-28 0,28 29 15,1-29-15,-29 1 0,0 27 0,28-28 16,-28 1-16,0-1 0,28 28 0,-28-27 15,0-1-15,0 0 0,0 0 0,0 1 16,0-1-16,0 0 0,0 0 16,0 1-16,-28-29 0,28 28 15,0 0-15,-57-28 0,57 29 0,-28-1 16,0 0-16,-1 0 0,1 1 16,0-29-16,28 28 0,-28 0 0,-1-28 15,1 28-15,0 1 0,0-1 16,-1 0-16,1-28 0,0 28 0,-1 1 15,1-29-15,0 28 0,-29 0 0,29-28 16,0 29-16,0-29 0,-1 28 0,-27-28 16,28 28-16,-1-28 0,1 0 15,-29 28-15,29-28 0,0 0 0,0 0 16,-29 0-16,29 0 0,0 0 0,-29 0 0,0 0 16,29 0-16,-28 0 0,-1-28 0,29 28 15,-29 0-15,29-28 0,-28 28 16,27-28-16,1 28 0,-29-29 0,29 1 15,-28 0-15,27-1 0,1 29 0,-28-28 16,27 0-16,1 0 0,0-29 0,-29 29 16,29 0-16,0-29 0,-1 29 0,-27-29 15,28 1-15,-1 27 0,1-27 0,0-1 16,0 1-16,-1 28 0,1-29 0,0 29 16,-1 0-16,29-29 0,-28 29 0,0 0 15,28-29-15,0 29 0,-28-1 16,28-27-16,0 28 0,-29-1 0,29 1 15,0-28-15,0 27 0,0 1 0,0 0 16,0-29-16,0 29 0,0 0 0,0 0 16,57-29-16,-57 29 0,0-1 0,28 1 15,-28 0-15,57 0 0,-57-29 0,28 29 16,0 0-16,1-1 0,-1 1 0,0 0 16,0-29-16,1 29 0,-1 0 0,0-1 15,0 1-15,29-28 0,-29 27 0,0 1 16,29 0-16,-29 0 0,1-1 0,27 1 15,1 0-15,-1 28 0,-28-28 0,29 28 16,0 0-16,-29 0 0,28 0 0</inkml:trace>
  <inkml:trace contextRef="#ctx0" brushRef="#br0" timeOffset="312825.0801">4297 14556 0,'28'0'0,"-28"-28"46,0-1-46,0 1 16,-28 0 0,28-1-16,-57 29 0,57-28 15,-28 28-15,0 0 0,0-28 16,-1 28-16,1 0 0,0 0 0,0 0 16,-1 0-16,1-28 15,-29 28-15,29 0 16,0 0-16,0 0 0,-1 0 15,1 28-15,0-28 16,0 0-16,28 28 0,-29-28 0,1 0 16,28 28-16,-28-28 15,28 29-15,0-1 16,0 0-16,0 1 16,0-1-1,28-28-15,-28 28 0,28 0 0,1 1 16,-1-1-1,-28 0-15,28-28 16,-28 28-16,28-28 0,1 29 16,-1-29-1,-28 28-15,0 0 16,28-28-16,0 0 31,-28 28-31,29-28 0</inkml:trace>
  <inkml:trace contextRef="#ctx0" brushRef="#br0" timeOffset="313511.4022">4269 14782 0,'-29'0'16,"-27"0"-16,28 0 16,-1 0-1,29 28-15,-28-28 0,0 0 0,28 57 16,-28-57-16,-1 0 0,29 28 15,-28 0-15,28 0 16,0 1 0,0-1-16,0 0 15,0 1-15,28-29 16,-28 28-16,29-28 0,-1 0 16,-28 28-16,28-28 0,0 0 15,1 0-15,-1 28 0,0-28 16,0 0-16,1 0 15,-1-56-15,0 56 16,0 0 0</inkml:trace>
  <inkml:trace contextRef="#ctx0" brushRef="#br0" timeOffset="313789.5291">4410 15206 0,'0'56'0,"0"-112"0,-28 112 16,-57 29-1,28-28 1,29-29-16,0-28 0,-57 56 16,85-84 15,28 28-31,1-56 15,84-1 1,0 29 0,-28 28-1,-29 28 1</inkml:trace>
  <inkml:trace contextRef="#ctx0" brushRef="#br0" timeOffset="314150.0362">4749 15743 0,'0'-57'16,"-56"57"-16,27-56 15,-55 56 1,55-28-16,1 28 0,0 0 15,28 56-15,0 1 32,0-29-32,0 57 15,0-57-15,28 0 0,-28 0 16,0 1-16,0-1 16,-56-28-1,27 28-15,-27-28 16,27 0-16,1-56 0,-85-1 15,85-28 1,28 29 15,28 56-31</inkml:trace>
  <inkml:trace contextRef="#ctx0" brushRef="#br0" timeOffset="314543.3183">4580 15969 0,'84'0'16,"-84"28"-16,29-28 0,56 57 31,-29-1-15,-28 1-1,-28-29-15,0 29 16,0-29-16,-56 0 0,56 0 16,-28 1-16,-1-1 15,1-28-15,0 28 16,-57-28 0,0-56-1,29-29 1,27 28-1,29 29-15,-28-85 16,28 85-16,0 0 16,85 28-1,-57 0 1,0 0-16</inkml:trace>
  <inkml:trace contextRef="#ctx0" brushRef="#br0" timeOffset="315332.1713">5060 16760 0,'28'0'15,"1"0"1,-1 0 0,0 0-16,1 0 15,-1 0 1,-28 29-16,28-29 0,-28 28 0,28-28 16,-28 28-16,29-28 0,-29 28 0,28 1 15,-28-1-15,0 0 16,0 0-16,0 1 15,-28-29-15,-29 0 16,29 28 0,0-28-16,-1 0 15,1 0-15,0 0 0,-1 0 0,1 0 16,0 0-16,0 0 0,-1 0 0,1 0 16,0 0-16,0 0 0,-1-28 0,1 28 0,0 0 15,0-29-15,-1 29 16,29-28-16,-28 28 0,28 28 78,28-28-78,-28 29 16,57-1-16,-57 0 15,28 1-15,-28-1 16,28 0-16,1-28 0,-29 28 0,28 1 15,-28-1-15,28 0 0,-28 0 16,28-28-16,-28 29 0,29-1 16,-29 0-16,28 0 0,-28 1 0,28-29 15,-28 28-15,28 0 0,1 1 16,-29-1-16,28 0 16,-28 0-16,28 1 0,1-1 15,-29 0 1</inkml:trace>
  <inkml:trace contextRef="#ctx0" brushRef="#br0" timeOffset="374207.883">6530 10655 0,'-28'-28'0,"0"0"16,-1 28-16,1 0 0,0 0 0,28 56 0,-28-56 0,-1 113 15,1-28 1,28-28-16,-28 84 15,28-84 1,0-1-16,0 114 0,85 225 16,56 171-1,29-1 1,-1 28 0,86-27-1,-86-171 1,-112-281-16,141 196 15,-142-225-15,1 0 16,84 56-16,113 142 16,-27-57-1,-29-56 1,-29-114 0,-56-28-1,-56-28 1,-1 0-1,-56-28-15,0 0 16,0 0-16,0-1 16,0-27-16,0 28 0,-56-57 15,27 57-15,29-1 16,-28 1-16,28 56 31,57-28-31,-57 57 16,28-29-16,-28 0 0,57 1 0,-57 27 15,56-28-15,-56 1 0,0-1 0,28 0 16,-28 0-16,29-28 0,-29 29 0,0-1 16,0 0-16,0 1 0,-29-29 15,-27 28-15,-1-28 16,29 0-16,0 0 0,-1 0 16,1 0-16,0-28 0,0 28 0,-1-57 15,1 57-15,0-57 0,28 29 0,0 0 16,0 0-16</inkml:trace>
  <inkml:trace contextRef="#ctx0" brushRef="#br0" timeOffset="374684.0153">10262 15432 0,'28'0'15,"-28"-28"1,-56 28 0,56-29-16,-29 29 0,-27-28 15,27 28-15,-27 0 0,28 0 0,-29 0 16,29 57-16,-29-57 0,1 28 0,27 0 16,1 0-16,-28 1 0,27 27 0,1-27 15,0-1-15,28 0 0,-28 0 0,28 29 16,0-29-16,0 0 0,0 29 0,0-29 15,56 0-15,-56 29 0,28-29 0,-28 29 16,57-29-16,-29 0 0,29 1 0,-29-1 16,0 0-16,29 0 0,-29 1 15,0-29-15,29 0 0,-29 0 0,0 0 16,29 0-16,-29 0 0,1-29 0,-1 29 16,0-56-16,0 28 0,1-29 0</inkml:trace>
  <inkml:trace contextRef="#ctx0" brushRef="#br0" timeOffset="374985.0746">10460 14867 0,'28'84'0,"-56"-168"0,84 310 15,-56-170-15,0 29 16,0-28-16,0 140 16,0-112-16,0 0 0,-56 367 31,27-226-15,29-56-1,0-113 1,57-57-1,-29 0-15,0 0 16</inkml:trace>
  <inkml:trace contextRef="#ctx0" brushRef="#br0" timeOffset="375432.2265">10855 15828 0,'57'0'16,"-114"0"-16,142 0 0,-28 28 16,-29 28-16,0-56 0,-28 29 15,57 84 1,-57 0 0,-85-28-1,0-29 1,57-56-16,-29 0 15,29 0-15,0-28 0,-57-142 32,85 57-17,0 0 1,57 85 0,-29 0-1,57 84 1,-85-28-16,56 86 15,-56-86-15,29 0 0,-1 57 16,0 84 0,29-56-1,-29-84 1,0-29 0</inkml:trace>
  <inkml:trace contextRef="#ctx0" brushRef="#br0" timeOffset="375803.8541">11449 15743 0,'0'0'0,"-28"0"0,28-28 15,-28 28-15,-1 0 32,29 28-32,0 0 15,0 29-15,0-29 16,0 0-16,0 0 0,29 1 16,-29-1-16,28 0 15,-28 29-15,28-1 16,-28-27-16,0-1 0,0 0 0,0 0 15,0 1-15,0-1 0,-28-28 0,28 28 16,-57-28-16,57 28 16,-28-28-16,0-56 15,-1 28-15,1-29 16,28 29-16,0 0 0,0-1 16,0 1-16,0 0 0</inkml:trace>
  <inkml:trace contextRef="#ctx0" brushRef="#br0" timeOffset="375983.859">11704 15715 0,'28'56'16,"-56"-112"-16,56 140 0,-28 29 16,28-84-16,-28 27 0,0 1 0,0-29 15,0 85 1,0 0-1,0-85-15,28 1 16</inkml:trace>
  <inkml:trace contextRef="#ctx0" brushRef="#br0" timeOffset="376315.7942">12495 15658 0,'-85'-56'16,"170"112"-16,-283-112 15,198 84-15,-56 28 16,-1 57 0,29-56-16,0 113 15,-1-29-15,29-85 16,0-27-16,-28 55 15,28-27-15,0-29 0,-28 85 32,-1-113-32,29 29 15,-28-29 1,28-57 0,0-84-1,0 112-15</inkml:trace>
  <inkml:trace contextRef="#ctx0" brushRef="#br0" timeOffset="376480.2813">11986 15969 0,'113'28'16,"-84"-28"-16,27 57 0,-28-29 0,199 142 31,-86-114-15,-85-28-16,1-28 15</inkml:trace>
  <inkml:trace contextRef="#ctx0" brushRef="#br0" timeOffset="376667.9867">12919 15912 0,'-28'0'31,"0"29"-31,-1 27 0,1 1 15,28-29-15,-28 85 16,-1 0 0,1-56-16,28-29 0,0 85 31</inkml:trace>
  <inkml:trace contextRef="#ctx0" brushRef="#br0" timeOffset="376948.74">13428 15912 0,'-57'-28'16,"29"85"-16,-85 28 15,28 84 1,57-56-16,28 28 31,0-84-15,28-29-16,29-28 16,-29 0-16,29-56 15,-29 27-15</inkml:trace>
  <inkml:trace contextRef="#ctx0" brushRef="#br0" timeOffset="377311.9858">13598 16195 0,'56'0'15,"-112"0"-15,140 0 0,-27 113 32,-29-113-32,-28 28 0,0 1 0,0-1 0,0 85 31,-28-113-31,28 28 0,-28-28 0,-85 29 15,28-114 17,28-57-17,29 58-15,28 27 16,0-28-16,56 85 16,-56-28-16,29 0 0,56 28 31,-57 0-31,141 226 31,-169-170-31,85 227 31,-56-226-31,-1-29 16,28 0 0</inkml:trace>
  <inkml:trace contextRef="#ctx0" brushRef="#br0" timeOffset="377544.092">14728 16167 0,'-84'-57'16,"55"57"-16,1 0 0,0 0 15,-57 0-15,57 29 16,-1-29-16,-55 197 15,84-55 1,28-114 0,0 29-1,29-29-15,84-28 16</inkml:trace>
  <inkml:trace contextRef="#ctx0" brushRef="#br0" timeOffset="377718.7886">14870 16167 0,'0'0'16,"0"56"-16,0 1 15,0 28-15,0-29 16,0-28-16,-29 57 0,29-56 16,0 55-16,0-55 15,-28-1-15</inkml:trace>
  <inkml:trace contextRef="#ctx0" brushRef="#br0" timeOffset="378012.8727">15435 16195 0,'57'0'0,"-114"0"0,142 0 15,-57 0-15,0 0 16,-28 57-16,-28 84 31,-113-28-31,28-85 32,84-28-32,-84-113 15,85 85 1,28-29-16,0-112 15,85 112 1</inkml:trace>
  <inkml:trace contextRef="#ctx0" brushRef="#br0" timeOffset="378296.9451">15746 16817 0,'0'56'16,"0"-112"-16,28 141 0,1-85 16,-29-57-1,28-56 1,-28 28-16,113-169 16,-85 226-1,85-29-15,0 57 16,0 85-1,-28 56 1,-57 1 0,1-114-1,-29 28-15,28-27 16,-28-1-16</inkml:trace>
  <inkml:trace contextRef="#ctx0" brushRef="#br0" timeOffset="378476.9181">16651 15573 0,'-29'-56'0,"58"112"0,-114-169 32,-28 85-32,84 28 15,-27 0-15,-1 0 0,-225 170 16,225-142-1</inkml:trace>
  <inkml:trace contextRef="#ctx0" brushRef="#br0" timeOffset="380108.1676">5739 11051 0,'0'0'0,"-29"-28"31,-27 141-16,28 0 1,-1-57-16,29 199 16,0-170-16,0 28 15,29 113-15,84 226 16,0-28 0,-57-198-1,142 537 1,-141-537-1,-1-84-15,-27-29 0,27 0 16,198 480 0,-225-480-16,112 142 15,57 112 1,28-56 0,-85-170-1,284 283 1,-199-254-1,-28-57 1,-142-85-16,1 29 0,-1-29 16,-28 0-16,227 85 15,-86-56 1,-112-29 0,84 0-1,-112-28 1,-1-28-1,-28 0-15,0 0 16,0-1-16,0 1 0,0 0 16,0 0-1,-28 28 17,56 0 30,-28-29-46,0 1-1,0 0-15,0-1 16,0 1-16,0 0 0,0 0 16,0-1-16,0 1 15,28 85 16,0-29-15,29 57 0,-29-57-16,-28 29 15,29-1 1,-29 1 0,0-29-16,-85 0 0,56 0 15,-27-28-15,-1 0 16,29-28-16,0 0 15,28-29-15</inkml:trace>
  <inkml:trace contextRef="#ctx0" brushRef="#br0" timeOffset="381338.8687">9753 16732 0,'0'57'16,"0"-29"-16,28 28 15,0 29 1,-28 57-1,0-1 1,-84 0 0,27 1-1,57-114 1,-28-28-16,28 28 16,0-84-1,0-1-15,0 29 0,0-1 16,0 1-16,0-28 0,28 27 15,-28-27-15,0 28 0,28-29 0,-28 29 0,57 0 16,-57-1-16,28 1 0,0 0 16,-28-1-16,29 1 0,-1 28 0,0-28 15,1 28-15,-1-28 0,0 28 0,0 0 16,1 0-16,-1 0 0,0 0 16,0 28-16,1 0 15,-29 29-15,28-29 16,-28 0-16,0 1 0,0-1 0,0 0 15,0 0-15,0 29 0,0-29 0,0 0 16,0 1-16,0-1 0,28 0 0,-28 0 16,29 1-16,-29-1 0,56 0 15,-28 1-15,1-29 16,-1 0-16,0 0 0,0 0 16,1 0-16,-1-29 0,0 1 15,-28-29-15,28 57 16,-28-28-16,0 0 0,0 0 15,0-1-15,-56 1 0,-1 28 16,29 0-16,0 0 16,-29 28-16,29 1 15,0 27-15,28 1 16,0-29 0,0 0-16,0 1 0,56-1 15,-56 0-15,29 0 0,-1 1 16,0-29-16,0 0 15,1 0-15,-1 0 0,0 0 16,0 0-16,1-29 0,-1 29 16,-28-28-16,28 28 0,1-56 0,-29 27 15,28 29-15,-28-28 0,28 0 16,0 28-16,-28-29 16,29 29-16,-1 0 15,0 0-15,0 29 16,-28 27-1,0-27-15,0-1 16,0 0-16,0 0 0,0 1 0,0-1 16,-28 28-16,28-27 0,-56-1 15,56 0-15,-29-28 0,29 28 0,-28-28 16,0 0-16,0 0 16,-1-28-16,1-28 0,28 27 15,-28-27-15,28 28 0,-29-29 0,29 1 16,0 27-16,-28-27 0,28 27 15,0-27-15,0 28 0,0-29 0,0 29 0,57 0 16,-57-1-16,28 29 0,-28-28 16,57 28-16,-57-28 0,28 28 0,0 0 0,0 0 15,1 85-15,-1-57 0,0 0 16,0 29-16,-28-29 0,29 28 0,-29 1 16,0 0-16,0-1 0,0-28 0,0 29 15,0-1-15,0 1 0,-29-1 0,29 1 16,-28-1-16,28 1 0,-56 0 0,56-29 15,-29 0-15,1 29 0,0-29 0,0 0 16,-1 0-16,1 1 0,0-29 0,-1 28 16,29 0-16,-28-28 0,0 0 0,0 0 15,-1 0-15,29-28 16,-28 28-16,28-28 16,0-29-16,0 29 0,0 0 15,0-1-15,0 1 0,0 0 16,0-29-16,0 29 0,57 0 0</inkml:trace>
  <inkml:trace contextRef="#ctx0" brushRef="#br0" timeOffset="381688.3109">10997 17128 0,'28'0'0,"0"0"15,1 85 1,-1 56 0,-28 0-1,-28-56 1,28-57-16,0 1 15,-29-29-15,29-29 16,0-27 0,0 28-16,0-1 0,29 1 0,-29-29 15,28 29-15,-28 0 0,28 0 0,0-1 16,1 1-16,-1 0 0,0 0 0,0-1 16,1 29-16,-1 0 0,0-28 0,1 28 15</inkml:trace>
  <inkml:trace contextRef="#ctx0" brushRef="#br0" timeOffset="381984.2416">11534 17297 0,'0'29'15,"0"-1"-15,56-28 16,-27 0 0,-1 0-1,0 0-15,1-28 16,-29-1-16,-29 1 31,-56 85-15,1 27-1,84-55-15,-29 169 32,29-170-32,0 0 0,85 29 31,0-57-16,-28 0-15</inkml:trace>
  <inkml:trace contextRef="#ctx0" brushRef="#br0" timeOffset="382325.2872">12212 17382 0,'0'-28'15,"0"56"-15,-28-84 0,-28 27 0,27 29 16,1-28-16,-85 28 31,113 57-15,0 56 0,28-28-1,-28-57-15,85 85 16,-85-85-16,28 0 0,1 29 15,-29-29-15,56 57 16,-56-57-16,0 0 0,0 1 16,-28-29-1,-85-57 1,0-28 0,113 29-16,-57-29 15,57 57-15,0-29 16</inkml:trace>
  <inkml:trace contextRef="#ctx0" brushRef="#br0" timeOffset="382543.9278">12495 17439 0,'0'85'16,"0"56"-1,0-113-15,0 29 0,0 112 32,0-141-32,-28 29 0,28-29 15,-28-28 1</inkml:trace>
  <inkml:trace contextRef="#ctx0" brushRef="#br0" timeOffset="382811.8625">12665 17665 0,'56'0'15,"-112"0"-15,254 0 16,-170 0-16,28 28 0,-27-28 16,-1 57-1,0-57-15,-28 28 0,0 28 0,0 29 31,-113-57-15,57-28 0,-29-84-16,28-58 31,29 86-31,28 28 16,56-1-16,1 1 15</inkml:trace>
  <inkml:trace contextRef="#ctx0" brushRef="#br0" timeOffset="383111.7722">13287 18061 0,'-29'0'0,"29"-29"31,0 1-15,0-29-16,29 57 0,-29-28 0,0 0 15,28 0-15,-28-1 0,28 1 16,0 0-16,1 28 0,-1-28 16,0 28-16,0 0 15,1 0-15,-29 28 0,28-28 0,-28 56 16,28-27-16,-28 27 0,0-28 0,29 29 16,-29-29-16,0 29 0,28-29 0,-28 29 15,0-29-15,28 28 0,-28-27 0,0 27 16,0-28-16,28 29 15,-28-29-15</inkml:trace>
  <inkml:trace contextRef="#ctx0" brushRef="#br0" timeOffset="383304.9427">13513 17354 0,'-113'85'0,"84"-29"0,-55-27 16,55 27 0</inkml:trace>
  <inkml:trace contextRef="#ctx0" brushRef="#br0" timeOffset="393121.7773">15152 11277 0,'-56'-28'0,"28"0"15,-1-1 1,1 29-16,28-28 16,-28 28-16,-1-28 0,1 0 15,28-1-15,-28 29 0,0-28 0,28 0 16,-29 28-16,29-28 0,-28-1 15,-28-27-15,27 27 16,1 29-16,28-28 0,-28 28 0,0-28 16,-1 0-16,1-1 15,0 29-15,-29-28 0,29 28 0,0-28 16,-1 28-16,1-28 0,0 28 16,0 0-16,-1-29 0,1 29 15,0 0-15,-1 0 0,1 0 16,0 0-16,0 0 15,-1 0-15,1 0 0,28-28 16,-28 28-16,0 0 16,-1 0-16,1-28 15,0 28-15,0 0 16,-1 0 0,29-28-16,-28 28 15,0 0-15,-1 0 16,1 0-1,0 0 17,84 0 15,-56 28-32,29-28-15,-1 0 16,0 0-1,1 0-15,-1 0 16,0 0-16,0 0 16,1-28-1,-1 28 1,0 0-16,-28-29 16,-28 29 62,28-28-78,-28 28 0,-1 0 15,1 0-15,0 0 16,28-28-16,-28 28 0,-1 0 16,1 0-16,0 0 15,-1 0-15,1 0 16,0 0-1,0 0 1,-1 0 0,1 0 15,28 28-15,-28-28-1,28 28 1,0 1-1,-28-1 1,28 0 0,0 0-1,0 1 1,0-1 0,28 0-1,-28 0-15,28-28 16,-28 29-1,28-29-15,1 28 16,-1 0-16</inkml:trace>
  <inkml:trace contextRef="#ctx0" brushRef="#br0" timeOffset="406040.2026">19958 11927 0,'-28'0'47,"0"0"-31,-1 0 0,1 0-16,0 0 0,0 0 15,-1 0-15,1 0 16,0 0-16,-1 0 15,1 0 1,28 28 15,57 1-15,-57-1 0,0 0-1,0 1-15,0-1 16,0 0-16,0 0 15,0 1-15,0-1 16,-29 0-16,29 0 16,0 1-16,0-1 0,0 0 15,0 0-15,-28-28 0,28 29 16,0-1-16,0 0 0,0 1 16,-28-29-16,28 28 0,0 0 15,0 0-15,0 1 16,0-1-1,0 0-15,0 0 16,0 1 0,0-1 15,0 0-15,0 0-1,28-28 48,0 0-16,1 0-32,-1 0 1,0 0-1,-28 29-15,29-29 16,-1 0 0,-28 28-16,28-28 0,0 0 15,1 0 1,-1 0-16</inkml:trace>
  <inkml:trace contextRef="#ctx0" brushRef="#br0" timeOffset="407963.7209">24736 12012 0,'0'-28'31,"-29"28"0,29-29-31,-28 29 16,0 0-16,28-28 15,-57 28-15,29 0 0,0 0 16,28-28-16,-57 28 16,29 0-16,0 0 15,28-28-15,-29 28 16,86 0 15,-57 28-15,28-28-16,1 0 15,-1 0-15,0 0 0,0 0 16,1 0-16,-1 0 16,0 0-16,-28 28 15,28-28 1,-28 28 0,29-28-1,-29 29 1,0-1-16,0 0 15,0 1-15,0-1 16,0 0-16,0 0 0,0 1 16,0-1-16,0 0 0,0 0 15,0 1-15,0-1 0,0 0 16,0 0-16,0 1 16,0-1-16,0 0 15,0 1-15,-29-29 16,29 28-16,0 0 0,0 0 15,0 1-15,0-1 16,0 0-16,0 0 16,-28-28 62,0 0-47,28 29-15,-28-29-16,-1 0 0,29 28 15,-28-28-15,0 0 32,0 0-32,-1 0 31</inkml:trace>
  <inkml:trace contextRef="#ctx0" brushRef="#br0" timeOffset="412794.8496">28439 10740 0,'0'-28'0,"0"0"16,0-1 0,0 1 15,0 56 63,-28-28-94,28 29 15,-29-1 1,29 0-16,-28 0 15,28 1-15,-28-1 16,28 0-16,-28 0 16,28 1-16,-29-1 0,29 0 15,-28 1-15,28-1 0,-28 0 16,28 0-16,-28 1 0,28-1 0,-29-28 16,29 28-16,-28-28 0,28 28 0,-28 1 15,-1-1-15,1 0 16,0 0-16,28 1 0,-28-29 15,-1 28-15,29 0 0,0 0 0,-28-28 16,28 29-16,-28-29 0,28 28 0,-28 0 16,-1 1-16,29-1 15,-28 0-15,28 0 16,-28-28-16,28 29 16,-29-29-16,29 28 0,-28-28 15,28 28-15,-28-28 0,28 28 16,-28-28-16,28 29 0,0-1 15,-29-28 1,29 28 0,-28-28 15,85 0 31,-57-28-46,28 28-16,0 0 16,0 0-16,1-28 15,-1 28-15,-28-29 0,28 29 16,1 0-16,-1-28 16,0 28-16,-28-28 15,28 28-15,1 0 31,-29-28 1,28 28-17,-56 0 48,28 28-48,-29-28-15,1 0 0,28 28 16,-28-28-16,28 28 0,-28-28 0,-1 29 16,1-29-1,28 28-15,-28 0 16,-1-28-16,29 28 16,-28-28-16,28 29 15,-28-29-15,0 0 16,28 28-16,0-56 78,-29-1-62,29 1-16,-28 0 15,28 0-15,0-1 16,0 1-1,0 0-15,0 0 16,0-1-16,0 1 0,0 0 16,0 0-16,0-1 0,0 1 15,0 0-15,0-1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35:59.38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A0B97010-93FF-4129-B94E-EAFA2D87E2FF}" emma:medium="tactile" emma:mode="ink">
          <msink:context xmlns:msink="http://schemas.microsoft.com/ink/2010/main" type="writingRegion" rotatedBoundingBox="30509,5615 31571,8508 29815,9153 28753,6259"/>
        </emma:interpretation>
      </emma:emma>
    </inkml:annotationXML>
    <inkml:traceGroup>
      <inkml:annotationXML>
        <emma:emma xmlns:emma="http://www.w3.org/2003/04/emma" version="1.0">
          <emma:interpretation id="{7ACDBF71-0156-4A62-95D6-F5F3D8E5EE8E}" emma:medium="tactile" emma:mode="ink">
            <msink:context xmlns:msink="http://schemas.microsoft.com/ink/2010/main" type="paragraph" rotatedBoundingBox="30509,5615 31571,8508 29815,9153 28753,6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D99EC1-4FD8-4E6B-B678-9A750C3EF9E8}" emma:medium="tactile" emma:mode="ink">
              <msink:context xmlns:msink="http://schemas.microsoft.com/ink/2010/main" type="line" rotatedBoundingBox="30509,5615 31571,8508 29815,9153 28753,6259"/>
            </emma:interpretation>
          </emma:emma>
        </inkml:annotationXML>
        <inkml:traceGroup>
          <inkml:annotationXML>
            <emma:emma xmlns:emma="http://www.w3.org/2003/04/emma" version="1.0">
              <emma:interpretation id="{7A38F1E9-D475-47FB-A917-0CA3B47F6392}" emma:medium="tactile" emma:mode="ink">
                <msink:context xmlns:msink="http://schemas.microsoft.com/ink/2010/main" type="inkWord" rotatedBoundingBox="30509,5615 31571,8508 29815,9153 28753,6259"/>
              </emma:interpretation>
            </emma:emma>
          </inkml:annotationXML>
          <inkml:trace contextRef="#ctx0" brushRef="#br0">30446 6077 0,'0'-113'0,"0"84"16,0-27-16,-56 27 0,27 1 15,-27 28-15,27-28 0,1 28 16,0 0-16,0 0 0,-1 0 0,1 0 16,0 0-16,0 0 0,-29 0 0,29 56 15,0-56-15,-1 29 0,1-1 16,28 0-16,-28 1 0,28 27 0,-29-28 15,1 1-15,28 27 0,-28-28 0,28 1 16,-28-1-16,-1-28 0,29 28 16,-28 0-16,0-28 0,0 29 0,-1-29 15,1 0-15,0 0 0,-1 0 0,1 0 16,0-57-16,0 57 16,-1-28-16,1 0 0,28-1 15,-28 1-15,28 0 16,56 28 15,-56 28-31,29-28 0,-29 28 16,56-28-16,-56 57 0,28-29 0,1 0 15,-1 1-15,0-1 0,1 0 0,-1 0 16,0 1-16,29-1 0,-29 0 0,0 1 16,0-1-16,1 0 0,-1-28 15,0 0-15,1 28 0,-1-28 0,0 0 16,0 0-16,1 0 0,-1 0 15,-28-28 1,0 0 0,-28 0-16,-1-1 0,-27 1 15,28 28-15,-1 0 0,1 0 16,0 0-16,-1 0 0,1 0 0,0 0 16,0 57-1,-1-1-15,29-28 16,0 1-16,0-1 0,0 0 0,0 0 15,0 1 1,29-1-16,27 0 16,-28-28-16,1 0 15,-1 28-15</inkml:trace>
          <inkml:trace contextRef="#ctx0" brushRef="#br0" timeOffset="348.9969">30276 6868 0,'0'0'0,"29"0"16,-29-28 0,0-1-1,-29 29-15,1-28 16,-28 28 0,27 57-1,29-1 1,0 29-1,0 0 1,-84 0 0,27-57-1,1-28 1,-1-57 15,29-27-15,28 27-16,56 29 15,-27-1 1</inkml:trace>
          <inkml:trace contextRef="#ctx0" brushRef="#br0" timeOffset="849.7695">30220 7066 0,'28'28'0,"-56"-56"15,84 84-15,1-27 16,-29-1-16,1-28 0,55 113 31,-84-57-31,-56 1 31,-1-29-31,29 0 16,-57-28-16,57 0 16,0 0-16,-29 0 0,1-84 31,56 55-31,0 1 15,0 0-15,0 0 0,84-57 16,-27 85 15,28 0-15,-57 85 0,0-29-1,-28 57 1,-85-28-1,-56 28 1,-57-28 0,57-85-1,84 0-15,-112 0 16,140-28-16,-27 28 0,-57-85 16,-29-28-1,86 28 1,56 0-1,0 57-15,0 0 16,56-1-16</inkml:trace>
          <inkml:trace contextRef="#ctx0" brushRef="#br0" timeOffset="1364.4779">30418 7490 0,'56'28'16,"-27"29"-16,-1-57 0,0 56 16,0 29-1,-28-29 1,-56 1 15,-29-29-15,-28 0-1,56-84 1,29 28-16,0-114 31,28 114-31,28 0 16,29 0-1,-29-1-15,85 29 16,-85 0-16,1 0 16,-1 0-16,0 85 15,-28-57-15,0 1 0,0 27 0,-28 85 16,-57-27 15,0-30-15,57-55-1,28-1 1,57-28-16</inkml:trace>
          <inkml:trace contextRef="#ctx0" brushRef="#br0" timeOffset="2014.689">31266 7829 0,'28'0'0,"-56"0"0,84 0 0,-56 28 16,0 0 0,-28 29-16,-198 56 15,28 28 1,29-56 0,140-57-16,-84 29 15,85-57 1,28 28-16,-28-28 15,56 0 1,-28-56 0,28-29-1,-28 57-15,0-29 16,0 29 0,-28 28-1,-57-28-15,0 28 16,57 56-1,28-28 1,0 1-16,0 55 16,85 1-1,0-28 1,-85-29 0,84 0-1,1 1 1,-28-1-16,-29-28 15,29 56-15,-57-27 16,28-1-16,-28 57 16,-113-29-1,28-28 1,0-28 0,29-28-1,56 0 1,-57-85-16,57 85 15,-28-1-15,28-55 0,0-30 16,56 30 0,1 55 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8:18.33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E285A48-07D3-46A4-A397-C7999FF6447F}" emma:medium="tactile" emma:mode="ink">
          <msink:context xmlns:msink="http://schemas.microsoft.com/ink/2010/main" type="writingRegion" rotatedBoundingBox="31115,12036 33862,15629 31371,17533 28624,13940"/>
        </emma:interpretation>
      </emma:emma>
    </inkml:annotationXML>
    <inkml:traceGroup>
      <inkml:annotationXML>
        <emma:emma xmlns:emma="http://www.w3.org/2003/04/emma" version="1.0">
          <emma:interpretation id="{BEDE9D6B-4C8B-49BD-B72F-7C3D628CA236}" emma:medium="tactile" emma:mode="ink">
            <msink:context xmlns:msink="http://schemas.microsoft.com/ink/2010/main" type="paragraph" rotatedBoundingBox="31660,12748 33862,15629 32485,16681 30283,13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E97F6F-D70B-4766-8372-7DA289D58043}" emma:medium="tactile" emma:mode="ink">
              <msink:context xmlns:msink="http://schemas.microsoft.com/ink/2010/main" type="line" rotatedBoundingBox="31660,12748 33862,15629 32485,16681 30283,13801"/>
            </emma:interpretation>
          </emma:emma>
        </inkml:annotationXML>
        <inkml:traceGroup>
          <inkml:annotationXML>
            <emma:emma xmlns:emma="http://www.w3.org/2003/04/emma" version="1.0">
              <emma:interpretation id="{F702F810-9640-4908-B8DD-73698F313C62}" emma:medium="tactile" emma:mode="ink">
                <msink:context xmlns:msink="http://schemas.microsoft.com/ink/2010/main" type="inkWord" rotatedBoundingBox="31660,12748 33862,15629 32485,16681 30283,13801"/>
              </emma:interpretation>
            </emma:emma>
          </inkml:annotationXML>
          <inkml:trace contextRef="#ctx0" brushRef="#br0">31492 14188 0,'0'29'16,"57"27"-16,-57 1 15,28-29-15,-28 28 0,28-27 0,-28 27 16,28-27-16,-28-1 0,29 28 0,-29-27 16,0-1-16,28 0 0,-28 0 0,0 1 15,0-1-15,28-28 0,-28 28 0,0 0 16,0-56 15,-56 28-31,56-85 0,-29 57 0,29-28 16,-28-1-16,28-28 0,-56 29 0,27-29 15,1 0-15,0 0 0,0 29 0,-1-29 16,29 0-16,-28 29 0,0-1 16,-1 1-16,29-1 0,-28 1 0,28 27 15,-28-27-15,28 28 0,0-1 0,-28 29 16,28-28-16</inkml:trace>
          <inkml:trace contextRef="#ctx0" brushRef="#br0" timeOffset="462.9431">31068 14160 0,'0'28'16,"0"1"-1,0 27-15,28-28 0,-28 1 16,0-1-16,29 0 0,-29 0 0,28 1 16,-28-1-16,0 29 0,0-29 15,28 0-15,0 0 0,-28 1 0,0-1 16,0 0-16,0 0 0,0 1 16,29-29-16,-29 28 0,0-85 31,0 29-31,-57-28 0,57 27 15,-28-27-15,28-1 0,-57 1 0,29-29 16,0 28-16,-1-27 0,1 27 0,0-28 16,0 29-16,-1-1 0,-27-28 0,28 29 15,-1-1-15,29 1 0,-28-1 0,0 29 16,28 0-16,-28-29 0,28 29 16,0 0-16</inkml:trace>
          <inkml:trace contextRef="#ctx0" brushRef="#br1" timeOffset="519572.1611">32566 13934 0,'-28'0'15,"28"28"1,0 1-1,0 27-15,0-28 16,0 1-16,0-1 0,0 28 0,0-27 16,28-1-16,-28 28 0,0 1 15,0-29-15,0 29 0,0 28 0,29-29 16,-29 1-16,28-1 0,-28 29 0,0-29 16,0 1-16,28-1 0,-28 1 0,0-29 15,0 29-15,28-29 0,-28 0 16,29-28-16,-29 29 0,28-29 15,0 0 1,-28-57-16,28 57 0,-28-28 0,0 0 31,0 56 1,0 28-32,-28-56 15,28 29-15,0-1 0,-28-28 0,-29 28 16,29 0-16,0-28 15,0 0-15,-1 0 0,1 0 16,0 0-16,-1-28 0,1 0 16,0-29-16,28 29 15,0 0-15,0 0 16</inkml:trace>
          <inkml:trace contextRef="#ctx0" brushRef="#br1" timeOffset="519983.1759">33019 15743 0,'28'0'0,"-56"0"0,56-85 16,-28 57-16,0-29 15,-28 29-15,-1-57 16,1 85-16,28-28 0,-113 0 31,85 56-15,-1 28-1,1 29 1,28 0 0,-28 0-1,0-57-15,28 0 16,-29-28-16,29 29 15,-28-29-15,0 0 0,28 28 0,-28-28 16,-1 0-16,1 0 0,0 0 16,-1 0-1,29-57-15,-28 29 0,28-28 16,-28 56-16,28-29 0,0 1 16,0 0-16,0 0 0,0-1 15,0 1-15,28 28 0,-28-28 16</inkml:trace>
          <inkml:trace contextRef="#ctx0" brushRef="#br1" timeOffset="520590.3544">33047 16054 0,'-28'0'47,"-29"0"-31,1 0-16,27 0 15,1 28-15,0-28 0,-1 0 0,-27 0 16,28 0-16,-1 0 0,1 0 0,0 0 16,-29 0-16,29 0 0,0 0 15,-1 0-15,1-28 0,0 28 16,84 0 15,-27 0-31,-1 0 16,29-28-16,-1 28 15,-28 0-15,1 0 0,-1 0 0,0 0 16,29 0-16,-29 0 0,0 0 16,1 28-16,-1-28 0,0 28 15,0 0-15,-28 1 16,0-1-16,0 0 0,0 0 0,-56 1 15,56-1-15,-28 0 0,28 0 0,-85 1 16,56-1-16,1 0 0,0 0 0,0 1 16,-29-1-16,29 0 0,0-28 0,-1 29 15,1-1-15,28 0 0,-28-28 0,28 28 16,-29-28-16,29 29 0</inkml:trace>
          <inkml:trace contextRef="#ctx0" brushRef="#br1" timeOffset="520776.7813">32679 16534 0,'-56'-28'16,"28"-57"-1,28-28 1,-29 57-16,1-86 15,0 114-15,28-28 0,-29-58 32</inkml:trace>
        </inkml:traceGroup>
      </inkml:traceGroup>
    </inkml:traceGroup>
    <inkml:traceGroup>
      <inkml:annotationXML>
        <emma:emma xmlns:emma="http://www.w3.org/2003/04/emma" version="1.0">
          <emma:interpretation id="{64361874-4FA4-4EDD-83EF-D4FA1A7081D4}" emma:medium="tactile" emma:mode="ink">
            <msink:context xmlns:msink="http://schemas.microsoft.com/ink/2010/main" type="paragraph" rotatedBoundingBox="29830,13085 31609,15964 30458,16675 28680,137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D548CA-EB6A-4EDB-90AC-F45D2BC5427A}" emma:medium="tactile" emma:mode="ink">
              <msink:context xmlns:msink="http://schemas.microsoft.com/ink/2010/main" type="line" rotatedBoundingBox="29830,13085 31609,15964 30458,16675 28680,13796"/>
            </emma:interpretation>
          </emma:emma>
        </inkml:annotationXML>
        <inkml:traceGroup>
          <inkml:annotationXML>
            <emma:emma xmlns:emma="http://www.w3.org/2003/04/emma" version="1.0">
              <emma:interpretation id="{16041A36-A7B5-4E7E-BD44-1E0C4AE6A8D8}" emma:medium="tactile" emma:mode="ink">
                <msink:context xmlns:msink="http://schemas.microsoft.com/ink/2010/main" type="inkWord" rotatedBoundingBox="29830,13085 31609,15964 30458,16675 28680,13796"/>
              </emma:interpretation>
            </emma:emma>
          </inkml:annotationXML>
          <inkml:trace contextRef="#ctx0" brushRef="#br1" timeOffset="523083.5927">29372 13369 0,'28'0'16,"-28"28"-16,28-28 0,-28 28 0,29-28 15,-29 28-15,28 1 0,-28-1 0,28-28 16,0 28-16,-28 1 0,29-1 0,-1 0 15,-28 0-15,28 1 0,1 27 0,-1-28 16,-28 1-16,28-1 0,-28 0 0,28 0 16,-28 29-16,0-29 0,29 1 0,-29-1 15,28 0-15,-28 0 0,28-28 16,-28 29 0</inkml:trace>
          <inkml:trace contextRef="#ctx0" brushRef="#br1" timeOffset="523348.4067">29287 13538 0,'28'57'15,"-28"-29"-15,0 0 0,142 170 32,-58-28-17,1-29 1,-28-28 0,-57-85-16,56 29 15</inkml:trace>
          <inkml:trace contextRef="#ctx0" brushRef="#br1" timeOffset="524031.9691">30107 13651 0,'28'0'0,"-28"-28"16,28 28-16,-56 0 31,-28 0-15,27 57-16,-169-1 15,142-28-15,-29 1 0,29-1 16,-29 0-16,0 0 0,28 1 0,-27-1 16,27-28-16,-28 28 0,29 1 0,-1-29 15,1 28-15,27-28 0,1 0 0,-28 28 16,27-28-16,1 0 0,0 0 15,84 0 1</inkml:trace>
          <inkml:trace contextRef="#ctx0" brushRef="#br1" timeOffset="524430.6681">30446 14330 0,'0'28'31,"-56"0"-15,27 0-16,1 1 0,-29-29 15,29 28-15,-28 0 0,27 1 0,-27-1 16,-1 0-16,29 0 0,-28 1 0,-1-1 15,29 0-15,-1 0 0,-27-28 16,-29 57-16,57-57 16,0 28-16</inkml:trace>
          <inkml:trace contextRef="#ctx0" brushRef="#br1" timeOffset="524867.2568">30276 14669 0,'0'0'0,"85"28"0,-56-28 16,-1 57-16,0-57 16,0 56-16,1 57 15,-29-28 1,-85 56 15,-28-56-15,84-85-1,-55 28-15,55-28 16,1 0-16,0 0 0,-85-169 16,113-57 15,0 197-31,56-84 16,1 85-1,-29 28-15,0 0 16</inkml:trace>
          <inkml:trace contextRef="#ctx0" brushRef="#br1" timeOffset="525225.2382">30559 15121 0,'0'0'0,"28"28"0,1 1 0,-1-1 16,29 0-1,-29 0-15,28 85 32,-56 0-17,0-84-15,-141 84 32,28-57-32,85-56 15,-114 0 1,114 0-16,0-28 0,-29-113 15,57-1 1,28 1 0,57 56-1,28 57 1,0 28 0,-84 57-1</inkml:trace>
          <inkml:trace contextRef="#ctx0" brushRef="#br1" timeOffset="525528.054">31407 16026 0,'0'0'15,"-28"0"1,0 0 0,-85 28-16,-114 28 31,-55-27-15,84-29-1,57 0 1,84 0-1,29 0-15,84-29 32</inkml:trace>
          <inkml:trace contextRef="#ctx0" brushRef="#br1" timeOffset="525707.2168">31011 15630 0,'0'28'31,"0"29"-15,0-1-16,0-28 0,0 1 16,0-1-16</inkml:trace>
          <inkml:trace contextRef="#ctx0" brushRef="#br1" timeOffset="525923.2365">30870 16421 0,'-28'0'0,"0"0"31,84 0 31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7:42.44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D1091291-8B30-48A7-9B06-456CACAF604E}" emma:medium="tactile" emma:mode="ink">
          <msink:context xmlns:msink="http://schemas.microsoft.com/ink/2010/main" type="writingRegion" rotatedBoundingBox="26820,9702 33070,9556 33105,11075 26856,11221"/>
        </emma:interpretation>
      </emma:emma>
    </inkml:annotationXML>
    <inkml:traceGroup>
      <inkml:annotationXML>
        <emma:emma xmlns:emma="http://www.w3.org/2003/04/emma" version="1.0">
          <emma:interpretation id="{06F6E264-89C9-4405-AEF6-8A8BDD3E1562}" emma:medium="tactile" emma:mode="ink">
            <msink:context xmlns:msink="http://schemas.microsoft.com/ink/2010/main" type="paragraph" rotatedBoundingBox="26820,9702 33070,9556 33105,11075 26856,11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F21421-9DB9-4586-84ED-A5DDB2471EE6}" emma:medium="tactile" emma:mode="ink">
              <msink:context xmlns:msink="http://schemas.microsoft.com/ink/2010/main" type="line" rotatedBoundingBox="26820,9702 33070,9556 33105,11075 26856,11221"/>
            </emma:interpretation>
          </emma:emma>
        </inkml:annotationXML>
        <inkml:traceGroup>
          <inkml:annotationXML>
            <emma:emma xmlns:emma="http://www.w3.org/2003/04/emma" version="1.0">
              <emma:interpretation id="{2EED0BBF-4B63-4993-9921-0B58361ABD8B}" emma:medium="tactile" emma:mode="ink">
                <msink:context xmlns:msink="http://schemas.microsoft.com/ink/2010/main" type="inkWord" rotatedBoundingBox="26822,9782 28197,9750 28230,11189 26856,11221">
                  <msink:destinationLink direction="with" ref="{13030808-49BE-4AC0-8CC6-ECFE54758CC0}"/>
                </msink:context>
              </emma:interpretation>
            </emma:emma>
          </inkml:annotationXML>
          <inkml:trace contextRef="#ctx0" brushRef="#br0">26884 9949 0,'-28'0'0,"28"-29"0,-28 29 31,28-28-15,0 56 47,0 1-48,0-1-15,0 0 16,28-28-16,-28 29 0,0-1 0,0 0 15,0 0-15,0 1 0,0-1 0,0 0 0,0 0 16,0 1-16,0-1 0,0 0 16,0 29-16,0-29 0,0 0 0,0 0 15,0 1-15,0-1 0,0 0 16,0 1-16,28 84 16,-28-85-16,0 0 0,0 0 0,0 1 15,0-1-15,28 0 0,-28 0 16,0 1-16,0-1 31,0-85 16,0 29-47,-28 28 0,28-28 16,0 0-16,0-1 0,0 1 0,0 0 15,0 0-15,0-1 0,0 1 0,0-28 16,0 27-16,0 1 0,0 0 0,0-29 15,0 29-15,0 0 0,0-29 0,0 29 16,0 0-16,0-1 0,0 1 0,0 0 16,0 0-16,0-1 0,0 1 0,0 0 15,28 0-15,-28-1 0,0 1 16,0 0-16,0-1 0,29 29 0,-29-28 16,0 0-16,0 0 15,28 28-15,-28-29 16,0 1-1,28 28-15,0 0 16,1 0 0,-1 0-16,0 0 15,1 0-15,-29 28 0,28-28 16,0 29-16,0-1 16,-28 0-16,29 0 0,-1 1 15,-28-1-15,28-28 0,-28 28 16,28 1-16,-28-1 0,0 0 15,29 0-15,-29 1 0,28-1 16,-28 0-16,0 0 0,0 1 16,0-1-16,0 0 0,28 0 0,-28 1 15,0-1-15,0 0 0,0 0 0,0 1 16,29-1-16,-29 0 0,0 1 0,0-1 16,0 0-16,0 0 0,0 1 15,0-1-15,0 0 0,0 0 16,0 1-16,-57-1 15,57 0-15,-28 0 0,-1 1 16,1-1 0,0 0-16,0-28 0,-1 0 0,1 29 0,-28-29 15,27 28-15,1-28 0,0 0 16,-1 0-16,1 0 0,0 0 0,0 0 16,-1 0-16,1 0 0,28-28 15,0-29-15,-28 57 0,28-28 16</inkml:trace>
          <inkml:trace contextRef="#ctx0" brushRef="#br0" timeOffset="1088.3088">28156 9836 0,'-28'0'31,"0"28"-15,-1-28-1,1 0-15,0 0 0,28 28 16,-28-28-16,-1 0 0,1 0 0,0 0 15,0 28-15,-1-28 0,1 0 16,0 0-16,-1 0 0,1 0 16,0 0-16,0 0 0,-1 0 15,29 29-15,-28-29 16,28 28-16,0 0 16,0 1-1,0-1-15,0 0 0,0 0 16,28-28-16,-28 29 0,0-1 15,0 0-15,29 0 0,-29 1 16,0-1-16,0 0 0,0 0 0,0 1 16,0 27-16,0-28 0,0 1 0,0-1 15,0 29-15,0-29 0,0 0 0,0 0 16,0 1-16,0 27 0,0-28 0,0 1 16,0-1-16,0 0 0,0 0 0,0 1 15,0-1-15,0 0 0,0 1 16,0-1-16,0 0 0,0 0 15,0 1-15,0-1 16,28-28-16,-28 28 0,28-28 16,-28 28-1,28-28 1,1 0-16,-1 0 16,0 0-1,1 0-15,-1 0 16,0 0-1,0 0-15,1 0 0,-1 0 16,0 0-16,0 0 16,1 0-16,-1 0 15,0-28 1</inkml:trace>
          <inkml:trace contextRef="#ctx0" brushRef="#br0" timeOffset="1604.3794">28213 10429 0,'-28'0'31,"-1"0"-15,1 0-16,0 0 15,-1 0-15,1 0 0,0 0 0,0 0 16,-1 0-16,-27 0 0,28 0 0,-1 0 16,1 0-16,-29 0 0,29 0 0,0 0 15,0 0-15,-1 0 0,1 0 0,0 0 16,0 0 0</inkml:trace>
        </inkml:traceGroup>
        <inkml:traceGroup>
          <inkml:annotationXML>
            <emma:emma xmlns:emma="http://www.w3.org/2003/04/emma" version="1.0">
              <emma:interpretation id="{35AC751E-47EC-4392-AC09-D1DC945B7755}" emma:medium="tactile" emma:mode="ink">
                <msink:context xmlns:msink="http://schemas.microsoft.com/ink/2010/main" type="inkWord" rotatedBoundingBox="28744,10256 30158,10223 30169,10709 28755,10742"/>
              </emma:interpretation>
            </emma:emma>
          </inkml:annotationXML>
          <inkml:trace contextRef="#ctx0" brushRef="#br0" timeOffset="3012.4827">28750 10486 0,'28'0'79,"0"0"-64,1 0-15,-1 0 16,0 0-16,1 0 15,-1 0-15,0 0 0,0 0 0,1 0 16,-1 0-16,0 0 0,0 0 16,1 0-16,-1 0 15,28 0-15,-27 0 0,-1 0 0,0 0 16,1 0-16,-1-29 0,0 29 0,0 0 16,1 0-16,-1 0 0,0 0 0,0 0 15,1 0-15,-1 0 0,0 0 0,1 0 16,-1 0-16,0 0 0,0 0 15,1 0-15,-1-28 0,0 28 16,0 0-16,1 0 0,-1 0 16,0 0-16,1 0 0,-1 0 15,0 0-15,0 0 16,1 0 0,-1 0-1,0 0 1,0 0-1,-28 28 1,0 1 15,-28-1-15,28 0 0,-28 1-16,28-1 15,-28 0 1,28 0-16,0 1 15,-29-29 1,29 28 0,0-56 15,0-1-15,0 1-1,0 0-15,0 0 16,0-1-16,0 1 0,0 0 15,0-1-15,0 1 16,0 0 0,0 0-1,0-1-15,-28 29 0,28-28 16,-56 28-16,27-28 0,1 28 16,28-28-16,-28 28 0,-1 0 15,29-29-15,-28 29 0</inkml:trace>
        </inkml:traceGroup>
        <inkml:traceGroup>
          <inkml:annotationXML>
            <emma:emma xmlns:emma="http://www.w3.org/2003/04/emma" version="1.0">
              <emma:interpretation id="{0880A758-90B0-490F-B21F-1F3CC9E24E54}" emma:medium="tactile" emma:mode="ink">
                <msink:context xmlns:msink="http://schemas.microsoft.com/ink/2010/main" type="inkWord" rotatedBoundingBox="30703,9611 33070,9556 33098,10747 30731,10802"/>
              </emma:interpretation>
            </emma:emma>
          </inkml:annotationXML>
          <inkml:trace contextRef="#ctx0" brushRef="#br0" timeOffset="3864.3361">30785 9666 0,'0'-28'16,"0"0"-16,0 56 63,0 28-63,0-27 0,0-1 15,-28 28-15,28-27 0,0 27 0,0-28 16,-28 29-16,28 0 0,0-1 15,0 1-15,0-1 0,0 1 0,0-1 16,0 1-16,0-29 0,0 28 0,0 1 16,0-29-16,0 29 0,0-29 0,0 29 15,0-29-15,28-28 0,-28 28 16,0 0-16,28-28 16,1 0-16,-29-28 15,28 28-15,-28-56 0</inkml:trace>
          <inkml:trace contextRef="#ctx0" brushRef="#br0" timeOffset="4261.2626">31294 9751 0,'85'-28'31,"-28"28"-15,-1 84-1,-28-27-15,-28-29 0,0 0 0,57 170 32,-57-56-17,-57-29 1,-56-29-1,28-84 1,57 0-16,-113-28 16,28-85-1,56-28 1,29 0 0,28 112-16,0-27 0,0 27 0,56-55 15,58 27 1,-86 29-16</inkml:trace>
          <inkml:trace contextRef="#ctx0" brushRef="#br0" timeOffset="4631.3663">32001 9864 0,'56'0'15,"-112"0"-15,169 56 16,-85-56-16,1 85 16,-1 0-1,-28-57-15,28 57 16,-28-57-16,0 29 0,0-1 16,-85 57-1,-28-28 1,-28-28-1,-1-57 1,86 0-16,-57-85 16,85 85-16,-1-57 0,-27-27 15,56 27-15,-28-56 16,28 57-16,0 27 0,56-55 16,-28 55-16,57-56 15,85 29 1,-85 28-16</inkml:trace>
          <inkml:trace contextRef="#ctx0" brushRef="#br0" timeOffset="5025.2121">33019 9751 0,'28'0'16,"0"0"-16,-28 56 16,0-27-1,-56-1 1,-1 57-16,-169 141 15,169-198 1,-84 113-16,-29 1 31,57-1-15,57-56 0,56-57-16,0 0 15,28-28 1,57-84-1</inkml:trace>
          <inkml:trace contextRef="#ctx0" brushRef="#br0" timeOffset="5205.163">32566 9638 0,'-28'-57'15,"28"114"1,0-1-16,57 57 31,-57-56-31,28 56 16</inkml:trace>
          <inkml:trace contextRef="#ctx0" brushRef="#br0" timeOffset="6049.3151">32934 10684 0,'-28'0'0,"28"28"359,0 0-343,28-28-16,-56 0 46,28-28-30,-29 28 0,29-28-16,0-1 0,-28 29 15,28-28-15,0 0 0,0 0 16,28-1 0,1 29-1,-1 0-15,0 0 16,-28 57-16,0-29 0,28-28 15,-28 28-15,29 1 0,-29-1 16,0 0 15,-29-28-15,1 0 0,28-56-1,-28 56-15,28-29 16,-28 29-16,28-28 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8:02.2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1584281-9CD2-4288-808E-3534ECE36D5D}" emma:medium="tactile" emma:mode="ink">
          <msink:context xmlns:msink="http://schemas.microsoft.com/ink/2010/main" type="writingRegion" rotatedBoundingBox="27688,11368 33565,11432 33537,13974 27661,13911"/>
        </emma:interpretation>
      </emma:emma>
    </inkml:annotationXML>
    <inkml:traceGroup>
      <inkml:annotationXML>
        <emma:emma xmlns:emma="http://www.w3.org/2003/04/emma" version="1.0">
          <emma:interpretation id="{6569F0E5-CE25-4B10-83AB-6EE1E47E11FB}" emma:medium="tactile" emma:mode="ink">
            <msink:context xmlns:msink="http://schemas.microsoft.com/ink/2010/main" type="paragraph" rotatedBoundingBox="27688,11368 33565,11432 33537,13974 27661,139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F96760-B8CB-4685-A46C-7DF9D888D8B2}" emma:medium="tactile" emma:mode="ink">
              <msink:context xmlns:msink="http://schemas.microsoft.com/ink/2010/main" type="line" rotatedBoundingBox="27688,11368 33565,11432 33537,13974 27661,13911"/>
            </emma:interpretation>
          </emma:emma>
        </inkml:annotationXML>
        <inkml:traceGroup>
          <inkml:annotationXML>
            <emma:emma xmlns:emma="http://www.w3.org/2003/04/emma" version="1.0">
              <emma:interpretation id="{E949734C-B559-4A7E-84CD-A3D958927108}" emma:medium="tactile" emma:mode="ink">
                <msink:context xmlns:msink="http://schemas.microsoft.com/ink/2010/main" type="inkWord" rotatedBoundingBox="27688,11368 33565,11432 33537,13974 27661,13911"/>
              </emma:interpretation>
            </emma:emma>
          </inkml:annotationXML>
          <inkml:trace contextRef="#ctx0" brushRef="#br0">27789 12097 0,'0'-28'16,"0"-1"-16,-29 29 31,29 57-15,0-29-16,0 0 15,0 1-15,0 27 0,0-28 0,0 29 16,0-29-16,0 29 0,0-1 0,0 1 16,0 28-16,0-29 0,0 1 0,0 27 15,0-27-15,0 28 0,0-29 0,0 1 16,0-1-16,0 1 0,0-1 0,0 1 16,0-29-16,0 29 0,0-1 0,0-28 15,0 1-15,0-1 0,0 0 0,0 1 16,0-1-16,0 0 15,0 0-15,0 1 16,0-58 15,-28-27-31,28-29 16,-28 57-16,28-29 16,0 29-16,-28-29 0,28 1 0,0 28 15,0-29-15,0 1 0,0-86 16,0 86-16,0-1 0,0-28 15,0 29-15,0-29 0,0 29 0,0-1 0,28-28 16,-28 29-16,0-1 0,56-112 16,-27 56-1,27-1 1,-27 114-16,-29-28 0,28 0 0,0 28 16,0-28-16,-28-1 0,29 29 0,-1 0 15,-28-28-15,28 28 0,0 0 0,1 0 16,-1 0-16,0 28 15,1-28-15,-29 29 0,28-29 0,-28 56 16,28-28-16,-28 1 0,28-1 0,-28 29 16,29-29-16,-29 0 0,0 29 0,0-29 15,28 0-15,-28 0 0,0 29 0,0-29 16,0 0-16,0 1 0,0-1 16,-57-28-1,29 57 1,-85-29-1,85-28-15,-85 0 0,28 0 0,28-28 0,29 28 0,0 0 16</inkml:trace>
          <inkml:trace contextRef="#ctx0" brushRef="#br0" timeOffset="2273.5986">28637 12549 0,'-28'0'0,"28"28"15,-29-28-15,1 0 16,28 29 31,57-29-32,-29 0 1,0 28-16,0-28 0,1 0 0,-1 0 16,28 28-16,-27-28 0,27 0 0,-27 0 15,27 0-15,1 0 0,-1 0 0,1 0 16,-1 0-16,29 0 0,0 0 15,-29 0-15,29 0 0,0 0 0,-28 0 16,27 0-16,1 0 0,-28 0 0,-1 0 16,29 0-16,-28 0 0,-29 0 0,28 0 15,-27 0-15,27 0 0,-28 0 0,1 0 16,-1 0-16,-28 28 16,0 1-1,-57-1-15,57 0 0,-28 0 16,-28 1-16,27-29 15,-84 56-15,85-56 0,0 28 16,0-28-16,-1 0 0,29 29 0,-28-29 16,28-29 15,57-27-31,-57 28 0,28-1 16,-28 1-16,56-28 0,-56 27 0,29-27 15,-1 28-15,-28-1 0,0-27 0,0 28 16,28-29-16,-28 29 0,0-1 0,0-27 15,0 28-15,0-1 0,0 1 0,-56 0 16,56 0-16,-29-1 0</inkml:trace>
          <inkml:trace contextRef="#ctx0" brushRef="#br1" timeOffset="534614.9969">32566 11560 0,'29'0'16,"-29"28"-16,28-28 15,0 28-15,0 1 16,1-29-16,-1 0 0,0 0 0,-28 28 16,28-28-16,1 0 0,-29 28 0,28-28 15,0 0-15,1 28 0,-1-28 16,0 0-16,0 29 0,1-29 16,-1 0-16,-28 28 0,28-28 0,0 28 15,1 0-15,-1-28 0,0 29 0,0-1 16,-28 0-16,29-28 0,-1 28 15,0 1-15,1 27 0,-29 1 0,28-29 16,0 0-16,-28 1 0,0 27 0,28-28 16,-28 29-16,0-29 0,29 0 15,-29 29-15,0-29 0,0 29 0,28-29 16,-28 0-16,0 1 0,0 27 0,0-28 16,28 1-16,-28 27 0,0-28 0,0 1 15,0-1-15,0 28 0,0-27 0,0 27 16,0-27-16,0-1 0,0 0 0,0 0 15,0 1-15,0-1 0,-56 0 0,56 0 16,0 1-16,-29-1 0,29 0 0,-28 0 16,28 29-16,-28-29 0,28 0 0,-28 1 15,-1-1-15,29 29 0,-28-29 0,0 0 16,-1 0-16,1 1 0,0-1 16,0 0-16,28 0 0,-29 1 0,1-1 15,0-28-15,0 28 0,-1 0 0,-27-28 16,28 29-16,-1-1 0,1-28 0,0 0 15,-29 28-15,29-28 0,0 0 0,-29 0 16,29 0-16,-29 0 0,29 0 0,-29 0 16,1 0-16,-1 0 0,29-28 0,-28 28 15,-1 0-15,1-28 0,27 28 0,-27-29 16,-1 29-16,1-28 0,27 28 0,-27-28 16,-1 0-16,29 28 0,-29-29 0,29 29 15,-28-28-15,-1 0 0,1 28 16,27-28-16,-27-1 0,28 1 0,-29 0 15,29 28-15,-29-28 0,29-1 0,-29 1 16,29-29-16,0 29 0,0 0 0,-1 0 16,1-1-16,0 1 0,-1 0 0,1-29 15,0 29-15,0 0 0,28 0 0,-29-29 16,1 29-16,28 0 0,-28-29 0,28 29 16,-28-29-16,28 29 0,-29-29 0,29 29 15,-28-28-15,28 27 0,0-27 0,0 28 16,-28-29-16,28 29 0,0-29 0,0 29 15,0 0-15,0-29 0,0 29 0,0 0 16,0-1-16,0-27 0,0 28 16,0-1-16,0 1 0,0 0 0,0 0 15,0-1-15,28 1 0,-28 0 0,28-1 16,-28 1-16,29 0 0,-1 0 16,0-1-16,-28 1 0,28 0 15,1 0-15,-1 28 0,0-29 0,-28 1 16,28 0-16,1 0 0,-1 28 0,-28-29 15,28 29-15,1-28 0,-1 28 0,-28-28 16,28 28-16,0 0 0,1-28 0,-1 28 16,28 0-16,-27-29 0,27 29 0,-27 0 15,27-28-15,1 28 0,-1 0 0,1-28 16,-1 28-16,1 0 0,-1 0 0,1 0 16,-1 0-16,1-29 0,-1 29 15,1 0-15,0 0 0,-1 0 0,1 57 16,-1-57-16,-28 28 0,29 1 0,-1-1 15,1 0-15,-29 0 0,29 1 0,-29 27 16</inkml:trace>
          <inkml:trace contextRef="#ctx0" brushRef="#br0" timeOffset="2669.7426">30842 12125 0,'0'-28'15,"0"56"-15,-28-113 16,28 57-16,0 0 16,0-1-1,0 86 1,0-29 0,0 57-16,0 141 15,0 85 1,0 28 15,28-141-15,0-113-1,-28-57-15,28-28 0,1 0 16</inkml:trace>
          <inkml:trace contextRef="#ctx0" brushRef="#br0" timeOffset="3092.7801">31718 12153 0,'0'0'0,"28"0"15,29 57 1,-29 28 0,1-57-16,-1 85 15,-28-28-15,28-57 0,-28 29 0,0-1 16,0 85 0,-28 1-16,-142-57 31,1-57-16,56-113-15,56 28 16,-28-84-16,57 56 16,0 29-16,-1-57 0,29-85 15,113 57 1,57 56 0,28 85-1,-142 0 1</inkml:trace>
          <inkml:trace contextRef="#ctx0" brushRef="#br0" timeOffset="3450.936">32453 12153 0,'0'0'16,"28"-28"-16,1 28 0,-1 0 15,0 28 1,-28 57-16,29 28 16,-29-56-16,0 84 15,0-84 1,0-1-16,-57 57 16,57-56-16,-170 56 15,142-113 1,0 0-16,-29 0 0,-84-198 15,56-28 1,57 56 0,84 29-1,86 84 17,-57 29-32</inkml:trace>
          <inkml:trace contextRef="#ctx0" brushRef="#br0" timeOffset="3746.1136">33556 12266 0,'0'-56'0,"-29"56"16,1 0-16,-85 85 15,85-57 1,-114 85-16,114-56 16,-113 169-16,-57 28 15,28-84 1,57-86 0,57-55-1,27-29 1,29-57-1,0 29-15</inkml:trace>
          <inkml:trace contextRef="#ctx0" brushRef="#br0" timeOffset="3918.6961">32906 12097 0,'0'0'0,"28"-57"16,0 1-16,0 56 15,1 0 1,-29 56-16,28 86 16,0-86-16,-28 1 15,0 27-15</inkml:trace>
          <inkml:trace contextRef="#ctx0" brushRef="#br0" timeOffset="4069.505">33160 13227 0,'0'29'0,"0"-1"16,0 0-16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7:51.561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6A6F4516-14C0-4148-BF86-68E3D87A9C19}" emma:medium="tactile" emma:mode="ink">
          <msink:context xmlns:msink="http://schemas.microsoft.com/ink/2010/main" type="writingRegion" rotatedBoundingBox="25457,9510 28073,16325 27115,16692 24500,9878"/>
        </emma:interpretation>
      </emma:emma>
    </inkml:annotationXML>
    <inkml:traceGroup>
      <inkml:annotationXML>
        <emma:emma xmlns:emma="http://www.w3.org/2003/04/emma" version="1.0">
          <emma:interpretation id="{A6DDA852-82BF-4FF7-98CF-319C0388B4EE}" emma:medium="tactile" emma:mode="ink">
            <msink:context xmlns:msink="http://schemas.microsoft.com/ink/2010/main" type="paragraph" rotatedBoundingBox="25457,9510 28073,16325 27115,16692 24500,9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2E50D9-B8AF-4F3D-9997-9B2F3ADC11F9}" emma:medium="tactile" emma:mode="ink">
              <msink:context xmlns:msink="http://schemas.microsoft.com/ink/2010/main" type="line" rotatedBoundingBox="25457,9510 28073,16325 27115,16692 24500,9878"/>
            </emma:interpretation>
          </emma:emma>
        </inkml:annotationXML>
        <inkml:traceGroup>
          <inkml:annotationXML>
            <emma:emma xmlns:emma="http://www.w3.org/2003/04/emma" version="1.0">
              <emma:interpretation id="{6F9D965C-211C-4FF0-BD7A-61D1611DE6AF}" emma:medium="tactile" emma:mode="ink">
                <msink:context xmlns:msink="http://schemas.microsoft.com/ink/2010/main" type="inkWord" rotatedBoundingBox="25457,9510 26251,11579 25294,11946 24500,9878"/>
              </emma:interpretation>
            </emma:emma>
          </inkml:annotationXML>
          <inkml:trace contextRef="#ctx0" brushRef="#br0">25216 9949 0,'0'-57'16,"0"29"-16,-56 0 0,56-1 0,-29 1 0,1 0 15,0 0-15,0 28 16,-1 0-16,1 0 0,0 0 16,0 0-16,-1 0 15,1 28 1,0 0-16,28 0 15,0 1-15,0-1 16,0 0-16,0 0 16,0 1-16,28-1 15,-28 0-15,28-28 16,-28 29-16,29-1 16,-1 0-16,0-28 15,-28 28-15,0 1 16,0-1-16,0 0 15,0 0-15,0 1 16,0-1-16,-28 0 16,28 0-16,-28-28 15,28 29-15,0-1 0,-29-28 16,1 28-16,0-28 16,-1 0-16,1 28 15,0-28-15,0 0 16,28-56-16,-29 56 15,29-28-15,-28-1 16,0-55 0,28 55-16,0 1 0,-28 0 15,28 0-15,0-1 16,0 1-16,0 0 0,0 0 16,0-1-16,56 29 15</inkml:trace>
          <inkml:trace contextRef="#ctx0" brushRef="#br0" timeOffset="623.8483">25075 10344 0,'0'0'0,"28"0"31,0 0-15,1 0-1,-29 29-15,28-29 0,-28 56 16,28-28-16,-28 1 16,0-1-16,0 0 0,0 1 15,0-1-15,0 0 16,-56-28-16,56 28 0,-29-28 0,29 29 16,-28-29-16,-28 0 15,27 0-15,29 28 0,-28-28 0,0 0 16,0 0-16,-1-57 15,1 29-15,28 0 16,0 0-16,0-57 16,0 56-16,0 1 0,28 0 15,-28 0-15,0-1 0,29 29 0,-29-28 16,56 28-16,-56-28 0,28 28 0,1 0 16,-1 0-16,0 0 0,0 0 15,1 0-15,-1 28 0</inkml:trace>
          <inkml:trace contextRef="#ctx0" brushRef="#br0" timeOffset="1128.1357">25753 10429 0,'0'0'0,"29"0"0,-1 0 15,-28 57-15,-57-29 16,-27 29-1,-30 27 1,58-55-16,-114 55 16,142-84-16,-28 29 0,-1-1 0,-113 0 31,114-28-15,84 0-1,0 0 1,57-28-1,0 28 1,-57 0-16,57 0 16,-57 0-16,1 0 0,-1 28 15,0 29 1,-28-29-16,0 0 0,0 1 16,-85 27-1,-56-28 1,113-28-16,-142-28 31,170 0-31,-28-29 16,28-28-1,0 29 1,0 28-16,56-1 16,1 29-16,-29 0 15,0 0-15</inkml:trace>
          <inkml:trace contextRef="#ctx0" brushRef="#br0" timeOffset="1544.3928">25471 10995 0,'28'56'15,"-28"-28"-15,-57-28 16,29 29 0,28-1-16,-85 28 15,57-56-15,0 29 16,28-1-1,0 0-15,56 0 16,-56 1-16,29-1 0,27 0 0,29 0 31,28-28-15,-56 0 0,-29 0-1,-85 0 1,-28 0-1,29 0-15,-29 0 32,85 29-32,-28-1 15,28 29 1,28 27 0,29 1-1,-1-28 1,1-1-1,-29-56-15,0 0 16</inkml:trace>
        </inkml:traceGroup>
        <inkml:traceGroup>
          <inkml:annotationXML>
            <emma:emma xmlns:emma="http://www.w3.org/2003/04/emma" version="1.0">
              <emma:interpretation id="{135CC0D1-82D1-40AC-95DE-7E828E545F20}" emma:medium="tactile" emma:mode="ink">
                <msink:context xmlns:msink="http://schemas.microsoft.com/ink/2010/main" type="inkWord" rotatedBoundingBox="26523,12459 28015,16347 27125,16689 25632,12801"/>
              </emma:interpretation>
            </emma:emma>
          </inkml:annotationXML>
          <inkml:trace contextRef="#ctx0" brushRef="#br0" timeOffset="28517.8116">26573 13001 0,'28'0'0,"1"-56"16,-29 27-16,0 1 16,0 0-16,0 0 15,-57-1-15,29 1 16,0 0-16,-1 28 0,-27 0 15,28-28-15,-1 28 0,-27 0 0,27 0 16,-27 0-16,28 0 0,-29 0 0,29 0 16,-29 0-16,29 0 0,0 0 0,0 28 15,-29-28-15,29 28 0,-1-28 0,29 28 16,-28-28-16,0 57 0,28-29 16,0 0-16,0 1 0,0-1 15,0 0-15,28-28 0,-28 29 16,28-1-16,29 0 0,0-28 15,-1 0 1,-28 0-16,-28-28 16,29 28-16,-29-28 0,0-1 0,0 1 15,0 0-15,0-1 0,0 1 16,-29-28-16,29 27 0,0 1 0,-56 0 16,28 0-16,-1-1 15,1 29 1</inkml:trace>
          <inkml:trace contextRef="#ctx0" brushRef="#br0" timeOffset="29194.7289">26036 13143 0,'0'28'0,"28"-28"0,1 0 16,-29 28-16,28-28 15,0 0-15,-28 28 0,28-28 0,-28 29 16,29-29-16,-1 0 0,0 0 16,0 0-1,1 0-15,-29-29 16,0 1 0,-29 0-1,1 28-15,28-28 0,-56 28 16,27 0-16,1 0 0,0 0 15,0 0-15,-1 56 0,1-28 16,28 1-16,-28-1 16,28 0-16,0 0 0,0 1 15,0-1-15,0 0 0,0 0 16,0 1 0,28-29-16,0 0 15,1 0-15,-1 0 16,0 0-16,0-29 0,1 29 15,-1-28-15,0 28 0,0 0 16,1 0-16,-1 0 0,0 0 16,-28 28-1,29 1-15,-29-1 0,0 0 16,0 1-16,-57-29 16,57 28-16,-57 0 0,29-28 15,28 28-15,-28-28 0,28 29 16,-28-29-16,-1 0 0,1 28 15</inkml:trace>
          <inkml:trace contextRef="#ctx0" brushRef="#br0" timeOffset="29978.3403">26347 13764 0,'-28'0'0,"28"29"47,0-1-31,28-28-16,-28 28 0,28-28 16,1 28-16,-1-28 15,0 0-15,0 0 16,1 0-1,-1 0-15,-28-28 16,0 0-16,0 0 16,0-1-1,-28 29-15,-1 0 16,-27 0-16,28 0 16,-1 0-16,1 0 0,28 29 15,-28-29-15,-1 28 16,29 28-16,-28-56 0,28 29 15,0-1-15,0 0 16,0 1-16,0-1 16,0 0-16,28-28 0,-28 28 15,29 1-15,-1-29 16,-28 28-16</inkml:trace>
          <inkml:trace contextRef="#ctx0" brushRef="#br0" timeOffset="30678.3493">26545 14019 0,'28'0'15,"-28"28"1,0 0 0,-56 29-16,27-29 0,1 0 15,-28 1 1,27-29-16,29 28 16,-28-28-16,85 0 46,-29-57-46,0 57 16,0 0-16,1 0 16,-1 0-16,0 0 15,-28 57-15,28-57 16,-28 28 0,29-28-16,-29 28 0,0 1 0,28-1 15,0-28 1,-28 28-16,0 0 0,29-28 0,-29 29 15,0-1-15,0 0 16,0 1-16,0-1 0,0 0 16,-57-28-16,29 0 15,28 28-15,-57-28 0,29 0 16,0 0-16,-1-56 16,1 56-16,28-28 15,-28-1 1,28-56-16,0 57 0,0 0 15,28 0-15,29-1 16,-29 29 0,0 0-16,0 0 0,1 0 15,-1 0-15,0 0 16,-28 29-16,29-29 0,-29 28 0,0 28 16,0-27-16,0-1 0,0 0 15,0 1-15,0-1 0,-29 0 0,29 0 16,-56 1-16,27-1 15,29 0-15,-28-28 16,28 28-16,-28-28 0</inkml:trace>
          <inkml:trace contextRef="#ctx0" brushRef="#br0" timeOffset="30917.9405">27252 14358 0,'0'28'16,"-29"0"-1,-27 29-15,-1-29 16,-56 57-16,57-57 16,-1 29-16,-28-29 0,-84 57 15,140-57 1,-27 0-16,28 1 15</inkml:trace>
          <inkml:trace contextRef="#ctx0" brushRef="#br0" timeOffset="31103.2743">26856 14838 0,'-28'85'0,"56"-170"16,-141 198-16,85-84 16,-1-29-16,1 28 0,-57 29 15,57-57 1</inkml:trace>
          <inkml:trace contextRef="#ctx0" brushRef="#br0" timeOffset="31410.8597">26856 14951 0,'56'0'0,"-112"0"15,197 85-15,-113-85 16,-28 29 0,29-1-16,-29 0 15,-57 0-15,29 1 16,-29 27-16,1-56 15,28 28-15,-1-28 0,1 0 16,-28 29 0,56-1-16,-29-28 0,29 28 0,-28 29 31,28-29-31,28 57 31,-28-57-31,57 0 0,-57 1 16,85-1-1,-57-28-15</inkml:trace>
          <inkml:trace contextRef="#ctx0" brushRef="#br0" timeOffset="31906.9869">26771 15036 0,'57'29'15,"-57"27"1,28-56-16,0 85 16,0-57-16,1 57 15,27 0 1,1-1 0,-1 1-1,-27-28-15,-1 28 31,-28-57-31,-57 0 16,29-28 0,-85 0-1,85-28-15,-57-85 32,85 56-32,0 29 0,56-57 31,-56 57-31,113 0 15,-84 28 1,-1 0-16,0 0 0,1 84 16,-29 58-1,0-1 1,-29-113 0,29 57-16,-28-57 15,28 1-15,0 27 0,0-27 16,57 27-1</inkml:trace>
          <inkml:trace contextRef="#ctx0" brushRef="#br0" timeOffset="32202.1698">27336 15941 0,'29'56'0,"-86"-27"16,57-1-16,-85 0 0,-56 57 16,56-57-1,57-28 1,28-56 0,141 27-1,1 29 1,-86 0-16,86 113 15,-86-84-15,-28-1 16,114 141 0,-142-140-1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8:00.60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3049A88A-32E9-4E89-84E6-A5B364BB0F83}" emma:medium="tactile" emma:mode="ink">
          <msink:context xmlns:msink="http://schemas.microsoft.com/ink/2010/main" type="writingRegion" rotatedBoundingBox="26799,11955 27478,11955 27478,13199 26799,13199"/>
        </emma:interpretation>
      </emma:emma>
    </inkml:annotationXML>
    <inkml:traceGroup>
      <inkml:annotationXML>
        <emma:emma xmlns:emma="http://www.w3.org/2003/04/emma" version="1.0">
          <emma:interpretation id="{47C33A43-ABCC-47AD-B5DD-96C537DDE9C6}" emma:medium="tactile" emma:mode="ink">
            <msink:context xmlns:msink="http://schemas.microsoft.com/ink/2010/main" type="paragraph" rotatedBoundingBox="26799,11955 27478,11955 27478,13199 26799,131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B05004-0377-4CE3-BBB2-8960F16329FD}" emma:medium="tactile" emma:mode="ink">
              <msink:context xmlns:msink="http://schemas.microsoft.com/ink/2010/main" type="line" rotatedBoundingBox="26799,11955 27478,11955 27478,13199 26799,13199"/>
            </emma:interpretation>
          </emma:emma>
        </inkml:annotationXML>
        <inkml:traceGroup>
          <inkml:annotationXML>
            <emma:emma xmlns:emma="http://www.w3.org/2003/04/emma" version="1.0">
              <emma:interpretation id="{F46D2164-07FE-43B3-AB55-AB28BC2C905C}" emma:medium="tactile" emma:mode="ink">
                <msink:context xmlns:msink="http://schemas.microsoft.com/ink/2010/main" type="inkWord" rotatedBoundingBox="26799,11955 27478,11955 27478,13199 26799,13199"/>
              </emma:interpretation>
            </emma:emma>
          </inkml:annotationXML>
          <inkml:trace contextRef="#ctx0" brushRef="#br0">27025 12012 0,'-56'0'0,"28"0"31,28 28 32,0 1-63,0-1 15,0 0-15,0 0 16,0 1-16,0-1 0,0 0 0,0 0 16,0 1-16,0-1 0,0 28 0,0-27 15,0-1-15,0 29 0,0-29 0,0 0 16,0 29-16,0-29 0,0 0 0,0 0 15,0 1-15,0-1 0,0 0 0,0 0 16,0 1-16,0-1 0,0 0 0,0 0 16,0 1-16,0-1 0,0 0 15,0 1-15,0-1 0,0 0 0,0 0 16,0 1 0,28-29-1,0 0 16,-28-29-15,0 1-16</inkml:trace>
          <inkml:trace contextRef="#ctx0" brushRef="#br0" timeOffset="768.8439">27054 11984 0,'0'-29'15,"28"29"16,0 0-15,1 29 0,-1-1-1,0 29-15,0-29 0,1 28 16,-29-27-16,28-1 0,0 0 16,-28 0-16,28 1 0,-28 27 0,29-28 15,-29 29-15,28-29 0,-28 1 0,28-1 16,-28 28-16,29-27 0,-29 27 15,0-28-15,28 1 0,-28-1 0,0 28 0,0-27 16,0-1-16,0 0 0,0 0 16,0 1-16,0 27 0,0-27 0,-57-1 15,57 0-15,-28 0 0,28 1 16,-57-29-16,29 28 0,0-28 16,-29 0-16,29 28 0,0-28 0,-29 0 15,29 0-15,0 0 0,-1 0 0,-27 0 16,28 0-16,-1 0 0,1 0 0,0-28 15,0 28-15,28-28 0,-29 28 16,29-29-16,0-27 16,0 28-16,0-1 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38:47.85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CA148D30-86C6-4DE2-8E2D-C3DA31144437}" emma:medium="tactile" emma:mode="ink">
          <msink:context xmlns:msink="http://schemas.microsoft.com/ink/2010/main" type="writingRegion" rotatedBoundingBox="8843,7917 12070,14875 2571,19280 -654,12322"/>
        </emma:interpretation>
      </emma:emma>
    </inkml:annotationXML>
    <inkml:traceGroup>
      <inkml:annotationXML>
        <emma:emma xmlns:emma="http://www.w3.org/2003/04/emma" version="1.0">
          <emma:interpretation id="{968A51A7-8346-417C-82AC-925EBED38E59}" emma:medium="tactile" emma:mode="ink">
            <msink:context xmlns:msink="http://schemas.microsoft.com/ink/2010/main" type="paragraph" rotatedBoundingBox="4025,10872 9774,9739 10023,11000 4274,121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DE8B102-C300-482B-99E5-2CE51CBF72EF}" emma:medium="tactile" emma:mode="ink">
              <msink:context xmlns:msink="http://schemas.microsoft.com/ink/2010/main" type="line" rotatedBoundingBox="4025,10872 9774,9739 10023,11000 4274,12134"/>
            </emma:interpretation>
          </emma:emma>
        </inkml:annotationXML>
        <inkml:traceGroup>
          <inkml:annotationXML>
            <emma:emma xmlns:emma="http://www.w3.org/2003/04/emma" version="1.0">
              <emma:interpretation id="{5BEE3E02-4BBC-4E7D-82D1-633E6F0DCC84}" emma:medium="tactile" emma:mode="ink">
                <msink:context xmlns:msink="http://schemas.microsoft.com/ink/2010/main" type="inkWord" rotatedBoundingBox="4025,10872 8373,10015 8622,11277 4274,12134"/>
              </emma:interpretation>
            </emma:emma>
          </inkml:annotationXML>
          <inkml:trace contextRef="#ctx0" brushRef="#br0">8622 11277 0,'-28'-28'0,"28"0"16,-28 28-16,28-29 16,-29 29-16,29-28 15,-28 28-15,28-28 0,-28 0 0,0-1 16,28 1-16,-29 0 0,1 28 15,0-28-15,-1-1 0,1 1 16,0 28-16,0-28 0,-1 28 0,1-29 16,-28 29-16,27-28 0,1 28 0,-29-28 15,1 28-15,28-28 0,-29 28 0,29-29 16,-29 29-16,1-28 0,28 28 0,-29 0 16,29-28-16,-29 28 0,29-28 15,-29 28-15,29-29 0,0 29 0,-29-28 0,29 28 16,-29 0-16,29-28 0,-28 28 15,27 0-15,-27-28 0,28 28 0,-1 0 16,-27 0-16,28 0 0,-1-29 0,-27 29 16,27 0-16,1 0 0,-28-28 0,27 28 15,1 0-15,0-28 0,-29 28 0,29 0 16,0 0-16,-29-29 0,29 29 0,-29 0 16,29 0-16,-28 0 0,27 0 0,-27 0 15,28 0-15,-1 0 0,-27 0 0,27 0 16,1 29-16,0-29 0,0 0 15,-85 28 1,84 0-16,1-28 0,0 0 0,-1 0 0,1 29 16,0-29-16,0 0 0,-1 0 15,1 28-15,0-28 0,0 0 16,28 28-16,-29-28 0,1 0 16,28 28-16,-28-28 0,0 0 15,-1 29-15,1-1 0,0-28 16,-1 28-16,1 0 15,0-28-15,0 0 0,-1 29 16,1-29-16,0 0 0,0 0 16,-1 28-16,1-28 0,0 28 0,-1-28 15,1 28-15,0-28 0,0 29 16,-1-29-16,29 28 16,-28-28-16,28 28 0,-28-28 0,28 29 15,-28-29-15,28 28 16,-29 0-16,1 0 15,0 1-15,0-1 0,-1 0 16,1-28-16,28 28 0,-28-28 0,-1 29 16,1-29-16,0 28 15,28 0-15,-28-28 0,-1 28 0,1 1 16,0-29-16,28 28 0,-28-28 31,28 28-31,-29-28 31,29 28-31,0 1 16,-28-29 0,28 28-1,0 0-15,-28-28 16,28 29-16,0-1 16,-29-28-16,29 28 0,0 0 15,-28-28 1,28 29-1,-28-29-15,0 0 32,28 28-17,-29-28 17,58 0 77,-1 0-93,0 0-1,0-28 1,-28-1-1,29 29-15,-1-28 16,0 28 0,-28-28-1,29 28 1,-58 0 93,1 0-93,0 28 0,-1 0-16,29 1 15,-28-29-15,28 28 16,-28-28-1,28 28 1,-28-28-16,28 28 0,-29-28 16,29 29-1,0-58 48,0 1-48,-28 28-15,28-28 16,0 0-16,0-1 16,0 1-1,-28 28-15,28-28 16,0 0-16,-28 28 16,28-29-16,0 1 31</inkml:trace>
        </inkml:traceGroup>
        <inkml:traceGroup>
          <inkml:annotationXML>
            <emma:emma xmlns:emma="http://www.w3.org/2003/04/emma" version="1.0">
              <emma:interpretation id="{98662BEB-3105-4634-A3EF-72EF07139296}" emma:medium="tactile" emma:mode="ink">
                <msink:context xmlns:msink="http://schemas.microsoft.com/ink/2010/main" type="inkWord" rotatedBoundingBox="9049,10255 9701,9845 9924,10199 9272,10610"/>
              </emma:interpretation>
            </emma:emma>
          </inkml:annotationXML>
          <inkml:trace contextRef="#ctx0" brushRef="#br1" timeOffset="1.06083E6">9838 10062 0,'0'0'16,"-57"0"0,29 56-1,-113 29 1,112-85-16,-84 85 15,85-85-15,0 28 0,-142 29 32,114-29-17,27 0 1,86-28 15</inkml:trace>
          <inkml:trace contextRef="#ctx0" brushRef="#br1" timeOffset="1.06107E6">9385 10090 0,'0'-28'15,"0"56"-15,-28-56 16,28 56-16,0 29 16,0-29-1,0 0-15,28 57 16,1-57-16,-29 29 0,56 56 16</inkml:trace>
        </inkml:traceGroup>
      </inkml:traceGroup>
    </inkml:traceGroup>
    <inkml:traceGroup>
      <inkml:annotationXML>
        <emma:emma xmlns:emma="http://www.w3.org/2003/04/emma" version="1.0">
          <emma:interpretation id="{8CEF8AF6-501C-4CE2-BC38-066D8FFB1975}" emma:medium="tactile" emma:mode="ink">
            <msink:context xmlns:msink="http://schemas.microsoft.com/ink/2010/main" type="paragraph" rotatedBoundingBox="3854,10543 6097,14388 4990,15034 2747,11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A0E84C-761B-41B7-91CC-1D5A9A3AE580}" emma:medium="tactile" emma:mode="ink">
              <msink:context xmlns:msink="http://schemas.microsoft.com/ink/2010/main" type="line" rotatedBoundingBox="3854,10543 6097,14388 4990,15034 2747,11189"/>
            </emma:interpretation>
          </emma:emma>
        </inkml:annotationXML>
        <inkml:traceGroup>
          <inkml:annotationXML>
            <emma:emma xmlns:emma="http://www.w3.org/2003/04/emma" version="1.0">
              <emma:interpretation id="{CF1EF234-BB2A-4AA9-80F6-79BC62D24480}" emma:medium="tactile" emma:mode="ink">
                <msink:context xmlns:msink="http://schemas.microsoft.com/ink/2010/main" type="inkWord" rotatedBoundingBox="3724,10619 4912,12655 3935,13225 2747,11189"/>
              </emma:interpretation>
            </emma:emma>
          </inkml:annotationXML>
          <inkml:trace contextRef="#ctx0" brushRef="#br0" timeOffset="12981.5791">3081 11023 0,'0'-28'15,"0"84"79,0-28-78,29-28-16,-29 29 0,28-29 15,-28 28-15,28 0 0,0-28 0,-28 28 16,29-28-16,-29 29 0,28-1 0,0 0 15</inkml:trace>
          <inkml:trace contextRef="#ctx0" brushRef="#br0" timeOffset="14373.8459">3590 11192 0,'0'29'16,"0"-1"0,-56-28-16,56 28 0,-29 0 0,1 1 15,0-1-15,0 0 0,-1 0 0,1 1 16,0-1-16,0 0 0,-1 1 0,1-1 16,0 0-16,-1 0 0,1-28 15,0 29-15,0-29 0,-1 0 16,1 0-1,28-29-15,0 1 0,0-28 16,57 27 0,-57 1-16,28 28 0,-28-28 0,56-1 15,-27 1-15,-1 0 0,29 0 0,-29-1 16,0 1-16,0 28 0,29-28 0,-29 28 16,0-28-16,1 28 0,-1 0 15,-28 56-15,0-28 16,-57 29-16,57-29 0,-56 0 15,56 1-15,-57-1 0,29 0 0,0 29 16,0-29-16,28 0 0,-29-28 0,1 29 16,28-1-16,-28 0 0,28 0 15,56-28 1,-27 0 0,27 0-1,-28-28-15,29 28 0,-29-28 0,0 28 16,1-28-16,-1 28 0,28-29 0,-27 29 15,-1 0-15,0 0 16,-28-28-16,29 28 0,-29 28 16,0 29-16,-29-57 0,29 28 15,-56-28-15,56 57 0,-29-57 0,29 28 16,-56 0-16,56 0 0,-28-28 0,-1 29 16,29-1-16,-28-28 0,0 28 15,0 0-15,28 1 31,28-29-15</inkml:trace>
          <inkml:trace contextRef="#ctx0" brushRef="#br0" timeOffset="14846.0063">3618 12012 0,'29'0'0,"-58"0"0,114 28 16,-85 1-16,29-29 16,-1 0-16,-28 28 15,28 28 1,-28-27 0,0-1-16,-28 0 15,-57 0 1,0-28-1,29 0 1,27 0-16,1-28 16,28 0-16,-28 28 0,28-28 15,0-57 1,28 57 0,29-1-1,-29 29-15,57 0 16,-57 0-16,0 0 15,1 29-15,27 55 16,-56 1 0,-56 0-1,27 0 1,-27-57 0,27 0-1</inkml:trace>
          <inkml:trace contextRef="#ctx0" brushRef="#br0" timeOffset="15147.8708">4438 11842 0,'-56'85'15,"27"-28"-15,-55-1 16,-86 114 0,0-29-1,29-28 1,28-28-1,56-28 1,29-29 0</inkml:trace>
          <inkml:trace contextRef="#ctx0" brushRef="#br0" timeOffset="15465.3404">3816 12606 0,'29'-29'0,"-1"29"15,0 0-15,0 0 0,1 0 16,-1 0-16,0 57 16,1-57-16,-29 28 15,0 0-15,0 1 16,0-1-16,0 0 15,-57 0-15,29 1 16,-1-29-16,1 0 16,28 28-16,-28-28 0,0 0 0,-1 0 15,1 0-15,28-57 16,-28 57-16,0-28 0,-1-28 16,29 27-16,0 1 15,0 0-15,57 28 16,-57-28-16</inkml:trace>
          <inkml:trace contextRef="#ctx0" brushRef="#br0" timeOffset="15810.856">4325 12945 0,'0'-29'16,"-56"29"-1,-29-56 1,57 28 0,-1 28-1,29 28 1,0 28 0,0 29-1,0-28 1,0-29-1,0 0 1,-28-28 0,0-28-1,0 28-15,-1-28 16,1-29-16</inkml:trace>
        </inkml:traceGroup>
        <inkml:traceGroup>
          <inkml:annotationXML>
            <emma:emma xmlns:emma="http://www.w3.org/2003/04/emma" version="1.0">
              <emma:interpretation id="{D5E295B1-B764-46FF-9AEF-5C78BE6B2BED}" emma:medium="tactile" emma:mode="ink">
                <msink:context xmlns:msink="http://schemas.microsoft.com/ink/2010/main" type="inkWord" rotatedBoundingBox="5306,13031 6097,14388 5034,15008 4243,13651"/>
              </emma:interpretation>
            </emma:emma>
          </inkml:annotationXML>
          <inkml:trace contextRef="#ctx0" brushRef="#br0" timeOffset="16773.9571">5343 13143 0,'28'0'16,"-28"56"-16,0 1 15,-141 56 1,28 0 0,56-57-16,-84 57 15,84-84-15,29-1 0,-28-28 0,-114 113 31,113-85-15,86-28 15,-29-28-15,56-29 0,-28 1-1,-28-1 1,0 29-16,0-28 15,-28 56-15,28-29 16,-56 29-16,27 0 16,-27 0-16,28 0 0,-1 0 15,1 29 1,0 27 0,28 29-1,0-57-15,113 29 31,-57-29-15,-27-28-16,-1 28 16,0-28-16,29 0 15,-1 28 1,-27-28-16,-1 29 16,0-1-1,0 29 1,-28-29-1,0 0 1,-56 0 0,-29-28-1,0 0 1,29-28 0,56 0-16,-29-29 15,1 1 1,28 27-16,0-27 15,57-1 1,-29 57-16,0 0 16,0 0-1,1 0-15,-1 29 16,0-1-16,-28 28 16,0 58-1,-28-30 1,0 1-1,-1-57 1,29 1 0</inkml:trace>
          <inkml:trace contextRef="#ctx0" brushRef="#br0" timeOffset="17070.0588">5541 13595 0,'56'0'16,"-112"0"-16,112 56 16,-56 1-16,-113 28 15,85-29-15,-29 1 0,-27 28 16,-114 112-1,56-84 1,86-84-16,-29 55 16,57-84-16,0 29 0,-1-29 15,1 28-15,28-85 32,0 29-32</inkml:trace>
          <inkml:trace contextRef="#ctx0" brushRef="#br0" timeOffset="17447.1475">4749 14019 0,'29'56'16,"-1"-27"0,57 84-1,-1-29 1,1 1-1,-85-57 1,57 57 0,-29-85-16,-28 57 15,0-1 1,0-27 0,-57-1-16,-27 0 31,55-28-31,-55-28 31,55 0-31,29-1 16,-28 1-16,28-28 15,0 27 1,57 1 0,-57 0-16,84 28 15</inkml:trace>
          <inkml:trace contextRef="#ctx0" brushRef="#br0" timeOffset="17777.6046">5428 14725 0,'0'-28'15,"0"0"1,-29 28-16,-27-28 15,28 28-15,-1 0 16,29 28 0,-28-28-1,28 28-15,0 0 16,0 1-16,0-1 0,0 0 16,0 0-16,-28-28 15,28 29-15,0-1 16,-28-28-16,-1 0 15,1 0-15,0 0 16,28-28-16,-29 28 0,1-57 16,28 29-16,-28 0 15</inkml:trace>
        </inkml:traceGroup>
      </inkml:traceGroup>
    </inkml:traceGroup>
    <inkml:traceGroup>
      <inkml:annotationXML>
        <emma:emma xmlns:emma="http://www.w3.org/2003/04/emma" version="1.0">
          <emma:interpretation id="{0A0FF764-DA97-41D2-93BC-ECCCC0A7D497}" emma:medium="tactile" emma:mode="ink">
            <msink:context xmlns:msink="http://schemas.microsoft.com/ink/2010/main" type="paragraph" rotatedBoundingBox="2943,10854 4854,15102 3874,15543 1963,112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6001F2-D747-4AE6-96AA-95C5EB93C5BF}" emma:medium="tactile" emma:mode="ink">
              <msink:context xmlns:msink="http://schemas.microsoft.com/ink/2010/main" type="inkBullet" rotatedBoundingBox="2389,11103 2554,11470 2482,11502 2318,11136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 timeOffset="64721.8138">2318 11136 0,'57'85'0,"-29"-57"0,-28 0 16,28 0-16,0-28 0,-28 29 15,0-1-15,29-28 0,-29 28 0,28 0 16,-28 1-16,28-29 0,-28 28 0</inkml:trace>
      </inkml:traceGroup>
      <inkml:traceGroup>
        <inkml:annotationXML>
          <emma:emma xmlns:emma="http://www.w3.org/2003/04/emma" version="1.0">
            <emma:interpretation id="{A57B31A5-C33A-40A9-9206-10D8B388C7C5}" emma:medium="tactile" emma:mode="ink">
              <msink:context xmlns:msink="http://schemas.microsoft.com/ink/2010/main" type="line" rotatedBoundingBox="3276,11594 4854,15102 3874,15543 2296,12035"/>
            </emma:interpretation>
          </emma:emma>
        </inkml:annotationXML>
        <inkml:traceGroup>
          <inkml:annotationXML>
            <emma:emma xmlns:emma="http://www.w3.org/2003/04/emma" version="1.0">
              <emma:interpretation id="{3D386508-A296-42B5-B5B4-E66B2660055C}" emma:medium="tactile" emma:mode="ink">
                <msink:context xmlns:msink="http://schemas.microsoft.com/ink/2010/main" type="inkWord" rotatedBoundingBox="2984,11725 3672,13255 2984,13565 2296,12035"/>
              </emma:interpretation>
            </emma:emma>
          </inkml:annotationXML>
          <inkml:trace contextRef="#ctx0" brushRef="#br0" timeOffset="65318.5257">2912 11758 0,'0'28'0,"0"0"15,-57 0-15,-28 57 16,-56 28-1,113-113 1,-57 85-16,57-85 16,-29 28-16,1 29 15,84-85 32,-28-1-31,56 29-1,1-84-15,-29 55 0,1 1 16,-1 0-16,28 28 0,-27 0 0,-1-29 16,0 29-16,0 0 0,29 0 0,-29 0 15,0 0-15,29 0 0,-29 0 0,1 0 16,-1 0-16,0 29 0,0-1 16,-28 0-16,0 1 15,0-1-15,0 0 0,-28 0 16,28 1-16,-56-29 0,56 28 0,-57 0 15,29-28-15,-1 0 0,1 0 0,0 0 16,0 0-16,-1 0 0,1 0 16,28-28-16,-28 28 0,28-57 0,-28 57 15,28-28-15,-29 0 0,29 0 16,0-1-16,57 29 31</inkml:trace>
          <inkml:trace contextRef="#ctx0" brushRef="#br0" timeOffset="65659.8818">2912 12182 0,'28'28'0,"-28"0"0,28-28 16,29 57-1,-29-29 1,-28 28-1,0 1 1,-28 0 0,-29-29-1,1-28 1,-1-28 0,29-29-1,28 29-15,-28-57 16,28 28-1,0-27 1,28 84-16,0 0 16,0 0-1</inkml:trace>
          <inkml:trace contextRef="#ctx0" brushRef="#br0" timeOffset="66129.885">3251 12662 0,'28'0'0,"-28"-28"15,0 0 1,-56 28 0,27 0-1,-27 0-15,28 0 0,-1 0 16,29 28-16,-28-28 0,0 0 0,0 56 0,-1-27 15,1-29 1,28 28-16,0 0 31,28-28-31,29 0 16,-29 0-16,0 0 16,1 0-16,-1 0 0,0 0 0,0 0 15,1 0-15,-1 0 0,0 0 16,1 0-16,-1 0 15,-28 28-15,28-28 0,-28 29 16,28-29-16,-28 28 0,0 0 16,0 0-16,0 1 15,-56-29-15,56 28 0,-28-28 16,28 28-16,-29-28 0,1 0 16,-29 0-16,29 0 15,0 0-15,28-28 16,-28 28-16,28-28 15,-29-1-15,29 1 0,0 0 16,0 0-16,57 28 0</inkml:trace>
          <inkml:trace contextRef="#ctx0" brushRef="#br0" timeOffset="66473.835">3647 13199 0,'-29'0'16,"29"-28"0,-56 28-16,28 0 0,28-28 15,-29 28-15,1 0 0,28-29 16,-28 29-16,0 0 16,28 57-1,0-29 1,0 0-16,0 1 15,0-1-15,0 0 16,0 0-16,0 1 16,-29-29-1,1 0 1,0 0-16,28-29 0,-28 29 16,28-28-16,-29 0 15,29 0-15,0-1 0,0 1 16,0 0-16</inkml:trace>
        </inkml:traceGroup>
        <inkml:traceGroup>
          <inkml:annotationXML>
            <emma:emma xmlns:emma="http://www.w3.org/2003/04/emma" version="1.0">
              <emma:interpretation id="{5A262CA1-A673-4ACE-9C42-DF659E9D37C6}" emma:medium="tactile" emma:mode="ink">
                <msink:context xmlns:msink="http://schemas.microsoft.com/ink/2010/main" type="inkWord" rotatedBoundingBox="4173,13589 4854,15102 4014,15480 3333,13967"/>
              </emma:interpretation>
            </emma:emma>
          </inkml:annotationXML>
          <inkml:trace contextRef="#ctx0" brushRef="#br0" timeOffset="67369.6355">4184 13736 0,'56'0'16,"-56"28"0,0 1-1,-28-29-15,-28 56 16,-57 1-16,84-29 0,-197 113 31,85-84 0,112-57-31,29-28 16,0-29 0,29 29-16,56-29 15,-29 1 1,-56-1 15,-85 57-15,0 0-1,1 28 1,27 1 0,57 27-1,28 1 17,57-1-17,28-27 1,-28-1-1,0 0 1,0 29 0,-57-29-1,0 28 1,-84-27 0,27-1-1,-27 0 1,-1-28-1,-56-56 1,85 56 0,28-29-16,-28 1 15,28 0-15,0 0 16,56-29 0,1 29-1,-29 28-15,0 0 16,1 0-16,-1 0 0,0 0 15,0 28 1,1 85 0,-29-85-16,-57 29 15,29-1 1,-113 29 0,112-85-1,1 29 1,56-29 15</inkml:trace>
          <inkml:trace contextRef="#ctx0" brushRef="#br0" timeOffset="67648.9812">4438 14330 0,'29'0'15,"-58"0"-15,58 28 32,-114 0-17,-85 114-15,142-142 0,-29 28 16,-169 85 0,170-113-16,27 28 0,-27-28 15,-1 28 1,29-28-16,56 0 47,-28-28-47</inkml:trace>
          <inkml:trace contextRef="#ctx0" brushRef="#br0" timeOffset="67990.5647">3760 14471 0,'56'0'0,"-56"28"0,57 1 16,-1 112 0,1-56-1,0-29 1,-29 1 0,-28-29-16,28 0 15,-28 0-15,0 1 16,0-1-16,-56 0 15,27-28 1,1 29 0,-29-29-1,1-57 1,28 29-16,-1-1 0,29-27 16,-28 28-1,28-29 1,85 29-1,-57 0 1</inkml:trace>
          <inkml:trace contextRef="#ctx0" brushRef="#br0" timeOffset="68354.5671">4325 15149 0,'0'-28'31,"-28"28"-31,28-28 16,-28 28-1,28 28 32,0 0-47,0 1 16,0 27-16,0-28 0,0 1 15,0-1-15,-29-28 0,29 28 16,0 0-16,-28-28 0,0 0 16,28 29-16,-28-29 15,-1 0-15,1-57 16,0 29-16,0-29 16,-1 29-16,29 0 15,-28 28-15,28-28 0,0-1 16</inkml:trace>
        </inkml:traceGroup>
      </inkml:traceGroup>
    </inkml:traceGroup>
    <inkml:traceGroup>
      <inkml:annotationXML>
        <emma:emma xmlns:emma="http://www.w3.org/2003/04/emma" version="1.0">
          <emma:interpretation id="{E416FA6A-D707-452B-AEC3-F788CD252D09}" emma:medium="tactile" emma:mode="ink">
            <msink:context xmlns:msink="http://schemas.microsoft.com/ink/2010/main" type="paragraph" rotatedBoundingBox="1688,11235 3720,15618 2808,16041 776,116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6AE153-0598-4E3B-A243-3BF09495EFAD}" emma:medium="tactile" emma:mode="ink">
              <msink:context xmlns:msink="http://schemas.microsoft.com/ink/2010/main" type="line" rotatedBoundingBox="1688,11235 3720,15618 2808,16041 776,11658"/>
            </emma:interpretation>
          </emma:emma>
        </inkml:annotationXML>
        <inkml:traceGroup>
          <inkml:annotationXML>
            <emma:emma xmlns:emma="http://www.w3.org/2003/04/emma" version="1.0">
              <emma:interpretation id="{2A27C88E-2068-4196-8F35-6ADC960C186C}" emma:medium="tactile" emma:mode="ink">
                <msink:context xmlns:msink="http://schemas.microsoft.com/ink/2010/main" type="inkWord" rotatedBoundingBox="1501,11322 2402,13265 1677,13601 776,11658"/>
              </emma:interpretation>
            </emma:emma>
          </inkml:annotationXML>
          <inkml:trace contextRef="#ctx0" brushRef="#br0" timeOffset="82685.8947">989 11560 0,'57'0'47,"-57"28"-47,28-28 16,-28 28-16,29-28 0,-29 29 0,28-1 15,-28 0-15,28 0 0,0 1 0,1-1 16,-29 0-16,28 0 0,-28 1 0,28-1 16,-28 28-16,28-27 0,1-1 0,-29 0 15,0 1-15,28-29 0,-28 28 0,28 0 16,-28 0-16,28-28 16</inkml:trace>
          <inkml:trace contextRef="#ctx0" brushRef="#br0" timeOffset="83818.5807">1724 12323 0,'0'28'31,"-28"-28"-31,0 57 15,-29-29-15,29-28 16,0 28-16,0-28 0,-1 29 16,1-1-16,0-28 0,-29 28 0,29-28 15,0 28-15,-1-28 0,1 0 16,28 29-16,-28-29 0,0 0 16,28-29 15,28 29-31,28-28 0,1 0 15,-29 28-15,0-28 0,1 28 16,-1-29-16,0 29 0,1-28 0,27 28 16,-28 0-16,1-28 15,27 28-15,-56 56 16,-56-27 0,27 27-16,-27-28 15,56 1-15,-28-1 0,28 0 0,-29-28 16,29 28-16,-28-28 0,28 29 0,-28-29 15,28 28 1,56-28-16,1 0 0,-1 0 16,-27 0-16,-1 0 0,0 0 15,0 0-15,1 0 0,-1 0 0,0 0 16,1 0-16,-1 0 0,-28-28 16,28 28-16,-28 28 15,-56-28 1,56 56-16,-29-56 0,29 29 0,-56-29 0,27 28 15,1-28-15,0 56 16,-29-27-16,1-1 16,56 0-16,-28-28 15,84 0 1,-28 0 0,1 0-1,-1-28 1,28 28-16,-27 0 0,-1 0 15,0 0-15,1 0 16,-1 0-16,0 28 16,-28 29-16,0-29 15,0 0-15,0 1 16,-28-29-16,28 28 0,-28-28 16,28 28-16,-57-28 0,57 28 0,-28-28 15,-29 0-15,57 29 0,-28-29 16,0 0-16,-1 0 15,29-57-15,-28 57 0,28-28 16,0 0-16,0-1 31,57 1-31,-29 28 0,-28-28 16,28 28-16,0-28 0,1 28 16,-1 0-16,0 0 15,1 0-15,-29 56 16,28-56-16,-28 28 0,0 29 15,0-29-15,0 0 16,-57 29 0,29 28-16,0-85 15,28 28-15,-29 0 0</inkml:trace>
          <inkml:trace contextRef="#ctx0" brushRef="#br0" timeOffset="84102.161">2290 13143 0,'0'0'0,"56"0"16,-56 28-1,-56-28-15,56 56 16,-57-56-16,29 29 0,0-1 0,-1 0 16,-27 0-16,28 1 0,-1-1 15,-27 0-15,28 0 0,-57 29 16,57-57-16,-57 57 16,56-57-1</inkml:trace>
        </inkml:traceGroup>
        <inkml:traceGroup>
          <inkml:annotationXML>
            <emma:emma xmlns:emma="http://www.w3.org/2003/04/emma" version="1.0">
              <emma:interpretation id="{D83373A8-3C2C-451A-AEBC-01BD9C29F059}" emma:medium="tactile" emma:mode="ink">
                <msink:context xmlns:msink="http://schemas.microsoft.com/ink/2010/main" type="inkWord" rotatedBoundingBox="2833,13706 3720,15618 2862,16016 1975,14104"/>
              </emma:interpretation>
            </emma:emma>
          </inkml:annotationXML>
          <inkml:trace contextRef="#ctx0" brushRef="#br0" timeOffset="85317.362">2459 13962 0,'29'0'16,"-86"0"15,29 57-31,-29-29 16,29-28-16,0 28 0,0-28 15,-1 29-15,1-29 0,0 28 0,-1-28 16,1 0-16,28 28 0,-28-28 16,0 0-16,28-28 15,56 0 1,-28-1-16,29-27 15,0 28 1,-29-1-16,0 29 16,57-56-16,-57 56 0,0 0 15,1 0-15,-29 56 16,0-27-16,0-1 0,-57 0 16,57 0-16,-56 57 15,56-57-15,-57 29 16,29-29-16,28 0 31,28-28-15,0 0-16,29 0 15,-29 0-15,-28-56 0,28 56 16,29 0 0,-29 0-16,-28 28 31,-28-28-31,28 28 0,-57 1 15,29 27-15,0-28 16,0 29 0,-29-29-1,85-28 32,-28-28-47,29 28 16,-1 0-16,0 0 15,0 0-15,1 0 0,-1 0 16,-28 57-16,28-57 16,-28 28-16,29-28 0,-29 28 15,0 0-15,28-28 0,-28 29 16,0-1-16,0 0 16,0 0-16,-57-28 0,57 29 15,-56-29-15,56 28 0,-29-28 16,1 0-16,0 28 0,0-28 15,-1 0-15,1 0 16,28-56-16,-28 27 16,0 1-16,28-28 15,0 27-15,0 1 0,0 0 16,28 0-16,0 28 16</inkml:trace>
          <inkml:trace contextRef="#ctx0" brushRef="#br0" timeOffset="86090.7638">3110 14612 0,'0'0'0,"28"0"15,-28 29-15,0-1 16,-28 0-16,28 0 0,-57 1 16,-84 84-1,-1-29 1,1-27 0,113-29-1,-29 1 1,29-29-16,85-29 47,-57 1-47,28 28 15,-28-28-15,0-1 0,28 1 16,-28-28 0,28 27-16,-28 1 0,0 0 15,-56 0 1,28 28-16,-1 0 15,1 0-15,0 28 16,-1 0 0,29 0-16,0 1 15,0-1-15,0 0 16,0 0-16,0 1 0,29-1 16,-29 0-16,56 1 0,-27-29 15,-29 28-15,28-28 16,0 0-16,0 0 0,1 28 0,-1-28 15,0 0-15,0 28 16,1-28-16,-1 0 16,-28-56-16,0 28 15,-57 28 1,29 0-16,0 0 16,-29 0-16,29 0 15,0 0-15,0 0 16,28 28-16,-29-28 0,29 28 0,0 0 15,0 1-15,0-1 16,0 0-16,0 0 0,57-28 0,-57 29 16,0-1-16,28-28 0,-28 28 15,28-28-15,-28 28 0,29-28 0,-1 29 16,0-29-16,0 0 0,1 0 16,-1 0-16,0 0 0,0 0 15,1 0-15,-1-29 16</inkml:trace>
          <inkml:trace contextRef="#ctx0" brushRef="#br0" timeOffset="86339.1698">3449 15093 0,'28'0'15,"-28"56"1,-56-27-16,-57 55 15,-85 29 1,0-28 0,56-28-1,86-29 1,28 0 0,-1-28-1</inkml:trace>
          <inkml:trace contextRef="#ctx0" brushRef="#br0" timeOffset="86683.9987">2883 15517 0,'29'0'0,"-1"56"0,0-56 0,1 29 15,27-1 1,-28 28-1,1 29 1,-1-28 0,-28-29-1,-57 28 1,29-56 0,0 29-16,-142-114 31,114 0-16,27 29 1,29-1 0,57 29-1,28 28 1</inkml:trace>
        </inkml:traceGroup>
      </inkml:traceGroup>
    </inkml:traceGroup>
    <inkml:traceGroup>
      <inkml:annotationXML>
        <emma:emma xmlns:emma="http://www.w3.org/2003/04/emma" version="1.0">
          <emma:interpretation id="{501FDBAC-0A07-4762-8FC4-B6554F2151B7}" emma:medium="tactile" emma:mode="ink">
            <msink:context xmlns:msink="http://schemas.microsoft.com/ink/2010/main" type="paragraph" rotatedBoundingBox="1137,11745 4185,18546 2531,19287 -516,12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9BA7C5-5379-42CA-BC1D-DCC836BEB41B}" emma:medium="tactile" emma:mode="ink">
              <msink:context xmlns:msink="http://schemas.microsoft.com/ink/2010/main" type="line" rotatedBoundingBox="1137,11745 4185,18546 2531,19287 -516,12487"/>
            </emma:interpretation>
          </emma:emma>
        </inkml:annotationXML>
        <inkml:traceGroup>
          <inkml:annotationXML>
            <emma:emma xmlns:emma="http://www.w3.org/2003/04/emma" version="1.0">
              <emma:interpretation id="{3FBD727E-7C91-4510-AD6B-37DF22951832}" emma:medium="tactile" emma:mode="ink">
                <msink:context xmlns:msink="http://schemas.microsoft.com/ink/2010/main" type="inkWord" rotatedBoundingBox="897,11853 2162,14675 1068,15165 -195,12343"/>
              </emma:interpretation>
            </emma:emma>
          </inkml:annotationXML>
          <inkml:trace contextRef="#ctx0" brushRef="#br0" timeOffset="828556.6404">537 12069 0,'28'0'0,"-28"28"16,29-28 0,-29-28 77,-29 28-93,1 0 32,0 0-17,28-29 1,-28 29 15,28 29 16,56-29-47,-56 56 0,0-28 16,28 1-16,-28-1 15,0 0-15,0 0 0,29 1 0,-1-1 16,-28 0-16,0 0 0,28 1 0,-28-1 15,28 0-15,1 1 0,-29-1 0,0 0 16,28 0-16,-28 1 0,28-29 0,-28 28 16,0 0-16,29-28 0,-29 28 15</inkml:trace>
          <inkml:trace contextRef="#ctx0" brushRef="#br0" timeOffset="835227.6435">792 12803 0,'28'0'0,"-28"29"78,-28-29-78,-1 0 16,1 28-16,0-28 0,28 28 15,-29-28-15,1 28 0,28 1 0,-28-1 16,0-28-16,-1 28 0,1 29 15,0-29-15,0-28 0,-1 28 0,29 1 16,-28-29-16,0 28 0,0 0 16,-1-28-16,1 28 15,0-28 1,28 29-16,0-86 31,28 29-15,29 0-16,-29-1 0,0 29 15,0-28-15,1 0 0,-1 0 0,0-1 16,0 29-16,1-28 0,27 28 0,-28-28 16,1 28-16,-1 0 0,0 0 0,1-29 15,-1 29-15,0 0 0,0 0 0,1 0 16,-1 57-16,0-29 16,-28 29-16,0-29 15,0 0-15,0 1 0,-28-1 0,28 0 16,-57 0-16,57 1 0,-56-1 15,28 0-15,-57 57 16,28-57-16,29 0 0,0-28 0,-1 0 16,1 29-16,0-29 0,0 0 0,-1 0 15,1 0-15,0-57 0,0 57 16,-1-28-16,-27-57 16,27 57-16,29 0 0,0-1 0,0 1 0,0 0 15,0 0 1,29 28-16,27 0 15</inkml:trace>
          <inkml:trace contextRef="#ctx0" brushRef="#br0" timeOffset="835749.189">594 13510 0,'28'0'0,"0"0"15,0 0 1,29 28 0,0 29-1,-29-1 1,0 1 0,-28-1-1,-56 1 1,-29-29-1,28-28 1,-28-56 0,29-29-1,28-28 1,28 56 0,84 29-1,29 28 1,1 57-1,-86-57-15,28 28 16,-27 57 0,-29 28-1,-57-29 1,-28 1 0,29-28-1,-1-29 1,57 0-1</inkml:trace>
          <inkml:trace contextRef="#ctx0" brushRef="#br0" timeOffset="836060.3791">1583 13510 0,'57'0'15,"-57"57"1,-57-57-16,57 56 0,-56-28 16,27 29-16,-27-29 0,-1 29 0,1-29 15,27 28-15,-27-27 0,-1 27 0,1-27 16,28 27-16,-29-28 0,0 29 0,29-29 15,0 0-15,0 1 0,-1-1 0,1 0 16,0 0-16,0-28 0,28 29 0,-29-29 16,1 0-16,28 28 0,-28-28 15,28-57 1,0 29 0</inkml:trace>
          <inkml:trace contextRef="#ctx0" brushRef="#br0" timeOffset="836524.3461">735 13934 0,'0'28'16,"0"1"-1,28-1-15,1 0 16,27 29-16,-28-57 15,1 28-15,-29 0 0,28-28 0,0 28 16,0-28-16,-28 29 0,29-1 0,-1-28 16,0 28-16,1-28 0,-29 28 0,28-28 15,0 29-15,0-1 0,1-28 16,-29 28-16,28-28 0,-28 28 0,28-28 16,-28 29-16,0-1 0,28-28 15,-28 28-15,0 1 0,0-1 16,0 0-16,-28 29 15,-28-57-15,56 28 16,-29-28-16,1 28 16,0-28-16,0 0 0,-1 0 0,1 0 15,0 0 1,-1-56-16,1 27 16,0 1-16,28 0 15,0 0-15,-28-1 0,28 1 16,0 0-16,0-1 0,0 1 15,56 28-15,-28-28 16,29 28-16,-29 0 16,1 0-16,-1 0 0,0 0 15</inkml:trace>
          <inkml:trace contextRef="#ctx0" brushRef="#br0" timeOffset="836936.382">1498 14782 0,'0'0'16,"29"0"-16,-29-57 16,-29 57-1,1 0-15,-29-28 16,-27 28-1,27 28 1,57 29 15,0-1-31,28 29 16,1-28 0,-1-29-1,-28 0 1,-28-28-1,-1 0 1,-55-28 0,27-29-1,29 29 1,0 28 0</inkml:trace>
        </inkml:traceGroup>
        <inkml:traceGroup>
          <inkml:annotationXML>
            <emma:emma xmlns:emma="http://www.w3.org/2003/04/emma" version="1.0">
              <emma:interpretation id="{9FCFE130-3319-431E-9BA3-558E29BCFA9A}" emma:medium="tactile" emma:mode="ink">
                <msink:context xmlns:msink="http://schemas.microsoft.com/ink/2010/main" type="inkWord" rotatedBoundingBox="2568,14938 4185,18546 2531,19287 914,15679"/>
              </emma:interpretation>
            </emma:emma>
          </inkml:annotationXML>
          <inkml:trace contextRef="#ctx0" brushRef="#br0" timeOffset="842460.0665">2148 15432 0,'29'0'16,"-1"0"1109,0 0-1063,-28-28 313,0-1-359,-28 29-16,28-28 15,-57 0-15,29 28 16,28-28-16,-28 28 0,0 0 16,-1 0-16,1 0 0,0 0 0,0 0 15,-1 0-15,1 0 0,0 0 16,0 0-16,-1 0 0,1 0 0,28 28 15,-28-28-15,-1 28 0,29 0 16,-28-28-16,28 29 16,-28-29-16,28 28 0,0 0 15,0 0-15,0 1 16,56-1-16,-56 0 0,0 1 16,29-29-16,-29 28 0,28-28 0,-28 28 15,28-28-15,1 28 0,-1-28 0,0 0 16,0 0-1,-28-28 1,-56-28 0,28 56-16,-29-29 15,29 29-15,-1-28 16,1 28-16,0 0 0,0 0 0,-1 0 16,1 0-16,0 0 0,0 0 0,-1 0 15,1 57-15,0-57 16,28 28-16,0 0 0,-29-28 15,29 28-15,0 1 0,0-1 16,0 0-16,57-28 0,-57 28 16,28 1-16,1-1 15,27-28-15,-28 28 16,1-28-16,-1 0 0,0 0 0,-28 28 16,28-28-16,1 0 15,-1 0-15,0 0 16</inkml:trace>
          <inkml:trace contextRef="#ctx0" brushRef="#br0" timeOffset="842960.058">1809 15912 0,'57'0'15,"-29"0"1,0 0-16,1 0 16,-1 29-16,0-29 15,0 0-15,1 28 0,-1-28 16,-28 28-1,0 1-15,0-1 16,0 0-16,-57-28 0,57 28 0,-28-28 16,28 29-16,-56-29 0,27 0 0,1 28 15,0-28-15,0 0 0,-1 0 16,1 0-16,0 0 0,28-57 16,-29 57-16,29-28 0,-28 28 0,28-28 15,0-29-15,0 29 0,0 0 16,0-1-1,57 29-15,-57-28 0,28 28 0,0 0 16,1-28-16,-1 28 0,0 0 16,0 0-16,1 0 0,-1 0 0,0 56 15,0-56-15,-28 29 16,0-1-16,0 0 0,0 1 16,0-1-16,-56 0 0,56 0 15,-28 1-15,28-1 0,-57-28 0,1 28 16,27 0-16,1 1 0,0-29 0,-1 28 15,-27 0-15,28-28 0,-1 28 0,-27 1 16,28-29-16,-1 28 0,1-28 16,-29 28-16,29-28 0,0 0 0,0 28 15,-1-28-15,1 0 16,28 29-16,57-29 31,-29-57-15</inkml:trace>
          <inkml:trace contextRef="#ctx0" brushRef="#br0" timeOffset="843143.5139">1329 16026 0,'56'0'0,"-28"28"15,-28 28-15,57 1 16,-29-29-16,1 0 15,27 29-15,85 28 16,-84-57 0</inkml:trace>
          <inkml:trace contextRef="#ctx0" brushRef="#br0" timeOffset="843480.9351">2064 16252 0,'0'0'15,"-170"141"1,142-85 0,0-27-16,-1 27 15,29-27 1,57-1-16,28 0 16,56-28-1,-28 0 1,-28 0-1,-57 0 1,-56 0 15,28 28-31,-28-28 16,-29 29-16,29-1 16,-1-28-16,1 28 0,0-28 0,28 28 15,-28-28-15,28 29 0,0-1 16</inkml:trace>
          <inkml:trace contextRef="#ctx0" brushRef="#br0" timeOffset="843805.2574">3251 16563 0,'-57'0'16,"1"28"0,-142 113-1,85-84 1,-226 140-1,197-140 1,58-29-16,55 1 16,-27-1-1,27-28-15,29-28 16</inkml:trace>
          <inkml:trace contextRef="#ctx0" brushRef="#br0" timeOffset="844221.3686">2205 16873 0,'57'29'15,"-29"27"-15,0-56 0,113 113 32,-112-84-32,27 27 15,-56-28-15,29 1 0,-1-1 16,0 85-1,-28-57 1,0-27-16,-85 27 16,57-56-16,0 0 15,-57-28 1,85-29 0,-57-84-1,57 113-15,0 0 16,85-1-1,28 114 17,-84 56-17,-29 1 1,-57-57 0,29-29-1</inkml:trace>
          <inkml:trace contextRef="#ctx0" brushRef="#br0" timeOffset="844476.4876">3505 17156 0,'57'0'16,"-114"0"-16,114 85 15,-114-57-15,-84 85 16,-57 0 0,-85 57-1,114-57 1,-29 0 0,198-85-16,-28-28 0,-1 0 15,29-56 1</inkml:trace>
          <inkml:trace contextRef="#ctx0" brushRef="#br0" timeOffset="844630.5044">2459 17439 0,'29'56'0,"-1"29"15,57 56 1,-29 1-1,-27-114-15,27 57 16,1-57 0</inkml:trace>
          <inkml:trace contextRef="#ctx0" brushRef="#br0" timeOffset="844867.8975">2997 17976 0,'0'0'16,"0"28"-16,-57-28 0,29 28 15,-1 1-15,29-1 16,-113 0 0,85 0-1,0-28 1,28 29-1</inkml:trace>
          <inkml:trace contextRef="#ctx0" brushRef="#br0" timeOffset="845347.5199">2968 18202 0,'0'0'0,"29"0"0,-29 28 31,-29-28-31,1 28 16,-29 1-16,29-29 16,0 28-16,28 0 15,0 0 1,56-28 0,-27 29-16,-1-29 0,0 0 15,29 28 1,-29-28-16,0 0 0,1 0 15,-1 0 1,0 0 0,0 0-1,1 28 1,-1 29 0,-28-29-16,28-28 15,-28 28-15,0 1 0,0-1 0,0 0 16,-56 0-16,27 1 15,1-29 1,0 0-16,0 0 16,-1 0-16,1 0 15,0 0-15,28-29 0,-28 29 16,28-28-16,-29 28 0,29-28 0,0 0 16,0-29-16,0 29 15,29 28 1,-1 0-16</inkml:trace>
          <inkml:trace contextRef="#ctx0" brushRef="#br0" timeOffset="845647.9198">3562 18767 0,'28'0'15,"0"0"-15,-84 0 31,28-28-15,-29 28-16,29-28 0,0 28 16,-1 0-16,1-29 0,0 29 0,0 0 15,-1 0-15,1 57 16,28-29 0,0 0-16,0 1 15,0-1-15,0 0 0,0 0 16,0 1-16,0-1 15,-28-28 1,-1 0-16,-27 0 16,56-57-16,-28 57 0,28-28 15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18:45.17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Group>
    <inkml:annotationXML>
      <emma:emma xmlns:emma="http://www.w3.org/2003/04/emma" version="1.0">
        <emma:interpretation id="{CF690A14-1D00-4010-ABED-A454CBCAAE2E}" emma:medium="tactile" emma:mode="ink">
          <msink:context xmlns:msink="http://schemas.microsoft.com/ink/2010/main" type="writingRegion" rotatedBoundingBox="4086,8535 9403,8677 9378,9609 4061,9467"/>
        </emma:interpretation>
      </emma:emma>
    </inkml:annotationXML>
    <inkml:traceGroup>
      <inkml:annotationXML>
        <emma:emma xmlns:emma="http://www.w3.org/2003/04/emma" version="1.0">
          <emma:interpretation id="{3D09778D-884C-4A8A-9E23-B96CC72E0ECB}" emma:medium="tactile" emma:mode="ink">
            <msink:context xmlns:msink="http://schemas.microsoft.com/ink/2010/main" type="paragraph" rotatedBoundingBox="4086,8535 9403,8677 9378,9609 4061,9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93266A-A422-42E2-8280-C50CA2D0F4AC}" emma:medium="tactile" emma:mode="ink">
              <msink:context xmlns:msink="http://schemas.microsoft.com/ink/2010/main" type="line" rotatedBoundingBox="4086,8535 9403,8677 9378,9609 4061,9467"/>
            </emma:interpretation>
          </emma:emma>
        </inkml:annotationXML>
        <inkml:traceGroup>
          <inkml:annotationXML>
            <emma:emma xmlns:emma="http://www.w3.org/2003/04/emma" version="1.0">
              <emma:interpretation id="{19024368-22EB-49EE-956C-7C191A9E3DD8}" emma:medium="tactile" emma:mode="ink">
                <msink:context xmlns:msink="http://schemas.microsoft.com/ink/2010/main" type="inkWord" rotatedBoundingBox="4086,8535 4113,8536 4088,9468 4061,9467"/>
              </emma:interpretation>
            </emma:emma>
          </inkml:annotationXML>
          <inkml:trace contextRef="#ctx0" brushRef="#br0">4099 8536 0,'0'28'15,"0"0"-15,0 0 16,0 1-16,0-1 16,0 0-16,0 0 0,0 1 15,0-1-15,0 0 0,0 0 0,0 1 16,0-1-16,0 28 0,0-27 0,0-1 15,0 29-15,-28-29 0,28 28 0,0-27 16,0-1-16,0 0 0,0 0 0,0 1 16,0-1-16,0 0 0,0 0 15,0 1-15,0-1 0,0 0 16</inkml:trace>
        </inkml:traceGroup>
        <inkml:traceGroup>
          <inkml:annotationXML>
            <emma:emma xmlns:emma="http://www.w3.org/2003/04/emma" version="1.0">
              <emma:interpretation id="{6D5AD62D-050C-41CA-BF60-D8BB59436EF7}" emma:medium="tactile" emma:mode="ink">
                <msink:context xmlns:msink="http://schemas.microsoft.com/ink/2010/main" type="inkWord" rotatedBoundingBox="4643,8675 5920,8709 5901,9414 4624,9380"/>
              </emma:interpretation>
            </emma:emma>
          </inkml:annotationXML>
          <inkml:trace contextRef="#ctx0" brushRef="#br0" timeOffset="596.4207">4693 8677 0,'56'28'47,"-27"0"-31,-1 1-16,-28-1 0,28-28 15,-28 28-15,28 0 0,-28 1 0,29-1 16,-1 0-16,-28 0 0,28 1 15,-28-1-15,28 0 0,-28 1 0,0-1 16,29 0-16,-29 0 0,0 1 0,0-1 16,0 0-16,0 0 0,-57 1 15,29-1-15,-29 0 16,29-28-16,0 28 16,0-28-16,-1 0 0,1 0 15,28-56-15,-28 56 0,-1-28 16,29-29-16,-28 29 0,28 0 15,0-29-15,0 29 0,0-29 0,0 29 16,0-29-16,57 29 0,-57 0 0,0 0 16,28-1-16,-28 1 0,28 0 15,29-29-15,-29 57 0,0 0 16</inkml:trace>
          <inkml:trace contextRef="#ctx0" brushRef="#br0" timeOffset="971.8806">5230 8790 0,'28'0'0,"0"0"31,-28 28-16,0 29-15,29-29 0,-29 0 16,0 0-16,0 1 0,0-1 16,0 0-16,0 1 0,0-1 15,0 0-15,0 0 0,0 1 16,0-1-16,-29 0 0,1-28 16,28 28-16,-56-28 0,27 0 15,1 0-15,0 0 0,-1 0 0,1 0 16,0 0-16,0 0 15,-1 0-15,1-113 16,28 85-16,0 0 0,0-29 0,0 29 16,0 0-16,28-1 0,-28 1 0,57 28 0,-57-28 15,56 28-15,-27 0 0,-1 0 16,29 0-16</inkml:trace>
          <inkml:trace contextRef="#ctx0" brushRef="#br0" timeOffset="1408.0627">5682 8846 0,'28'0'0,"1"0"31,-1 29-31,28-1 16,-56 0-16,0 0 0,29 1 15,-29-1-15,28 29 16,-28-29-16,0 0 0,28 29 16,-84 27-1,-29-55 1,57-29-16,-170 28 31,170-28-31,-29-85 16,29-28-1,28 85-15,0-85 16,56 56-16,-56 29 0,29-29 16,84 1-1,0 56 1</inkml:trace>
        </inkml:traceGroup>
        <inkml:traceGroup>
          <inkml:annotationXML>
            <emma:emma xmlns:emma="http://www.w3.org/2003/04/emma" version="1.0">
              <emma:interpretation id="{B8A2C941-E15D-4B66-8FC8-3339D10FD6C2}" emma:medium="tactile" emma:mode="ink">
                <msink:context xmlns:msink="http://schemas.microsoft.com/ink/2010/main" type="inkWord" rotatedBoundingBox="6393,8707 7447,8735 7433,9285 6378,9256"/>
              </emma:interpretation>
            </emma:emma>
          </inkml:annotationXML>
          <inkml:trace contextRef="#ctx0" brushRef="#br0" timeOffset="2031.6893">6615 8846 0,'28'0'0,"1"0"16,-1 29-1,0-29-15,0 0 16,-28 28-16,29-28 0,-29 28 0,28-28 16,-28 28-16,0 1 15,0-1-15,0 0 0,0 1 0,0-1 16,0 0-16,-28 0 0,-29 1 15,57-1-15,-28-28 0,28 28 0,-57-28 16,29 0-16,0 0 0,-1 0 16,1 0-16,0-28 0,0 28 15,28-57-15,-29 57 0,29-28 16,-28-28-16,28 27 0,-28 1 0,28 0 16,0-1-16,0 1 0,0 0 15,0 0-15,56-1 0,-56 1 16,29 28-16,27 0 15</inkml:trace>
          <inkml:trace contextRef="#ctx0" brushRef="#br0" timeOffset="2452.4268">7011 8818 0,'0'28'16,"0"1"-16,28-1 15,-28 0-15,28 0 0,-28 1 16,29-29-16,-29 28 15,0 0-15,0 1 0,0-1 0,0 0 16,0 0-16,0 1 0,0-1 16,-29 0-16,29 0 15,-56-28-15,28 0 0,-1 0 16,1 0-16,0 0 0,-1 0 16,29-28-16,-28 28 0,28-56 15,-28 27-15,28 1 0,-28-28 0,28 27 16,0 1-16,0 0 0,0-1 0,0 1 15,0 0-15,0 0 0,0-1 0,28 1 16,0 28-16,-28-28 16,57 28-16,-29 0 0</inkml:trace>
          <inkml:trace contextRef="#ctx0" brushRef="#br0" timeOffset="2848.0521">7350 8733 0,'28'57'0,"1"-29"15,-1 57 1,-28 28-1,0-85-15,0 57 16,0-57-16,0 29 16,-28-1-1,-29-56-15,-56 0 16,85 0-16,-29-28 16,1-57-1,-1-28 1,57 28-1,113 1 1,-28 55 0,-57 29-16,57 0 15</inkml:trace>
        </inkml:traceGroup>
        <inkml:traceGroup>
          <inkml:annotationXML>
            <emma:emma xmlns:emma="http://www.w3.org/2003/04/emma" version="1.0">
              <emma:interpretation id="{353620B6-DD44-45DF-B536-48413FCD491D}" emma:medium="tactile" emma:mode="ink">
                <msink:context xmlns:msink="http://schemas.microsoft.com/ink/2010/main" type="inkWord" rotatedBoundingBox="8915,9007 9393,9019 9383,9424 8905,9412"/>
              </emma:interpretation>
            </emma:emma>
          </inkml:annotationXML>
          <inkml:trace contextRef="#ctx0" brushRef="#br1" timeOffset="2.26223E6">9244 9016 0,'0'28'47,"28"-28"-47,-28 29 15,0 27-15,29-56 16,-29 57-16,28-29 0,-28 0 16,28 0-16,-28 1 15,0-1-15,28-28 0,-28 28 16</inkml:trace>
          <inkml:trace contextRef="#ctx0" brushRef="#br1" timeOffset="2.26247E6">9216 9186 0,'0'0'16,"-28"56"-1,-57-28 1,0 1-1,28 27 1,29-28 0,0 1-1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4T00:01:40.3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27252 8422 0,'28'-84'0,"28"55"16,-56-27-16,29 28 0,-1-1 0,0-27 16,-28-1-16,29 1 0,-1-1 0,0 1 15,0-1-15,1 1 0,27-1 0,-28-28 16,1 29-16,27-29 0,-28 28 0,29-27 15,-29-29-15,29 28 0,-1-28 0,1 28 16,-1-28-16,1 0 0,0 0 0,-1 0 16,1 0-16,-1 0 15,114-198-15,-114 226 0,1 0 16,-29 0-16,29 1 0,-1 27 0,1-28 0,-1 29 16,1-29-16,-29 28 0,29-27 15,-1 27-15,-28 1 0,29-29 0,-29 28 16,29 1-16,-29-1 0,0 1 0,29-1 15,-29 1-15,29-1 0,-29 1 0,0-1 16,29 1-16,-29-1 0,0 0 0,-28 29 16,29 0-16,-29 0 0,28-1 0,-28 1 15,28 0-15,-28 0 16,0-1-16,0 58 78,0-1-78,0 0 0,-28 0 16,28 1-16,0-1 0,-28 0 0,28 0 15,-29-28-15,29 29 0,0-1 0,0 0 16,-28-28-16,85-28 47,-29 0-47,0 28 15,-28-29-15,28 29 16,-28-28-16,0 0 0,0 0 16,0-1-16,0 1 15,0 0-15,0 0 16,-56-1-16,56 1 0,-28 28 16,-29-28-16,29 0 0,-1 28 0,1-29 15,0 29-15,0-28 0,-1 28 0,1 0 16,0 0-16,0 0 15</inkml:trace>
  <inkml:trace contextRef="#ctx0" brushRef="#br0" timeOffset="807.126">30814 2120 0</inkml:trace>
  <inkml:trace contextRef="#ctx0" brushRef="#br0" timeOffset="1370.3517">30531 2430 0,'0'29'47,"0"-1"-32,-28-28-15,28 28 0,-29-28 0,29 29 16,-56-29-16,28 28 0,28 0 0,-29-28 15,1 28-15,0 1 0,28-1 16,-29-28-16,86 0 31,-57-28-15,28-1-16,-28 1 16,29-28-16,-29 27 15,0 1-15,0 0 16,-57 28-16,57-29 0,-28 29 0,-29 0 15,29 0-15,0-28 0,-1 28 16,1 0-16,0 0 0,0 0 0,-1 0 16,1 0-16,0 0 0,0 0 0,-1 57 15,1-57-15,0 28 0,28 0 16,-29 1-16,29-1 0,0 0 16,0 0-16,0 1 0,0-1 0,0 0 15,29 0-15,-29 1 0,0-1 0,56 0 16,-56 0-16,57 1 0,-29-29 0,0 28 15,1-28-15</inkml:trace>
  <inkml:trace contextRef="#ctx0" brushRef="#br0" timeOffset="2247.0411">31153 2713 0,'0'28'31,"-57"-28"-31,57 29 16,-28-29-16,0 56 0,-1-56 0,1 28 15,0 1-15,0-1 0,-1 0 0,1 1 16,0-29-16,0 28 0,-1 0 0,1-28 16,28 28-16,-28-28 0,0 29 15,-1-29-15,29 28 0,-28-28 16,56 0 31,29-28-32,-29 28-15,0-29 0,1 29 16,-1-28-16,0 0 0,0 28 0,1-28 16,-1-1-16,0 29 0,0-28 0,1 0 15,-1 28-15,0-29 0,1 29 0,-1 0 16,0-28-16,0 28 0,1 0 0,-1 0 15,0 0-15,0 0 0,1 0 16,-1 28 0,0 1-16,-28 27 15,0-27-15,0-1 16,-56 0-16,27 0 0,29 1 16,-56-29-16,28 28 0,-1-28 0,1 0 15,0 0-15,0 0 0,-1 0 0,1 0 16,0 0-16,-1 0 0,29-28 15,-28 28-15,0-29 0,28 1 16,56 28 15,-27 0-31,-1 0 16,0 0 0,-28 28-16,29-28 0,-29 29 0,28-29 15,-28 28-15,0 28 0,0-27 16,0-1-16,0 0 0,0 0 15,0 1-15,-28-1 0,28 0 0,-29-28 16,29 28-16,-56-28 0,56 29 0,-29-29 16,1 0-16,0 0 0,0 0 15,-1 0-15,1-29 0,0 1 16,0-28-16,-1 27 16,29-27-16,0 28 15,0-1-15,0 1 16,0 0-16,29 28 15,27 0-15</inkml:trace>
  <inkml:trace contextRef="#ctx0" brushRef="#br0" timeOffset="2542.2905">31294 3363 0,'28'0'31,"-28"28"-31,-56-28 16,28 29-16,-57-1 16,57-28-16,-29 57 15,0-29 1,29 28 0,28-27-16,57-1 15,28 28 1,28-27-1,-85-29 1,113 0 0,-112 0-1</inkml:trace>
  <inkml:trace contextRef="#ctx0" brushRef="#br0" timeOffset="3170.9979">31379 3731 0,'0'28'0,"0"-56"0,85 84 16,-57-28-1,0-28-15,1 0 16,-1 0 0,-85-28 15,29 28-31,0 0 15,-29 0-15,29 0 0,0 0 16,-1 0-16,1 28 0,0-28 16,28 29-16,-28-29 0,28 28 15,-29-28-15,29 28 0,0 0 16,0 1-16,0-1 16,0 0-1,29-28-15,-29 29 0,56-29 16,-56 28-16,28-28 15,1 0 1,-1 0 0,0 0-1,1 0 1,-1 0-16,0 0 16,0 0-1,1 0-15,-1 0 16,0 0-16,0 0 15,1 0 1,-1 0-16,0 0 0,0 0 16,-28 28-1,29-28-15,-29 28 0,0 1 16,0-1-16,0 0 16,-29 0-16,-27 29 15,28-29 1,28 0-16,-57-28 0,29 29 0,0-29 15,28 28-15,-29-28 0,29 28 0,-28-28 16,28 29-16</inkml:trace>
  <inkml:trace contextRef="#ctx0" brushRef="#br0" timeOffset="3614.4993">31888 4381 0,'0'56'0,"28"-56"32,-28 29-32,28-29 0,1 28 0,-29 0 15,28-28-15,-28 28 16,28-28-16,-28 57 16,0-29-16,0 0 0,0 1 15,0-1 1,0 0-16,-28 0 0,-29-28 15,29 29-15,-28-29 0,27 28 16,1-28-16,0 0 16,-1 0-16,1 0 0,28-57 0,-28 57 15,28-28-15,-28-28 16,28 27-16,0 1 0,0 0 0,0 0 16,0-1-16,0 1 15,56 0-15,-28 28 16,29-28-16,-29 28 15</inkml:trace>
  <inkml:trace contextRef="#ctx0" brushRef="#br0" timeOffset="3935.268">32481 4720 0,'29'28'0,"-1"0"16,0 1 0,1-1-16,-1 0 0,-28 0 15,0 1-15,28-1 0,-28 0 16,0 1-16,0-1 0,0 0 16,0 0-16,-56-28 0,56 29 15,-29-29-15,29 28 0,-28-28 0,0 28 16,-1-28-1,-27 28-15,-1-28 16,29 0-16,0 29 0,0-29 16,28 28-16,-29 0 15,29 0-15,0 1 0,0-1 16</inkml:trace>
  <inkml:trace contextRef="#ctx0" brushRef="#br0" timeOffset="4115.4528">31944 5398 0,'-56'0'15</inkml:trace>
  <inkml:trace contextRef="#ctx0" brushRef="#br0" timeOffset="4734.5934">30248 3335 0,'0'28'79,"0"0"-64,0 1-15</inkml:trace>
  <inkml:trace contextRef="#ctx0" brushRef="#br0" timeOffset="5246.2855">30022 3505 0,'-28'28'16,"28"0"0,-28-28-16,28 28 15,-29 1-15,1-1 16,28-56 46,0-29-62,0 29 16,-28 28-16,28-57 16,-29 57-16,29-28 0,-28 28 0,28-28 15,-28 28-15,0 0 0,28-29 0,-29 29 16,1 0-16,0 0 0,0 0 15,-1 0-15,1 0 0,0 0 16,-1 0-16,29 29 0,-28-29 16,0 28-16,28 0 15,0 1-15,0-1 0,0 0 16,56 0-16,-56 1 0,0-1 16,29 0-16,27 0 0,-56 1 15,29-29-15,-1 0 0,0 28 16,0-28-16,1 0 0,-1 0 15,0 28-15</inkml:trace>
  <inkml:trace contextRef="#ctx0" brushRef="#br0" timeOffset="5814.5653">30305 3787 0,'0'28'16,"0"1"-1,-29-1 1,-55 28 0,27-27-1,29-29-15,0 0 16,28-57 15,28 57-31,0 0 16,-28-28-16,57 28 0,-57-28 0,28 28 15,0 0-15,0 0 16,1 0-16,-29 28 31,0 0-31,-29-28 16,29 28-16,0 1 0,-28-1 0,28 0 16,-28-28-16,28 29 15,0-1-15,-28-28 0,28 28 16,56 0-1,-28-28 1,1 0-16,-1 0 16,0 0-16,1-28 0,-1 28 15,0-28-15,0 28 16,-84 0 31,56 28-47,-28 0 0,-29 1 15,29-1-15,28 0 16,-29 0-16,1 1 16,28-1-1</inkml:trace>
  <inkml:trace contextRef="#ctx0" brushRef="#br0" timeOffset="6230.8079">30474 4324 0,'57'28'16,"-29"-28"-16,-28 29 15,28-1 1,1 29 0,-29-1-1,-57 1 1,1-29-1,-1 0 1,29-28-16,0 0 16,28-28-16,-29 28 0,29-141 31,0 56-15,29 28-1,27 29 1,-28 28-1,1 0-15,-1 0 0,0 28 16,-28 0-16,0 86 16,-56-1 15,-1 0-31,29-57 31</inkml:trace>
  <inkml:trace contextRef="#ctx0" brushRef="#br0" timeOffset="6499.1737">31040 4494 0,'0'0'0,"-85"0"15,85 56-15,-113-27 16,85 27 0,-29 1-16,-141 112 15,85-84 1,57-57 0,56 1-1,28-29 16</inkml:trace>
  <inkml:trace contextRef="#ctx0" brushRef="#br0" timeOffset="7356.5694">31464 5483 0,'56'0'16,"-112"0"-16,141 28 16,-57 29-16,0-29 15,-28 0-15,0 1 16,0 27-16,-56-56 15,56 28-15,-29 1 0,-84-1 16,0-28 0,28 0-1,29 0 17,28 0-32</inkml:trace>
  <inkml:trace contextRef="#ctx0" brushRef="#br0" timeOffset="7548.7458">30870 5907 0,'0'0'15,"-28"0"-15,0 0 16</inkml:trace>
  <inkml:trace contextRef="#ctx0" brushRef="#br0" timeOffset="16778.4725">30842 4889 0,'28'29'110,"0"-1"-95,-28 0-15,29-28 16,-29 29-16,0-1 16,28-28-16,-28 28 0,0 0 15,0 1 1,0-1-16,0 0 16,0 0-16,0 1 15,0-1 1,-28 0-16,28 0 15,-29-28-15,29 29 16,-28-29-16,0 0 16,28 28-16,-28-28 0,-1 0 15,1 0 1,0 0-16,0 0 16,-1-28-1,1 28-15,28-29 16,-28 29-16,-1-28 0,29 0 15,0 0-15,-28 28 0,28-29 16,0 1-16,0 0 16,0 0-16,0-1 15,0 1-15,0 0 0,28 28 16,-28-28-16,29-1 0,-1 29 16,-28-28-1,28 28-15,1 0 16,-1 0-1,0 0-15,0 0 16,1 0-16,-1 0 16,-28 28-16</inkml:trace>
  <inkml:trace contextRef="#ctx0" brushRef="#br0" timeOffset="32656.303">7887 15573 0,'0'-28'16,"-28"85"31,28-29-47,0 28 16,-28-27-16,28-1 0,0 0 0,0 0 15,0 29-15,-29-29 0,29 29 0,0-1 16,0 1-16,-28-1 0,28 1 0,0-1 15,0 29-15,0-28 0,0-1 16,-28 1-16,28 28 0,0-29 0,0-28 16,0 29-16,0-29 0,0 0 0,-28 1 15,28-1-15,0 0 0,0 0 16,0-84 31,0 28-47,0-1 0,0-27 15,28 28-15,-28-1 0,0-27 0,0-1 16,28 29-16,-28-29 0,0 1 0,0-1 16,0-27-16,0 27 0,28 1 0,-28-1 15,0 1-15,0-1 0,0 29 0,0-29 16,0 1-16,0 27 0,0-27 0,0 28 16,0-1-16,29 1 0,-29 0 0,0 0 15,0-1-15,0 1 16,0 56 15,0 29-31,0-29 16,0 0-16,0 1 0,0 27 0,0 1 15,0-1-15,0 1 0,0-1 0,0 29 16,0-28-16,0 27 0,0-27 0,0 28 16,0-29-16,0 1 0,0-1 0,0 1 15,0-1-15,0-27 0,0 27 0,-29-28 16,29 1-16,0-1 0,0 0 15,0 0-15,0-56 32,29 28-32</inkml:trace>
  <inkml:trace contextRef="#ctx0" brushRef="#br0" timeOffset="33369.2475">7802 14838 0,'0'29'0,"0"-1"0,0 0 16,0 0 0,0 1-16,29-1 15,-29 0-15,0 1 0,0-1 16,28 0-16,-28 0 0,28 1 0,-28-1 16,28 0-16,-28 0 0,0 1 15,0-1 1,0-85 15,-28 57-31,28-28 0,-28 28 0,28-28 16,-57 0-16,57-1 0,-28 1 15,28-28-15,-28 27 0,0-27 0,28 27 0,-29-27 16,1-29-16,0 29 0,28-1 0,-29 1 16,1-1-16,0 1 0,28-29 15,-28 56-15,28-27 0,-29-1 16,1-27-16,28 55 0,0 1 0,-28 0 15,28 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2:16.05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3731 0,'28'0'0,"-85"0"16,29 0-1,-28 0-15,27 0 0,-27 0 16,28 28-16,-1-28 0,-27 0 0,27 28 16,-27-28-16,28 0 0,-1 28 0,-27 1 15,28-29-15,-1 28 0,1 0 16,0 0-16,28 1 0,-28-1 0,-1 0 16,29 1-16,0-1 0,0 28 0,0-27 15,0-1-15,0 0 0,0 0 0,0 29 16,29-29-16,-29 0 0,56 1 0,-56-1 15,28 0-15,1-28 0,-1 29 0,0-1 16,0-28-16,1 28 0,27-28 0,-28 28 16,1-28-16,-1 0 0,29 29 0,-29-29 15,0 0-15,0 0 0,1 0 0,-1 0 16,0 0-16,0 0 0,1 0 16,-1 0-16,0 0 15</inkml:trace>
  <inkml:trace contextRef="#ctx0" brushRef="#br0" timeOffset="711.7042">4269 3533 0,'0'-28'0,"0"-1"0,-29 58 63,1-1-48,28 28-15,-28-27 0,28-1 16,0 0-16,0 0 0,0 29 0,0-29 16,0 29-16,0-1 0,-28 1 0,28-29 15,0 29-15,0-1 0,0 1 0,0-1 16,0-28-16,0 29 0,0-29 0,0 29 16,0-29-16,0 0 0,0 29 0,0-29 15,0 0-15,0 1 16,0-1-16,0 0 0,0 0 0,0 1 15,0-1-15,0 0 0,0 0 16,28-28-16,-28 29 0,28-29 16,0 0-1,-28-57-15</inkml:trace>
  <inkml:trace contextRef="#ctx0" brushRef="#br0" timeOffset="1197.7114">4580 4126 0,'28'0'16,"0"0"-16,0 29 0,1 55 15,-1 1 1,-28 28-1,-85 0 1,-56-56 0,56-57 15,57-85-15,-1 85-16,29-141 15,0 84-15,0 29 0,0-29 16,29-56-1,-1 85 1,0 0-16,1 28 0,-1 0 16,0 0-16,0 0 0,29 113 15,-1 28 1,-27 57 15,-29-28-31,0-29 31,28-113-15,-28 0-16,28-28 16</inkml:trace>
  <inkml:trace contextRef="#ctx0" brushRef="#br0" timeOffset="1620.67">5202 4013 0,'0'0'16,"0"-28"-16,0 0 15,-29-1 1,29 1-16,-56 0 0,-1 28 31,29 0-31,0 28 16,28 0-1,0 86-15,0-1 32,28-29-32,-28-55 15,28 84-15,-28-85 16,0 0-16,0 29 0,0 28 15,-28-57 1,-57-28 0,57-85-1,0 0 17,28-28-32</inkml:trace>
  <inkml:trace contextRef="#ctx0" brushRef="#br0" timeOffset="2009.0683">5399 4126 0,'57'57'15,"-29"-57"1,1 0-16,27 0 15,1 0 1,-57-28 0,0-1-1,-57 29 1,-28 29 0,0 84-1,57-29 1,28-55-16,-28 84 15,28-85-15,0 0 16,0 29-16,56 28 16,-27-57-1,56-28 1,-29 0 0,-56-28-16,57-29 15</inkml:trace>
  <inkml:trace contextRef="#ctx0" brushRef="#br0" timeOffset="2227.9783">6248 4013 0,'0'29'16,"0"27"-1,0-28 1</inkml:trace>
  <inkml:trace contextRef="#ctx0" brushRef="#br0" timeOffset="2400.7194">6050 4494 0,'0'56'0,"0"-27"16,28-29-1</inkml:trace>
  <inkml:trace contextRef="#ctx0" brushRef="#br0" timeOffset="3671.7806">3873 6501 0,'0'-29'16,"56"29"-1,-27 0-15,27 0 16,-27 0-16,-1 0 0,0 0 15,0 0-15,1 29 0,-1-29 0,0 0 16,0 28-16,1-28 0,-1 28 0,0 0 16,-28 1-16,28-29 0,-28 28 0,29 0 15,-29 0-15,0 29 0,0-29 0,0 0 16,0 1-16,0 27 0,-29-28 16,29 1-16,-56-1 0,56 0 0,-28 1 15,-1-1-15,1 0 0,0-28 0,0 28 0,-1 1 16,1-29-16,0 28 0,0-28 15,-1 28-15,1-28 0,0 28 0,-1 1 16,29-1 0,0 0-16,29-28 15,27 28-15,-27-28 16,-1 29-16,0-29 0,0 0 16,1 0-16,-1 28 0,0-28 0,29 0 15,-29 0-15,0 0 0,0 0 16,1 0-16,27 0 0,-27 0 0,-1-28 15,0 28-15,0 0 0,1-57 0,-1 57 0</inkml:trace>
  <inkml:trace contextRef="#ctx0" brushRef="#br0" timeOffset="3987.9947">4947 6614 0,'28'-29'0,"-28"86"47,0-29-47,0 0 16,0 1-16,-28-1 0,28 28 0,0-27 15,0 27-15,0-28 0,0 29 0,0 0 16,0-1-16,0 1 0,0-1 0,0-28 16,0 29-16,0-29 0,0 29 0,0-29 15,0 0-15,0 0 16,28 1-16,1-29 16</inkml:trace>
  <inkml:trace contextRef="#ctx0" brushRef="#br0" timeOffset="4167.9984">5173 6981 0,'0'0'15,"29"0"-15,-29-28 16,-57 28 0,0 0-16,1 0 15,28 0-15,-29 0 0,29 0 0,-29 0 0,1 0 16,28 28-16,-1-28 0,1 0 15,0 0-15,-1 28 0</inkml:trace>
  <inkml:trace contextRef="#ctx0" brushRef="#br0" timeOffset="4599.8132">5484 6557 0,'0'-28'0,"57"0"31,-29 28-31,29 0 16,-29 0-16,0 0 15,0 0-15,1 0 0,-1 0 0,0 0 16,-28 28-16,28-28 0,-28 28 0,0 29 16,0-1-16,0-28 0,0 1 15,0-1-15,-56 28 0,56-27 0,-28 27 16,28-28-16,-29 29 0,29-29 0,-56 29 16,56-29-16,-28 0 0,28 1 15,-29 27-15,29-28 0,-28-28 0,28 29 16,0-1-16,0 0 0,57-28 15,-29 0 1,28 0-16,-27 0 0,-1 0 16,0 0-16,29 0 0,-29 0 0,0 0 15,1 0-15,-1 0 0,0 0 0,0-28 16</inkml:trace>
  <inkml:trace contextRef="#ctx0" brushRef="#br0" timeOffset="4852.1733">6672 6727 0,'28'-29'15,"-85"86"1,29-57 0,28 28-16,-57-28 0,29 0 0,0 28 15,0-28-15,-1 0 0,1 0 16</inkml:trace>
  <inkml:trace contextRef="#ctx0" brushRef="#br0" timeOffset="5057.6122">6813 7094 0,'-28'28'16,"-29"-28"-1,-56 0 1,56-56-1,29 56-15,0 0 16</inkml:trace>
  <inkml:trace contextRef="#ctx0" brushRef="#br0" timeOffset="5476.6444">7520 6246 0,'0'28'31,"0"1"-31,0 27 16,0-28-16,0 29 0,0-29 0,0 29 15,0-29-15,0 29 0,0-1 0,0 1 16,0-1-16,0 1 0,0-1 0,-29 1 15,29-1-15,0 1 0,0-1 0,0 1 16,-28-29-16,28 0 0,0 29 0,0-29 16,0 0-16,0 1 0</inkml:trace>
  <inkml:trace contextRef="#ctx0" brushRef="#br0" timeOffset="5782.931">7491 6896 0,'0'28'16,"-56"1"-16,28-1 15,-1 0 1,1 1-16,0-29 15,-1 0-15,1 0 16,0 0-16,0-29 16,-1-27-16,1 56 0,28-29 15,-28 1-15,0 0 0,28 0 0,-29-29 16,29 29-16,-28 0 0,28-1 0,0-27 16,-28 28-16,28-1 0,0-27 0,0 28 15,0-1-15,0 1 0,0 0 16,0-1-1</inkml:trace>
  <inkml:trace contextRef="#ctx0" brushRef="#br0" timeOffset="6882.7349">3958 8112 0,'28'0'0,"0"0"78,1 28-62,-1-28-16,-28 28 0,28-28 0,0 28 16,1-28-16,-1 29 0,0-29 15,0 28-15,1-28 0,-1 28 16,-28 0-16,28 1 15,-28-1-15,0 0 16,-56 57 0,-1 28-16,-28-56 0,57-57 15,0 28-15,0 0 0,-1-28 0,1 28 16,0-28-16,28 29 0,-29-1 0,1-28 16,28 28-16,0 0 15,0 1 1,57-1-1,-29 0-15,29 29 16,27-57-16,-55 28 0,-1-28 16,0 0-16,0 0 0,1 0 0,-1 0 15,0 0-15,0 0 16,1 0-16,-1 0 16,-28-28-16</inkml:trace>
  <inkml:trace contextRef="#ctx0" brushRef="#br0" timeOffset="7363.2225">4975 8281 0,'0'-28'0,"0"84"32,-28 1-17,28-29-15,0 0 0,0 1 16,0-1-16,0 0 0,0 29 0,0-29 15,0 29-15,0-1 0,0-28 16,0 29-16,0-1 0,0-27 0,0-1 16,0 28-16,0-27 0,0-1 0,0 0 15,0 1-15,0-1 0,0 0 16,0 0 0</inkml:trace>
  <inkml:trace contextRef="#ctx0" brushRef="#br0" timeOffset="7863.0208">5258 8620 0,'0'-28'15,"-28"28"1,-57 0-1,0 57-15,0-29 32,29-28-32,-29 0 0,29 0 15,27 0-15,29-28 16,29-1 0</inkml:trace>
  <inkml:trace contextRef="#ctx0" brushRef="#br0" timeOffset="8140.5709">5597 8196 0,'0'57'15,"0"-1"1,0 57 0,0-56-16,0 141 15,-28-142-15,28 142 16,0 0 0,0-113-1</inkml:trace>
  <inkml:trace contextRef="#ctx0" brushRef="#br0" timeOffset="8420.7977">6502 8338 0,'-57'0'16,"29"0"0,-57 28-1,-28-28 1,57 0-1</inkml:trace>
  <inkml:trace contextRef="#ctx0" brushRef="#br0" timeOffset="8635.7833">6672 8762 0,'-57'28'16,"29"-28"-16,-29 0 15,29 0-15,-57 0 16,57 0-16,0-28 0,-1 28 16,-27-29-16</inkml:trace>
  <inkml:trace contextRef="#ctx0" brushRef="#br0" timeOffset="9197.3179">7039 8112 0,'-28'-29'16,"28"1"-16,56 28 16,-27 0-1,27 0 1,-28 0-16,85 0 15,-28 28 1,-28 1-16,-57 27 0,0 57 31,-85 28-15,0-84-16,29-29 31,27-28-31,29 0 31,57 0-15,28 0 0,-29 29-1,57 112 1,-113-113-16,29 29 0,-29-29 0,0 0 16,0 29-1,-57-29-15,29 28 16,-85 1-1,84-57-15,-55 28 16,27 1 0,1-1-16</inkml:trace>
  <inkml:trace contextRef="#ctx0" brushRef="#br0" timeOffset="10019.3245">3703 9723 0,'0'56'0,"0"-28"15,0 57-15,0 170 16,-28-199 0,0 85-1,-1 86-15,1-30 32,28-55-17,57-114 1</inkml:trace>
  <inkml:trace contextRef="#ctx0" brushRef="#br0" timeOffset="10422.8128">4184 10005 0,'56'29'16,"-27"27"-16,-1-28 0,0-28 16,29 57-16,-29-29 15,0-28-15,1 57 0,-29-29 16,28 57 0,-28 28-1,0-28 1,0-57-16,-28 85 15,-29-57 1,0-27-16,29-1 0,-28-28 0,27 0 0,-55-85 16,55 29-1,1-29 1,0 28-16,28 29 0,0 0 0,56-170 16,57 85 15,-56 85-31,-1-1 15</inkml:trace>
  <inkml:trace contextRef="#ctx0" brushRef="#br0" timeOffset="10635.7868">4862 10062 0,'0'28'16,"0"0"-16,0 1 16,0-1-16,0 0 0,0 0 0,0 1 15,0-1-15,0 0 0,0 0 0,0 29 16,0-29-16,0 29 0,-28-1 0,28-27 16,0-1-16,0 28 0,0-27 0,-28-1 15,28 0-15,0 0 0</inkml:trace>
  <inkml:trace contextRef="#ctx0" brushRef="#br0" timeOffset="10840.4235">5088 10344 0,'29'-28'15,"-29"0"-15,-57 28 16,1 0-1,27 0-15,-84 0 16,85 0-16,0 0 0,-29 0 31</inkml:trace>
  <inkml:trace contextRef="#ctx0" brushRef="#br0" timeOffset="11246.4914">5428 9977 0,'0'-28'0,"0"56"16,85-85-1,-57 57 1,57 0-16,28 29 16,-29 56-1,-84 28 1,-28 28 0,-57 28-1,1-27 1,55-57-1,29-29 17,57-28-32,56 1 15,-85-29 1,29 0-16,-29 0 0,29-29 16,-29 29-16</inkml:trace>
  <inkml:trace contextRef="#ctx0" brushRef="#br0" timeOffset="11502.7141">6700 10062 0,'0'0'0,"-57"0"31,57 28-31,-28-28 16,0 0-16,-29 28 16,29-28-16,0 0 15</inkml:trace>
  <inkml:trace contextRef="#ctx0" brushRef="#br0" timeOffset="11709.5021">6869 10542 0,'0'0'15,"-56"29"1,-29-29-1,-85-85 1,142 85-16,0-29 16,0 29-16,-1 0 15</inkml:trace>
  <inkml:trace contextRef="#ctx0" brushRef="#br0" timeOffset="12204.4513">7209 9723 0,'-29'0'0,"29"28"31,0 0-15,0 29-1,-28-57-15,28 28 0,0 0 0,0 0 16,0 1-16,-28-1 0,28 0 0,0 29 15,0-29-15,0 0 0,0 29 0,0-29 16,0 0-16,-28 29 0,28-29 0,0 0 16,0 1-16,0-1 0,0 0 0,0 0 15,0 1-15,0-1 0,0 0 16,0 1-16,0-58 31,0 1-15,0 0-1,0-1 1,0 1 0</inkml:trace>
  <inkml:trace contextRef="#ctx0" brushRef="#br0" timeOffset="13051.1424">7407 9864 0,'0'-28'0,"28"28"0,0-29 16,0 29-16,1 0 15,-1 0-15,0 0 0,0 0 0,1 0 16,-1 0-16,29 29 16,-1-29-1,-28 56-15,1-28 0,-1-28 0,-28 29 0,28-1 0,-28 0 16,0 1-16,0-1 0,0 0 16,0 0-16,-56 1 0,56-1 0,-57 0 15,29 0-15,0-28 0,-1 29 0,1-1 16,0-28-16,-1 28 0,1-28 0,0 0 15,0 28-15,-1-28 0,29 29 16,-28-1-16,0-28 0,28 28 16,0 0-16,0 1 15,56-29-15,-56 28 0,29 0 0,27 1 16,1-29-16,-29 28 16,0 0-16,1-28 0,27 0 0,-28 28 15,85 1-15,-84-29 16,-1 0-16,0 0 0,-28 28 31</inkml:trace>
  <inkml:trace contextRef="#ctx0" brushRef="#br0" timeOffset="14992.6141">3562 11927 0,'28'0'0,"-28"-28"0,0 56 47,0 0-32,-28 29 1,28-29-16,0 1 0,0-1 0,-28 0 15,28 0-15,0 29 0,0-1 16,0 57-16,0-56 0,-29 0 16,29-1-16,0 1 0,0-1 0,0 1 0,0-1 15,0 1-15,0 27 16,0-27-16,0-29 0,29-28 16</inkml:trace>
  <inkml:trace contextRef="#ctx0" brushRef="#br0" timeOffset="15308.0656">3873 11984 0,'0'28'0,"0"29"16,0 27 0,0 86-1,0-114-15,0 142 16,0-141-16,0-1 0,0 57 15,0 29 1,0-57-16</inkml:trace>
  <inkml:trace contextRef="#ctx0" brushRef="#br0" timeOffset="15775.5502">4608 11899 0,'0'0'0,"0"28"16,0 0-16,0 114 16,0 56-1,-28 0 1,28-29 0,0-112-1</inkml:trace>
  <inkml:trace contextRef="#ctx0" brushRef="#br0" timeOffset="15981.4464">4862 12295 0,'29'-29'0,"-58"58"0,58-86 31,-86 57-31,57-28 0,-283 28 16,142 0 0,56 0 15</inkml:trace>
  <inkml:trace contextRef="#ctx0" brushRef="#br0" timeOffset="16462.8349">5513 11899 0,'0'0'0,"28"-28"0,28-29 16,-27 29-16,-1-57 16,-28 57-1,-57 0 1,1 28-16,28 0 0,-29 0 16,0 113-16,1 28 15,28 29 1,28-29-1,56 28 17,1-27-32,-29-57 31,-28-57-31,0 57 16,-28-29-16,28-28 15,-85 29-15,28-57 16,1 0-16,-29-28 15,28-142 1,57 85 0,0 57-16</inkml:trace>
  <inkml:trace contextRef="#ctx0" brushRef="#br0" timeOffset="16771.099">6530 12069 0,'0'0'0,"-28"0"31,-29 0-31,-27 0 16,55 0-16,-27-29 16,28 29-16,28-28 15</inkml:trace>
  <inkml:trace contextRef="#ctx0" brushRef="#br0" timeOffset="16947.5609">6558 12634 0,'-56'28'15,"56"0"-15,-28-28 16,-29 0-16,-56 0 15,28-28 1,57 28-16,0-56 16</inkml:trace>
  <inkml:trace contextRef="#ctx0" brushRef="#br0" timeOffset="17302.8756">7067 11588 0,'0'28'16,"0"29"0,0-1-16,0-27 0,0-1 15,0 0-15,-28 29 0,28-29 0,0 28 16,-28 1-16,28 0 0,0-1 0,-28 1 16,28-1-16,0 1 0,0-29 0,-29 28 15,29 1-15,-28 0 0,28-1 0,0-28 16,0 1-16,0-1 0,0 0 0,0 0 15,0 1-15,28-29 16</inkml:trace>
  <inkml:trace contextRef="#ctx0" brushRef="#br0" timeOffset="17892.5148">8085 11814 0,'0'-56'15,"0"112"-15,-28-169 16,-1 113-16,29-28 0,-84 28 16,-29 0-1,0 56 1,84-56-16,-56 113 15,57-56-15,28-29 0,-56 29 16,-1 84 0,29-84-1,0 169 1,28-198-16,0 29 16,56-1-1,1-28 1,-1-28-1,29-113 1,-57 85-16,-28-85 16,29 85-16,-29-142 31,0 142-31,-57-29 16,29 29-1</inkml:trace>
  <inkml:trace contextRef="#ctx0" brushRef="#br0" timeOffset="20103.0945">9753 2996 0,'-57'28'0,"57"0"16,0 29-16,0-29 16,0 0-16,0 29 0,0-29 15,-28 0-15,28 1 0,0 27 0,0-28 16,0 29-16,0-29 0,0 1 0,0 27 15,0-28-15,0 1 0,-28 27 0,28-28 16,0 29-16,0-29 0,0 29 0,0-1 16,0-28-16,0 29 0,0 0 15,-28-1-15,28 1 0,0 27 0,0-27 16,0-1-16,0 29 0,0 0 0,0 0 16,0 0-16,0-1 0,0 1 0,0 0 15,0 28-15,0-28 0,0-29 0,28 29 16,-28 0-16,0-29 0,0 29 0,28-28 15,-28-1-15,0 1 0,0-1 0,0 1 16,0-1-16,0-27 0,0 27 0,0-27 16,0 27-16,0-28 0,0 1 0,0 27 15,0 1-15,0-29 0,0 28 0,0 29 16,0-28-16,0-1 0,0 1 16,0-1-16,0 29 0,0-28 0,0-1 15,0 1-15,0-1 0,0 29 0,0-28 16,0 27-16,0-27 0,0-1 0,0 1 15,0-1-15,0 1 0,0-29 0,0 29 16,0-29-16,0 29 0,0-1 0,0 1 16,0-1-16,0 1 0,0-1 0,-28-28 15,28 29-15,0 0 0,0-1 0,0 1 16,0-1-16,0 1 0,-28 27 0,28-27 16,0-1-16,0 29 0,0 0 0,0 0 15,0 0-15,0-29 0,0 29 0,0 0 16,0 0-16,0-29 0,0 29 0,0-29 15,0 1-15,0 28 0,0-57 0,0 29 16,0-1-16,0-28 0,0 29 16,0-29-16,0 29 0,0-29 0,0 28 15,0-27-15,0 27 0,0 1 0,0-1 16,0 1-16,-29 28 0,29-29 0,0 1 16,0 27-16,0-27 0,0 28 0,0-29 15,0 29-15,0-28 0,0 27 0,0-27 16,0-1-16,0-27 0,0 27 0,0 1 15,0-29-15,0 29 0,0-29 0,0 0 16,0 0-16,0 1 0,0-1 16,0 0-16,0 0 0,0 1 0,0-1 0,0 0 15,0 0-15,0 1 16,0-1-16,-28 0 0,28 1 0,0-1 16,0 0-16,0 0 0,0 1 0,-28-1 15,28 0-15,0 0 0,0 29 0,0-29 16,0 29-16,0-29 0,0 28 0,0 1 15,0-29-15,0 29 0,0-29 0,0 29 16,0-29-16,0 28 0,0-27 0,0 27 16,0-28-16,0 1 0,0-1 0,0 0 15,0 1-15,0-1 0,0 0 0,0 0 16,0 1-16,0-1 16,-29 0-16,29 0 0,0 1 15,0-1-15,-28 0 0,28 0 0,0 1 16,0-1-16,0 0 0,0 0 0,0 1 15,0-1-15,0 0 16,0 1-16,0-1 16,28-28-16,-28 28 0,0 0 15,29 1-15</inkml:trace>
  <inkml:trace contextRef="#ctx0" brushRef="#br0" timeOffset="24903.6711">11195 3250 0,'28'85'0,"-28"-57"16,-28-28-1,28 28-15,-57-28 16,29 0-16,-29 0 0,29-56 16,0 56-16,0 0 0,-1 0 15,1 0-15,0 0 0,-1 0 16,1 0-16,0 0 0,0 0 15,28 28-15,-29-28 0,29 28 16,-28-28-16,28 29 0,-28-1 16,28 0-16,0 1 0,0-1 0,0 0 15,0 0-15,0 1 0,0-1 0,0 0 16,0 0-16,0 57 16,0-57-16,0 1 15,0-1-15,0 0 0,0 0 16,0 1-16,28-29 0,-28 28 0,28 0 15,-28 1-15,29-1 16,27 0-16,-28 0 16,1-28-16,-1 0 0,0 29 0,1-29 15,-1 0-15,0 28 0,0-28 16,1 0-16,-1 0 0,0 0 16,0-57-1,-28 29 1</inkml:trace>
  <inkml:trace contextRef="#ctx0" brushRef="#br0" timeOffset="25077.2307">11166 3787 0,'-56'0'15,"28"0"-15,-29 0 16,-28 0-1,57 0-15,-29 0 16,1-28 0,56 0-16</inkml:trace>
  <inkml:trace contextRef="#ctx0" brushRef="#br0" timeOffset="25345.7258">11760 3561 0,'-56'28'0,"27"-28"16,-27 57-1,-57 28-15,84-57 16,-55 57-16,55-57 15,1 0-15,-85 114 32,85-142-32,28 28 31</inkml:trace>
  <inkml:trace contextRef="#ctx0" brushRef="#br0" timeOffset="25558.5714">11421 3448 0,'0'0'0,"28"57"16,-28-1-1,0 1-15,0-29 0,0 57 0,28 84 16,1-27-1,27-114 1</inkml:trace>
  <inkml:trace contextRef="#ctx0" brushRef="#br0" timeOffset="26512.8293">11958 3702 0,'0'0'0,"28"0"0,57 29 16,-57-29 0,1 28-16,-1 0 15,-28 29-15,0-29 16,0 57-16,-85 0 15,-28-29 1,56-28 0,1-28-1,28-84 1,-1 84 0,29-114-16,0 86 15,0-28-15,0-1 0,57 29 16,-29-29-16,-28 29 15,57 0-15,-29 0 16,28 84 0,-27 57-1,-29-28 1,0-57-16,0 57 16,28-28-16,-28-29 15,0 28-15,28 86 16,-28-86-1,29-28 1,-29-84 0,0-29-1,28-28 1,-28 0 0,28 56-16,0-56 15,-28 85-15,29 0 16,-1-29-16,28-27 15,1 84 1,0 28 0,-1 57-1,-56-29 1,0 85 0,0-112-16,0-1 0,0 29 31,0-114 0,0 29-31,0-85 16,0 28-1,0 28 1,28 29-16,1 28 16,-1 0-1,-28 28 1,28 85-1,-28-84-15,0 84 16,0-85-16,28 57 16,-28 0-1,0-57-15,0 0 16,0 0 0,29-28-1</inkml:trace>
  <inkml:trace contextRef="#ctx0" brushRef="#br0" timeOffset="26831.4779">12919 3900 0,'28'0'0,"1"-28"16,-1 0-16,-28-1 15,28 29-15,-28-56 16,0 28-16,0-1 16,0 1-1,-28 28 1,-29 28 0,29 85-1,0-28 1,28-57-16,0 29 15,0-29-15,0 1 0,0-1 16,0 57 0,28-85-1</inkml:trace>
  <inkml:trace contextRef="#ctx0" brushRef="#br0" timeOffset="27145.4691">13004 4268 0,'28'0'31,"-56"0"-31,84 0 0,-56-57 0,29 29 16,-1-29-16,0 1 15,1-29 1,-1 28 0,0 29-1,0 28 1,1 85-1,-1 28 1,-28-56 0,28 140-1,0-168-15,-28 56 16,0-1 0,0-55-1,29-1 1</inkml:trace>
  <inkml:trace contextRef="#ctx0" brushRef="#br0" timeOffset="27777.8429">13795 3731 0</inkml:trace>
  <inkml:trace contextRef="#ctx0" brushRef="#br0" timeOffset="27930.0964">13909 4070 0,'28'0'16</inkml:trace>
  <inkml:trace contextRef="#ctx0" brushRef="#br0" timeOffset="28721.4146">10969 5822 0,'28'-28'0,"28"28"0,-27 0 15,-1 0-15,0 0 0,0 0 16,1 0-16,-1 56 0,0-56 0,0 0 15,1 29-15,-1-29 0,-28 28 0,28-28 16,-28 28-16,0 1 0,0-1 0,0 0 16,0 29-16,-56-29 0,56 0 0,-57 29 15,29-29-15,0 0 0,-1 0 16,-27 1-16,28-1 0,-1 0 0,1 0 16,28 1-16,-28-29 0,0 28 0,-1 0 15,29 1 1,57-29-1,-57 28-15,28-28 0,-28 28 0,57-28 16,-29 28-16,0-28 0,0 29 16,1-29-16,-1 0 0,0 0 0,0 0 15,1 0-15,-1 0 0,0 0 16</inkml:trace>
  <inkml:trace contextRef="#ctx0" brushRef="#br0" timeOffset="28993.6257">11986 5992 0,'0'-28'16,"0"56"-1,-28 28 1,28-27-16,0 27 0,0-28 16,-28 29-16,28-29 0,0 29 0,-29-29 15,29 28-15,0-27 0,0-1 0,0 29 16,0-29-16,0 0 0,0 0 0,0 1 16,0-1-16</inkml:trace>
  <inkml:trace contextRef="#ctx0" brushRef="#br0" timeOffset="29196.4554">12297 6331 0,'0'0'0,"-28"0"32,-29 0-32,-84 0 15,-29 0 1,86 0-1,27 0 1,29 0 0</inkml:trace>
  <inkml:trace contextRef="#ctx0" brushRef="#br0" timeOffset="29597.3636">12410 6020 0,'29'-28'0,"27"28"16,29 0-1,56 28 1,-56 29 0,-85 27-1,0-55-15,-57 55 16,29-27-16,-28 28 16,-57 28-1,56-28 1,57-1-1,0-55 1,85-1 0,-29-28-16,-27 28 15,27-28 1</inkml:trace>
  <inkml:trace contextRef="#ctx0" brushRef="#br0" timeOffset="29817.9305">13456 6274 0,'-85'0'15,"57"0"-15,0 0 0,-29 0 16,-27 0-1,27 0 1</inkml:trace>
  <inkml:trace contextRef="#ctx0" brushRef="#br0" timeOffset="30003.0264">13626 6614 0,'0'28'0,"-57"-28"16,29 0-16,-113-57 15,-1 1 1,86 56 0,-1 0-16</inkml:trace>
  <inkml:trace contextRef="#ctx0" brushRef="#br0" timeOffset="30642.8501">10940 7264 0,'57'0'0,"-1"56"15,-27-56 1,-1 28-16,0-28 0,0 29 0,57 27 16,0 1-1,-28-29 1,-29 0-16,0 57 16,-28-57-16,-56 1 0,-1-1 15,57 0-15,-113 29 16,85-57-16,-57 28 15,28 0 1,57 0 0,29 29-1,84-29 1,0 1 0,-85-29-16,57 28 15,-29-28-15,-27 0 0</inkml:trace>
  <inkml:trace contextRef="#ctx0" brushRef="#br0" timeOffset="30850.4734">11817 7518 0,'28'0'15,"-28"57"1,0-29-16,28 0 0,-28 0 0,0 57 15,0-57-15,0 227 32,0-199-32,0 29 15,0-28 1</inkml:trace>
  <inkml:trace contextRef="#ctx0" brushRef="#br0" timeOffset="31065.4792">12297 7857 0,'-28'0'0,"-57"-28"16,-85 0-1,1-1 1,84 29-1,0-28 1,57 28-16</inkml:trace>
  <inkml:trace contextRef="#ctx0" brushRef="#br0" timeOffset="31397.5875">12552 7405 0,'28'0'0,"-28"56"16,0 58 0,0-1-1,0-57-15,-28 57 16,-1 57 0,1-57-1,28-57 1</inkml:trace>
  <inkml:trace contextRef="#ctx0" brushRef="#br0" timeOffset="31723.708">13484 7688 0,'-28'0'16,"0"28"-16,-113 0 15,-29-28 1,85 0 0,57 0-1</inkml:trace>
  <inkml:trace contextRef="#ctx0" brushRef="#br0" timeOffset="31907.3972">13513 8112 0,'-29'0'0,"-27"0"16,28 0-16,-85-29 16,56 1-16,-56 0 15,-28 28 1</inkml:trace>
  <inkml:trace contextRef="#ctx0" brushRef="#br0" timeOffset="32534.594">10799 8677 0,'0'-28'16,"0"56"-16,28 0 31,-28 57-15,0 28-1,0-57-15,0 114 16,0-85-16,0-29 0,0 57 16,-28 57-1,28-57 1</inkml:trace>
  <inkml:trace contextRef="#ctx0" brushRef="#br0" timeOffset="32834.6111">11223 8875 0,'85'0'0,"-170"0"0,198 0 0,-56 56 15,-29-56-15,0 28 0,29 29 16,-29-29-16,57 85 16,-85-84-16,0 27 15,0-28-15,-57 57 16,-84-28 0,28-29-1,56-28-15,29 0 0,0 0 0,-1-28 0,-27-1 16,28 29-16,-1-141 15,29 85 1,0-1-16,85-113 16,0 114-1</inkml:trace>
  <inkml:trace contextRef="#ctx0" brushRef="#br0" timeOffset="33022.9371">11930 9073 0,'0'0'0,"0"28"0,0 28 15,0-27-15,0-1 16,0 57-16,0 28 16,0 28-1,0-84 1</inkml:trace>
  <inkml:trace contextRef="#ctx0" brushRef="#br0" timeOffset="33210.1321">12325 9327 0,'0'0'0,"-28"0"15,-28 0 1,-57 0-16,84 0 15,-27 0-15,-114 0 16,114 0 0</inkml:trace>
  <inkml:trace contextRef="#ctx0" brushRef="#br0" timeOffset="33585.6906">12495 8988 0,'28'0'0,"1"0"0,27 0 16,29 56-1,28 29 1,-56-28-1,-29-29-15,-28 0 16,0 0-16,-57-28 16,-28 57-16,-56 28 15,56-29 1,57 1 0,28-29-16,0 29 15,0-29 1,0 0-16,57 0 0,-29 1 15,28 27-15,1-56 0,28 28 16,0-28 0</inkml:trace>
  <inkml:trace contextRef="#ctx0" brushRef="#br0" timeOffset="33782.0819">13626 9270 0,'-57'0'16,"29"0"0,-57 0-16,57 0 15,-57 0-15,57 0 16,0 0-16</inkml:trace>
  <inkml:trace contextRef="#ctx0" brushRef="#br0" timeOffset="33946.7594">13682 9581 0,'0'29'16,"-56"-29"-16,-142 0 15,141-29 1,-56 29-16,57-28 16,28 28-16,-1 0 0</inkml:trace>
  <inkml:trace contextRef="#ctx0" brushRef="#br0" timeOffset="34517.6741">10431 10457 0,'0'-28'0,"29"28"16,-29 28-1,0 29 1,0-29-16,0 1 0,0 27 16,0-28-16,0 29 0,0-1 0,0 1 15,0-1-15,0 1 0,-29 0 0,29-1 16,0 1-16,0-1 0,0-28 0,-28 1 16,28 27-16,0-28 0,0 1 15,0-1-15,28 0 0</inkml:trace>
  <inkml:trace contextRef="#ctx0" brushRef="#br0" timeOffset="34770.5973">10997 10316 0,'0'0'0,"0"57"15,0 84 1,0 29 0,-28-1-1,28-56 1,-29-56-16,29 141 16,0-170-16,0 0 0,0 0 31</inkml:trace>
  <inkml:trace contextRef="#ctx0" brushRef="#br0" timeOffset="35067.6063">11647 10401 0,'0'0'0,"0"113"16,28 28-1,-28-84 1,-28 254-1,28-255-15,0 29 16</inkml:trace>
  <inkml:trace contextRef="#ctx0" brushRef="#br0" timeOffset="35269.5114">11930 10797 0,'-57'0'32,"1"0"-32,-29 0 15,0 0 1,-141 0 0,198 0-16,-1 0 0,1 0 31</inkml:trace>
  <inkml:trace contextRef="#ctx0" brushRef="#br0" timeOffset="35715.8499">12608 10599 0,'0'0'0,"0"-57"15,0 29 1,-56 0-16,-1-1 16,1 29-1,27 57-15,1 0 16,0 56-1,28 28 1,85 0 0,-29 1-1,-28-58 1,-28 1 0,-84 0-1,-58-57 1,114-28-1,0 0-15,-85-85 16,113 57-16,0 0 16,0 0-16,0-1 15</inkml:trace>
  <inkml:trace contextRef="#ctx0" brushRef="#br0" timeOffset="36023.3903">13484 10655 0,'-28'0'15,"-28"0"1,-1 0-16,29-28 0,-57 0 16,57 28-16,-29-28 15,29 28 1</inkml:trace>
  <inkml:trace contextRef="#ctx0" brushRef="#br0" timeOffset="36239.268">13626 11192 0,'-113'0'0,"84"0"0,-55-28 16,55 28-16,-112-85 15,113 85-15,0 0 0,-29-28 16,0 0 0</inkml:trace>
  <inkml:trace contextRef="#ctx0" brushRef="#br0" timeOffset="42726.2471">14559 6161 0,'0'-28'0,"0"0"0,0 0 16,0-1-16,0 1 16,0 0-1,-29 28 17,29 28-17,0 29 1,0 27-1,-28 1-15,28 0 0,0-57 0,0 29 16,0-1-16,0-27 0,-28 27 0,28 1 16,0-1-16,0-28 0,0 1 0,0 27 15,0-28-15,0 1 0,0-1 16</inkml:trace>
  <inkml:trace contextRef="#ctx0" brushRef="#br0" timeOffset="42994.6152">14502 6444 0,'0'0'0,"-85"0"16,57 57-16,0-57 15,0 0-15,-114 56 16,86-56-1,27-113 1,-27-85 0,56 57-1,-28 56 1,28 57 0</inkml:trace>
  <inkml:trace contextRef="#ctx0" brushRef="#br0" timeOffset="43992.6797">14022 7688 0,'28'0'0,"-28"-29"16,28 29-16,29 0 15,-29 0-15,0 0 0,0 0 16,1 0-16,-1 0 0,0 0 0,1 0 16,-1 0-16,0 0 15,0 29-15,-28 27 0,0-28 16,-56 1-16,56 27 0,-28-28 16,-29-28-16,29 29 0,-1-1 15,1-28-15,0 28 0,0-28 0,-1 0 16,1 0-16,0 0 0,0 0 15,-1 0-15,86-28 32,-29 28-32,29 0 15,-29 0-15,0 0 0,0 0 0,29 0 16,-29 0-16,1 0 0,-1 57 0,0-57 16,29 28-16,-29-28 0,0 28 0,0 0 15,1 1-15,-29-1 16,28 0-16,-28 0 0,0 1 0,-57-1 15,57 0-15,-56 0 0,28-28 0,-29 29 16,29-29-16,-29 28 0,29-28 16,0 28-16,-29-28 0,29 0 0,0 0 15,-1 0-15,1 0 0,0 0 0,0 0 16,-1 0-16,29-28 0,-28 28 0</inkml:trace>
  <inkml:trace contextRef="#ctx0" brushRef="#br0" timeOffset="44824.5254">14219 9073 0,'0'56'47,"0"-28"-47,0 29 16,0-29-16,0 0 0,0 29 15,-28-29-15,28 0 0,0 1 0,0 27 16,-28-27-16,28 27 0,0-28 0,0 1 15,0 27-15,0-28 0,-28 1 16,28 27 0,0-28-16,0 1 0,0-1 0</inkml:trace>
  <inkml:trace contextRef="#ctx0" brushRef="#br0" timeOffset="45250.9885">14502 8931 0,'57'0'16,"-29"0"-16,0 0 0,57 57 31,-57-29-31,1 0 15,-1 1-15,-28 27 16,0 57 0,-113-28-1,56 0 1,1 0 0,27-29-1,1-56-15,28 57 16,0-29-16,57-28 15,-1 56 1,29-56 0,0 0-1,-29 0 1,1 0-16,-29 0 31</inkml:trace>
  <inkml:trace contextRef="#ctx0" brushRef="#br0" timeOffset="45998.5475">14276 10373 0,'0'28'32,"0"28"-32,0-27 15,0-1-15,0 0 16,0 29-16,0-1 0,0-27 0,0 27 15,0 29-15,0-29 0,0 1 0,0 28 0,0-29 16,0 1-16,0-1 0,-28 1 16,28-1-16,0 1 0,-29-29 0,29 0 15,0 1-15,0-1 0,0 0 0,0 1 16,0-1-16</inkml:trace>
  <inkml:trace contextRef="#ctx0" brushRef="#br0" timeOffset="46506.843">15237 10542 0,'0'0'0,"0"-28"0,0 0 15,0-1 1,-28 1-16,-85 0 16,-57 28 15,85 56-31,-112 142 15,197-141 1,-57 28-16,57-29 0,-57 57 16,57-56-16,-28-29 15,28 142 1,57-142 0,-29 0-16,0 0 15,29 1-15,28-29 16,-29-85-1,-28 0 1,-28 0 0,-28-56-1,-57 28 17,57 56-32,28 29 15</inkml:trace>
  <inkml:trace contextRef="#ctx0" brushRef="#br0" timeOffset="50764.7382">6191 14471 0,'28'0'0</inkml:trace>
  <inkml:trace contextRef="#ctx0" brushRef="#br0" timeOffset="51472.2774">6163 14895 0,'-29'0'47,"29"28"-15,0 0-17,0 1-15,0-1 16,0 0-16,0 1 0,0-1 15,0 28 1,0-27-16,0 84 0,-28-85 0,28 28 16,0-27-16,0 27 0,0-28 0,0 1 15,0 27-15,0-27 0,0-1 0,0 0 16,0 0-16,0-56 31,0 0-15,0-29-16,-28 57 15,28-28-15,0 0 0,0-1 0,-28 29 16,28-28-16,-29 0 0,1 0 16,0 28-16,0 0 15,28-29-15,-29 29 0,1 0 16,0 0-16,28 57 16,-29-57-16,29 28 0,0 29 15,0-29-15,0 0 0,0 1 0,0-1 16,0 0-16,0 29 0,0-29 0,29 0 15,-29 0-15,0 1 0,56 27 0,-56-28 16,29 1-16,-29-1 0,28-28 0,-28 28 16,28 1-16,0-29 0,1 0 0,-1 0 15,0 0-15,0 0 0,1 0 0,-1-29 16</inkml:trace>
  <inkml:trace contextRef="#ctx0" brushRef="#br0" timeOffset="52283.0315">6813 15121 0,'0'28'31,"-28"29"-31,28-29 16,0 0-16,-29 1 0,29-1 0,-28 0 16,28 29-16,0-29 0,-28 28 0,28 1 15,-28 0-15,28-1 0,0-28 0,-29 29 16,29-1-16,0 1 0,0-1 0,0-27 16,-28 27-16,28-27 0,0-1 15,0 0-15,0 0 0,0 1 16,0-86-1,57 57-15,-57-56 16,0 27-16,0 1 0,0-29 0,0 29 16,28-28-16,-28-1 0,28 1 0,0-1 15,-28 1-15,0 27 0,29-27 0,-29-1 16,28 1-16,-28-1 0,0 1 0,28-1 16,-28 29-16,0 0 0,0-29 0,0 29 15,28 28-15,-28-28 0,0-1 16,29 58 15,-29 27-15,0 1-16,0-29 0,0 0 0,28 29 15,-28-1-15,0-28 0,0 29 0,28-1 16,-28 1-16,0 0 0,0-1 0,29 1 16,-29-1-16,0 1 0,0-1 0,28-28 15,-28 29-15,0-29 0,0 29 0,0-29 16,28 0-16,0 1 0,-28-1 15</inkml:trace>
  <inkml:trace contextRef="#ctx0" brushRef="#br0" timeOffset="52455.5221">6983 15630 0,'-57'0'16,"29"0"-16,-1 0 0,1 0 15,-57 28 1,29-28 0</inkml:trace>
  <inkml:trace contextRef="#ctx0" brushRef="#br0" timeOffset="53095.6986">7378 15347 0,'0'57'16,"0"-29"-16,0 28 16,0-27-16,29-1 0,-29 29 15,0-29-15,0 28 0,0-27 0,0 27 16,0 1-16,0-1 0,0-28 0,0 29 16,0 0-16,0-1 0,0 1 0,0-1 15,-57 1-15,57-1 0,0 1 0,0-1 16,0-28-16,0 1 0,0-1 0,0 0 15,-28-28-15,28 29 0,0-58 32,0-27-32,0 27 0,0 1 0,0-28 15,0 27-15,0-27 0,0-1 0,0 1 16,0-1-16,0 1 0,28-1 16,-28 1-16,0-1 0,0-28 0,28 29 15,-28-1-15,29-27 0,-29 27 0,0 0 16,28 29-16,-28-28 0,28-1 0,-28 29 15,28 0-15,-28-1 0,29 1 0,-29 0 16,28 28-16,-28-28 0,28 28 0,0 0 16,1 0-16,-1 0 15,0 56-15,-28-28 16,29 1-16,-29-1 0,0 28 16,0-27-16,0 27 0,0-28 0,0 29 15,0-29-15,0 1 0,-29 27 0,29-28 16,0 1-16,-28-29 0,28 28 0,-28 0 15,-1-28-15,-27 0 16,28-28-16,-1-29 16,29 1-16,-28 28 0,28-1 15,0 1-15,0 0 0,0-1 0</inkml:trace>
  <inkml:trace contextRef="#ctx0" brushRef="#br0" timeOffset="53416.7231">8000 15432 0,'0'0'0,"0"28"16,0 0-16,0 1 15,0-1-15,0 0 0,-85 57 16,85-57-1,-28 1-15,0 27 0,-29 1 16,29-57 0,28-57-1,0 29 1,57-85-16,-57 85 16,56-1-16,85-112 15,-27 84 1</inkml:trace>
  <inkml:trace contextRef="#ctx0" brushRef="#br0" timeOffset="54004.5143">8311 15545 0,'28'28'15,"-56"-56"-15,56 85 0,1 27 16,-1-55-16,0-29 15,1 0 1,-1-29 0,-28 1-16,0-57 15,0 57-15,0 0 0,0-1 16,-85-27 0,0 56-1,29 85 1,27-57-16,29 85 15,0-28 1,0-57-16,0 0 0,0 1 0,85 84 31,-28-85-15,-1-28-16,1 0 31,-29 0-31,0-28 16,1-1-16,-1-27 15,28-29 1,-27 29-16,-1 56 0,-28-29 16,0 1-16,28 0 15,0 28 1,1 0 0,-1 56 15,-28 1-31,0 112 15,0-112 1,0 28-16,-28 56 31,28-113-31,0 29 32</inkml:trace>
  <inkml:trace contextRef="#ctx0" brushRef="#br0" timeOffset="54573.2261">9188 14556 0,'-29'0'16,"58"0"-16,-58 141 16,29-113-1,0 29-15,0-1 0,0 227 16,0-57-1,0-169 1,0 169-16,0-170 0,-28 1 16,28 56-16,0 57 15,0-142 1,0 0-16,28-84 31,-28-29-31,29-57 16,-29 1-1,-85 56 1,28 29 0,29 56-1,28 85 1,0 28 0,0 28-1,28 0 1,0-56-1,1-57 1,27-28 0</inkml:trace>
  <inkml:trace contextRef="#ctx0" brushRef="#br0" timeOffset="54786.9793">9442 15573 0,'0'29'31,"0"-1"-31,0 28 16,0-27-16,-57-1 0,57 0 15,0 57-15,0-29 0,0 1 16,-28-29-16,28 1 0,0 27 0,0-28 15,0 1-15</inkml:trace>
  <inkml:trace contextRef="#ctx0" brushRef="#br0" timeOffset="55177.5484">9781 15460 0,'57'0'0,"-29"57"15,29-29 1,-57 0-16,28 1 15,28 84-15,-56-57 16,0 29-16,0 28 16,-56-113-16,28 57 15,-1-29-15,-27-28 16,-57-57 0,56-56-1,29 0 1,28 57-1,28 27 1</inkml:trace>
  <inkml:trace contextRef="#ctx0" brushRef="#br0" timeOffset="55355.4421">10431 15065 0,'-84'28'16,"55"-28"-1,-27 0-15,28 0 0,-57 0 16,56 0-16</inkml:trace>
  <inkml:trace contextRef="#ctx0" brushRef="#br0" timeOffset="55842.6869">10827 15093 0,'28'0'0,"-56"0"0,113 0 16,-57 0-16,29 56 15,-29 1 1,-28-29-16,0 57 15,0-57-15,0 0 16,-113 142 0,28-113-1,0-1 1,29 29 0,-1 0-1,57-1 1,0-27-1,0-29-15,29 1 16,-1 27 0,-28-28-1</inkml:trace>
  <inkml:trace contextRef="#ctx0" brushRef="#br0" timeOffset="56044.6961">10573 16534 0,'0'0'0,"0"29"0,0-58 47,0 1-16,28 28-31</inkml:trace>
  <inkml:trace contextRef="#ctx0" brushRef="#br0" timeOffset="67950.8033">12297 15234 0,'28'0'15,"-28"-28"-15,0 0 16,0-29-1,-56 29-15,56 0 0,-28 28 16,-29-29-16,29 1 16,0 28-16,-1 0 0,1-28 15,0 28-15,-1 0 0,1 56 16,28-27 0,0 27-16,0-28 15,0 29 1,0-29-16,0 29 0,28-1 0,-28-28 0,29 29 15,-29-29-15,56 0 0,-56 29 0,29-29 16,-1 1-16,0 27 0,-28-28 0,28 1 16,-28-1-16,0 0 0,29 0 0,-29 1 15,0-1-15,0 0 0,0 0 16,-57 1-16,29-29 16,0 0-16,-29 0 15,29-29-15,-1 29 16,1-28-16,0 28 0,28-28 15,-28 28-15,28-57 0,-29 29 0,29 0 16,0 0-16,0-1 16,29 1-16</inkml:trace>
  <inkml:trace contextRef="#ctx0" brushRef="#br0" timeOffset="68449.4584">12580 15149 0,'0'29'0,"0"-1"15,0 28 1,0 57 0,-28 0-1,28-56-15,0 84 16,-29-112-16,29 84 15,0 0 1,0-85 0</inkml:trace>
  <inkml:trace contextRef="#ctx0" brushRef="#br0" timeOffset="68681.7286">13145 14951 0,'29'0'16,"-86"0"-1,0 29-15,-84-29 16,56 0-1</inkml:trace>
  <inkml:trace contextRef="#ctx0" brushRef="#br0" timeOffset="75228.4293">4749 16110 0,'0'-28'0,"0"0"16,29 28-1,-29-28-15,-57 84 63,29-28-63,-29-28 15,29 0-15,0 29 0,-1-1 0,1 0 16,0-28-16,0 28 0,-1-28 16,1 0-16,0 0 15,-1 29-15</inkml:trace>
  <inkml:trace contextRef="#ctx0" brushRef="#br0" timeOffset="75640.637">4919 16393 0,'0'28'0,"0"-56"0,0 84 31,-28-27-15,-85 27 0,28 1-1,0-29 1,28-28 0,57 28-1</inkml:trace>
  <inkml:trace contextRef="#ctx0" brushRef="#br0" timeOffset="76492.7416">3477 16195 0,'57'0'47,"-29"0"-31,0 0 0,0 0-1,1 0-15,-1 0 16,0 0-16,-28 28 0,29-28 0,-1 29 15,0-1-15,0-28 0,-28 28 0,29-28 16,-29 28-16,28 1 0,-28-1 16,0 0-16,0 0 15,0 1-15,0-1 0,0 0 0,0 1 16,0-1-16,0 0 0,0 0 16,0 1-16,-28-1 0,28 0 15,0 0-15,-29 29 0,29-29 0,-28 0 16,0 1-16,28-1 0,-28 0 15,28 0 1,-29-28-16,29 29 0,0-1 16,0 0-1,57-28 1,-57 29-16,28-29 0,0 28 16,1 0-16,-1-28 15,0 28-15,0-28 0,1 29 16,-1-1-16,0-28 0,1 0 15,-1 28-15,0-28 0,0 28 16,1-28-16,-1 29 0,0-1 16,0-28-16,1 28 0,-1-28 15,0 0 17</inkml:trace>
  <inkml:trace contextRef="#ctx0" brushRef="#br0" timeOffset="77625.5393">6134 16817 0,'-28'0'15,"28"28"1,-28-28-16,28 28 16</inkml:trace>
  <inkml:trace contextRef="#ctx0" brushRef="#br0" timeOffset="78405.3491">6134 17213 0,'0'28'63,"0"0"-63,0 0 16,0 1-1,0-1-15,0 0 16,0 0-16,0 1 0,0-1 15,29-28-15,-29 28 0,0 1 0,0-1 16,0 0-16,0 0 0,28 1 16,-28-1-16,0 0 15,0-56 32,0-29-31,-28 29-16,-1 0 15,29 0-15,-28 28 0,28-29 0,-56 29 0,56-28 16,-29 28-16,1 0 0,0-28 16,0 28-16,-1 0 0,1 0 0,0 0 15,-1 0-15,1 0 0,0 0 16,0 0-16,28 28 0,-29-28 0,29 28 16,-28 1-16,28 27 15,0-28-15,0 1 16,0-1-16,0 0 0,0 29 15,0-29 1,28 0-16,-28 0 0,0 1 0,29-1 16,-29 0-16,28 0 0,0 1 15,0-1-15,-28 0 0,29 1 0,-1-29 16,-28 28-16,28 0 0,1-28 0,-1 28 16,0-28-16,-28 29 0,28-29 0,1 0 15,-1 28-15,0-28 0,0 0 0,29 0 16,-29 0-16,1 0 0,-1 0 0</inkml:trace>
  <inkml:trace contextRef="#ctx0" brushRef="#br0" timeOffset="79181.6786">7096 17156 0,'28'-28'16,"-28"0"0,-28 28-1,-29 0-15,29 0 16,0 56-16,-1-56 0,1 28 15,0-28-15,-1 29 0,1-29 0,0 28 16,0 0-16,-1 0 0,1-28 0,28 29 16,-28-1-16,0 0 0,28 29 0,0-29 15,-29 0-15,29 1 0,0 27 0,0-28 16,0 1-16,0 27 0,0-28 0,0 1 16,0 27-16,29-28 0,-29 1 0,0-1 15,56 0-15,-56 0 0,28-28 0,-28 29 16,29-29-16,-1 28 0,0-28 15,0 0-15,1 0 0,-1 0 16,-28-28-16,28 28 0,-28-57 16,29 57-16,-29-28 0,0-29 0,0 29 0,0 0 15,0 0-15,0-1 0,0 1 0,-57-28 16,57 27-16,0 1 0,-28 28 16,28-28-16,-29 0 0,1-1 15,0 1 1,0 28-16,28 28 15,28 29 1</inkml:trace>
  <inkml:trace contextRef="#ctx0" brushRef="#br0" timeOffset="79590.0645">7265 17637 0,'28'28'0,"1"-28"0,-1 0 15,0 0 1,1 0-16,-1 0 15,-28-28-15,28-29 16,0 29-16,-28 0 0,0-1 16,0 1-16,0 0 0,-28 28 15,-28-29-15,27 29 16,-27 0-16,27 0 0,1 29 16,0-29-16,28 56 0,-28-56 15,28 29-15,-29-1 0,29 0 0,0 29 16,0-29-16,0 0 0,0 0 0,0 1 15,0-1-15,0 0 0,0 0 0,29 1 16,-29-1-16,0 0 0,56-28 0,-56 28 16,28-28-16,-28 29 0,57-29 0,-29 0 15,1 0-15</inkml:trace>
  <inkml:trace contextRef="#ctx0" brushRef="#br0" timeOffset="79971.8359">7548 18004 0,'28'28'0,"-56"-56"0,56 28 32,-28-57-32,0-56 15,0-56 1,0 112-1,57-141 1,-57 170-16,56-28 16,-27 56-1,-1 0-15,28 28 16,-27 28 0,-29-27-16,28 84 15,-28 28 1,-28 29-1,28-57 1,0-28 0,0-57-1</inkml:trace>
  <inkml:trace contextRef="#ctx0" brushRef="#br0" timeOffset="80332.7886">8142 17721 0,'28'0'16,"0"0"-16,0 0 16,1 0-16,-1-28 15,0 0-15,0-29 16,1 29-16,-29 0 15,0 0-15,0-29 16,-85 57 0,57 0-1,-85 141 1,113-84 0,-29-29-16,29 113 15,0 1 1,57-57-1,-1-57 1,1-28 0,-29-28-1</inkml:trace>
  <inkml:trace contextRef="#ctx0" brushRef="#br0" timeOffset="81013.7417">8509 17439 0,'0'-29'31,"28"29"-15,-28 29 0,29-29-16,-29 28 15,0 0-15,28 1 0,-28-1 0,0 0 16,0 29-16,0-29 0,0 0 0,0 29 16,0-29-16,0 28 0,0-27 0,0-1 15,0 0-15,0 0 0,0 1 0,0-1 16,0 0-16,-28-28 15,28-28 1,0-29 0,0 1-16,0 28 0,0-1 15,0-27-15,0 28 0,0-1 0,56-27 16,-56 28-16,0-1 0,28 1 0,-28 0 16,29 0-16,-29-1 0,28 1 0,-28 0 15,28 28-15,-28-29 0,28 29 0</inkml:trace>
  <inkml:trace contextRef="#ctx0" brushRef="#br0" timeOffset="81435.0564">9018 17552 0,'0'0'0,"28"28"0,0 29 15,-28-29-15,29-28 0,-29 28 0,28 85 31,-28-28-15,-57 0 0,1-57-1,-1-28 1,1-141 0,-1 28-1,57 28 1,0 57-16,0-57 15,29 57-15,-29-1 0,113 1 32,-57 85-17,1 56 1,-57-57-16,28 57 16,-28-56-16,0 112 15,0-112-15,0-29 0,0 57 16,-28 0-16,28-57 31,0-56-31</inkml:trace>
  <inkml:trace contextRef="#ctx0" brushRef="#br0" timeOffset="81704.5238">9498 17071 0,'-56'85'16,"56"-28"-16,-28 27 16,28-55-16,-29 140 15,1-112-15,28-1 0,0 86 16,0 84-1,0-85 1,0-113 0</inkml:trace>
  <inkml:trace contextRef="#ctx0" brushRef="#br0" timeOffset="81902.9992">9583 17637 0,'29'84'15,"-29"-27"-15,0 56 16,0-57-16,0 199 31,28-227-31,-28 0 0,0 29 16</inkml:trace>
  <inkml:trace contextRef="#ctx0" brushRef="#br0" timeOffset="82231.6413">9951 17608 0,'56'29'0,"-112"-58"0,169 86 16,-113-29-16,28 29 16,0-29-16,-28 0 0,0 0 15,0 29 1,-84 28 0,27-29-1,1 1 1,56 28-1,0-29-15,28 29 32,0-57-17,-28 0-15,28-28 0,1 0 0,27 0 16</inkml:trace>
  <inkml:trace contextRef="#ctx0" brushRef="#br0" timeOffset="82416.0455">10290 18004 0,'0'0'0,"-56"0"0,27 0 15,-27 0-15,-142 0 32,170 0-32,-29-28 15,0 28-15,57-29 31</inkml:trace>
  <inkml:trace contextRef="#ctx0" brushRef="#br0" timeOffset="82931.7382">10488 17721 0,'0'0'16,"28"57"-16,0-29 0,-28 0 16,29 1-16,-29-1 0,0 85 31,0-85-31,-29 29 0,29-29 15,-28 0-15,-57-28 16,29-84 15,28-58-15,-1 86-16,29-86 31,0 58-31,29 84 0,-29-29 0,28-27 16,28 56-1,1 0 1,-29 28-16,0-28 16,-28 57-16,29-1 0,-1 114 31,-28-86-31,0 199 31,0-226-31,-28 27 16,28-27-1,0-29 1</inkml:trace>
  <inkml:trace contextRef="#ctx0" brushRef="#br0" timeOffset="83565.8076">11025 17297 0,'28'-28'0,"1"28"16,-1 0-16,28 0 16,-27 0-1,-1 28-15,0 1 0,-28 27 16,28-56-16,-28 28 15,0 1-15,0-1 0,0 0 0,0 1 16,0-1-16,0 0 0,-28 0 16,28 1-16,-56-29 0,56 28 15,-29 0-15,1 0 0,0 1 16,0-1-16,28 0 16,0 0-16,0 1 0,0-1 15,0 0-15,0 0 0,0 1 0,0-1 16,0 0-16,28 1 0,-28-1 15,28 0 1,0-28-16,1 28 16</inkml:trace>
  <inkml:trace contextRef="#ctx0" brushRef="#br0" timeOffset="83789.4567">11025 18428 0,'0'28'15,"28"-28"1,-56 0 46</inkml:trace>
  <inkml:trace contextRef="#ctx0" brushRef="#br0" timeOffset="94805.6098">10714 12182 0,'28'-29'0,"1"29"15,-29-28-15,84 28 16,1 57-1,28 27 1,-28 29 0,-57 1-1,-84 27 1,-85-56 15,112-57-31,-197 0 31,170-84-31,27 27 16,1 1-16,28-28 0,-28-142 16,56 28-1,-28 142 1,141-142 0,-112 142-1,55 28-15,-27 0 31,-29 28-31,1 29 0,27 225 32,-56-225-32,0 84 15,0-84-15,0 84 0,0-56 0,-28 169 16,0-56 0,-1 0-1,29-141 1,0-1-1,0-112 1</inkml:trace>
  <inkml:trace contextRef="#ctx0" brushRef="#br0" timeOffset="95092.8767">11619 12210 0,'0'0'0,"0"85"15,0 84 1,0 57-1,0-28 1,0-113 0,0 56-1</inkml:trace>
  <inkml:trace contextRef="#ctx0" brushRef="#br0" timeOffset="95284.7032">11901 12662 0,'0'0'0,"-56"0"15,-1 0-15,1 0 16,-114 0 0,1-56-1,140 27 1,1 29-1</inkml:trace>
  <inkml:trace contextRef="#ctx0" brushRef="#br0" timeOffset="96069.7391">13484 12577 0,'-28'0'0,"-28"0"0,56 29 0,-29-29 15,1 0-15,0 0 0,0 0 0,-1 0 16,1 0-16,0 0 0,0 0 0,-1-29 15,1 29-15,0 0 0,28-56 0,-29 56 16,1 0-16,28-28 16</inkml:trace>
  <inkml:trace contextRef="#ctx0" brushRef="#br0" timeOffset="96266.7351">13513 12945 0,'-57'0'15,"29"0"-15,-29 0 16,-56 0 0,0-29-1,57 29 1</inkml:trace>
  <inkml:trace contextRef="#ctx0" brushRef="#br0" timeOffset="99197.8763">10375 11786 0,'0'-28'15,"0"-1"16,28 29-15,0 0 0,1 0-16,-1 0 0,0 0 15,0 0-15,1 0 0,-1 0 16,0 0-16,1 0 0,-1 0 0,0 0 16,0 0-16,1 29 0,-1-29 0,0 0 15,29 0-15,-29 0 0,29 0 0,-29 0 16,28 0-16,-27 0 0,27 0 0,1 0 15,-29 0-15,28 28 0,1-28 16,0 0-16,-1 0 0,1 0 0,-1 0 0,1 28 16,-1-28-16,29 0 0,-28 0 15,-1 28-15,1-28 0,-1 0 0,1 0 16,-1 29-16,1-29 0,28 0 0,-29 28 16,1-28-16,-1 28 0,1-28 0,-1 28 15,1-28-15,-1 29 0,1-29 0,-1 0 16,-27 28-16,27-28 0,29 0 0,-28 0 15,-1 0-15,1 0 0,-1 0 0,1 0 16,-1-57-16,1 57 0,-1 0 0,1 0 16,-29 0-16,29 0 0,-29 0 0,29 0 15,-29 0-15,0 0 0,0 0 16,29 0-16,-29 0 0,0 0 0,1 0 16,-1 29-16,0-29 0,29 28 0,-29-28 15,0 28-15,1-28 0,-1 29 0,0-29 16,29 28-16,-29-28 0,0 28 0,29-28 15,-29 0-15,29 0 0,-29 28 0,28-28 16,-27 0-16,-1 0 0,0 29 0,0-29 16,1 0-16,-1 28 0,0-28 0,1 0 15,-1 28-15,0 0 0,0-28 16,1 29-16,-1-1 16,0-28-16,0 0 0,1 0 15,-1 0-15,0 0 16,0 0-16,1 0 0,-1 0 15,0 0-15,1 0 16,-1 0 0,0 0-1,-28 28 1,28-28-16,-28 28 16,29-28-1,-29 29-15,0-1 16,0 0-16,0 1 0,0-1 15,0 0-15,0 29 0,0-29 0,0 0 16,-29 29-16,29-29 0,0 28 16,0-27-16,-28 27 0,28-28 0,0 29 0,-28-29 15,28 1-15,0-1 0,0 0 16,0 0-16,0 1 0,-28-1 0,28 0 16,0 0-16,0 1 0,0-1 15,0 0-15,0 57 16,0-57-16,0 0 0,0 1 0,-29-29 15,29 28-15,0 0 0,0 1 16,-28-1 0,28 0-16,-28-28 31,28 28-31,-29-28 0,29 29 16,-28-29-16,0 28 0,0-28 0,-1 28 15,1-28-15,0 0 0,-29 28 16,29-28-16,0 29 0,0-29 0,-1 28 15,-27-28-15,27 0 0,-27 28 0,-1-28 16,1 0-16,28 0 0,-29 28 16,-113-28-16,114 0 0,-1 0 15,1 0-15,-1 0 0,1 0 0,-1 0 16,1 0-16,-1 0 0,-28 0 0,29 0 16,-1 0-16,1 0 0,-1 0 0,1 0 15,-1 0-15,1-28 0,27 28 16,-112 0-16,84 0 15,1 0-15,28 0 0,-29 0 0,29 0 0,-29 0 16,1 0-16,27 0 0,-27 0 16,28 0-16,-29 0 0,1 0 0,27 0 15,-27 0-15,-1 0 0,1 0 0,27 0 16,-27 0-16,-1 0 0,1 0 0,27 0 16,-27 0-16,-29-28 15,-28 28-15,85-28 0,-29 28 0,1 0 16,27 0-16,-27-29 0,28 29 0,-29-28 15,29 28-15,0-28 0,-29 28 0,29 0 16,-1-28-16,1 28 0,-28-29 0,27 29 16,1 0-16,-28-28 0,27 28 0,1-28 15,0 28-15,0-28 0,-1 28 16,1 0-16,0-29 0,-1 29 0,1 0 16,0-28-16,0 28 0,-1 0 0,1 0 15,0 0-15,0 0 0,-1 0 16,1 0-16,0 0 0,-1 0 15,1 0-15,0 0 0,0 0 16,-1 0-16,1 0 16,0 0-16,0 0 15,-1 0 17,29-28-32,-28 28 15,0 0-15,0-29 16,-1 29-1,1 0 1,0 0 15,28-28-15,-29 28 0,29-28-1,0 0-15,0-1 16,0 1-16,0 0 15,0 0-15,0-1 16,0 1-16,0 0 16,0-29-16,0 29 15,0 0-15,0 0 16,0-1-16,0 1 0,0 0 16,0-1-16,0 1 0,0 0 15,0 0-15,0-1 0,0 1 0,0 0 16,0 0-16,0-1 0,0 1 15,0 0-15,0 0 16,0-1-16,0 1 16,0-28-16,0 27 15,29 29-15,-29-28 0,0 0 16,0-1-16,0 1 0,28 0 16,-28 0-16,0-1 0,0 1 15,0 0-15,0 0 0,0-1 16,0 1-16,0 0 15,0 0-15,0-1 16,0 1-16</inkml:trace>
  <inkml:trace contextRef="#ctx0" brushRef="#br0" timeOffset="115373.1232">12608 12493 0,'-56'0'31,"27"-29"-31,1 29 16,28-28-16,-28 28 0,28-28 15,-28 28-15,-1-29 0,1 29 0,28-28 16,-28 28-16,28-28 0,-29 28 0,1-28 16,0 28-1,56 0 32,0 0-47,29 0 16,-29 0-16,29 0 15,-57 28-15,28-28 0,0 0 16,1 0-16,-1 28 16,0 0-16,-28 1 15,0-1-15,28-28 0,-28 28 16,0 1-16,0-1 0,0 0 16,0 0-16,0 29 0,0-29 0,0 0 15,0 1-15,0 27 0,0-28 16,0 1-16,0 27 0,0-28 0,0 29 15,0-29-15,0 1 0,0-1 0,0 0 16,-28 0-16,28 1 0,0-1 0,0 0 16,0 0-1</inkml:trace>
  <inkml:trace contextRef="#ctx0" brushRef="#br0" timeOffset="115625.1325">12608 12803 0,'28'0'16,"-84"0"15,28 0-31,-29 0 16,29 0-16,0 0 0,-1 0 0,1 0 15,-29 0-15,29 0 0,0 0 16,0 0-16,-1 0 0,1 0 0,0 0 16,0-28-16,-1 0 15</inkml:trace>
  <inkml:trace contextRef="#ctx0" brushRef="#br0" timeOffset="131507.9556">12212 17128 0,'0'28'0,"0"0"16,0 1-1,0-1-15,0 0 16,0 0-16,0 1 0,0-1 16,0 0-16,29 0 0,-29 1 0,0 27 15,0-27-15,0-1 0,0 28 0,0-27 16,0 27-16,0-28 0,0 1 0,0 27 16,0-28-16,0 1 0,0-1 0,0 0 15,0 0-15,0-56 31,0 0-15,0-29-16,28 29 0,-28 0 16,0-29-16,0 29 0,0-28 0,28-1 15,-28 29-15,0-29 0,0 1 0,0 27 16,28-27-16,-28 28 0,0-29 0,0 29 16,0-29-16,0 29 0,29 0 0,-29 0 15,0-1-15,0 1 0,0 0 16,0 84 15,0 1-15,0-29-16,0 0 0,28 29 15,-28-29-15,0 29 0,28-29 0,-28 28 0,0-27 16,29 27-16,-29-27 0,28 27 16,-28-28-16,28 1 0,-28 27 0,0-28 15,28 1-15,-28-1 0,29 0 16,-29 0-16,28-28 0,0 0 15,0 0-15,1 0 0,-29-28 16,28 28-16,-28-56 0,28 27 0,-28-27 16,0 28-16,0-1 0,0-27 0,28-1 15,-28 29-15,0 0 0,0-29 16,0 29-16,0-57 16,0 29-16,0 27 0,0 1 0,0 0 15</inkml:trace>
  <inkml:trace contextRef="#ctx0" brushRef="#br0" timeOffset="131980.6782">13089 17100 0,'56'-29'15,"-27"29"-15,55 0 32,-55 57-32,-1-29 15,-28 0-15,28 57 16,0 85-1,-28-29 1,-84-28 0,84-85-16,-113 29 15,84-57-15,1 0 0,-29 0 16,29 0-16,-57-28 16,29-29-16,-29-84 15,0-29 1,85 1-1,28 27 1,86 86 0,-1 27-1,-29 29 1,-55 57-16</inkml:trace>
  <inkml:trace contextRef="#ctx0" brushRef="#br1" timeOffset="135212.9775">2997 6924 0,'141'0'0,"-113"0"0,-84 0 16,27 0-1,-27 0-15,-1 29 0,29-29 0,-29 28 16,1-28-16,-1 28 0,1-28 0,-1 29 16,1-29-16,-1 0 0,29 28 15,0-28-15,-1 0 0,1 0 0,0 0 16,0 0-16,-1 0 15,29-28-15,0-1 16,57 29-16,-57-28 0,56 28 0,-27-28 16,-1 28-16,29-29 0,-29 29 0,28 0 15,1 0-15,28-28 0,-29 28 0,29 0 16,0 0-16,-29-28 0,29 28 0,-57 0 16,29 0-16,-29 0 0,1 56 0,-29-27 15,0 27-15,0 1 0,-57-29 0,29 29 16,-29-1-16,1 1 0,-1-1 15,-28 1-15,29-1 0,-1 1 0,1-29 16,-1 29-16,1-29 0,-1 0 0,29 0 16,-29 1-16,29-29 0,28 28 0,-28-28 15,-1 0-15</inkml:trace>
  <inkml:trace contextRef="#ctx0" brushRef="#br1" timeOffset="135364.6153">2544 7433 0,'0'-56'0,"0"27"0,-28-27 16,28 28-16,-28-85 15,28 84-15,0-27 16,0 28-16,0-1 16</inkml:trace>
  <inkml:trace contextRef="#ctx0" brushRef="#br1" timeOffset="135847.9323">2629 7631 0,'0'0'0,"28"57"0,-28-29 16,0 0-16,-113 0 15,-56 1 1,-1-1-1,29-28 1,56 28 0,57-28-1,-1 0 1,86 0 0,84 0-1,-113 0-15,29 0 0,56-28 16,142 0-1,-199 28-15,142 0 16,-142 0-16,29 56 16,-113 29-1,-142 0 1,29-85 0,85 0-16,-86 0 15,114 0-15,0-28 0,-29-1 16,-28-56-1,85 1 1,29 27 0,27 29-1</inkml:trace>
  <inkml:trace contextRef="#ctx0" brushRef="#br1" timeOffset="136426.4989">2714 8083 0,'28'113'16,"-28"-84"0,-169-1-1,140 0-15,-84-28 16,85 0-16,0 0 16,-1 0-16,29-28 15,57 56 16,-29 0-31,57 114 16,-57-114 0,57 57-1,-85-57-15,28-28 16,1 28-16,-1-28 16,-28-56 15,-57 56-31,29 0 15,-28 0-15,-1-28 16,29 28-16,-1 0 0,1 0 16,0 28-16,0 28 15,28-27-15,-29-29 16,29 28-16,0 0 0,0 0 16,0 1-16,0-1 15,57-28-15,-57 28 0,28-28 0,0 28 16,1-28-16,-1 29 0,0-29 15,1 28-15,27-28 0,-28 0 0,1 28 16,-1-28-16,0 28 0,0-28 0,1 0 16,-29 29-16,0-1 0,0 0 15,0 1-15,-57-29 0,57 28 0,-56 0 16,27-28-16,1 28 0,0-28 16,-29 29-16,29-29 0,0 28 0,-1-28 15,1 0-15,0 0 0,0 0 16,84 0 15</inkml:trace>
  <inkml:trace contextRef="#ctx0" brushRef="#br1" timeOffset="136999.7701">3449 9270 0,'0'0'0,"28"29"0,-28-1 15,-28 0-15,-57 0 16,-198 57 0,1-56-1,169-29 1,56 0-16,-84 28 16,112-28-16,86 0 31,-57-57-31,28 57 0,1-28 15,-1 0 1,-28-1-16,0 1 0,0 0 16,0 0-16,0-1 15,-28 29-15,-29 0 16,29 0-16,-1 0 0,1 0 16,0 57-16,28-29 15,0 0-15,0 1 0,0-1 16,0 29-16,0-29 0,0 0 0,28 0 15,-28 29-15,57-29 0,-57 0 0,28 1 16,0-1-16,1 0 0,-1 0 0,0-28 16,0 29-16,1-29 0,-1 0 0,0 0 15,0 0 1,-28-29 0,0-27-16,-56 56 0,56-28 0,-57 28 15,57-57-15,-56 57 0,28-28 0,-1 28 16,1-28-16,0 28 0,-1 0 15,-27 0-15,28 28 0,-1-28 16,29 56-16,-28 1 16,28-29-16,0 57 15,0-29-15,0-27 0,0-1 0,57 0 16,-57 1-16,28-1 16,-28 0-16,28 0 15</inkml:trace>
  <inkml:trace contextRef="#ctx0" brushRef="#br1" timeOffset="137695.652">3477 10966 0,'28'29'0,"-28"-1"15,-56 28-15,-199 29 16,199-57 0,-199 1-16,171-29 15,-58 28-15,58-28 0,-86 28 16,142-28-1,-1 0-15,-27 0 0,28 0 16,84 0 15,29-28-31,0-57 16,-57 85 0,-28-56-16,0-29 15,-113 57 1,28 28-1,57 0 1,0 84-16,-1-84 0,29 57 16,-28-1-16,28 86 31,0-86-31,170 114 16,-142-170-16,57 28 15,-29 0 1,-27-28-16,-1-56 31,-28 28-31,-57-1 16,1 1-16,-29 0 15,0 28 1,57 56 0,0 114 15,28-114-31,56 1 0,-28-29 15,-28 0-15,29 1 0,-29-1 0,141 85 16,-113-85 0</inkml:trace>
  <inkml:trace contextRef="#ctx0" brushRef="#br1" timeOffset="146851.1688">2883 12832 0,'57'0'0,"-114"0"15,57 28-15,-56-28 16,28 28-16,-29-28 0,1 28 0,27-28 16,-27 29-16,-1-29 0,1 0 0,-1 0 15,29 28-15,-29-28 0,29 0 0,0 0 16,-29 0-1,29-57-15,28 29 16,57 28-16,-29-28 16,28 0-16,1 28 0,-29 0 15,0 0-15,29 0 0,0 0 0,-29 0 16,28-29-16,1 29 0,-29 0 0,29 0 16,-29 0-16,0 0 0,-56 57 31,-29-29-31,1 0 0,28 29 15,-29-29-15,1 1 0,27-1 0,-27 0 16,27-28-16,-27 28 0,28 1 0,-1-29 16,1 28-16,0-28 0,28 28 15,0 0-15,0 1 16,28-1-16,29-28 16,-57 28-16,28-28 0,0 0 15,0 0-15,1 0 0,-1 0 0,0 0 16,1 0-16,-1 0 0,0 0 15,0 0-15,1 0 0,-58 0 32,-27 0-17,-1 57-15,29-57 0,0 28 16,-1-28-16,1 0 0,0 0 0,0 28 16,-1-28-16,1 28 0,0-28 15,0 29-15,-1-29 16,29 28-16,-28-28 0,0 0 0,28 28 15,-29-28-15,29 29 16,0-1 0,57-28-16,-57 28 0,28 0 15,29 1 1,-29-1-16,0-28 16,29 28-16,-29 0 0,0-28 15,1 0-15,-1 29 0,0-29 0,1 0 16,-1 0-16,0 0 0,-56 0 31,-29 0-15,1 0-16,-1 0 0,29 0 15,0 0-15,-1 0 0,1 0 0,-28 0 16,27 0-16,1 56 0,0-56 0,-1 28 16,1-28-16,0 29 15,28-1 1,0 0-1,28-28 1,-28 29-16,28-29 16,1 0-1,-29 28-15,28-28 32,0 0-17,1 0-15,-1 0 16,0 0-16,0 0 15,1 0-15,-1 0 0,0 0 0,0 0 16,1 0-16,-1 0 0,0 0 16,1 0-16,-1 28 0,0-28 15,-28 28-15,0 1 16,-56-1-16,56 0 0,-57-28 16,29 28-16,-1 1 0,1-29 0,-28 28 15,27-28-15,1 28 0,-28-28 0,27 28 16,1-28-16,0 29 0,-1-29 0,1 28 15,0-28-15,28 28 16,56-28 15,-27 0-31,-1 0 16,0 0-16</inkml:trace>
  <inkml:trace contextRef="#ctx0" brushRef="#br1" timeOffset="152716.3713">2177 14358 0,'28'0'0,"0"0"16,1-28-16,-1 28 15,0 0-15,0 0 16,1 0 0,-1 0-16,0 0 0,0 0 15,1 28-15,-1 0 16,0-28-16,-28 28 0,29-28 0,-29 57 15,28-57-15,-28 28 0,28 1 16,-28-1-16,0 0 0,0 0 16,0 1-1,0-1-15,-28 0 16,-29 0-16,29 1 16,0-29-1,-57 28-15,57 0 0,-1-28 16,1 0-16,0 0 15,0 28-15,-1-28 0,1 0 32,28 29-17</inkml:trace>
  <inkml:trace contextRef="#ctx0" brushRef="#br1" timeOffset="153095.6767">2431 15008 0,'28'0'0,"-56"0"0,85 0 16,-29 0-16,0 28 15,1 1-15,-29-1 16,28 57-1,-85-57 1,-112 57 0,56-85-1,84 0-15,-56 0 16,57-57 0,28-28-1,28 1 1,86 27-1,-30 29 1,-27 28 0,-1 28-1</inkml:trace>
  <inkml:trace contextRef="#ctx0" brushRef="#br1" timeOffset="153360.4981">2544 15347 0,'-28'0'0,"28"57"15,-57-57-15,29 28 0,0-28 16,0 28-16,-1-28 0,1 0 0,0 0 16,0 28-16,-1-28 0,1 29 15,0-29-15,84 0 31,-56 28-15,85-28-16,-57 0 0,1 0 0,-1 0 16,0 28-16,0-28 0,1 0 0,-1 29 15,0-1-15,1-28 16,-29 28-16,28-28 0,0 0 16</inkml:trace>
  <inkml:trace contextRef="#ctx0" brushRef="#br1" timeOffset="153547.5738">2629 15828 0,'-28'56'0,"28"-28"15,-85-28 1,-28 0 0,-28 0-1,56 29 1,28 27-1</inkml:trace>
  <inkml:trace contextRef="#ctx0" brushRef="#br1" timeOffset="153969.9703">2544 16167 0,'29'28'0,"-58"-56"0,86 84 0,-29-27 15,-28-1-15,0 0 16,0 0-16,-85 29 16,-28-1-1,0-27 1,57-29 0,-1-57-1,57 29-15,0 0 0,28-85 31,29 28-15,-1 57 0,-27 28-16,-1 0 15,0 0-15,0 28 16,1 28 0,-29 57-1,28-84 1,0 140-1,1-169-15,27 57 16,29-29 0,56 0-1,-84-28 1</inkml:trace>
  <inkml:trace contextRef="#ctx0" brushRef="#br1" timeOffset="189851.7673">3364 6133 0,'0'-28'16,"-56"28"-16,56-28 0,-29 28 0,-27 0 15,27-29-15,1 29 16,0-28-16,0 28 0,-1-28 16,1 0-1,28-1 1</inkml:trace>
  <inkml:trace contextRef="#ctx0" brushRef="#br1" timeOffset="190040.8533">3364 6331 0,'0'0'0,"-28"0"31,-29 0-31,1-57 16,-1 29-1</inkml:trace>
  <inkml:trace contextRef="#ctx0" brushRef="#br1" timeOffset="191180.0442">3194 16647 0,'-28'57'63,"28"-29"-47,-56-28-16,56 28 0,-29 1 0,29-1 15,-28-28-15,28 28 0,0 0 0,-28 1 16,0-1-1</inkml:trace>
  <inkml:trace contextRef="#ctx0" brushRef="#br1" timeOffset="191436.1494">3308 16817 0,'0'28'16,"0"29"-16,-85 27 15,0-27 1,28 0-1</inkml:trace>
  <inkml:trace contextRef="#ctx0" brushRef="#br1" timeOffset="192439.8144">1527 8988 0,'28'0'0,"-56"0"0,84-29 16,-56-27-16,0 28 15,-113-227 1,-57 114 0,29 56-1,56 57 1,57 28-16,0 28 16,-1-28-16,29 57 0,0 254 31,57-255-31,-57 142 15,0-141-15,0-1 0,-57 170 32,-56-169-17,85-29-15,-57-28 16,57 0-16,0 0 0,-85-141 31,113 112-31,-29-55 16,29 55-16,0-55 15,57 55 1,-29 1 0</inkml:trace>
  <inkml:trace contextRef="#ctx0" brushRef="#br1" timeOffset="192709.0988">848 9355 0,'57'113'0,"-114"-226"0,142 226 16,0 57-1,-57-142-15,-28 0 16,0 1-16,0 55 16,0-55-16,-85 27 15,29-28 1,27-28-16,-55 0 16,55 0-16,1 0 15,28-28-15,-28 28 0,28-113 16,0 85-16,0 0 15,28-114 1,57 86 0,0 56-1</inkml:trace>
  <inkml:trace contextRef="#ctx0" brushRef="#br1" timeOffset="193176.7544">1611 9751 0,'0'0'0,"29"28"0,-1 0 16,-85 1-16,-27-1 15,-114 57 1,-57 28 0,86-28-1,140-57-15,-84 28 16,85-27-16,0-1 0,-1-28 15,29 28 1,29-28 0,27 0-1,29-28 1,56 28 0,-56 0-1,-56 28-15,-1 0 16,0-28-16,-28 29 0,0-1 15,-113 28 1,113-27-16,-85-1 16,57-28-16,-57 0 15,29-85 1,-1 29 0,29-29-1,28 57 1,0-1-1,56 1 1</inkml:trace>
  <inkml:trace contextRef="#ctx0" brushRef="#br1" timeOffset="194220.2175">1018 10571 0,'0'0'0,"28"28"0,-28 28 15,0-27-15,0-1 16,-57 0 0,1 0-1,28 1 1,28-1 0,0 0-16,84 29 15,30 28 1,-1-29-1,-85-28 1,0-28 0,-84-56-1,-1 28 1,-113-29 15,114 57-31,28 0 16,28 28-16,0 57 15,28-57 1,28 29 0,29-29-1,-28 0 1,-1 1 0,-27-29-1,-1 28 1,0 28-1,-28-27 1,0-1 15,0 28-15,0-27 0,0 27-1,0-27 1,0 27 15,-28-56 0,28-28 16,0 0 0,-28 28-31,28-29 93,0 1-78,0 0 1,0-1 14,-29 29-46</inkml:trace>
  <inkml:trace contextRef="#ctx0" brushRef="#br1" timeOffset="195267.6368">1103 11221 0,'28'0'0,"0"0"16,0 0-16,1 0 16,-1 0-1,0 0-15,-28 28 0,28-28 16,-28 28-16,0 29 16,0-29-16,0 0 0,0 0 15,0 1-15,0-1 0,-28 0 16,28 1-16,-28-1 0,0 0 15,28 0-15,-29-28 0,29 29 16,-28-29-16,0 0 0,0 0 16,-1 0-16,1 0 0,0 0 15,-1 0-15,1-29 0,0 29 16,28-28-16,-28 0 16,28 0-16,0-1 0,0 1 15,0 0-15,0-1 16,0 1-16,28 0 0,-28 0 0,28-1 15,-28 1-15,28 0 0,1 28 16,-29-28-16,28 28 0,0 0 16,1 0-16,-1 0 0,0 0 15,0 28-15,1 0 16,-1 29-16,-28-29 0,0 0 16,28 0-16,-28 1 0,0-1 0,0 0 15,0 1-15,0-1 0,0 0 16,-28 29-1,28-29-15,-57-28 0,57 28 0,-28-28 0,28 28 16,-56-28-16,56 29 0,-29-29 0,29 28 16,-28-28-16,28 28 0,0 0 15,0 1-15,0-1 16,0 0-16,28 29 0,-28-29 16,29 0-16,-1 1 15,28-1-15,-27-28 16</inkml:trace>
  <inkml:trace contextRef="#ctx0" brushRef="#br1" timeOffset="195605.3136">1442 12012 0,'28'0'15,"-56"0"-15,56 57 16,-56-29-16,-57 28 16,57-56-16,-170 142 15,141-114 1,1-28-16,-1 28 0,-169 85 16,141-113-1,-141 29 1,198-58-16,-29-27 15,57-86 1,29 29 0,-1 29-1,28 55-15,-27 1 16</inkml:trace>
  <inkml:trace contextRef="#ctx0" brushRef="#br1" timeOffset="195896.2017">1216 12577 0,'0'0'0,"-29"0"0,-27 0 16,28 0-16,-1 29 15,1-29 1,28 56-1,0-28-15,57-28 0,-29 57 16,113 28 0,-56-57-1,141 57 1,-169-57-16,-1-28 16,-28-28-1,-84 28 1</inkml:trace>
  <inkml:trace contextRef="#ctx0" brushRef="#br1" timeOffset="196309.3902">1413 13143 0,'0'-57'0,"0"114"0,0-199 31,-28 142-31,28-28 16,-56 28-1,27 0 1,29 28 0,0 1-1,0 84 1,0-85-16,0 0 0,0 57 31,-28-29-15,-28-56-1,-1 0 1,1-28 0,27-28-1,29-1 1,-28 57-16,28-56 15,0 27-15,0 1 16</inkml:trace>
  <inkml:trace contextRef="#ctx0" brushRef="#br1" timeOffset="196545.4003">1724 13312 0,'0'28'16,"0"-56"-16,0 85 16,0-29-16,0 0 0,-28 0 15,-170 57 1,-28-28 0,28-1-1,85 1 1,85-57-1,0 0 1</inkml:trace>
  <inkml:trace contextRef="#ctx0" brushRef="#br1" timeOffset="196951.5991">1103 13453 0,'0'57'0,"0"-114"0,28 227 15,-28-113-15,28-29 0,0 57 16,1 84 0,55-84-1,-84-57-15,113 1 32,-84-29-32,-29-57 15,0 29-15,0-29 16,-29 29-16,1 0 15,-28-1-15,27 29 16,-55-28 0,55 28-16,1 0 0,0 28 15,0 1 1,28 84 0,0-57-1,0-27-15,113 112 16,-113-113-16,84 29 15,-55-1 1,-1-56-16</inkml:trace>
  <inkml:trace contextRef="#ctx0" brushRef="#br1" timeOffset="202779.0023">21824 1526 0,'28'0'0,"-28"28"31,28-28-31,-28 29 16,0-1-16,0 0 16,0 0-16,29 1 0,-29-1 15,0 0-15,0 0 0,0 1 0,0 27 16,0-28-16,0 29 0,0-29 0,28 29 15,-28-1-15,0 1 0,0-1 0,0 1 16,0 28-16,28-29 0,-28 1 0,0 28 16,0-29-16,0 29 0,0-29 0,0 1 15,0-1-15,0 29 0,0-28 0,0-1 16,0 1-16,0-1 0,29 1 0,-29-1 16,0 1-16,0-29 0,0 29 0,0-1 15,0 1-15,0-1 0,0 1 16,0-1-16,0 1 0,0-1 0,0 1 15,28-29-15,-28 29 0,0-29 0,0 29 16,0-29-16,0 0 0,0 29 0,0-29 16,0 0-16,0 0 0,0 1 0,0-1 15,0 0-15,0 0 0,0 1 0,0-1 16,0 0-16,0 1 0,0-1 0,0 28 16,0-27-16,0-1 0,0 0 0,0 0 15,0 1-15,0 27 0,0-28 0,0 1 16,0-1-16,0 0 0,0 0 15,0 1-15,0-1 0,0 0 0,0 1 0,0-1 16,0 0-16,0 0 0,0 1 16,0-1-16,0 57 0,0-57 15,28 0-15,-28 0 0,0 1 0,0-1 16,0 0-16,28 0 0,-28 1 16,0-1-16,0 0 15,0 1 1,29-1-16,-29 0 15,0 0 1,28-28 0,-28 29-1,28-1 1,0-28 0,1 0-1,-1 0-15,0 28 16,1-28-16,-1 0 15,0 0-15,0 0 16,1 0-16,-1 0 16,0 0-16,0-28 0,1 28 0,27 0 15,-28 0-15,1-28 0,-1 28 16,0 0-16,1-29 0,27 29 0,-28 0 16,29 0-16,-29 0 0,29 0 0,-29 0 15,29-28-15,-29 28 0,28 0 16,-27 0-16,-1 0 0,28 0 0,-27 0 15,-1 0-15,0 0 0,29 0 0,-29 0 16,0 0-16,29 0 0,-29 0 0,0 0 16,29 0-16,-29 0 0,0 0 0,1 0 15,27 0-15,-27 0 0,27 0 0,1 0 16,-29 0-16,28 0 0,1 0 0,-29 0 16,29 0-16,-1 0 0,1-28 15,-1 28-15,1 0 0,-1-28 0,58 28 16,-86 0-16,28 0 0,1-29 15,-29 29-15,0 0 0,1 0 0,-1 0 0,0 0 16,0 0-16,1 0 0,-1 0 16,0 0-16,1 0 0,-1 0 0,0 0 15,0 0-15,1 0 0,-1 0 0,0 0 16,0 0-16,29 0 0,-29 0 0,29 0 16,-29 0-16,29 0 0,-29 0 0,28 0 15,-27 0-15,-1 0 0,0 0 0,29 0 16,-29 0-16,29 0 0,-29 0 0,28 0 15,-27 29-15,27-29 0,-28 0 0,29 0 16,-29 28-16,1-28 0,-1 0 0,0 0 16,0 28-16,29-28 0,-29 28 0,29-28 15,-29 0-15,0 0 0,29 29 16,-29-29-16,0 0 0,1 0 0,-1 0 16,0 28-16,0-28 0,1 0 15,-1 0-15,0 0 0,29 0 0,-29 0 16,29 0-16,-29 0 0,28 0 0,1 0 15,-1 0-15,-27 0 0,27 0 0,1 0 16,-1 0-16,-27 0 0,27 0 0,1 0 16,-1 56-16,-28-56 0,29 0 0,0 0 15,-29 0-15,0 0 0,0 0 0,1 29 16,-1-29-16,0 0 0,0 0 0,-28 28 16,29-28-16,-1 0 0,28 0 15,-27 0-15,-1 0 0,29 0 0,-29 0 16,0 0-16,0 0 0,1 0 0,27 0 15,-28 0-15,1 0 0,-1 0 0,0 0 16,29 0-16,-29-28 0,0 28 0,1 0 16,-1 0-16,0 0 0,0 0 15,1 0-15,-1 0 16,0 0-16,0 0 0,1 0 16,-1 0-16,0 0 15,1 0-15,-1 0 16,0 0-16,0 0 0,1 0 15,84 0-15,-85 0 0,0 0 0,1 0 16,-1 0-16,0 0 16,0 0-16,1 0 15,-1 0-15,0 0 16,0 0-16,1 0 16,-1 0-16,0-29 0,0 29 15,1 0-15,-29-56 0,28 56 0,0-28 16,-28-1-16,0 1 0</inkml:trace>
  <inkml:trace contextRef="#ctx0" brushRef="#br1" timeOffset="204111.3636">26828 1498 0,'0'-28'15,"-29"28"-15,29-29 16,29 29 15,-1 0-15,-28 57 0</inkml:trace>
  <inkml:trace contextRef="#ctx0" brushRef="#br1" timeOffset="204368.1504">26941 2063 0,'-29'0'15,"29"28"-15</inkml:trace>
  <inkml:trace contextRef="#ctx0" brushRef="#br1" timeOffset="204617.3045">26234 1780 0,'-28'0'0,"-1"0"16,29 29 0,0-1-1,0 0 1,29-28 0</inkml:trace>
  <inkml:trace contextRef="#ctx0" brushRef="#br1" timeOffset="204967.8899">26460 2544 0,'28'0'16,"-28"28"-16,0 0 62</inkml:trace>
  <inkml:trace contextRef="#ctx0" brushRef="#br1" timeOffset="205324.5485">25669 2261 0,'0'28'0</inkml:trace>
  <inkml:trace contextRef="#ctx0" brushRef="#br1" timeOffset="205852.8202">25980 3109 0,'0'28'0,"0"0"31</inkml:trace>
  <inkml:trace contextRef="#ctx0" brushRef="#br1" timeOffset="206103.6821">25188 2628 0,'0'-28'0,"0"56"0,28 1 32,1-1-17,-1-28 1,-28 28-16,28-28 0</inkml:trace>
  <inkml:trace contextRef="#ctx0" brushRef="#br1" timeOffset="206380.084">25329 3307 0,'29'28'16,"-29"0"-16</inkml:trace>
  <inkml:trace contextRef="#ctx0" brushRef="#br1" timeOffset="206592.199">24623 2911 0,'0'28'0,"0"1"16,0-1 0,28 0-16,-28 0 15,28-28-15,-28 29 0</inkml:trace>
  <inkml:trace contextRef="#ctx0" brushRef="#br1" timeOffset="206812.628">25047 3702 0,'0'29'16,"28"-29"15</inkml:trace>
  <inkml:trace contextRef="#ctx0" brushRef="#br1" timeOffset="207032.7467">24312 3448 0,'0'0'0,"-29"0"0,29 28 16,0 1 0,0-1-1,29-28-15,-1 56 16,0-27-16</inkml:trace>
  <inkml:trace contextRef="#ctx0" brushRef="#br1" timeOffset="207223.2613">24510 4211 0,'0'28'0,"-29"-28"15,29 29 1,0-1 31</inkml:trace>
  <inkml:trace contextRef="#ctx0" brushRef="#br1" timeOffset="207440.2652">23831 3815 0,'-28'0'15,"28"57"-15,0-1 16,0-27-1,85 56 1,-57-57-16</inkml:trace>
  <inkml:trace contextRef="#ctx0" brushRef="#br1" timeOffset="207645.9152">23944 4635 0,'0'28'0,"0"-56"0,28 85 16,-28-29-16,0 0 15,0 0 17,0 1-17</inkml:trace>
  <inkml:trace contextRef="#ctx0" brushRef="#br1" timeOffset="207836.8259">23492 4466 0,'0'0'0,"-28"0"0,28-29 15,0 58 17,0-1-17</inkml:trace>
  <inkml:trace contextRef="#ctx0" brushRef="#br1" timeOffset="208003.1604">23237 4381 0,'0'56'0,"0"-27"15,0-1-15,29 28 16,-29 1 0</inkml:trace>
  <inkml:trace contextRef="#ctx0" brushRef="#br1" timeOffset="210875.7564">22220 6529 0,'-29'0'0,"29"28"0,0 0 15,0 1 1,0-1-1,0 0-15,0 0 0,0 1 16,0-1-16,0 0 0,0 0 16,0 29-16,0-29 0,0 29 0,0-1 15,0-27-15,0 27 0,0 1 0,0-1 16,29 1-16,-29-1 0,0-28 0,0 29 16,0-1-16,28 1 0,-28 0 0,0-1 15,0 1-15,0 27 0,0-27 0,0-1 16,0 1-16,0 0 0,0 27 15,0-27-15,0 84 0,0-84 0,0-1 16,0 29-16,0 0 0,0-29 0,0 29 16,0 0-16,0 0 0,0-1 15,0 1-15,0 0 0,0-28 0,0-1 16,0 29-16,0-29 0,0 1 0,0-29 16,0 29-16,0-1 0,0 1 0,0-1 15,0 1-15,-28-29 0,28 29 0,0-29 16,0 0-16,-29 29 0,29-29 0,0 0 15,0 1-15,0-1 0,0 0 0,0 0 16,0 1-16,-28-29 0,28 28 0,0 0 16,0 0-16,0 1 15,28-1 48,1-28-63,-1 0 15,0 0 1,1 0-16,-1-28 16,0 28-16,0-29 15,1 29-15,-1-28 0,0 28 16,0 0-16,1 0 0,-1 0 16,0-28-16,0 28 0,1 0 15,-1 0-15,29 0 0,-29 0 16,0 0-16,0 0 0,1 56 0,-1-56 0,28 0 15,-27 0-15,27 0 0,-27 0 0,27 0 16,-28 0-16,1 0 0,27 0 16,-28 0-16,1 0 0,-1 0 0,0 0 15,0 0-15,1 0 0,27 0 0,-27 0 16,-1 0-16,0-28 0,29 28 0,-29 0 16,0 0-16,0 0 0,1 0 0,27 0 15,-27 0-15,-1 0 0,0 0 0,29 0 16,-29-28-16,0 28 0,29 0 0,-29 0 15,0 0-15,29 0 0,-29 0 16,29 0-16,-29 0 0,28 0 0,-27 0 0,-1 0 16,28 0-16,-27 0 0,27 0 15,-27 0-15,27 28 0,-28-28 0,29 0 16,-29 0-16,29 28 0,-29-28 0,28 29 16,-27-29-16,27 0 0,-27 28 0,27-28 15,-28 28-15,29-28 0,-1 0 0,1 28 16,0-28-16,-29 0 0,28 0 0,1 29 15,-29-29-15,29 0 0,-29 0 0,28 0 16,-27 0-16,27 0 0,1 0 0,-1 28 16,1-28-16,-1 0 0,1 28 0,-29-28 15,29 0-15,-1 28 0,1-28 16,84 0-16,-84 0 0,-29 29 16,29-29-16,-29 0 0,28 0 15,-27 0-15,-1 0 0,28 0 16,-27 0-16,-1 0 0,0 0 0,1 0 15,-1-29-15,0 29 0,0 0 0,29-28 16,-29 28-16,29-28 0,-29 28 0,28-28 16,1 28-16,0 0 0,-1 0 0,1 0 15,-1 0-15,29-29 0,-28 29 0,-1 0 16,29 0-16,-29 0 0,1 0 0,-1 0 16,1 0-16,0 0 0,-29 0 0,28 0 15,1 0-15,-29 0 0,29 0 0,-1 0 16,1 29-16,-1-29 0,-27 0 15,27 0-15,1 28 0,-29-28 0,28 28 16,-27-28-16,27 0 0,1 28 0,-29-28 16,29 0-16,-1 29 0,1-29 0,-29 0 15,0 0-15,29 0 0,-29 0 0,0 28 16,1-28-16,-1 0 0,0 0 0,0 0 16,1 0-16,-1 0 0,0 0 15,0 0-15,1 0 0,-1 0 0,0 0 16,1 0-16,-29 28 0,28-28 0,0 0 15,0 0-15,1 0 0,-1 29 16,0-29-16,0 0 0,1 0 0,-1 0 16,0 0-16,1 0 0,-1 0 0,0 0 15,0 0-15,1 0 16,-1 0-16,-28-29 16</inkml:trace>
  <inkml:trace contextRef="#ctx0" brushRef="#br1" timeOffset="211886.6731">26743 6953 0,'56'0'16,"-27"0"-16,-29-29 93,-29 29-93,29-28 16,0 85 47,0-29-63,29-28 15</inkml:trace>
  <inkml:trace contextRef="#ctx0" brushRef="#br1" timeOffset="212059.1176">26686 7433 0,'0'28'31,"0"-56"-31,0 28 47,-56 0-47,56-56 0</inkml:trace>
  <inkml:trace contextRef="#ctx0" brushRef="#br1" timeOffset="212211.8369">26290 6981 0,'-28'-28'15,"56"56"-15,-56 57 16,56-57 0,-28 0-16,0 57 0,29-28 15</inkml:trace>
  <inkml:trace contextRef="#ctx0" brushRef="#br1" timeOffset="212399.6911">26121 7970 0,'0'29'16,"0"-58"31</inkml:trace>
  <inkml:trace contextRef="#ctx0" brushRef="#br1" timeOffset="212571.1973">25640 7377 0,'0'28'0,"0"0"15,0 0-15,57 29 16,-29-29 0</inkml:trace>
  <inkml:trace contextRef="#ctx0" brushRef="#br1" timeOffset="212784.7507">25527 8338 0,'28'56'0,"1"-28"16</inkml:trace>
  <inkml:trace contextRef="#ctx0" brushRef="#br1" timeOffset="212975.8593">24849 7772 0,'0'0'0,"0"29"16,0 27 0,56 1-1</inkml:trace>
  <inkml:trace contextRef="#ctx0" brushRef="#br1" timeOffset="213171.7184">24651 8959 0,'-28'0'31,"28"-28"-31,0 0 15,-29 28-15,29-28 0</inkml:trace>
  <inkml:trace contextRef="#ctx0" brushRef="#br1" timeOffset="213337.843">24114 8225 0,'0'141'16,"0"-113"-16,28 57 15</inkml:trace>
  <inkml:trace contextRef="#ctx0" brushRef="#br1" timeOffset="213550.7515">24029 9157 0,'0'29'0,"0"-1"0,0 0 16,0 0 0,-28-28 46</inkml:trace>
  <inkml:trace contextRef="#ctx0" brushRef="#br1" timeOffset="213761.8272">23577 8762 0,'0'254'47,"0"-508"-47,0 565 31</inkml:trace>
  <inkml:trace contextRef="#ctx0" brushRef="#br1" timeOffset="213925.9704">23266 9553 0,'0'113'16,"0"-141"30</inkml:trace>
  <inkml:trace contextRef="#ctx0" brushRef="#br1" timeOffset="214096.5831">22842 9327 0,'56'28'47,"-112"-56"-47,140 56 0,-55-28 31</inkml:trace>
  <inkml:trace contextRef="#ctx0" brushRef="#br0" timeOffset="220272.6856">27421 1130 0,'-28'0'47,"0"0"-31,28 29-16,-29-1 15,1 0-15,0-28 16,28 28-16,-28-28 15,28 29-15,-29-29 0,29 28 16,-28-28-16,28 28 0,-28-28 16,28 28-16,-28-28 0,-1 29 0,29-1 15,-28-28-15,28 28 0,-28-28 0,28 29 16,-29-29-16,29 28 0,-28-28 16,0 0-16,28 28 0,-28-28 15,-1 28-15,1 1 16,0-29-1,28 28-15,-28-28 16,28 28-16,-29-28 0,29 28 16,-28-28-16,28 29 0,-28-29 15,0 28-15,-1 0 16,1-28-16,0 28 0,-1-28 16,29 29-16,-28-29 15,0 0 1,28 28-16,-28-28 15,-1 28 1,1 0-16,0 1 16,0-1-16,-1 0 15,1 1-15,0-1 16,-1 0-16,1 0 16,0 1-1,0-29 1,28 28-16,-29-28 15,29 28-15,-28-28 0,28 28 16,-28-28-16,28 29 0,-28-1 16,28 0-1,-29-28-15,29 28 0,-28-28 16,28 29-16,-28-29 0,28 28 16,-28-28-16,28 28 0,-29 0 15,29 1-15,-28-29 0,0 28 16,-1-28-1,29 28 1,-28-28-16,28 29 16,-28-29-16,28 28 15,-28-28-15,28 28 0,-29 0 16,1-28-16,28 29 0,-28-1 0,0 0 16,-1-28-16,29 28 15,-28-28-15,28 29 0,-28-29 16,28 28-16,-29-28 15,29 28-15,-28-28 16,28 28-16,-28 1 16,0-1-16,28 0 15,-29-28-15,29 29 0,-28-1 16,0 0-16,0 0 16,-1 1-16,1-29 15,28 28-15,-28-28 0,0 28 16,-1 0-16,1-28 15,28 29-15,-28-29 0,-1 28 16,1-28-16,28 28 0,-28-28 16,28 28-16,-28-28 15,28 29-15,-29-29 0,29 28 0,-28 0 16,0-28-16,28 28 0,-28 1 0,-1-29 16,29 28-16,-28-28 0,0 0 0,-1 0 15,29 28-15,-28-28 0,0 0 16,28 29-16,-28-29 0,-1 0 15,29 28 1,-28-28-16,28 28 16,-28-28-16,28 28 15,-28-28-15,-1 0 0,29 29 0,-28-1 16,0-28-16,28 28 0,-28-28 0,-1 28 16,1 1-16,0-29 0,-1 28 15,1 0-15,0-28 0,0 28 16,-1-28-16,29 29 15,-28-29-15,0 28 0,0-28 16,28 28-16,-29-28 16,29 28-16,-28 1 15,28-1 1,-28-28-16,28 28 0,-29-28 16,1 29-16,0-1 15,0 0-15,-1 0 16,1-28-16,28 29 0,-28-29 15,28 28-15,-28-28 0,-1 0 32,29 28-32,-28-28 0,28 28 15,-28-28-15,0 29 0,28-1 16,-29 0-16,1-28 0,28 28 0,-28 1 16,-1-29-16,29 28 0,-28 0 15,28 1 1,-28-29-16,28 28 15,-28-28 1,28 28 0,-29-28-16,1 28 15,28 1-15,-28-29 0,28 28 16,-28-28-16,28 28 0,-29-28 0,29 28 16,-28-28-16,28 29 15,-28-29-15,-1 28 16,29 0-1,-28-28 1,28 28-16,-28 1 16,28-1-1,-28-28-15,28 28 32,0 0-1,-29-28-16,29 29-15,-28-1 16,28 0 0,-28-28-16,28 29 0,-28-29 15,28 28-15,-29 0 16,1 0 0,28 1-1,-28-29-15,0 28 0,28 0 16,-29-28-16,29 28 15,-28-28 1,28 29-16,-28-29 16,28 28-16,0 0 15,-29-28-15,29 28 0,-28-28 16,28 29 0,-28-1-1,0-28 1,28 28-16,-29-28 15,1 0-15,28 28 16,-28-28-16,0 29 16,56-58 62</inkml:trace>
  <inkml:trace contextRef="#ctx0" brushRef="#br0" timeOffset="227848.9281">2262 4126 0,'-29'0'15,"-27"0"1,27 0-16,-27 29 0,28-29 16,-1 0-16,-27 28 0,-1-28 0,29 28 15,-28-28-15,27 0 0,-27 0 0,-1 28 16,1-28-16,27 0 0,-27 0 16,28 29-16,-29-29 0,29 0 0,-1 0 15,1 0-15,0 0 0,0 0 0,-1 0 16,1 0-16,85 0 31,-29 0-15,28 0-16,-27 0 15,-1 0-15,0 0 0,1 0 0,27 28 16,-28-28-16,29 0 0,-1 28 16,-27-28-16,84 28 15,-57-28-15,-27 0 0,27 0 0,1 0 0,-1 0 16,-28 0-16,1 29 0,27-29 0,-27 0 15,-29 28-15,28-28 0,-28 28 16,0 1-16,0-1 0,-28 0 16,28 0-16,-57 1 0,57-1 0,-57 0 15,29 0-15,0-28 0,0 29 0,-29-1 16,57 0-16,-28-28 0,0 28 0,-1-28 16,29 29-16,-28-29 0,28 28 0,-28-28 15,84 0 16,-56-28-31,29 28 16,-29-29-16,56 29 0,-56-56 0,28 28 16,29-29-1,-29 1-15,29-1 0,-29 29 0,0 0 0,-28-1 16,29 29-16,-29-28 0,0 0 0,0-1 16,0 1-16,-57 28 15,57-28-15,-28 0 0,-29-29 16,29 29-16,0 0 0,-1-1 0,1-27 15,0 28-15,0-29 0,-1 0 0,1 1 16,0 28-16,0-29 0,28 29 0,-29 0 16,29-1-16,-28 1 0</inkml:trace>
  <inkml:trace contextRef="#ctx0" brushRef="#br0" timeOffset="230380.2417">22898 9299 0,'57'0'109,"-29"28"-93,0 0-1,1 0-15,-29 1 16,28-1-16,0 0 15,0-28-15,-28 29 0,29-29 16,-29 28-16,28-28 0,0 0 0,0 28 16,1 0-16,-1-28 15,0 0-15,-28 29 0,28-29 0,1 0 16,-1 28-16,0 0 16,-28 0-16,0 1 15,0-1 1,-28-28-1,28-28 17,0-1-17,0 1 1,0 0 0,0 0-1,0-1 1,0 1-1,0 0-15,0 0 16,28 28-16,-28-29 16,0 1-16,29 28 0,-29-28 0,28 28 15,-28-29-15,0 1 16,28-28-16,-28 27 16,28 29-16,-28-28 0,0 0 15,29 28-15,-29-28 0,0-1 16,0 1-16,0 0 15,0 0 1,0-1 0,0 1 15,56 28 94,-28 0-94,1 0-31,-1 28 0,0-28 16,-28 29-16,29-29 0,-29 56 15,28-56-15,0 28 0,0 1 16,-28-1-16,29-28 16,-29 28-16,28-28 0,0 28 15,0-28 17,1 0-1,-29 29 16,0-1 140</inkml:trace>
  <inkml:trace contextRef="#ctx0" brushRef="#br0" timeOffset="231315.7877">24001 9242 0,'0'-28'31,"0"0"-31,0-1 16,0 1-16,28 0 0,-28 0 15,0-1-15,0 1 0,0 0 0,0-1 16,28 1-16,-28 0 0,0 0 16,0-1-16,0 1 0,0 0 0,0 0 15,0-1-15,0 1 0,0 0 16,-28 0-16,28-1 15,0 1-15,0 0 16,0 0-16,0-1 31,0 1 16,0 0-31,0-1 15,0 1 0,0 0-15,0 0 0,28 28 15,0 0-16,1 28 1,-1 0 0,0 0-16,-28 1 15,29-29-15,-1 28 0,-28 0 0,28-28 16,-28 29-16,28-1 0,1 0 16,-29 0-16,28-28 15,-28 29-15,0-1 0,28-28 16,-28 28-16,28 0 0,1 1 15,-29-1-15,28-28 16,-28 28-16,28-28 0,1 28 16,-1-28-1,-28 29-15,28-29 16,0 0 15,1 0 16,-29 28-47,0 0 16</inkml:trace>
  <inkml:trace contextRef="#ctx0" brushRef="#br0" timeOffset="232039.8851">24623 8846 0,'0'-28'0,"0"0"0,0 0 15,0-1-15,0 1 0,0 0 0,0 0 16,0-1-16,0 1 0,0 0 16,28 28-16,-28-28 0,0-1 0,28 1 15,-28 0-15,0-1 16,28 1-16,1 28 0,-29-28 0,28 0 16,0-1-16,-28 1 0,28 0 15,-28 0-15,29-1 16,-29 1-16,0 0 15,28 0-15,-28-1 0,0 1 16,28 28 0,-28-28-1,29 28 1,-1-28 15,0-1-31,0 1 16,-28 0-1,29-1-15,-29 1 16,28 0 0,-28 56 202</inkml:trace>
  <inkml:trace contextRef="#ctx0" brushRef="#br0" timeOffset="233053.4205">25047 7857 0,'28'0'31,"0"0"-15,0 0-16,-28 28 15,29-28-15,-1 57 16,0-57-16,-28 28 0,0 1 16,29-1-16,-1 0 15,0 0-15,29 29 16,-29-29-16,-28 0 0,28 1 16,-28-1-16,28-28 0,-28 28 15,0 0 1,29-28-16,-29 29 0,28-29 31,-28 28-15,0 0 62,28-28-47,-28 28-31,28-28 31,-28-28 1,0-28-32,29 27 15,-29 1-15,0 0 16,0 0-16,0-1 0,0 1 15,0 0-15,0 0 0,0-1 16,0 1-16,0 0 0,0 0 16,0-1-16,0 1 0,0 0 15,0-1-15,0 1 16,0 0 0,0-29-16,0 29 15,0 0-15,0 0 0,0-1 16,28 1-16,-28 0 15,28 28-15,-28-28 0,0-1 16</inkml:trace>
  <inkml:trace contextRef="#ctx0" brushRef="#br0" timeOffset="233979.8187">25697 7518 0,'0'28'16,"28"-28"15,0 0-16,1 29 1,-29-1 0,28-28-16,-28 28 0,28 0 15,-28 1 1,28-29-16,-28 28 0,29 0 16,-1 0-1,0-28 1,-28 29-16,29-29 31,-29 28-31,28-28 16,-28 28-1,28-28-15,-28 28 78,0 1-62,0-58 47,28-27-48,-28 28-15,0-1 0,0 1 16,0 0-16,0 0 0,0-1 15,0 1-15,0 0 0,0 0 0,0-1 16,0 1-16,0 0 0,0-1 16,0 1-16,0 0 15,0 0-15,0-1 16,29 29-16,-1-28 16,-28 0-1,28 0 1,-28-1-1,0 1 1,28 28-16,-28-28 16,0 0-1,29 28-15,-29-29 16,0 1 15,0 0-15,0 56 46,0 0-46,0 1-16</inkml:trace>
  <inkml:trace contextRef="#ctx0" brushRef="#br0" timeOffset="234571.7383">26262 7122 0,'-28'0'0,"28"29"31,28-29 1,0 0-17,1 0-15,-1 28 16,-28 28 0,28-56-16,-28 29 0,29-1 15,-29 0-15,28-28 0,-28 28 16,28 1-16,-28-1 15,28 0-15,-28 0 16,29-28 0,-29 29-1,28-29 1,0 0 0,-28-29 30,28 29-46,-28-28 16,0 0-16,0 0 16,0-1-1,0 1-15,29 28 16,-29-28-16,0 0 16,0-1-16,28 1 0,-28 0 15,0 0-15,28-1 0,-28 1 0,29 0 16,-29 0-16,28-1 0,-28 1 15,28 0-15,-28-1 0,0 1 16,0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7T00:37:14.90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31831 7292 0,'29'0'16,"-29"28"15,-29 0-31,29 1 16,0-1-16,0 0 0,-28 0 0,28 29 16,0-29-16,0 1 0,0 27 0,0-28 15,-28 1-15,28 27 0,0-28 0,0 1 16,0-1-16,0 0 0,0 0 15,0 1-15,28-29 16,-28-57 0,57 57-16,-57-28 0,28-29 0,0 29 15,0 0-15,1-29 0,-1 1 0,28-1 16,-27 29-16,27-29 0,-27 1 0,-1-1 16,0 1-16,29 28 0,-29-29 0,0 1 15,0 27-15,-28-27 0,29 28 0,-1-1 16,0 1-16,-28 0 0,28-1 15,1 29-15,-29 57 16</inkml:trace>
  <inkml:trace contextRef="#ctx0" brushRef="#br0" timeOffset="462.86">32086 7857 0,'-29'0'0,"1"28"62,28 29-46,0-29-16,0 1 0,0-1 0,0 0 15,0 29-15,0-29 0,0 0 0,-28 0 0,28 29 16,0-29-16,0 0 0,0 1 16,0-1-16,0 0 0,0 0 15,0-84 16,56-1-31,-56 29 0,29-28 16,-1-1-16,0 1 0,1-1 0,-1 1 16,28-1-16,-27 0 0,-1-27 0,0 27 15,29 1-15,-29-1 0,28 29 0,1-29 16,-29 1-16,29 27 0,-29 1 0,29 0 16,-29 0-16,28-1 0,-27 1 0,-1 28 15,0-28-15,1 28 0,-1 0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28:55.96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32849 11418 0,'28'-28'16,"-28"0"-16,29 28 0,-86 0 78,57 28-62,-28-28-16,-1 0 0,29 28 15,-28-28-15,0 29 0,0-29 16,-1 0-16,29 28 0,-28-28 0,0 28 16,0-28-16,-1 29 0,1-29 0,0 28 15,-1-28-15,-27 28 0,28-28 16,-1 0-16,-55 28 0,-1 1 15,57-29-15,-29 28 0,0-28 0,1 0 16,-29 28-16,29-28 16,-86 28-16,86-28 0,-29 0 0,28 0 0,-27 0 15,27 0-15,-28 0 0,29 0 16,-29 0-16,28 0 0,1 0 0,-1 0 16,1 0-16,-1 0 0,29 0 0,-29 0 15,29 0-15,0 0 0,-29 0 16,29 0-16,0 0 0,-1 0 0,-27 0 0,28 0 15,-1 0-15,1 0 0,-28 0 0,27 0 16,1 0-16,0 0 0,-29 0 0,29 29 16,0-29-16,-29 28 0,29-28 0,-29 0 15,1 0-15,-1 0 0,29 28 0,-29-28 16,1 0-16,-1 0 0,1 0 0,-1 0 16,1 0-16,-1 0 0,1 0 0,-29 0 15,28 0-15,1 28 0,-29-28 16,28 0-16,1 0 0,-1 0 0,1 0 15,-1 29-15,-28-29 0,29 0 0,-1 0 16,1 0-16,-1 0 0,-28 28 0,29-28 16,-1 0-16,1 0 0,-1 0 0,-27 0 15,27 0-15,0 0 0,29 0 0,-28 28 16,-1-28-16,1 0 0,-29 0 16,-28 0-16,56 0 0,1 0 0,-1 0 15,1 0-15,-1 0 0,0 0 0,-27 0 16,27 0-16,1 0 0,-1 0 15,0 0-15,1 0 0,-1 0 0,1 0 16,-1-28-16,1 28 0,-1 0 0,1 0 16,-1-28-16,1 28 0,-1 0 0,1 0 15,-1 0-15,0-29 0,1 29 0,28 0 16,-29 0-16,1-28 0,-1 28 0,1 0 16,-1-28-16,0 28 0,1 0 0,-29 0 15,29-28-15,-1 28 0,0 0 0,1 0 16,-1 0-16,1-29 0,-29 29 0,29 0 15,-1 0-15,-28-28 0,29 28 0,-29 0 16,28 0-16,-28 0 0,1-28 16,27 28-16,-28-28 0,29 28 0,-29 0 15,0-29-15,29 1 0,-29 28 0,28-28 16,-28 28-16,29-28 0,-29 28 0,29-29 16,-29 1-16,28 28 0,-28-28 0,1-1 15,-1 29-15,0-28 0,0 0 0,0 0 16,1 28-16,-29-29 0,28 1 0,-28 28 15,0-28-15,28 28 0,-28-28 0,28 28 16,-28 0-16,28-29 0,-28 29 0,28 0 16,0-28-16,0 28 0,1 0 0,-1-28 15,0 28-15,0-28 0,0 28 0,1 0 16,-1-29-16,0 29 0,0 0 16,29 0-16,-29-28 0,0 28 0,29 0 0,-29 0 15,0 0-15,0 0 0,29 0 16,-1 0-16,0 0 0,1 0 0,-1 28 15,1-28-15,-1 0 0,29 0 0,-28 0 16,27 29-16,-27-29 0,27 0 0,-27 0 16,28 0-16,-29 0 0,1 0 0,27 0 15,1 0-15,-57 0 0,29 0 16,27 0-16,1-29 0,-28 29 0,27 0 16,-27 0-16,27 0 0,-27 0 0,28 0 15,-29 0-15,1 29 0,-1-29 16,29 0-16,0 28 0,-29-28 0,29 28 0,-1-28 15,-27 0-15,28 0 0,-1 28 0,1-28 16,0 0-16,0 0 0,-1 0 16,1 0-16,0 29 0,-1-29 15,1 0-15,0 0 0,0 0 16,-1 0-16,1 0 16,0 0-1,0 0-15,-1 0 16,1 0-16,0 0 15,0 0 1,-57 0 0,56 0-16,1 0 15,0 0-15,0 0 0,-1 0 16,1 0-16,0 0 16,0 0-16,-1 0 15,1 0-15,0 0 16,-1 0-16,1 0 15,0 0-15,0 0 16,-1 28-16,1-28 16,0 0-1,0 0-15,-1 0 16,1 0-16,28-28 16,-28 28-16,0 0 0,-1 0 15,29-29-15,-28 29 0,0 0 16,28-28-16,-29 28 0,1 0 0,0 0 15,0 0 1,-1 0 15,1 0 32,0 0-32,0 0-15,-1 0-1,1 0 1,0 0-16,-1 0 16,29 28-16,-28-28 15,0 0 1,0 0-1,28 29-15,-29-29 16,1 0 31,28 28-16,0 0-15,0 29-16,0-29 15,0 0-15,0 0 16,0 1-16,0-1 0,0 0 16,0 1-16,28-1 0,-28 0 0,0 0 15,0 1-15,0-1 0,0 0 16,0 0-16,0 1 0,0-1 0,0 28 16,0-27-16,0-1 0,0 0 0,0 29 0,0-29 15,0 0-15,29 29 0,-29-29 16,0 29-16,0-29 0,0 0 0,28 29 15,-28-29-15,0 28 0,0-27 0,0 27 16,0-27-16,0 27 0,0-28 0,0 29 16,0-29-16,0 29 0,0-1 0,0-28 15,0 29-15,0-29 0,0 29 0,0-1 16,0-27-16,0-1 0,0 28 0,0 1 16,0-29-16,0 29 0,0-29 0,0 28 15,0 1-15,0-1 0,0 1 16,0 0-16,0-1 0,0 1 0,0-1 15,0 1-15,0-1 0,0 1 0,0-29 0,0 29 16,0-1-16,0 1 0,0-29 16,0 28-16,0 1 0,0-1 0,0-27 15,0 27-15,0 1 0,0-1 0,0 1 16,0-29-16,0 29 0,0-1 0,0 1 16,56-29-16,-56 28 0,0 1 0,0-29 15,0 29-15,0-29 0,0 29 0,0-29 16,0 28-16,0-27 0,0-1 0,0 28 15,0-27-15,0 27 0,0-28 16,0 29-16,0-29 0,0 0 0,0 29 0,0-29 16,0 29-16,0-29 0,0 0 15,0 1-15,0-1 0,0 28 0,0-27 16,-28-1-16,28 0 0,0 0 0,0 1 16,0 27-16,0-27 0,-28-1 0,28 0 15,0 0-15,0 29 0,0-29 0,0 0 16,-28 29-16,28-29 0,0 0 0,0 29 15,-29-29-15,29 0 0,0 1 0,0 27 16,0-27-16,0-1 0,-28 0 0,28 0 16,0 1-16,0 27 0,0-28 0,0 1 15,0-1-15,0 0 0,-28 0 0,28 1 16,0-1-16,0 0 0,0 0 0,-28 1 16,28-1-16,0 0 15,0 1-15,0-1 0,0 28 16,0-27-16,0-1 0,-29-28 0,29 28 15,0 0-15,0 1 0,0-1 0,0 0 16,0 0-16,0 1 0,0-1 16,0 0-16,0 1 0,0-1 15,0 0-15,0 0 16,0 1-16,0-1 16,0 0-16,0 0 0,0 1 15,0-1-15,0 0 0,0 0 16,0 1-16,0-1 0,0 0 15,0 0-15,0 1 0,0-1 16,0 0-16,-28 1 16,28-1-16,0 0 0,-28 0 15,28 1-15,0-1 0,0 0 16,0 0-16,0 1 16,0-1-1,0 0-15,0 0 16,0 1-16,0-1 15,0 0-15,0 0 16,0 1-16,0-1 16,0 0-16,0 1 15,0-1 1,0-56 31,0-1-32</inkml:trace>
  <inkml:trace contextRef="#ctx0" brushRef="#br0" timeOffset="2916.3046">17697 11729 0,'-29'0'16,"29"-28"-16,0 0 16,0 0-1,-28 28 1,28 28 15,0 0-31,-28-28 0,28 28 16,0 29-16,0-29 15,0 0-15,0 1 0,0-1 16,0 0-16,0 0 0,0 1 0,0 27 16,0-27-16,0 27 0,28-28 0,-28 29 15,0-29-15,0 29 0,28-29 0,-28 28 16,0-27-16,29-1 0,-29 29 0,0-29 15,0 0-15,0 0 0,0 1 16,0-1-16,28-28 0,-28-28 47,0-1-31,0-27-16,0 28 0,-57-1 0,57-27 15,0 27-15,0-27 0,0 28 0,0-29 16,0 1-16,0-114 15,0 142-15,0-57 16,0 57-16,0-1 0,0 1 16,0 0-16,29 28 0,-29-28 0,0-1 0,28 29 15,-28-28-15,28 28 16,0 0-16,1 0 16,-1 0-16,0 28 0,0-28 15,-28 29-15,29-29 0,-29 56 0,28-28 16,0 1-16,-28-1 0,29 28 15,-29-27-15,28-1 0,-28 29 0,0-29 0,28 0 16,-28 29-16,0-29 0,0 28 16,0-27-16,0 27 0,0-28 0,0 29 15,0-29-15,0 29 0,0-29 0,-28 0 16,28 1-16,-28-1 0,28 0 0,-57 0 16,29-28-16,-1 29 0,1-29 0,0 28 15,0-28-15,-1 0 0,1 0 0,0 0 16,0 0-16,-1 0 0,1 0 0,0 0 15,28-28-15,-28 28 0,28-29 16,-29-27-16,29 28 16,0-1-16,0 1 0,0 0 15</inkml:trace>
  <inkml:trace contextRef="#ctx0" brushRef="#br0" timeOffset="3616.1771">18969 11673 0,'-57'0'31,"-28"-28"-15,57 28-16,-28 0 0,-1 0 16,0 0-16,1-29 0,-1 29 0,1 0 15,-1 0-15,29-28 0,-28 28 0,27 0 16,-27 0-16,27 0 0,1 0 16,0 0-16,28-28 15,56 28 1,-27 0-16</inkml:trace>
  <inkml:trace contextRef="#ctx0" brushRef="#br0" timeOffset="3906.3343">18516 11645 0,'29'28'16,"-58"-56"-16,58 112 15,-29-55-15,28-1 16,-28 0-16,0 142 16,0-29-1,0 0 1,0-84-16,-28-1 16,28 284-1,0-171 1,0-56-1,56-113 1</inkml:trace>
  <inkml:trace contextRef="#ctx0" brushRef="#br0" timeOffset="5004.3288">19336 12323 0,'-28'0'0,"28"28"0,56-28 31,-27 0-15,27 0-16,-27 28 0,-1-28 15,28 0-15,-27 0 0,27 0 0,1 0 16,-29 0-16,57 29 0,-29-29 0,1 0 16,-1 0-16,1 0 0,28 0 0,-29 0 15,29 0-15,-28 28 0,-1-28 16,57 0-16,-56 0 0,-29 0 0,0 28 15,1-28-15,-1 0 0,0 0 16,-28 29-16,0-1 16,0 0-16,-56-28 0,56 28 15,-57 1-15,29-1 0,-29-28 16,29 28-16,0 0 0,-1 1 16,1-29-16,0 28 15,56-56 1,29-29-1,-1 29 1,-27 0-16,-1 28 0,0-29 0,0 1 0,1 0 16,-1 0-16,-28-1 15,28 29-15,-28-28 16,-56 0-16,-1-1 16,57 1-16,-56 0 0,27 0 0,1-1 15,0-27-15,-29 28 0,29-29 0,0 29 16,-1 0-16,1-1 0,28 1 0,-28 28 15</inkml:trace>
  <inkml:trace contextRef="#ctx0" brushRef="#br0" timeOffset="6931.8637">22983 12379 0,'-28'-28'16,"56"28"46,0 0-46,1 0-16,-1 0 15,0 0-15,-28 28 0,28-28 16,1 0-16,-29 29 0,28-29 16,0 28-16,-28 0 0,28-28 0,-28 29 15,29-1-15,-29 0 0,0 0 16,0 1-16,0-1 0,0 0 0,0 0 15,0 1-15,-57-1 0,29 0 16,-29 0-16,29-28 0,0 0 16,-29 29-16,29-29 0,-29 0 0,29 0 15,-28 0-15,27 0 0,1 0 0,0-29 16,0 29-16,-1-56 0,1 28 0,0-1 16,28 1-16,-29 0 0,29-29 0,0 29 15,0 0-15,0-29 0,0 29 0,0 0 16,0-29-16,57 29 0,-57 0 0,28 28 15,-28-29-15,29 1 0,27 28 16,-56-28-16,28 28 0,1 0 16,-1 0-16,0 0 0,0 0 0,29 0 15,-29 28-15,1-28 0,-1 57 0,0-29 16,-28 28-16,28-27 0,1 27 0,-29 1 16,0-1-16,28 1 0,-28-1 0,0 29 15,0-28-15,0 27 0,0-27 16,0 84-16,-57-56 0,57-28 0,0-1 15,0 1-15,-28-1 0,28 1 0,0-29 16,0 0-16,0 1 0,0-1 0,0 0 16,57-28-1,-57-56-15,56 56 16</inkml:trace>
  <inkml:trace contextRef="#ctx0" brushRef="#br0" timeOffset="7132.2417">23661 12634 0,'0'28'16,"0"-56"-16,29 113 0,-29-1 16,0-27-16,0-1 0,0-27 0,28 225 31,0-113-16,1-112-15</inkml:trace>
  <inkml:trace contextRef="#ctx0" brushRef="#br0" timeOffset="7317.0572">24114 13001 0,'-29'-28'15,"58"56"-15,-227-56 16,141 85-16,1-57 0,-199 56 31,227-56-15</inkml:trace>
  <inkml:trace contextRef="#ctx0" brushRef="#br0" timeOffset="7802.1713">24312 12803 0,'28'29'15,"0"-29"-15,0 28 16,57-28-1,0 28 1,0 0 0,-85 29-1,0-29 1,0 57-16,0-57 16,-28-28-16,28 29 0,-142-29 15,114 0 1,0 0-16,-1 0 15,29 28 1,29-28-16,27 28 16,-27-28-16,84 57 15,-85-29 1,57 0-16,-57-28 16,57 141-1,-57-84-15,-28-29 16,0 1-16,-170 55 15,57-55 1,29-86 0,84 1-1</inkml:trace>
  <inkml:trace contextRef="#ctx0" brushRef="#br0" timeOffset="8173.208">26064 13058 0,'0'-28'0,"0"56"0,-56-56 16,-1-1-1,-169 29 1,198 57-16,-85-57 16,84 28-16</inkml:trace>
  <inkml:trace contextRef="#ctx0" brushRef="#br0" timeOffset="8355.6653">26093 13510 0,'-29'28'0,"58"-56"0,-284 56 31,170-56-15,57 0-16,0-1 15</inkml:trace>
  <inkml:trace contextRef="#ctx0" brushRef="#br0" timeOffset="8637.8967">26601 12662 0,'-28'28'16,"0"1"-16,-29 55 16,29 86-1,28 0 1,0 27 0,0-55-1,0-86-15,0 57 16,0-84-16,28-29 0,-28 56 15</inkml:trace>
  <inkml:trace contextRef="#ctx0" brushRef="#br0" timeOffset="9027.7411">26884 12945 0,'85'-57'0,"-170"114"0,283-142 16,-141 85-16,-29-28 0,85 28 15,57 0 1,-142 0-16,57 28 16,-57 85-1,-141 57 1,-29-29-1,1 0 1,113-113-16,-29 57 16,57-56-16,57 140 31,56-112-15,-85-29-16,85 0 15,-84-28-15,-1 0 0,28 0 16,57 0-1,-56 0 1</inkml:trace>
  <inkml:trace contextRef="#ctx0" brushRef="#br0" timeOffset="11224.2625">23068 14132 0,'28'0'15,"0"0"1,-28 28-1,29 0-15,-29 29 16,0-1-16,0-27 16,0-1-16,0 28 0,0 1 0,0-29 15,0 29-15,0-1 0,28 1 0,-28-1 16,0 1-16,0-1 0,0 29 16,0-28-16,0-29 0,0 0 0,0 1 15,0-1-15,28-28 0</inkml:trace>
  <inkml:trace contextRef="#ctx0" brushRef="#br0" timeOffset="11506.2586">23124 14612 0,'0'0'0,"-28"0"31,-28 0-16,-1 29-15,-28-1 16,-28-28 15,85 0-31,-57-170 32,85 142-32,-28 0 0,-1-170 31,29 170-31,57-57 15,-29 57-15</inkml:trace>
  <inkml:trace contextRef="#ctx0" brushRef="#br0" timeOffset="11852.0696">23944 14132 0,'0'-28'16,"-28"28"-16,28 56 31,0-28-31,0 1 16,0 27-16,0-28 0,0 1 0,0 27 15,0-28-15,0 29 0,0 0 0,0-29 16,0 28-16,0 1 0,0-29 0,0 29 16,0-29-16,0 0 0,0 0 0,0 29 15,0-29-15,0 0 0</inkml:trace>
  <inkml:trace contextRef="#ctx0" brushRef="#br0" timeOffset="12081.6279">24170 14414 0,'0'0'16,"0"29"-16,-85-29 15,-84 28 17,-29 0-32,57-28 15,112 29 1,-27-29-16,28 0 16,28 28-16</inkml:trace>
  <inkml:trace contextRef="#ctx0" brushRef="#br0" timeOffset="12971.5871">24453 14104 0,'0'56'31,"0"1"-31,0-29 15,0 0-15,0 29 0,0-1 16,0 1-16,0 169 16,0-141-16,0-29 0,0-28 0,0 29 15,0-1-15,0-27 0,0-1 16,0 29-16,0-29 0,28 0 16,-28 0-16,0 1 0,29-29 15</inkml:trace>
  <inkml:trace contextRef="#ctx0" brushRef="#br0" timeOffset="13307.8909">24764 14358 0,'0'0'0,"170"-85"15,-142 85 1,0 0-16,113 141 15,-141 1 1,-84-1 0,27-28-1,29-85 1,-57 57-16,57-57 16,-1 1-16,29-1 15,-28 29-15,28-29 16,0 0-16,85 57 15,0-85 1,-57 0-16,57 0 31,0-28-15</inkml:trace>
  <inkml:trace contextRef="#ctx0" brushRef="#br0" timeOffset="13548.0724">26206 14528 0,'28'28'0,"-85"0"16,1-28-1,-1 0-15,29 0 16,-85 0 0,85 0-16,-1 0 0,1 0 0</inkml:trace>
  <inkml:trace contextRef="#ctx0" brushRef="#br0" timeOffset="13752.2461">26319 14951 0,'0'29'15,"-57"-29"-15,-169 28 32,85-28-17,56 0 1</inkml:trace>
  <inkml:trace contextRef="#ctx0" brushRef="#br0" timeOffset="14216.1194">26828 14330 0,'0'28'31,"0"28"-15,0 1-16,0-29 0,0 29 15,0-1-15,0 1 0,0-1 0,0 29 16,0-28-16,0-1 0,0 29 0,0-28 16,0 27-16,0-27 0,0-1 0,0 1 15,0-29-15,0 29 0,0-29 0,0 28 16,0-27-16,28-29 0,-28 28 0,0 0 16,28-28-1</inkml:trace>
  <inkml:trace contextRef="#ctx0" brushRef="#br0" timeOffset="14779.361">27817 14499 0,'0'0'0,"0"-28"15,-57 28 16,29 0-31,-85 57 16,85-57 0,-85 56-16,85-28 15,-86 29-15,58-1 0,28 1 16,-1-29-16,-27 85 16,56-85-16,0 1 15,0 197 1,141-85 15,-113-113-31,-28 1 0,142-1 16,-114-28-1,57-113 17,-85 85-32,-57-198 15,29 197-15,28 1 0,-198-170 31,142 142-15,27 56 0</inkml:trace>
  <inkml:trace contextRef="#ctx0" brushRef="#br0" timeOffset="15920.1655">23209 15884 0,'57'-56'15,"-57"27"-15,0 1 0,0 0 16,0 0-16,0-1 0,0 1 16,-29 0-16,-27 0 0,28-1 15,-29 29-15,29 0 0,0 0 0,-29 0 16,29 0-16,-29 0 16,29 29-16,0-29 0,28 56 0,-29-28 15,29 1-15,0 27 0,0-28 16,0 57-16,57-28 0,-57-29 15,56 29-15,-27-29 0,-1 28 0,0-27 16,29 27-16,-29-28 0,29 29 0,-29-29 16,0 0-16,0 29 0,1-29 0,-1 0 15,0 1-15,0-1 0,-28 0 0,29 1 16,-1-1-16,-28 0 0,0 0 16,-57-28-16,1 29 15,28-29-15,-57 28 0,57-28 16,-29 0-16,29 0 0,-29 0 0,29 0 15,-29-57-15,29 57 0,0-28 16,0 28-16,-1-85 0,29 57 16,0 0-16,0-1 0,0 1 15,29 0-15</inkml:trace>
  <inkml:trace contextRef="#ctx0" brushRef="#br0" timeOffset="16169.3514">23831 15799 0,'28'0'0,"-56"0"0,56 57 16,1 56-1,-29-85-15,0 29 0,0 28 16,0-29-16,0 114 15,28-57 1,-28-57-16,28-27 16</inkml:trace>
  <inkml:trace contextRef="#ctx0" brushRef="#br0" timeOffset="16339.8452">24085 16110 0,'-56'-28'32,"112"56"-32,-253-112 15,168 84-15,1-29 0,-57 29 32</inkml:trace>
  <inkml:trace contextRef="#ctx0" brushRef="#br0" timeOffset="16682.1972">24934 15771 0,'84'0'15,"-168"0"-15,197 0 0,-29 0 16,-55 28-16,-29 29 0,-29 169 31,-27-198-15,-142 85 0,141-113-16,29 0 0,-28 0 15,-170-141 1,197 113-16,-56-170 31,85 170-31,57 28 16,0 0-1</inkml:trace>
  <inkml:trace contextRef="#ctx0" brushRef="#br0" timeOffset="16949.3177">24962 16223 0,'0'0'63,"226"368"-63,-226-340 0,0 0 0,-57 1 0,-197 84 31,141-113-16,56 0-15,-27-113 16,55 84-16,1-253 31,28 225-15,85-28 0</inkml:trace>
  <inkml:trace contextRef="#ctx0" brushRef="#br0" timeOffset="17164.2327">26121 16026 0,'-57'28'15,"29"-28"-15,-226-57 31,112 29-15,114 0-16,-57 28 16</inkml:trace>
  <inkml:trace contextRef="#ctx0" brushRef="#br0" timeOffset="17354.2773">26177 16478 0,'-28'56'15,"56"-112"-15,-197 112 16,112-56-16,29 0 0,-29 0 0,-84-85 31,113 57-15</inkml:trace>
  <inkml:trace contextRef="#ctx0" brushRef="#br0" timeOffset="17645.2963">26658 15884 0,'-28'0'15,"28"28"-15,0 29 16,0 28 0,0 56-16,0-84 15,28 56 1,-28-57-16,0-28 0,0 1 0,0 140 15,0-140 1,0 27-16</inkml:trace>
  <inkml:trace contextRef="#ctx0" brushRef="#br0" timeOffset="18276.1635">27110 16026 0,'0'-29'0,"29"29"0,-1 0 16,0-28-16,0 28 0,1 0 16,-1 0-16,0 0 0,0 0 0,29 0 15,-29 0-15,1 0 0,-1 0 0,0 28 16,0-28-16,1 29 0,-29 27 15,0-28-15,0 1 0,0-1 0,0 28 16,0-27-16,-29-1 0,29 0 0,-56 0 16,28 1-16,-29-29 15,29 0-15,-1 0 16,1 0-16,28-29 0,0 1 31,28 0-15,1 28-16,27 0 15,-27 0-15,-1 56 16,0-27-16,0-29 0,-28 56 16,29-28-16,-29 1 0,0-1 0,28 0 15,-28 1-15,0-1 0,0 0 16,0 0-16,-57-28 0,57 29 16,-56-29-16,56 28 0,-57-28 0,29 0 15,0 0-15,-29 0 0,29 0 16,0 0-16,-1 0 0,-27 0 0,28 0 15,-1 0-15,1-28 0,0 28 0,-1 0 16,1 0-16</inkml:trace>
  <inkml:trace contextRef="#ctx0" brushRef="#br0" timeOffset="20134.3721">8594 4098 0,'0'28'31,"0"29"-31,-28-29 0,28 0 16,-57 29-16,1-29 0,27 29 0,-27-29 15,-1 29-15,1-1 0,-1-28 0,1 29 16,-1-1-16,0-27 0,-56 55 15,29-55-15,27 27 0,1-28 0,-1 1 16,0-1-16,29 0 0,-28 29 0,27-57 16,1 28-16,0 0 0,0 1 0,-1-1 15,1-28-15,28-57 32,0 1-32,28 28 0,-28-1 15,0 1-15,29-29 0,-29 29 16,0-28-16,56-29 15,-56 28-15,28 29 0,-28 0 0,29 0 16,-29-1-16,0 1 0,0 0 16,-29 84 15,1 1-31,-28-1 16,56-27-16,-29-1 0,29 0 0,-28 0 15,0 29-15,28-29 0,-29 0 16,29 29-16,-28-29 0,28 1 0,0-1 0,0 28 15,0-27-15,0-1 0,0 0 16,0 0-16,0 1 0,0-1 16,28 0-16,-28 0 0,57 1 15,0-1-15,-29-28 0,0 0 16,0 0-16,1 28 0,-1-28 0,28 0 16,-27 0-16,112 0 15,-113 0-15,29 0 0,-29 0 0,29 0 16,-29-28-16,0 28 0,0 0 0,29-57 15,-29 57-15,-28-28 0,29 28 0</inkml:trace>
  <inkml:trace contextRef="#ctx0" brushRef="#br0" timeOffset="20871.6115">8905 4974 0,'28'29'16,"-28"-1"-1,0 0-15,-28 0 16,-170 142 0,170-142-16,-29 0 0,29 29 15,-283 141 17,283-142-32,-142 57 15,142-84-15,-1-1 0,-84 0 31,85 0-31,0-28 32,28-84-17,0-1-15,56 57 16,-56-1-16,57-55 16,-1-1-1,-27 28 1,-1 1-1,0 27 1,-84 29 0,27 0-1,-27 57-15,-1-29 16,57 0-16,-28-28 0,-85 170 31,85-57-15,-29-28-1,57-57 1,0 0 0,85 29-1,-28-57-15,27 28 16,86 57 0,-29 0-1,-84-57 1,-29 0-16</inkml:trace>
  <inkml:trace contextRef="#ctx0" brushRef="#br0" timeOffset="22365.3019">28524 13001 0,'-29'0'0,"29"-28"0,0 56 78,0 1-78,0 27 16,0-28-16,29 1 15,-29-1-15,28-28 16,0 0-1,-28-28-15,29 28 16,-1-85-16,-28 57 0,28-29 0,0 29 16,1-29-16,-1 1 0,0-29 0,0 28 15,1 1-15,-1-1 0,0 1 0,1-1 16,-1 29-16,0-29 0,0 1 0,1 28 16,-1-1-16,-28 1 0,28 0 0,0 0 15,1 28-15</inkml:trace>
  <inkml:trace contextRef="#ctx0" brushRef="#br0" timeOffset="22940.1046">28722 13369 0,'0'28'46,"0"0"-30,0 29-16,0-29 0,0 0 16,0 1-16,0-1 0,0 0 0,0 0 15,0 1-15,0-1 16,28-28-16,0-28 16,0-29-1,-28 29-15,29-29 0,-29 29 0,28-29 16,0 1-16,-28-1 0,29 1 0,-1-1 15,0 1-15,0-1 0,1 1 0,-29-1 16,28 1-16,0-1 0,0 1 0,1-1 16,-1 29-16,0 0 0,0-1 0,1 1 15,-29 0-15,28 28 0,-28-28 16,28 28-16</inkml:trace>
  <inkml:trace contextRef="#ctx0" brushRef="#br0" timeOffset="28100.8145">28665 14612 0,'0'-28'0,"0"56"93,0 1-93,0-1 16,0 0-16,0 0 0,0 1 0,0-1 16,0 0-16,0 0 0,0 1 0,0-1 15,0 0-15,0 0 0,0 1 16,0-58-1,57 29 1,-57-84-16,56 55 0,1-27 0,-29-1 16,29 1-16,-29-1 0,28 1 0,1-1 15,-1 1-15,1-29 0,-1 28 0,1 1 16,0 28-16,-1-29 0,1 29 16,-29 0-16,28-1 0,-27 29 0,-1-28 0,0 28 15</inkml:trace>
  <inkml:trace contextRef="#ctx0" brushRef="#br0" timeOffset="28639.7191">28750 15036 0,'0'-28'0,"0"56"16,0 1-1,-28-29-15,28 56 16,0-28-16,-29-28 0,29 29 0,0-1 15,0 0-15,-28 0 0,28 1 0,0-1 16,-28 0-16,28 0 0,0 1 0,-28-1 16,84-28 15,-56-57-31,57 29 0,-29-28 0,0 27 16,29-27-16,-1-1 0,1 1 0,-1-1 15,1-28-15,-1 29 0,1-1 0,-1-27 16,1 27-16,0 1 0,-1-1 0,1 1 15,-1 27-15,1 1 0,-29 0 0,29-1 16,-29 29-16</inkml:trace>
  <inkml:trace contextRef="#ctx0" brushRef="#br0" timeOffset="29288.3146">28467 16082 0,'0'-28'0,"28"28"15,-28 56 1,0-27-16,0 27 15,0-28-15,0 1 0,0-1 0,0 0 16,0 0-16,0 29 0,0-29 0,0 0 16,-28 1-16,28-1 0,0 0 0,0 1 15,0-1-15,0 0 0,28-84 32,29-29-32,-29 56 0,1-27 15,-1-1-15,28 1 0,-27-29 16,27 29-16,-28-1 0,29 1 0,0-1 15,-29 0-15,28 29 0,-27-28 0,-1 27 0,0 1 16,0 0-16,1 0 0,-1 28 16,-28-29-16,28 29 0</inkml:trace>
  <inkml:trace contextRef="#ctx0" brushRef="#br0" timeOffset="29698.1022">28580 16845 0,'-85'85'15,"85"-57"-15,-28-28 16,85 0 15,-57-56-31,198-114 16,28-84-1,56-1 1,-55 86 0,-143 112-16,58-56 15,-114 113-15,0-28 0,1 28 16,-29-28 0</inkml:trace>
  <inkml:trace contextRef="#ctx0" brushRef="#br1" timeOffset="260300.4789">27563 2939 0,'28'0'31,"0"0"-31,0 0 16,-28 29-16,29-29 16,-29 56-16,28-56 15,-28 28-15,0 1 0,0-1 16,0 0-16,-57 0 0,29 1 15,28-1-15,-28 0 0,-29 0 16,29-28-16,0 0 0,28 29 16,-28-29-16,-1 0 0,1 0 0,0 0 15,-1 0-15,1-57 16,0 1-16,28 27 0,0 1 16,0 0-16,0 0 0,0-29 15,56 29-15,-56 0 0,29-1 0,-29 1 16,56 0-16,-56-1 0,57 1 0,-57 0 15,28 28-15,0-28 0,1-1 0,-1 29 16,0-28-16,0 28 16,-28 57-1,0-29-15,0 57 16,0-57-16,0 0 0,-28 29 0,28-29 16,0 29-16,-56-1 0,56 1 0,-29-1 15,29 1-15,-56-29 0,28 28 0,28 1 16,-29-29-16,1 29 0,0-29 15,-1 0-15,29 29 0,0-29 0,-28 0 16,28 1-16,0-1 0,0 0 0,0 0 16,57-28-1,-29 0-15</inkml:trace>
  <inkml:trace contextRef="#ctx0" brushRef="#br1" timeOffset="261133.5698">28015 3081 0,'28'0'15,"0"0"-15,29 0 32,0 28-17,-29-28-15,0 85 31,-28-57-31,-28 28 16,-57 1 0,0-57-1,57 0-15,0-28 16,-1 28-16,29-29 0,-28-140 31,28 112-15,28 29-16,1 28 15,-1 0-15</inkml:trace>
  <inkml:trace contextRef="#ctx0" brushRef="#br1" timeOffset="261493.4383">28156 3335 0,'0'28'0,"0"-56"0,29 56 16,-29 0 0,0 1-16,0-1 15,28 0-15,-28 1 16,0 27 0,0 1-1,-57-1 1,1-56-1,-29 0 1,0-56 0,29-57-1,27-1 1,29 30 0,113 27-1,-28 57 1,-57 0-16,29 28 15</inkml:trace>
  <inkml:trace contextRef="#ctx0" brushRef="#br1" timeOffset="261848.4783">29033 3165 0,'0'0'0,"0"57"15,-57-29-15,1 0 0,-142 114 31,-29 27-15,143-112 0,-86 28-1,142-85-15,-29 28 16,29-28-16,28 28 16,-28-28-16</inkml:trace>
  <inkml:trace contextRef="#ctx0" brushRef="#br1" timeOffset="262063.8502">28637 3109 0,'0'0'0,"0"28"32,0 0-32,0 29 15,0-29-15,0 0 16,28-28-16</inkml:trace>
  <inkml:trace contextRef="#ctx0" brushRef="#br1" timeOffset="262353.0184">28637 3928 0,'0'0'0,"-28"29"15,28-1 1</inkml:trace>
  <inkml:trace contextRef="#ctx0" brushRef="#br1" timeOffset="265968.2674">18008 2289 0,'0'-28'0,"0"0"15,0 84 1,0-28-1,0 1-15,0 27 16,0-28-16,0 1 0,0-1 16,0 29-16,0-29 0,0 28 0,0 1 15,0-1-15,0 1 0,28-1 0,-28 29 16,0-28-16,0 28 0,0-1 0,0 29 16,0-28-16,0 0 0,0 28 15,0-28-15,0 28 0,0-28 0,0 28 16,0-28-16,0-1 0,0 1 0,0 0 15,0 0-15,0 0 0,0-1 0,0 1 16,0-28-16,0 27 0,0 1 0,0-28 16,0 28-16,0-29 0,0 29 0,0-29 15,0 1-15,0-1 0,0 1 0,0-29 16,0 0-16,0 1 0,0-1 0,0 0 16,0 1-1,28-29 1,0-29-1,1 29 1,-29-28-16,28 28 0,0-28 16,0 28-16,-28-29 0,29 29 0,-1-28 15,0 28-15,1 0 0,27 0 0,-28 0 16,1 0-16,27 0 0,-28 0 0,29 0 16,-1 0-16,1 0 0,0 0 0,-1 0 15,1 0-15,-1 0 0,29 0 0,-28-28 16,-1 28-16,1 0 0,-1 0 0,29 0 15,-29 0-15,1 0 0,28 0 16,-29 0-16,1 0 0,-1 0 0,1 0 0,-29 0 16,29-28-16,-29 28 0,0 0 15,1 0-15,-1 0 0,0 0 0,0 0 16,-28-29-16,29 29 0,-1 0 16,-28-28-1</inkml:trace>
  <inkml:trace contextRef="#ctx0" brushRef="#br1" timeOffset="267691.9084">19986 2770 0,'0'-29'15,"-28"29"17,0 0-17,28 29-15,-28-29 16,28 28-16,-29-28 0,29 28 16,-28 0-16,0 1 0,28-1 0,-28 0 15,28 1-15,-29 27 0,1-28 16,0 57-16,-1-57 0,1 1 15,0 27-15,28-28 0,-28 1 0,-1-1 16,1 0-16,28 29 0,-28-29 0,0 0 16,-1 1-16,29-1 0,-28 0 0,0 0 15,28 1-15,-29-1 0,29 0 0,-28 0 16,0 1-16,28-1 0,-28-28 16,28 28-16,-29 0 0,1 1 15,0-1-15,0 0 16,28 0-16,-29 1 0,1-1 15,28 0-15,-28 1 16,0-1-16,28 0 0,-29-28 16,29 28-16,-28 1 0,28-1 0,-28-28 15,28 28-15,0 0 0,-29 1 0,1-1 16,0 0-16,0 0 16,-1 1-1,1-1-15,0 0 16,0-28-16,28 29 0,-29-29 15,1 28-15,0 0 0,-1-28 16,29 28-16,-28-28 0,28 29 16,-28-29-16,28 28 0,-28 0 15,-1 0-15,29 1 16,-28-29-16,28 28 0,-28 0 0,0 0 16,28 1-16,-29-1 0,29 0 15,-28-28-15,28 28 0,-28 1 0,0-1 16,28 0-16,-29 1 15,29-1-15,-28 0 0,0 0 16,28 1 0,-29-29-16,29 28 15,0 0 1,-28-28-16,28 28 0,0 1 16,-28-1-1,28 0-15,-28 0 16,28 1-1,-29-29 1,29 28-16,0 0 16,-28-28-16,28 28 31,-28-28-15,56 0 77,-28-28-93,28 28 16</inkml:trace>
  <inkml:trace contextRef="#ctx0" brushRef="#br2" timeOffset="271356.3309">19647 3222 0,'0'28'0,"-28"-28"0,28 28 31,0 1 0,0-58 16,0 1-16,28 28 16,-28 28-31,0 1-1,-28-29 17,28-29-1,0 1-15,0 0-16</inkml:trace>
  <inkml:trace contextRef="#ctx0" brushRef="#br2" timeOffset="272036.935">19506 3561 0,'0'28'78,"-57"-28"-31,57-28-16,0 0-15,0 0-16,29 28 47,-29 28-16,-29 0 0,1-28-15,28 28-16</inkml:trace>
  <inkml:trace contextRef="#ctx0" brushRef="#br2" timeOffset="272636.5436">19167 3900 0,'56'0'16,"-56"28"46,0 1-46,-28-29 15,0-29-15,28 1-1,0-28 1,0 27 0,28 29 15,-28 29 0,0-1-15,0 0-1,0 0-15</inkml:trace>
  <inkml:trace contextRef="#ctx0" brushRef="#br2" timeOffset="273308.181">18997 4324 0,'0'-28'0,"0"0"16,0-1 15,0 58 31,0-1-30,-28-56 30,28 56 16,0 0-62</inkml:trace>
  <inkml:trace contextRef="#ctx0" brushRef="#br2" timeOffset="274097.6784">18799 4494 0,'0'-28'16,"0"56"93,-28-28-93,0 0 0,28-28-1,0-1 1,28 29 46,-28 29-46,0-1 15,-28-28-15,28 28 0</inkml:trace>
  <inkml:trace contextRef="#ctx0" brushRef="#br2" timeOffset="274980.8236">18601 4776 0,'-28'0'31,"0"0"47,-1 0-62,1 0-1,28-28 48,-28 28 46,28 28-109,0 1 125</inkml:trace>
  <inkml:trace contextRef="#ctx0" brushRef="#br2" timeOffset="275740.8033">18347 5200 0,'0'-28'31,"0"0"32,-28 28 30,-1 0 1,58 0 0</inkml:trace>
  <inkml:trace contextRef="#ctx0" brushRef="#br1" timeOffset="288036.5144">17357 2939 0,'-28'0'47,"-28"0"-32,-1 0-15,29 0 16,-1 0-16,1 0 0,0 0 15,0-28-15,28 0 16,0-1 0,0 1-16,28 28 15,-28-28-15,56 0 0,-27 28 16,-1 0-16,0-29 0,1 29 0,-1 0 16,0 0-16,0 0 0,1 0 15,-1 0-15,-28 57 0,0-29 16,0 0-16,0 1 0,0-1 15,-57 0-15,57 1 0,-28-1 16,28 0-16,-28 0 0,28 1 0,-57-1 16,29-28-16,28 28 0,-28-28 0,28 28 15,-29-28-15,29 29 0,0-1 16,0 0 0,29-28-16,-29 28 0,28-28 15,-28 29-15,28-29 0,-28 28 0,57-28 16,-57 28-16,28-28 0,0 0 0,1 28 15,-1-28-15,0 0 0,0 0 0,1 0 16,-1 0-16</inkml:trace>
  <inkml:trace contextRef="#ctx0" brushRef="#br1" timeOffset="288752.3156">17470 4211 0,'29'0'16,"-29"-56"-16,28 56 16,-28-57-16,0 29 15,0 0-15,0-1 16,0 1-16,0 0 0,-57-1 15,57 1-15,-28 28 0,28-28 16,-28 28-16,0 0 0,-1 0 16,29 28-1,-28 0 1,28 1-16,0-1 16,0 0-16,0 1 0,-28-1 15,28 0-15,0 0 0,0 1 16,0-1-16,-28 0 0,28 0 15,0 1-15,-29-29 0,29 28 0,-28-28 16,28 28-16,-28-28 0,28 28 0,-29-28 16,1 0-16,0 0 15,0 0-15,-1-28 16,29 0-16,-28 28 16,28-57-16,0 29 15,0 0-15,0 0 0,28-1 31</inkml:trace>
  <inkml:trace contextRef="#ctx0" brushRef="#br1" timeOffset="289273.2921">17527 4466 0,'-57'0'31,"29"28"-31,0-28 0,0 0 15,-1 0-15,1 28 0,0-28 0,0 0 16,-1 0-16,1 28 0,0-28 0,-1 0 16,1 0-16,0 0 0,0 0 15,28-28 17,56 28-32,-28 0 15,-28-28-15,29 28 0,27 0 16,-27 0-16,-1 0 0,0 0 15,0 0-15,1 0 0,-1 0 0,0 0 16,0 0-16,1 28 0,-29 0 16,0 29-16,0-29 15,0 0-15,-57 1 0,57-1 0,-56 0 16,56 0-16,-29 1 0,1 27 0,0-28 16,28 1-16,-57-1 0,57 0 0,-28 1 15,0-1-15,28 0 0,-29-28 16,29 28-16,-28-28 0,28 29 0,0-86 31</inkml:trace>
  <inkml:trace contextRef="#ctx0" brushRef="#br1" timeOffset="289452.3972">17244 4889 0,'0'-28'31,"0"56"-31,-28-84 0,-29-57 16,57 85-16,-28-57 31,0 57-31</inkml:trace>
  <inkml:trace contextRef="#ctx0" brushRef="#br1" timeOffset="294633.8693">21513 2600 0,'-57'0'31,"1"28"-31,-1 1 16,29-29-16,-28 28 0,27-28 15,1 28-15,0-28 0,-1 0 0,1 0 16,28-28 15,28 28-31,-28-28 16,57 28-16,0-29 0,-29 29 16,0 0-16,0 0 0,1 0 15,-1 0-15,0 0 16,-28 29-16,0-1 15,-56-28-15,56 56 0,-29-27 16,29-1-16,-56 0 0,56 0 0,-28 1 16,-1-1-16,29 0 0,0 1 15,0-1-15,0 0 0,0 0 16,57 1-16,-29-1 16,29 0-16,-29-28 0,0 0 15,0 28-15,1-28 0,27 0 0,-27 29 16,-1-29-16,0 0 0,0 28 15,1-28-15,-29 28 0</inkml:trace>
  <inkml:trace contextRef="#ctx0" brushRef="#br1" timeOffset="295074.8685">21598 3900 0,'28'0'16,"-28"-28"-1,0-29 1,-56 57-16,56-28 0,-29 28 15,29-28-15,-28 28 0,28-28 0,-28 28 16,-1-29-16,1 29 0,0 0 16,0 0-1,28 57-15,0-29 16,0 29-16,-29-29 16,29 0-16,0 0 0,-28 1 15,28-1-15,-28-28 0,28 28 16,-28-28-16,28 29 0,-29-29 0,29 28 15,-28-28-15,0 0 0,-1 0 16,29-57 0,-28 29-16,28-29 15,0 29-15,0 0 16,0 0-16</inkml:trace>
  <inkml:trace contextRef="#ctx0" brushRef="#br1" timeOffset="295510.521">21683 4296 0,'-29'0'15,"-27"0"1,-29 0-16,-56 0 15,28 0 1,56 28 0,85-28 31,29 0-47,-29-28 15,0 28-15,1 0 0,-1 0 16,0 0-16,0 0 0,1 0 0,-1 0 15,0 0-15,1 0 0,-1 0 16,-28 28-16,28 0 0,-28 29 16,0-29-16,-56 1 15,56-1-15,-29 0 0,29 0 0,-56 1 16,27-29-16,1 28 0,0 0 0,0 0 16,-1-28-16,29 29 0,-28-1 0,0-28 15,0 28-15,28 0 16,-29-28-1</inkml:trace>
  <inkml:trace contextRef="#ctx0" brushRef="#br1" timeOffset="295682.3546">21372 4692 0,'-29'-113'31,"29"84"-31,-84-140 16,84 140 0,-29-55-16,1 55 15</inkml:trace>
  <inkml:trace contextRef="#ctx0" brushRef="#br1" timeOffset="299758.3665">20410 2374 0,'0'56'0,"0"-27"15,0-1-15,0 29 0,0-29 0,0 0 16,0 0-16,0 1 0,0-1 0,0 28 16,0-27-16,29-1 0,-29 28 0,0-27 15,0 27-15,0-27 0,0 27 0,0 1 16,28-29-16,-28 28 0,0 1 0,0-1 16,0 1-16,0-29 0,0 29 0,0-1 15,0 1-15,0-29 0,0 29 16,0-1-16,0 1 0,0-1 0,0 1 15,0-1-15,0 29 0,0-28 0,0-1 16,0 1-16,0 27 0,0-27 0,0-1 16,0 1-16,0 0 0,0-1 0,0 1 15,0-1-15,57 1 0,-57-1 0,0 1 16,0-1-16,0 1 0,0-1 0,28 1 16,-28-29-16,0 29 0,0-29 0,0 0 15,0 29-15,0-29 0,0 0 0,0 0 16,0 1-16,0-1 0,0 0 15,-28-28-15,28 28 0,0 1 16,-29-1-16,29 0 0,0 1 0,-28-1 16,28 0-16,-28 0 0,28 1 0,0-1 15,-29 0-15,29 0 0,0 1 0,0 27 16,-28-28-16,28 1 0,0-1 0,0 0 16,0 1-16,0-1 0,0 0 0,-28 0 15,28 1-15,0-1 0,0 0 0,0 0 16,0 1-1,0-1 1,0 0 0,-28-28-16,-1 28 31,1 1-31,0-29 16,0 28-16,-1-28 15,-27 28-15,28-28 0,-29 0 0,29 28 16,-1-28-16,-27 0 0,28 0 0,-29 29 15,1-29-15,27 0 0,-27 0 0,-1 0 16,29 0-16,-29 0 0,1 0 0,-1 0 16,1 0-16,-1 0 0,1 0 0,-1 0 15,1-29-15,-29 29 0,28 0 0,-28-28 16,1 28-16,27-28 0,-28 28 16,29-28-16,-29 28 0,28-29 0,-27 29 15,27 0-15,1-28 0,-1 28 0,0 0 16,1-28-16,-1 28 0,29 0 0,-28-28 15,-1 28-15,29 0 0,-29-29 0,29 29 16,-29 0-16,29-28 0,0 28 0,-29 0 16,29 0-16,-28 0 0,27 0 0,1 0 15,-29 0-15,29 0 0,0-28 0,-29 28 16,29 0-16,0 0 0,-29 0 0,29 0 16,0 0-16,-1 0 0,1 0 0,0 0 15,0 0-15,-1 0 0,1 0 0,0-28 16,0 28-16,-1 0 15,1 0-15,0 0 0,0 0 16,-1-29-16,1 1 16,28 0-1,-28 28-15,28-28 16,-29-1-16,29 1 16,-28 28-16,28-28 0,0-1 0,-28 1 15,0 0-15,28-29 0,-29 29 16,29 0-16,-28 0 0,28-29 0,-28 29 15,28 0-15,-28-29 0,28 29 16,0-29-16,-29 1 0,29 27 0,-28-27 0,28-1 16,-28 1-16,28-1 0,0-27 15,-29 27-15,29 29 0,-28-29 0,28 1 16,-28 27-16,28-27 0,-28-1 0,28 29 16,0-28-16,-29-1 0,29 29 0,-28-29 15,28 29-15,0 0 0,-28-29 0,28 29 16,0-29-16,-28 29 0,28-28 0,0-1 15,-29 29-15,29-29 0,-28 1 0,28 27 16,0-27-16,-28-1 0,0 1 0,28-1 16,-29 29-16,29-28 0,0-1 0,-28 29 15,28 0-15,0-1 0,0 1 0,-28-29 16,28 29-16,0-28 0,0 27 16,0-27-16,0-29 0,-29 29 0,29-1 15,0 1-15,0-1 0,0 29 0,0-29 16,0 1-16,0-1 0,0 1 0,0 27 15,0-27-15,0-1 0,0 29 0,0-29 16,0 29-16,0 0 0,0 0 0,0-1 16,0 1-16,0 0 15,29 28-15,-1-28 16,0 28 0,1 0-16,-1-29 15,0 29-15,0 0 16,1 0-16,-1-28 0,0 28 0,0 0 15,1-28-15,-1 28 0,0 0 0,29 0 16,-1-28-16,1 28 0,-29 0 0,29 0 16,-1 0-16,1 0 0,-1 0 0,1 0 15,-1 0-15,1 0 0,-1 0 0,1 0 16,28 0-16,-29 0 0,1 0 0,28 0 16,-29 0-16,29 0 0,0 0 0,-29 0 15,29 0-15,0 0 0,0 0 0,28-29 16,-28 29-16,-1 0 0,1 0 0,28 0 15,-28 0-15,0 0 0,0 0 0,0 0 16,-1 0-16,1 0 0,0 0 0,0 0 16,0 0-16,-29 0 0,29 0 15,-29 0-15,1 0 0,0 0 0,27 0 16,-27 0-16,-1 0 0,1 0 0,28 0 16,-29 0-16,29 0 0,-28 0 0,-1 0 15,1-56-15,-1 56 0,1 0 0,-29 0 16,0 0-16,29 0 0,-29 0 15,0 0-15,1 0 0,-1 0 0</inkml:trace>
  <inkml:trace contextRef="#ctx0" brushRef="#br1" timeOffset="301104.218">17781 6444 0,'0'-28'15,"0"-1"-15,-28 29 16,-28-28-16,-1 28 16,29-28-16,0 28 0,-1 0 15,1 0-15,0-28 0,-1 28 0,1 0 16,0 0-16,0 0 0,56 0 47,28 0-32,-56 28-15,29-28 16,-1 28-16,-28 0 16,0 1-16,28-1 0,-28 0 0,0 1 15,29-1-15,-29 0 0,0 29 0,0-29 16,0 0-16,0 0 0,0 1 0,0-1 16,0 0-16,0 0 0,0 1 0,0-1 15,0 0-15,0 0 0,0 1 16,0-1-16,0 0 15,28-28-15,-28 29 16,28-29-16,0 0 0,-28 28 0,29-28 16,-1 0-16,0 0 0,0 0 15,1 0-15,-1 0 16,0 0-16,0 0 16,-56 28 15,-28-28-16,27 0-15,-27 0 16,28 0-16,28 28 0,-29-28 0,1 0 16,0 0-16,0 0 0,-1 0 15,1 0 1,85 0 15,-29 0-15</inkml:trace>
  <inkml:trace contextRef="#ctx0" brushRef="#br1" timeOffset="302455.1657">18092 6387 0,'0'29'15,"0"-1"1,0 0 0,0 1-16,0-1 15,0 0-15,0 0 0,29 1 0,-29-1 16,0 0-16,0 0 0,0 1 0,0-1 15,0 0-15,0 29 0,0-29 0,0 0 16,28 29-16,-28-29 0,0 29 0,0-29 16,0 0-16,0 0 0,0 1 0,0-1 15,0 0-15,28-28 0,-28 28 0,0 1 32,0-86-17,0 1 1,0 27-16,0 1 0,0 0 15,0-29-15,0 29 0,0-29 0,0 29 16,0-28-16,0 27 0,0-27 0,0-1 16,0 29-16,0-28 0,0 27 0,0 1 15,0 0-15,0 0 0,28-57 16,-28 56-16,0 1 16,29 28-16,-29-28 0,28 28 0,-28-28 15,28 28-15,1-29 16,-1 29-16,0 0 15,0 0 1,1 57-16,-29-29 16,28-28-16,0 57 15,-28-29-15,0 0 0,28 1 0,-28-1 0,0 0 16,29 0-16,-29 1 0,0-1 0,0 28 16,0-27-16,28-1 0,-28 0 0,0 0 15,0 1-15,0-1 0,0 0 0,0 0 16,0 1-16,0-1 0,0 0 0,-28 1 15,28-1-15,-57 0 0,1 0 16,27 1-16,-27-29 0,28 28 16,-1-28-16,1 0 0,0 28 0,-29-28 15,29 0 1,0 0 0</inkml:trace>
  <inkml:trace contextRef="#ctx0" brushRef="#br1" timeOffset="304684.6805">19195 6529 0,'-57'0'47,"29"0"-47,0 0 15,-29 0 1,29 0-16,0 0 0,-1 0 0,1 0 15,0 0-15,-29 0 16,29 0-16,0 0 0,0 0 16,-1 28-1,29 0-15,0 1 16,0-1-16,0 0 16,0 0-16,0 1 0,0-1 15,0 0-15,0 0 0,0 1 16,0-1-16,0 0 0,0 0 0,0 1 15,0-1-15,0 0 0,0 1 16,0-1-16,0 0 16,0 0-16,0 1 0,0-1 15,0 0 1,29 0-16,-1-28 16,0 29-1,0-29-15,1 0 0,-1 28 0,0-28 16,0 28-16,1-28 0,-1 0 15,0 0-15,1 0 0,-1 0 16,28 0-16,-27 0 0,-1 0 16,0 0-16,0 0 0</inkml:trace>
  <inkml:trace contextRef="#ctx0" brushRef="#br1" timeOffset="304973.1774">19110 6896 0,'-56'0'16,"27"0"-1,-27 0-15,27 0 0,1 0 16,0 0-16,0 0 0,-1 0 16,1-28-16,0 28 0,0-28 15</inkml:trace>
  <inkml:trace contextRef="#ctx0" brushRef="#br1" timeOffset="305828.8078">19591 6614 0,'0'28'47,"-29"28"-31,29-27-16,-28-1 0,28 28 15,-28-27-15,28 27 0,-28-28 0,28 29 16,-29 0-16,29-29 0,-28 113 15,0-84-15,28-29 0,0 0 16,0 0-16,-29-28 0,29 29 0,0-1 16,-28-28-1,28-28 1,0-1 0,0-27-16,0 28 15,57-29-15,-57 29 0,0 0 16,56-114-16,-56 114 15,29-29-15,-29 1 0,28 28 0,-28-29 16,0 29-16,28-29 0,0 29 0,-28 0 16,0 0-16,29-1 0,-1 29 0,-28-28 15,28 0-15,0 28 16,1 0-16,-29 56 16,28-56-16,-28 29 15,0 27-15,0-28 0,0 1 16,0 27-16,0 1 0,0-1 0,0 1 0,0-1 15,0 1-15,0-1 0,0 1 16,0-1-16,0-27 0,0 27 0,0 1 16,0-29-16,0 0 0,0 0 0,0 1 15,0-1-15,28-85 32</inkml:trace>
  <inkml:trace contextRef="#ctx0" brushRef="#br1" timeOffset="306003.3865">19845 6953 0,'0'0'0,"-198"0"47,113 0-32,29 0 1,56-29-16,-28 1 15</inkml:trace>
  <inkml:trace contextRef="#ctx0" brushRef="#br1" timeOffset="306555.8754">20015 6557 0,'0'28'15,"0"1"-15,0 27 16,0-28-16,0 29 16,0-29-16,0 0 15,0 57-15,-29 113 31,1-113-31,0 113 16,28-142-16,0 29 16,-28 0-1,84-113 17,-28 28-17,-28-29-15,57 29 0,-57-28 16,28 28-16,1-28 0,-1-1 15,0 29-15,57-56 16,-57 56-16,0 0 16,1 0-16,-1 0 0,0 0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40:35.39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6558 3420 0,'0'28'0,"0"0"31,-28-28-31,28 29 16,0-1-16,0 0 15,0 0-15,0 1 16,0-1-16,0 0 0,0 0 16,0 29-16,0-29 0,0 29 0,0-1 15,0 1-15,0 28 0,28-29 0,-28 29 16,0 28-16,0-28 0,0 28 0,0-28 16,0 28-16,0 0 0,0 0 15,0 0-15,0-28 0,0 28 0,0-29 16,0 1-16,0 0 0,0 0 0,0 0 15,0-1-15,0 1 0,0 0 0,0 0 16,0 0-16,0-1 0,0 1 0,0 0 16,0 0-16,0 0 0,0-1 0,0 1 15,0 28-15,0-28 0,0 0 0,0 28 16,0-28-16,0-1 0,-28-27 0,28 28 16,0-29-16,0 1 0,0-1 15,0 1-15,0-1 0,0 1 0,0-1 16,0 1-16,0-1 0,0 1 0,0-29 15,0 29-15,0-1 0,0 1 0,0-1 16,0 29-16,0-28 0,0 27 0,0 1 16,0-28-16,0-1 0,0 1 0,28-1 15,-28 1-15,0-1 0,0-27 0,29 27 16,-29 1-16,0-1 0,28 1 0,-28-1 16,0 1-16,0-29 0,28 29 0,-28-29 15,0 0-15,0 0 0,0 1 16,0-1-16,0 0 0,0 1 0,0-1 15,0 0-15,0 0 0,0 1 0,0-1 16,0 0-16,0 0 16,0 1-16,0-1 15,0 0-15,0 0 16,0 1 0,0-1-1,29-28 32,-1 0-31,0 0-1,0 0 1,1 0-16,-1 0 0,0 0 16,-28-28-16,28 28 15,1 0-15,-1 0 0,0 0 16,1 0-16,-1 0 0,0 0 0,0 0 15,1 0-15,-1 0 0,0 0 0,29 0 16,-29 0-16,0-29 0,0 29 0,29 0 16,-29 0-16,29 0 0,-29-28 0,29 28 15,-1 0-15,-28 0 0,29 0 0,0 0 16,-1 0-16,1 0 0,-29 0 0,28 0 16,1 0-16,-1 0 0,-27 0 0,27 0 15,1 0-15,-29 0 0,0 0 16,29 0-16,-29 0 0,0 0 0,29 28 15,-29-28-15,1 0 0,27 0 0,-28 0 16,1 0-16,27 0 0,-28 0 0,29 0 16,-29 0-16,29 0 0,-29 0 0,29 0 15,-29 0-15,28 0 0,-27 0 0,27 0 16,-28 0-16,29 0 0,-29 0 0,29 0 16,-1 0-16,-27 0 0,27 0 0,-28 0 15,29 0-15,-1 0 0,1 0 0,-29 0 16,29 29-16,-1-29 0,1 0 15,-1 0-15,1 28 0,0-28 0,-1 0 16,29 0-16,-29 28 0,1-28 0,0 0 16,-1 0-16,1 0 0,-1 0 0,1 0 15,-29 0-15,28 0 0,1 0 0,0 0 16,-29 0-16,28 0 0,-27 0 0,27 0 16,-28-28-16,29 28 0,-29 0 0,29 0 15,-29 0-15,29 0 0,-1 0 0,1 0 16,-29 0-16,28 0 0,1 0 0,0 0 15,-1 0-15,1-28 0,-1 28 0,1 0 16,-1 0-16,1-29 0,-1 29 0,-27 0 16,27 0-16,1 0 0,-1 0 0,1 0 15,-29 0-15,29 0 0,-29 0 0,0 0 16,29 0-16,-29 0 0,0 29 16,29-29-16,-29 0 0,0 28 0,1-28 15,27 0-15,-28 0 0,1 0 0,-1 28 16,0-28-16,29 0 0,-29 0 0,0 28 15,29-28-15,-29 0 0,0 0 0,29 0 16,-29 29-16,29-29 0,-1 0 0,-28 0 16,29 0-16,-29 0 0,1 28 0,27-28 15,-28 0-15,1 0 0,-1 0 16,0 0-16,0 0 0,1 0 16,-1 0-16,0 0 0,0 0 0,1 0 15,-1 0-15,0 0 16,1 0-16,-1 0 0,0 0 15,0 0-15,1 0 0,-1 0 16,0 28-16,0-28 0,1 0 0,27 0 16,-27 0-16,-1 29 0,0-29 0,29 28 15,-29-28-15,0 0 0,0 28 0,1-28 16,-1 0-16,0 0 0,0 0 16,1 0-16,-1 0 0,0 0 0,1 0 15,-1 0-15,0 0 0,0 0 16,1 0-16,-1 0 15,0 0-15,0 0 16,1 0-16,-1 0 16</inkml:trace>
  <inkml:trace contextRef="#ctx0" brushRef="#br0" timeOffset="1289.5526">13767 3674 0,'28'0'31,"-28"28"1,29-28-32,-29 29 15</inkml:trace>
  <inkml:trace contextRef="#ctx0" brushRef="#br0" timeOffset="1525.9067">13965 4635 0,'0'28'16,"28"-28"0,-28 29-1,0-1 1,0 0 0</inkml:trace>
  <inkml:trace contextRef="#ctx0" brushRef="#br0" timeOffset="1745.6277">13371 4070 0,'-28'-28'0,"28"-1"0,0 58 31,0 27-15,28-56-16,-28 28 0,0 1 15,29-1-15</inkml:trace>
  <inkml:trace contextRef="#ctx0" brushRef="#br0" timeOffset="1993.9853">13484 5172 0,'0'28'16,"0"-56"-16,0 85 0,0-29 15,0 0 1,0 0 0,0 1-16,29-29 15</inkml:trace>
  <inkml:trace contextRef="#ctx0" brushRef="#br0" timeOffset="2214.6466">13484 6161 0,'0'29'0</inkml:trace>
  <inkml:trace contextRef="#ctx0" brushRef="#br0" timeOffset="2409.7293">12834 5398 0,'0'28'47,"0"1"-31,0-1-16,29-28 15</inkml:trace>
  <inkml:trace contextRef="#ctx0" brushRef="#br0" timeOffset="2593.8685">12721 6161 0,'0'29'16,"0"-1"-16,28-28 15,-28 56 1</inkml:trace>
  <inkml:trace contextRef="#ctx0" brushRef="#br0" timeOffset="2780.0476">12891 6868 0,'0'0'0,"-28"0"16,-1 28-1,1-28 1,0 0 0</inkml:trace>
  <inkml:trace contextRef="#ctx0" brushRef="#br0" timeOffset="2970.7055">12014 6557 0,'-28'0'15,"28"28"1,0 1-1,57-29-15,-57 56 0,0-28 16,0 1-16,0-1 0</inkml:trace>
  <inkml:trace contextRef="#ctx0" brushRef="#br0" timeOffset="3157.7536">11958 7490 0,'0'28'16,"0"-56"-16,0 84 0,0-27 15,-28-29-15,28 28 16,-29-28 0,29 28-1</inkml:trace>
  <inkml:trace contextRef="#ctx0" brushRef="#br0" timeOffset="3366.888">11308 7405 0,'-29'-28'16,"1"28"-1,28-29-15</inkml:trace>
  <inkml:trace contextRef="#ctx0" brushRef="#br0" timeOffset="3550.3819">10884 7490 0,'0'0'0</inkml:trace>
  <inkml:trace contextRef="#ctx0" brushRef="#br0" timeOffset="3746.7012">10658 8196 0,'0'29'0,"-29"-29"31,1 0-15,28-29-1,-28 29-15</inkml:trace>
  <inkml:trace contextRef="#ctx0" brushRef="#br0" timeOffset="3930.2897">10120 7320 0,'0'28'63</inkml:trace>
  <inkml:trace contextRef="#ctx0" brushRef="#br0" timeOffset="4125.9531">9866 7546 0,'0'-28'16</inkml:trace>
  <inkml:trace contextRef="#ctx0" brushRef="#br0" timeOffset="4351.3157">9725 7829 0,'-29'0'0,"1"0"15,28 28-15,-28-28 16,28-56-1,0 27 1</inkml:trace>
  <inkml:trace contextRef="#ctx0" brushRef="#br0" timeOffset="4522.0677">9301 6953 0,'0'28'32,"28"-28"-17,-28 28-15,28-28 16</inkml:trace>
  <inkml:trace contextRef="#ctx0" brushRef="#br0" timeOffset="4698.4516">9074 6077 0</inkml:trace>
  <inkml:trace contextRef="#ctx0" brushRef="#br0" timeOffset="4897.6328">8820 6670 0,'0'0'0,"0"57"0,-28-29 16,28 0 0,0-84-1,0 27 1,-29 1-16,29-28 16</inkml:trace>
  <inkml:trace contextRef="#ctx0" brushRef="#br0" timeOffset="5073.8227">8679 5766 0,'0'28'31</inkml:trace>
  <inkml:trace contextRef="#ctx0" brushRef="#br0" timeOffset="5254.8938">8283 5737 0,'0'0'0,"0"-28"62</inkml:trace>
  <inkml:trace contextRef="#ctx0" brushRef="#br0" timeOffset="5445.5986">7859 5879 0,'0'28'0,"0"-56"0,28 113 16,0-85 0,-28 28-16,29 0 15,-1 0 1,-28 1-1</inkml:trace>
  <inkml:trace contextRef="#ctx0" brushRef="#br0" timeOffset="5603.0335">8000 6557 0,'0'28'0,"0"-56"0,0 85 0,28-57 16,-28-29 15,-56-27-31,56 28 16</inkml:trace>
  <inkml:trace contextRef="#ctx0" brushRef="#br0" timeOffset="5773.0146">7435 6133 0,'0'28'47,"0"1"-47,28-29 16,-28 28-16</inkml:trace>
  <inkml:trace contextRef="#ctx0" brushRef="#br0" timeOffset="5959.0823">7293 6896 0,'0'57'0,"0"-114"0,0 142 16,0-57-1,0-84 16,0 27-15</inkml:trace>
  <inkml:trace contextRef="#ctx0" brushRef="#br0" timeOffset="6137.2361">7039 6727 0,'0'28'0,"0"0"15,28 0 1,1-28 15</inkml:trace>
  <inkml:trace contextRef="#ctx0" brushRef="#br1" timeOffset="11707.867">6276 6698 0,'28'0'0,"0"-28"0,1 28 0,-1 0 16,0 0-16,0 0 15,1 0-15,-1-28 16,0 28-16,0 0 0,1 0 0,-1 0 16,0 0-16,1-28 0,-1 28 0,0 0 15,0 0-15,29 0 0,-29-29 0,0 29 16,1 0-16,27 0 0,-27 0 0,-1 0 16,0 0-16,29 0 0,-29 0 15,28 0-15,-27-28 0,27 28 0,1 0 16,-1 0-16,-27 0 0,27 0 0,1 0 15,-1-28-15,1 28 0,-1 0 0,1 0 16,-1 0-16,1 0 0,-29-28 0,29 28 16,-1 0-16,1 0 0,-29 0 0,0 0 15,29 0-15,-29 0 0,29 0 0,-29 0 16,0 0-16,0 0 0,29 0 0,-29 0 16,1 0-16,27 0 0,-28 0 0,29 0 15,-29 0-15,29 0 0,-29 0 0,28 0 16,-27 0-16,27 0 0,-27 0 15,27 0-15,-28 0 0,1 0 0,-1 0 0,28 0 16,-27 0-16,-1 0 0,0 0 0,1 0 16,-1 0-16,28 0 0,-27 28 15,-1-28-15,0 0 0,0 28 0,29-28 16,-29 0-16,29 0 0,-29 28 0,29-28 16,-29 0-16,28 0 0,1 29 0,-1-29 15,1 0-15,0 0 0,-1 0 0,1 0 16,-1 28-16,1-28 0,-29 0 0,29 0 15,-1 28-15,-28-28 0,29 0 0,-1 28 16,-27-28-16,27 0 0,1 0 0,-29 29 16,29-29-16,-1 0 0,1 0 0,-1 0 15,1 28-15,-29-28 0,29 0 0,-1 0 16,-28 0-16,29 0 0,-29 0 16,29 0-16,-1 0 0,-28 0 0,29 0 15,0 0-15,-1 0 0,-28 0 0,29 0 16,-1 0-16,-27 0 0,27-28 0,1 28 15,-29 0-15,29 0 0,-1-29 0,1 29 16,-29 0-16,28 0 0,29-28 0,-28 28 16,-1-28-16,86 0 15,-86 28-15,1 0 0,-29 0 0,29 0 16,-1 0-16,-28 0 0,29 0 0,-1 0 16,29 0-16,-28 0 0,-1 0 15,1 0-15,-1 0 0,1 0 0,28 0 16,-29-29-16,1 29 0,28 0 0,-29-28 15,29 28-15,0-56 0,0 27 0,-1 1 16,1 28-16,28-28 0,-28-1 0,0-27 16,0 28-16,28-1 0,-28 1 0,-1 0 15,1 0-15,0-1 0,-28 1 0,27 0 16,1 28-16,-28-28 0,28 28 0,-29 0 16,1-29-16,-1 29 0,1 0 0,-29 0 15,29 0-15,-1 0 0,-28 0 0,29 0 16,-1 0-16,1 0 0,-29 0 0,29 0 15,-1 0-15,-27 0 0,-1 0 0,28 0 16,-27 0-16,27 0 0,-28 0 0,1-28 16,27 28-16,-27 0 0,27-28 15,-28 28-15,29-28 0,-29 28 0,29-29 16,-1 29-16,-28 0 0,1 0 0,-1 0 16,29 0-16,-29-28 0,0 28 0,0 0 15,1 0-15,-1 0 0,0 0 0,0 0 16,1-28-16,-1 28 15,0 0-15,-28-29 0,29 29 16,-1 0 0,0-28-16,0 28 0,-28-28 15,29 28-15,-1 0 16,0 0-16,0 0 31,1 0-15,-1 0-1</inkml:trace>
  <inkml:trace contextRef="#ctx0" brushRef="#br1" timeOffset="16429.9327">18092 4494 0,'29'0'16,"-29"-28"-1,28 28-15,-28-29 16,28 29-16,-56 0 47,28 29-47,-57-29 0,29 28 16,0-28-16,-29 56 0,29-27 0,-29-1 15,29-28-15,-28 28 0,27 0 0,-27-28 16,28 29-16,-29-1 0,29-28 0,0 28 15,-29-28-15,29 0 0,-1 28 16,1-28-16,0 29 0,0-29 0,-1 0 16,1 28-16,85-28 47,-57-57-47,28 57 0,-28-28 0,56 28 15,-27-28-15,-1 28 0,0-28 0,1-1 16,-1 29-16,0-28 0,29 28 0,-29-28 15,28 28-15,-27-28 0,27 28 0,-28-29 16,29 29-16,-29 0 0,29 0 0,-29 0 16,29 0-16,-29 0 0,0 0 0,0 57 15,1-57-15,-1 0 0,-28 28 0,0 0 16,0 1-16,-28-1 16,28 0-16,-85-28 0,57 28 15,-1 1-15,-27-29 0,28 28 0,-29-28 16,29 28-16,-1-28 0,-27 0 0,28 28 15,-1-28-15,1 29 0,0-29 0,0 0 16,-1 28-16,1-28 0,0 28 0,28 1 16,-28-29-16,28 28 0,-29 0 0,29 0 15,0 1-15,0-1 0,0 0 16,0 0-16,57 1 0,-57-1 0,28 0 16,29 0-16,-29 1 15,0-29-15,0 0 0,1 0 0,-1 0 16,0 0-16,0 0 15,1 0-15,-1 0 16,0-29-16,1 29 0,-86 0 31,29-28-31,-29 28 16,1 0-16,27 0 16,29 28-16,-28-28 15,0 29-15,28-1 0,0 0 16,0 0-16,28 1 15,-28-1-15,57 0 16,-29 1-16,0-1 16,0-28-16,1 0 0,-1 0 15,-28 28-15,28-28 0,1 0 0,-1 0 16,0 0 0,0 0-16,-84 0 31,28 0-31,-1 0 15,1 0-15,0 0 16,-1 0-16,29 57 16,0-29-1,0 0 1,29 0-16,-29 1 0,28-1 16,0 0-16,29 0 15,-29-28-15,0 29 0,1-29 16</inkml:trace>
  <inkml:trace contextRef="#ctx0" brushRef="#br1" timeOffset="16720.1197">19025 5568 0,'29'0'16,"-58"0"-16,29 0 15,-56 28 1,-114 85 0,-84 0-1,28 0 1,28 0 0,56-28-1,86-57 1,56-56-1,28 0 1,-28-29 0</inkml:trace>
  <inkml:trace contextRef="#ctx0" brushRef="#br1" timeOffset="17247.934">18064 5709 0,'28'57'15,"29"84"1,-57-113-16,56 85 16,1 0-1,0-28 1,-57-57-16,28 57 16,-28-57-16,0 1 0,28 27 15,-28 29 1,-56 0-1,-1-85 1,-56 0 0,56-85-1,29 29 1,28 27-16,0-56 16,0 57-16,57 0 15,-57 0-15,56-1 16,1 29-16,-29 0 15,57 29 1,-29 55 0,-56-27-16,0 56 31,0-85-31,0 1 0,0-1 16,0 0-16,0 0 15,0 1-15,29-1 0,84 28 16,28 1 15,29-57-15,-29 0-1,-113 0-15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3T23:46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19732 3900 0,'28'0'0,"-28"28"31,-56-28-31,56 29 0,-29-29 15,29 28-15,-56-28 0,28 57 0,-1-57 16,1 28-16,0-28 0,0 28 0,-29 0 16,29-28-16,-1 29 0,1-29 0,0 0 15,0 28-15,-1-28 0,1 0 0,0 28 16,0-28-16,-1 0 0,1 0 0,0 0 16,0 0-16,84-28 31,-28 0-16,29-29-15,-29 29 0,0 28 16,29-28-16,-29-1 0,0 29 0,1-28 16,27 28-16,-27 0 0,27 0 0,-28 0 15,29 0-15,-29 0 0,0 0 16,29 28-16,-29-28 0,1 57 0,-1-57 16,0 28-16,0-28 0,-28 57 0,29-29 15,-29 0-15,0 0 0,0 1 16,0-1-16,-57 0 0,57 0 0,-56-28 15,27 29-15,1-29 0,-29 0 0,29 0 16,0 0-16,-29 0 0,29 0 0,0 0 16,-29 0-16,29 0 0,0-29 0,-1 29 15,1-28-15,0 28 0,0-28 0,-1 0 16,1 28-16,0 0 16,28-29-16,-28 29 15,28 57 1,0-29-1,0 0-15,28 1 0,-28-1 16,0 0-16,56 29 0,-56-29 0,0 0 16,29 1-16,-29-1 0,0 0 0,28 0 15,-28 1-15,28-1 0,-28 0 0,28 0 16,1 1-16,-29-1 0,28-28 16,-28 28-16,28-28 0,-28 28 0</inkml:trace>
  <inkml:trace contextRef="#ctx0" brushRef="#br0" timeOffset="476.955">20128 4635 0,'28'0'0,"-56"0"0,56 28 31,-56-28-31,-29 57 16,1-1-16,27-56 15,1 29-15,0-1 0,-29-28 0,29 28 16,-28 0-16,27-28 0,1 29 0,-29-29 15,29 28-15,0-28 0,0 28 0,-1-28 16,1 29-16,0-29 0,0 28 16,28 0-16,-29-28 0,29 28 15,0 1-15,0-1 16,0 0-16,0 0 16,0 1-16,29-29 15,-29 28-15,28 0 0,-28 0 0,28-28 16,-28 29-16,28-1 0,1-28 15,-29 28-15,28-28 0,-28 28 0,28-28 16,0 29-16,-28-1 0,29 0 0,-29 1 16,28-29-16,-28 28 0,28 0 0,-28 0 15,29-28-15,-29 29 0</inkml:trace>
  <inkml:trace contextRef="#ctx0" brushRef="#br0" timeOffset="1172.2914">22078 4042 0,'0'-29'0,"0"1"16,-28 28-16,-28 0 15,27-28-15,1 28 0,-29 0 0,1 0 0,-1 0 16,1 0-16,-1 0 0,-27 0 16,27 0-16,-28 0 0,0 0 0,1 0 15,-1 0-15,28-57 0,-28 57 0,1 0 16,27-28-16,-28 28 0,29 0 0,-1 0 16,1-28-16,-1 28 0,29-29 0,-29 29 15,29 0-15,0-28 0,-1 28 0,1 0 16,28-28-1,0 0-15</inkml:trace>
  <inkml:trace contextRef="#ctx0" brushRef="#br0" timeOffset="1735.6291">21372 3024 0,'0'28'0,"-29"29"15,29-29-15,-28 85 16,28-56-16,0-1 15,0 86-15,0 197 16,0 28 0,0 1-1,0-58 1,0-112 0,0-141-16,0 56 15,0-85-15,0 0 0,0 1 16,0 27-1,28-56 1,1 0 15,-1 0 94,0-56-125,-28 27 16,0 1-16,0 0 16</inkml:trace>
  <inkml:trace contextRef="#ctx0" brushRef="#br0" timeOffset="6698.4031">13795 3533 0,'0'28'78,"0"0"-62,0 29 0,-28-57-16,28 28 0,0 0 15,-28-28-15,28 29 0,0-1 16,-28-28-16,28 28 0,0 0 15,-29 1-15,29-1 16,0 0-16,-28-28 0,28 28 0,0 1 16,-28-29-16,28 28 0,0 0 0,-28-28 15,28 29-15,0-1 0,-29-28 0,29 28 16,0 0-16,-28 1 0,28-1 16,-28 0-16,28 0 15,-29 1-15,29-1 16,-28 0-16,28 0 0,0 1 15,-28-1-15,28 0 0,-28 1 16,28-1-16,0 0 0,0 0 0,-29 1 16,29-1-16,0 0 0,0 0 0,-28 1 15,28-1-15,0 0 0,0 0 0,-28-28 16,28 29-16,0-1 16,0 0-16,-28-28 0,28 28 15,0 1-15,0-1 16,-29-28-16,29 28 0,0 1 15,-28-1-15,28 0 16,0 0-16,0 1 0,-28-1 0,28 0 16,0 0-16,0 1 0,-28-1 15,28 0-15,0 0 0,0 1 16,-29-29-16,29 28 0,0 0 16,-28-28-16,28 28 15,0 1-15,0-1 16,-28-28-16,28 28 0,0 1 15,-29-29-15,29 28 0,0 0 16,-28 0-16,28 1 0,0-1 16,-28-28-16,28 28 0,0 0 15,-28 1-15,28-1 16,-29 0-16,29 0 16,-28 1-16,28-1 15,-28-28-15,28 28 0,0 1 16,-28-29-16,28 28 15,-29 0-15,1 0 16,28 1-16,0-1 16,-28-28-16,28 28 15,0 0-15,-29 1 16,29-1 0,-28-28-16,28 28 0,-28 0 15,0 1-15,28-1 16,-29 0-16,1 0 0,28 1 15,-28-29-15,28 28 0,-28 0 16,28 1-16,-29-29 0,29 28 16,0 0-16,-28-28 0,28 28 0,0 1 15,-28-29-15,28 28 0,-28-28 16,28 28-16,-29-28 0,1 0 0,28 28 16,-28-28-16,-1 29 15,1-29-15,0 0 16,28 28-16,-28-28 15,-1 28 1,1-28-16,28 28 0,-28-28 16,0 29-16,-1-29 0,29 28 15,-28-28-15,0 28 0,-1-28 16,29 28-16,-56 1 16,28-1-16,-1-28 15,1 28-15,0-28 16,28 29-16,-28-29 15,-1 28-15,1 0 16,0 0-16,0-28 16,28 29-16,-29-29 0,29 28 0,-28-28 15,28 28-15,-28-28 0,28 28 16,-29-28-16,1 29 16,0-1-16,0-28 15,28 28-15,-29-28 16,1 0-16,28 28 0,-28-28 15,0 29-15,-1-1 16,1-28 0,28 28-16,-28-28 0,-1 28 31,1-28-31,28 29 16,-28-29-16,28 28 0,-28-28 15,-1 0-15,29 28 0,-28-28 16,0 0-1,0 0 1,-1 0 0,1 0-1,0 0-15,0 0 16,-1 0-16,1 0 16,0 0-16,-1 0 15,1 0-15,28-28 0,-28 28 16,0 0-16,-1 0 15,1 0-15,28-28 0,-28 28 16,0 0-16,-1 0 16,1-29-1,0 29-15,-1-28 16,1 28 0,0 0-16,0-28 15,-1 28-15,-27-28 16,28 28-1,-1-29-15,1 29 16,0 0 0,0-28-1,-1 28 1,1 0 0,0 0-16,-1 0 15,29-28-15,-28 28 0,0 0 16,0-28-1,-1 28-15,1-29 16,0 29-16,28-28 16,-28 28-16,-1-28 0,29 0 15,-28 28-15,0-29 16,28 1-16,-29 28 0,1-28 16,0 28-16,0 0 15,28-28-15,-29 28 0,1-29 16,-28 1-1,27 28 1,29-28-16,-28 28 0,0-29 16,-1 29-1,1-28 1,0 28 0,28-28-16,-28 28 15,28-28-15,-29 28 0,29-29 16,-28 29-16,28-28 15,-28 28-15,0-28 16,-1 28-16,29-28 16,-28-1-16,0 1 15,0 0 1,-1 28 0,29-28-16,-28 28 15,28-29-15,-28 29 16,28-28-16,-29 28 15,29-28-15,-28 28 16,28-28-16,-28 28 0,28-29 16,-28 29-16,-1-28 15,29 0 1,-28 28-16,28-29 16,-28 29-16,28-28 15,-28 28-15,-1 0 16,29-28-16,-28 28 0,28-28 15,-28 28-15,-1 0 0,29-29 0,-28 29 16,0-28-16,0 28 0,-1 0 16,1-28-1,0 28-15,0 0 16,28-28-16,-29 28 16,1 0-1,0-29-15,0 29 16,-57-28-1,56 28-15,1 0 0,0-28 16,0 28-16,-1 0 16,1 0-16,0 0 0,0 0 15,-29 0 1,29 0-16,-1 0 16,1 0-16,0 28 15,0-28-15,-1 0 16,1 0-16,-28 28 15,27-28-15,1 0 0,0 29 16,0-29-16,-1 0 16,1 0-16,0 0 0,-1 0 15,29 28-15,-28-28 0,0 0 16,0 28-16,-1-28 0,1 28 16,0-28-16,28 29 0,-28-29 15,-1 0-15,29 28 16,-28-28-16,0 0 15,28 28-15,-29-28 16,1 28-16,0-28 16,0 29-16,-1-1 15,1-28-15,28 28 0,-28 1 0,0-29 16,28 28-16,-29 0 0,1-28 0,28 28 16,-28 1-16,0-1 0,28 0 15,-29-28-15,29 28 0,-28 1 16,28-1-1,-28-28-15,28 28 0,-29 0 16,1 1-16,28-1 0,-28-28 16,28 28-16,-28 0 0,28 1 0,-29-1 15,1 0-15,28 1 0,-28-1 16,28 0-16,-57 29 16,57-29-16,-28 0 0,0 0 15,28 1-15,-29-29 16,29 28-16,-28-28 0,28 28 0,-28-28 15,28 28-15,-28-28 16,28 29-16,-29-29 0,29 28 0,-28 0 16,0 0-16,28 1 0,-28-29 15,28 28-15,-29-28 0,29 28 16,-28 1-16,0-1 0,0 0 16,-1 0-16,1 1 15,0-29-15,28 28 16,-29-28-16,-27 28 15,56 0 1,-28-28-16,28 29 0,-29-29 16,29 28-1,-28-28-15,0 28 0,0 0 16,-1-28 0,1 29-1,0-29 1,28 56 31</inkml:trace>
  <inkml:trace contextRef="#ctx0" brushRef="#br0" timeOffset="9032.1339">5202 8394 0,'-57'0'0,"57"57"0,-28-57 16,-29 28-16,29-28 0,0 57 0,-1-29 16,-27 0-16,28 0 0,-29 1 0,29-1 15,0 0-15,-29 0 0,29-28 0,-1 29 16,-27-29-16,28 28 0,-1-28 0,1 0 15,0 0-15,0 0 0,-1 0 16,29-28 15,57 28-31,-57-29 0,28 29 16,-28-28-16,57 28 0,-29-56 16,0 56-16,29-29 0,-29 29 0,29-28 15,-29 28-15,28-28 0,1 28 0,-29-28 16,29 28-16,-1 0 0,-28 0 0,29 0 15,-29 0-15,1 0 0,-1 28 0,0-28 16,0 56-16,-28-27 0,29-29 16,-29 28-16,0 0 0,-57 0 15,1 1-15,-1-29 16,29 0-16,-1 28 0,1-28 16,0 0-16,-29 0 0,29 0 0,0 0 15,0 0-15,-1 0 16,1 0-16,0 0 0,28-28 0,-28 28 15,-1 0-15,1 0 16,28 28 0,0 28-1,0-27-15,0-1 16,0 0-16,0 0 0,28 1 0,-28-1 16,0 0-16,29 1 0,-29-1 0,28 0 15,-28 0-15,28 1 0,-28-1 0,28-28 16,-28 28-16,29-28 0,-1 28 15</inkml:trace>
  <inkml:trace contextRef="#ctx0" brushRef="#br0" timeOffset="9563.9342">5484 9129 0,'0'0'0,"-28"0"16,-29 28 0,1-28-16,-85 85 15,84-57-15,0 1 0,-27-1 16,27 0-16,-84 57 16,113-85-16,-1 28 0,-27 1 15,27-1-15,-27 0 16,56 0-16,28-28 31,-28-28-31,28 28 16,-28-56-16,29 56 0,-29-29 0,56 29 15,-27-28-15,-1 0 0,0-1 0,0 29 16,29-28-16,-29 0 0,29 28 0,-29-28 16,28 28-16,-27 0 0,27-29 0,1 29 15,-29 0-15,0 0 0,29 0 16,-29 0-16,0 0 0,1 0 0,-1 57 15,0-57-15,-28 28 0,29-28 0,-29 28 16,0 1-16,28-1 0,-28 0 0,0 1 16,0-1-16,-57 0 0,1 0 15,27 1-15,1-1 0,-28-28 0,27 28 16,1-28-16,0 0 0,-29 0 0,29 0 16,0 0-16,-1 0 0,1 0 0,0 0 15,0 0-15,-1-28 0,1 28 0,0-28 16,0-29-16,-1 29 15,1 0-15,28-1 0,-28-27 0,28 27 16,-28 1-16,28 0 0,0 0 0,0-1 16</inkml:trace>
  <inkml:trace contextRef="#ctx0" brushRef="#br0" timeOffset="19092.534">2997 4889 0,'0'-28'16,"0"85"15,0-29-31,0 0 16,0 29-16,0-29 0,0 0 0,28 29 15,-28-29-15,0 29 0,56-1 0,-56 1 16,29-1-16,-29 1 0,28-1 0,0 1 0,0 28 16,1-29-16,-29 1 0,28-29 15,0 28-15,-28 1 0,29-29 0</inkml:trace>
  <inkml:trace contextRef="#ctx0" brushRef="#br0" timeOffset="19314.6959">3110 5483 0,'-57'0'15,"29"0"-15,0 0 16,-1 0-16,-169 57 16,1-29-1,-1 28 1,85 1-1,84-57 1,1 28-16</inkml:trace>
  <inkml:trace contextRef="#ctx0" brushRef="#br0" timeOffset="19690.3351">2855 5794 0,'57'0'0,"-114"0"0,227 141 15,-142-112-15,29 84 16,27 28 0,-84-28-1,0-85-15,-28 57 16,28-57-16,-56 1 0,-1 27 15,1-28-15,-58 29 16,58-57-16,-57 0 16,56 0-16,1 0 0,-1-57 15,-84-56 1,113 85-16,-1-85 16,29 56-16,0-56 15,85 0 1,113 142 15,-141-29-31,-29 56 0</inkml:trace>
  <inkml:trace contextRef="#ctx0" brushRef="#br0" timeOffset="20094.3275">3421 7122 0,'28'0'15,"-85"0"1,1 0 0,-86 29-1,-84-1 1,0 28 0,57 1-1,27-29 1,86-28-1,27 0 1,86-56 0,-29 56-1,29 0 1</inkml:trace>
  <inkml:trace contextRef="#ctx0" brushRef="#br0" timeOffset="20255.6651">2770 7122 0,'0'-56'0,"57"-57"32,-29 84-32,0-27 0,57-142 31,-85 170-31,85-113 16,-57 84-1</inkml:trace>
  <inkml:trace contextRef="#ctx0" brushRef="#br0" timeOffset="21108.1107">2742 4833 0,'-56'0'16,"27"-57"0,1 57-1,0 0-15,28-28 0,-28 28 0,-1-28 16,1 28-16,28-28 0,-28 28 0,-1 0 15,29-29-15,-28 29 0,0 0 0,0 0 16,-1 0 0,1 29-16,28-1 15,0 0 1,0 0-16,0 1 16,0-1-1,0 0-15,0 0 16,0 1-16,0-1 15,0 0-15,0 1 0,0-1 16,0 0-16,0 0 0,28 1 16,-28-1-16,0 0 0,0 0 0,0 1 15,0-1-15,0 0 16</inkml:trace>
  <inkml:trace contextRef="#ctx0" brushRef="#br0" timeOffset="21727.4422">2459 4268 0,'29'0'16,"-29"-57"15,-57 57-31,29-28 16,0 0-16,-1 28 0,1-29 15,0 1-15,28 0 0,-28 28 16,-1-28-16,1 28 0,28-29 0,-28 29 15,-1-28-15,1 28 16,0 0-16,0 0 16,28 57-16,0-29 15,0 0 1,0 0-16,0 1 16,0-1-16,0 0 15,0 0-15,0 1 16,0-1-16,0 0 0,0 0 15,0 29-15,0-29 0,0 1 0,0-1 16,0 0-16,0 29 0,0-29 0,0 0 16,0 0-16,0 1 0,0-1 0,0 0 15,0 0-15,0 1 0,0-1 0</inkml:trace>
  <inkml:trace contextRef="#ctx0" brushRef="#br0" timeOffset="22660.5536">3194 7575 0,'0'-29'0,"-28"1"16,28 0 0,-28 28-16,28 28 15,0 29 1,-28-29-16,28 0 0,0 0 0,0 29 16,0-29-16,-29 29 0,29-1 0,0 1 15,0-29-15,0 29 0,-28-1 0,28-28 16,0 29-16,0-1 0,0-27 15,0-1-15,0 0 0,-28-28 0,28 28 16,0 1-16,-28-29 16,-1 0-1,29-57-15,-28 57 0,28-28 0,-28 28 16,28-57-16,-29 29 0,1 0 0,0 0 16,28-1-16,-28 1 0,-1 0 0,29 0 15,-28-1-15,0 1 0,0 0 16,28-1-16,0 1 15</inkml:trace>
  <inkml:trace contextRef="#ctx0" brushRef="#br0" timeOffset="23117.0355">3336 8140 0,'0'56'15,"0"-27"-15,-28-29 16,28 84-16,-29 86 16,-27-29-1,27-56 1,1-28 0,28-29-1,-28-28 1,0 0-16,-29-85 15,29 85-15,0-56 0,-57-1 16,-28-84 0,28-1-1,28 86 1</inkml:trace>
  <inkml:trace contextRef="#ctx0" brushRef="#br0" timeOffset="51556.9687">7915 11108 0,'29'0'0,"-1"0"0,-28 28 32,-28-28-32,28 28 15,-57-28-15,57 28 0,-56 1 16,-1 27-16,29-28 15,-29 1-15,1 27 0,27-28 0,-27 29 0,28-29 16,-29 29-16,29-29 0,-29 29 0,29-1 16,-29-28-16,1 29 0,28-1 0,-29 1 15,29-29-15,0 29 0,-29-1 0,29-27 16,0-1-16,-1 0 0,1 0 0,0 1 16,28-1-16,-29-28 0,29 28 0,-28-28 15,28 28-15,0-56 31,28 28-31,-28-28 16</inkml:trace>
  <inkml:trace contextRef="#ctx0" brushRef="#br0" timeOffset="51904.3483">7096 11192 0,'0'0'15,"28"57"16,-28-29-31,28 29 16,-28-29-16,28 0 0,-28 29 0,57-1 16,-57-27-16,28 27 0,-28 1 0,28-1 15,1 1-15,-1-1 0,-28 29 0,28-29 16,1 1-16,-1 0 0,0-1 0,0 29 16,1-57-16,-1 29 0,-28-29 15,28 28-15,0-27 0,1-1 16,-1-28-16</inkml:trace>
  <inkml:trace contextRef="#ctx0" brushRef="#br0" timeOffset="52505.1723">7972 12125 0,'0'28'15,"0"1"-15,0-1 16,0 0-16,0 0 16,0 1-16,0-1 0,-28 0 0,28 0 15,0 1-15,0 27 0,0-27 0,0-1 16,0 28-16,0-27 0,0-1 0,28 28 16,-28-27-16,28-1 0,-28 0 15</inkml:trace>
  <inkml:trace contextRef="#ctx0" brushRef="#br0" timeOffset="53395.5807">9470 11108 0,'0'-29'0,"-28"29"32,28 57-32,-57-29 15,57 0-15,-28 29 0,0-29 0,0 29 16,-1-29-16,1 57 0,0-29 0,0 1 16,-29-1-16,29 29 0,-1-28 0,-27 27 15,28-27-15,-1-1 0,1 1 0,0 0 16,0-1-16,-1 1 0,1-1 0,0 1 15,-1-29-15,1 0 0,28 29 0,-28-29 16,28 0-16,-28 1 0,28-1 0,0 0 16,-29 0-16,29 1 15,0-1 17,57-28-17,-57-57 1,28 57-16</inkml:trace>
  <inkml:trace contextRef="#ctx0" brushRef="#br0" timeOffset="53679.7783">8792 11305 0,'0'0'0,"28"0"16,0 57 0,-28 56-1,29-85-15,-29 85 16,0-84-16,28 27 16,-28 29-16,28 56 15,29 29 16,-29-114-31</inkml:trace>
  <inkml:trace contextRef="#ctx0" brushRef="#br0" timeOffset="54038.4354">9301 12238 0,'56'28'0,"-28"-28"0,29 57 16,28-1-1,-85 1 1,0-29-16,-29 29 16,-27-29-16,28 0 15,-85 57 1,56-28-1,57-29 1,0 0-16,0 29 16,57-1-1,140 57 1,-140-113-16,56 29 16,-85-29-1,85-29 1,-84 1-1</inkml:trace>
  <inkml:trace contextRef="#ctx0" brushRef="#br0" timeOffset="55556.0283">11336 11221 0,'-28'0'31,"28"28"1,-29 0-32,29 0 0,0 1 15,0-1-15,-28 0 0,28 0 0,0 1 16,-28 27-16,28-27 0,-28 27 0,28 1 15,-29-1-15,1 1 0,0-1 0,0 29 16,-1-29-16,1 29 0,0 0 0,0 0 16,-1 0-16,1-1 0,0-27 0,-1 28 15,1-29-15,0 1 0,28-1 0,-28 1 16,-1-29-16,29 0 0,-28 29 0,0-29 16,28 0-16,0 1 15,0-1-15,28-56 31</inkml:trace>
  <inkml:trace contextRef="#ctx0" brushRef="#br0" timeOffset="55992.2027">10969 12069 0,'-29'0'0,"1"0"31,28-29-31,0-27 15,-28 56-15,28-29 0,0 1 0,-29 0 16,29-29-16,0 29 0,-28-28 0,28-1 16,0 1-16,-28-1 0,0 1 0,28-1 15,-29 0-15,29-27 0,-28 27 0,0 1 16,28-1-16,-28 29 0,28 0 0,-29-1 16,29 1-16</inkml:trace>
  <inkml:trace contextRef="#ctx0" brushRef="#br0" timeOffset="57279.654">6332 10881 0,'-28'0'31,"0"29"-15,28-1-1,-28 0-15,28 1 0,0-1 0,0 28 16,-29 1-16,29-1 0,0 1 0,0-1 16,0 29-16,0 0 0,0 0 0,0 0 15,0-1-15,0 29 0,0-28 0,0 28 16,0 0-16,0 29 0,0-29 15,0 28-15,0 0 0,57 1 0,-57-1 0,0 29 16,0-29-16,0 28 0,0 1 0,0 0 16,56-1-16,-56 1 0,0-1 15,29 1-15,-29 0 0,28-29 0,-28-28 16,0 28-16,28-28 0,-28 0 0,0 0 16,0-28-16,28 28 0,-28-28 0,0 28 15,0-28-15,0 28 0,0-28 0,0 28 16,0 0-16,0-28 0,0 28 0,0-28 15,0 28-15,0-29 0,0 1 0,0 28 16,0-28-16,0-28 0,0 27 0,-28 1 16,28-28-16,0-1 0,0 1 0,0-1 15,0 1-15,0-1 0,0-27 0,0-1 16,0 0-16,0 0 0,0 1 16,0-58 15</inkml:trace>
  <inkml:trace contextRef="#ctx0" brushRef="#br0" timeOffset="58836.9858">12523 13001 0,'-56'0'0,"112"0"0,-140 0 0,27 0 0,0 0 16,1 0-16,-1 0 0,-27 0 15,-1 0-15,-85 0 0,85 29 0,-28-29 16,28 0-16,1 0 0,-29 28 0,28-28 16,-28 0-16,28 28 0,-28-28 0,0 0 15,28 0-15,-28 0 0,0 0 16,0 0-16,0 28 0,0-28 0,28 0 15,-28 0-15,0 0 0,28 0 0,-28 0 16,28 0-16,-28 0 0,28 0 0,-28 0 16,28 0-16,0 29 0,0-29 0,1 0 15,-1 0-15,0 0 0,0 0 0,0 0 16,29 0-16,-29 0 0,0 0 0,29 0 16,-29 0-16,28 28 0,1-28 0,-1 0 15,-28 0-15,29 0 0,-1 28 0,1-28 16,-29 0-16,29 0 0,-1 28 15,0-28-15,-27 0 0,27 29 0,1-29 16,-1 0-16,-28 0 0,29 28 0,-1-28 16,1 0-16,-29 0 0,28 0 0,1 0 15,-1 0-15,1 0 0,-1 0 0,1 0 16,-29 0-16,28 0 0,1 0 0,-29 0 16,28-28-16,1 28 0,-29-29 0,28 29 15,-27-28-15,27 28 0,-28-28 0,29 28 16,-29-28-16,28 28 0,-27-29 0,-1 1 15,0 28-15,28-28 0,-27 28 0,-1-28 16,28-1-16,1 29 0,-29 0 16,28-28-16,1 28 0,-29-28 0,29 28 0,-1 0 15,0-29-15,1 29 0,-1 0 16,1 0-16,28 0 0,-29 0 0,29 0 16,-29 0-16,29 0 0,0 0 0,-1 29 15,1-29-15,0 0 0,0 0 0,-1 0 16,1 0-16,0 0 15,84 0 17,-27-29-17</inkml:trace>
  <inkml:trace contextRef="#ctx0" brushRef="#br0" timeOffset="59208.4577">4919 13369 0,'0'28'63,"0"0"-63,0 0 15,0 1-15,0-1 0,0 0 16,0 29-16,0-29 0,0 0 0,0 1 15,0-1-15,0 28 0,0-27 0,28-1 16,-28 0-16,0 0 0,0 1 0,28-1 16,-28 0-16,0 1 0,29-1 15</inkml:trace>
  <inkml:trace contextRef="#ctx0" brushRef="#br0" timeOffset="59779.3843">4975 14499 0,'0'0'16,"0"-28"-16,-28 0 16,28-1-16,28 29 31,29 0-31,-29 0 15,0 0-15,1 0 0,-1 29 16,0-29-16,1 28 16,-1 0-16,-28 1 15,0-1-15,0 0 0,0 0 16,0 1-16,-28-1 0,28 0 0,-57 0 16,57 1-16,-28-29 0,28 28 0,-57 0 15,29 0-15,0-28 0,28 29 16,-29-29-16,1 28 0,28 0 15,-28-28-15,28 28 0,0 1 16,0-1-16,28 0 16,-28 1-16,57-29 15,-29 28-15,0-28 16,0 28-16,1-28 0,-1 28 0,0 1 16,1-29-16,-29 28 0,28-28 15,-28 28-15,28-28 16</inkml:trace>
  <inkml:trace contextRef="#ctx0" brushRef="#br0" timeOffset="60752.5846">4975 15630 0,'57'-28'15,"-29"28"1,0 0 0,1 0-16,-1 0 15,0 0-15,1 0 16,-29 28-16,0 0 16,0 29-16,0-29 15,-29 0-15,-27 0 0,27 1 16,1-29-16,0 0 15,28 28-15,-28-28 16,56 0 31,-28 28-47,56-28 0,-56 28 16,29-28-16,-29 29 0,56-1 0,-27 0 15,-29 1-15,0-1 0,0 0 16,0 0-16,0 1 0,0-1 15,-29-28-15,29 28 0,-56-28 16,27 28-16,1-28 16,0 0-16,0 0 0,-1 0 0,1 0 15,0 0 1,0 0 0,28 29-16</inkml:trace>
  <inkml:trace contextRef="#ctx0" brushRef="#br0" timeOffset="61059.4732">5088 16704 0,'0'28'47,"0"0"-32,0 1-15,0-1 16</inkml:trace>
  <inkml:trace contextRef="#ctx0" brushRef="#br0" timeOffset="61239.3086">5117 17241 0,'0'56'79</inkml:trace>
  <inkml:trace contextRef="#ctx0" brushRef="#br0" timeOffset="61412.331">5173 17524 0,'0'28'32,"0"0"-17,0 0 1,0 1-1</inkml:trace>
  <inkml:trace contextRef="#ctx0" brushRef="#br0" timeOffset="61599.1566">5286 18061 0,'-28'0'31,"28"28"-31,0 0 32</inkml:trace>
  <inkml:trace contextRef="#ctx0" brushRef="#br0" timeOffset="61707.7744">5258 18202 0,'0'0'0,"28"28"31</inkml:trace>
  <inkml:trace contextRef="#ctx0" brushRef="#br0" timeOffset="67264.7953">9018 12125 0,'-28'0'31,"28"-28"47,0 0 32,0-1-1,0 58 1,28-29-79,-28 28-31,0 0 31,28-28-15,-28 28-16,0 1 15,0-1 1,0 0 0,28-28-16,-28 28 15,0 1 1,0-1-1,29-28 1,-29 28 0,0 0-1,28 1 1,-28-1 0,0 0-1,28-28 1,-28 29-1,0-1 32,0 0-31,0 0 15</inkml:trace>
  <inkml:trace contextRef="#ctx0" brushRef="#br0" timeOffset="80610.1316">7491 10118 0,'142'-84'0,"-114"55"16,29 1-16,-57 0 0,0-29 0</inkml:trace>
  <inkml:trace contextRef="#ctx0" brushRef="#br0" timeOffset="82470.5716">10120 10712 0,'0'-28'16,"0"-1"-16,-28 1 15,28 0 32,0 56 0,0 29-31,0-1-16,0-28 15,0 1-15,0 27 0,0-28 0,28 29 16,-28 0-16,0-29 0,0 28 0,0 1 16,0-29-16,0 29 0,0-1 0,29 1 15,-29-1-15,0 1 0,0-1 0,0 1 16,28-1-16,-28 1 0,0-1 0,0 29 15,28-28-15,-28-1 0,0 29 0,0-28 16,0-1-16,0 29 0,0-29 0,0 29 16,0-28-16,0-1 0,0 29 0,0-28 15,29-1-15,-29 29 0,0-29 0,0 1 16,0-1-16,0 1 0,0 0 16,0-1-16,0 1 0,0-29 0,0 28 15,0-27-15,0 27 0,0 1 0,0-1 16,0 1-16,0-1 0,0 1 0,-29-1 15,29 1-15,0-1 0,0 1 0,0-1 16,0 1-16,0 0 0,0-1 0,0 29 16,0-29-16,0 1 0,0-1 0,0 1 15,29-1-15,-29 1 0,0 0 0,0-1 16,28 1-16,-28-1 0,0-28 0,0 29 16,0-1-16,0 1 0,0-29 0,0 29 15,0-1-15,28-27 0,-28-1 16,0 28-16,0-27 0,0-1 0,0 28 15,0-27-15,0-1 0,0 28 0,0-27 16,0-1-16,0 28 0,0-27 0,0 27 16,0-27-16,0-1 0,0 28 0,0-27 15,0 27-15,0-28 0,0 29 0,0-29 16,0 29-16,0-29 0,0 29 0,0-29 16,0 0-16,0 29 0,0-29 0,0 0 15,0 0-15,0 1 0,0-1 0,0 0 16,0 0-16,0 1 15,0-1-15,0 0 0,0 0 0,0 1 0,0-1 0,0 0 16,0 1-16,0 27 0,0-28 0,0 29 16,0-29-16,0 29 0,-28-1 15,28-28-15,0 29 0,-28-29 0,28 0 16,0 1-16,-29-1 0,29 0 0,0 1 16,-28-1-16,28 0 0,0 0 0,-28 1 15,28-1-15,0 0 16,-29 0-16,29 1 0,0-1 15,0 0 1,0 0-16,29-28 0,-29 29 16,28-29-1,0 0-15</inkml:trace>
  <inkml:trace contextRef="#ctx0" brushRef="#br0" timeOffset="84910.1035">10997 13651 0,'-28'0'15,"28"29"79,0-1-78,0 0-1,0 0-15,0 1 16,0-1-16,0 0 16,0 0-16,0 1 15,0-1-15,28-28 47,-28-28-47,28 28 0,-28-57 16,28 29-16,1 0 0,-1-1 0,0 1 15,0-28-15,1 27 0,-1-27 0,0 28 16,0-1-16,29-27 0,-29 27 0,1 1 16,-1 0-16,28 0 0,-27-1 0,-1-27 15,0 28-15,0-1 0,1 1 16,-29 0-16,28 28 0,-28-28 0,28 28 15</inkml:trace>
  <inkml:trace contextRef="#ctx0" brushRef="#br0" timeOffset="85762.1149">11025 14443 0,'-28'28'31,"28"0"-15,0 1-1,0-1-15,0 0 16,0 0-16,0 1 16,0-1-16,0 0 0,0 0 0,0 1 15,28-29 16,0-29-31,1-27 16,-1 28-16,0-29 0,0 29 0,1-29 16,-1 1-16,0-1 0,0 29 0,29-29 15,-29 1-15,57-57 16,-28 85-16,-29-29 0,28 29 0,-27-29 0,27 29 16,-27 0-16,-1-1 0,0 1 0,0 0 15,1 0-15</inkml:trace>
  <inkml:trace contextRef="#ctx0" brushRef="#br0" timeOffset="86514.2307">10997 15234 0,'0'28'47,"0"1"-47,0-1 16,0 0-16,0 0 15,0 1-15,-28-29 0,28 28 0,0 0 16,0 0-16,-29 1 0,29-1 16,0 0-1,57-28 1,-57-56-16,28 56 15,0-29-15,1-27 0,27 28 16,-28-1-16,29-27 0,-29-1 0,29 1 16,-1 28-16,1-57 0,28 57 0,-29-29 0,1 0 15,-1 1-15,1-1 0,-1 1 16,1 28-16,-1-29 0,1 29 0,-29 0 0,0-1 16,1 1-16,-1 28 0,-28-28 15,28 28-15</inkml:trace>
  <inkml:trace contextRef="#ctx0" brushRef="#br0" timeOffset="87142.4964">11053 15743 0,'0'28'0,"0"0"15,0 1 1,0-1 0,0 0-16,0 0 0,0 1 15,0-1-15,0 0 16,0 1-16,0-1 0,0 0 16,0 0-16,0 1 0,0-1 15,29-28 1,-29-28-16,28 28 15,0-57-15,0 29 0,29 0 0,-29-29 16,29 29-16,-1-29 0,1 1 0,-1-1 16,29 29-16,0-29 0,-28 1 0,56-1 15,-29 1-15,1 27 0,0-27 0,-28 28 16,27-29-16,-27 29 0,-1 0 0,1-1 16,-29 29-16,1-28 0,-1 28 0</inkml:trace>
  <inkml:trace contextRef="#ctx0" brushRef="#br0" timeOffset="87722.3639">11110 16647 0,'0'29'15,"-28"-1"1,28 0-16,0 0 0,0 1 15,0-1-15,-29-28 0,29 28 0,0 0 16,0 1-16,-28-1 0,28 0 0,0 0 16,0 1-16,-28-1 0,28 0 0,0 1 15,0-1-15,-28 0 0,28 0 16,0 1-16,0-1 16,28-28-1,-28-57 1,28 57-16,-28-56 0,57 28 0,-29-1 15,0 1-15,29-29 0,-29 1 0,28 28 16,1-29-16,0 1 0,-1-1 0,1 1 16,27 27-16,-27-27 0,28-1 0,-29 29 15,1-29-15,-1 29 0,1 0 0,-1 0 16</inkml:trace>
  <inkml:trace contextRef="#ctx0" brushRef="#br0" timeOffset="93278.3341">26036 1498 0,'0'28'62,"0"29"-46,0-29-16,0 0 0,0 0 15,0 29-15,0-1 0,0 1 0,0-1 16,0 29-16,0-28 0,0 56 0,0-28 16,0 28-16,0-29 0,0 30 0,0-1 15,0 0-15,0 28 0,0-28 0,0 0 16,0 0-16,0-28 0,0 28 0,0 0 16,0 0-16,0 0 0,0 0 0,0 0 15,0 0-15,0 0 0,0 29 16,0-29-16,0 0 0,28 0 0,-28 0 15,0 0-15,0-28 0,0 0 0,0-1 16,0 1-16,0 0 0,0 0 0,0-29 16,0 29-16,29-28 0,-29 27 0,0-27 15,0-1-15,0 1 0,0 0 0,0-29 16,0 28-16,0-27 0,0-1 0,0 28 16,0-27-16,0-1 0,0-56 31</inkml:trace>
  <inkml:trace contextRef="#ctx0" brushRef="#br0" timeOffset="94134.78">27450 1470 0,'28'0'16,"-28"28"0,0 0-1,-57-28-15,57 57 0,-56-29 0,27 0 16,1 0-16,0 1 0,0 27 0,-29-28 15,29 29-15,-29-29 0,29 0 0,0 29 16,-29-29-16,29 1 0,-29 27 0,29-28 16,0 1-16,0-1 0,-1 0 0,1 0 15,0 1-15,28-1 0,-28 0 0,28 0 16,0 1-16,0-1 0,28-28 31</inkml:trace>
  <inkml:trace contextRef="#ctx0" brushRef="#br0" timeOffset="94379.5819">26884 1498 0,'28'0'16,"-28"56"-16,57 57 15,-29 85 1,29 0 0,-29-113-1,-28-57-15,57 85 16,-57-85-16,28 1 0,0-29 16</inkml:trace>
  <inkml:trace contextRef="#ctx0" brushRef="#br0" timeOffset="94630.3183">27478 2176 0,'0'28'0,"28"1"16,-28-1-16,0 57 16,0-57-16,0 28 15,0-27-15,0 84 16,28 0 0,-28-85-16</inkml:trace>
  <inkml:trace contextRef="#ctx0" brushRef="#br0" timeOffset="95157.9657">28495 1441 0,'0'57'0,"0"-29"15,-28 57 1,-28-57-16,-29 113 16,57-84-16,-57 141 15,-57 84 1,29-55 0,57-58-1,28-84 1</inkml:trace>
  <inkml:trace contextRef="#ctx0" brushRef="#br0" timeOffset="95431.0365">28128 1978 0,'0'-85'15,"-28"57"-15,28 0 0,-29-29 16,29 1-16,-84-85 15,55 56 1</inkml:trace>
  <inkml:trace contextRef="#ctx0" brushRef="#br0" timeOffset="96729.2943">29174 2798 0,'-57'0'15,"1"0"-15,28 0 0,-29 0 16,1 0-16,-1 0 0,0 0 0,1 56 16,-29-56-16,29 0 0,-29 0 0,0 0 15,0 0-15,0 0 0,1 29 0,-30-29 16,1 0-16,29 0 0,-30 0 0,1 28 15,-28-28-15,28 0 0,0 0 0,-28 0 16,27 0-16,1 0 0,0 0 0,0 0 16,28 0-16,-28 0 0,29 0 0,-1 0 15,0 0-15,0-28 0,0 28 0,29 0 16,-29 0-16,28 0 0,-27 0 0,-1 0 16,28 0-16,1 0 0,-1 0 15,-28 0-15,29 0 0,-1 0 0,1 0 0,28 0 16,-29 0-16,29 0 0,-1 0 15,-27 0-15,28 0 0,-1 0 16,1 0-16,28 56 47,28-56-47</inkml:trace>
  <inkml:trace contextRef="#ctx0" brushRef="#br0" timeOffset="97098.2468">25301 3307 0,'0'-29'0,"0"58"62,0-1-62,0 28 16,0-27-16,0-1 0,28 0 0,-28 1 16,0-1-16,0 0 0,29 0 15,-29 1-15,0 27 0,0-28 0,28-28 16</inkml:trace>
  <inkml:trace contextRef="#ctx0" brushRef="#br0" timeOffset="97515.8384">25273 4042 0,'0'0'0,"28"0"15,0 0-15,1 0 16,-1 0-16,0 0 0,29 0 16,-29 28-1,0-28-15,-28 28 16,0 0 0,-28 1-16,-29-1 15,29 0-15,-28-28 16,27 28-16,1-28 0,0 0 15,28 29-15,-28-29 16,28 28-16,0 0 0,0 0 16,56 1-1,-28-1-15,29-28 16,-29 0-16,-28 28 16,28-28-1</inkml:trace>
  <inkml:trace contextRef="#ctx0" brushRef="#br0" timeOffset="97974.6638">25358 4635 0,'28'0'0,"0"0"16,0 0-16,-28 28 15,29-28 1,-1 57-16,-28-29 16,0 0-1,0 1-15,-28-1 16,-1 0-16,-27 0 15,28-28-15,-1 29 16,1-29-16,0 0 16,84 28 15,-27-28-31,-29 28 0,28-28 16,28 29-16,-27-29 15,-29 28-15,0 0 0,28-28 16,-28 28-16,0 1 0,0-1 15,0 0-15,-57 0 0,57 1 16,-28-29-16,-28 28 16,27-28-16,1 0 15,0 0-15</inkml:trace>
  <inkml:trace contextRef="#ctx0" brushRef="#br0" timeOffset="98165.8456">25329 5653 0,'0'28'15,"0"0"16,0 0-31</inkml:trace>
  <inkml:trace contextRef="#ctx0" brushRef="#br0" timeOffset="98431.2645">25414 6614 0,'0'28'0</inkml:trace>
  <inkml:trace contextRef="#ctx0" brushRef="#br0" timeOffset="100366.9601">28863 4550 0,'-28'-28'15,"28"85"17,0-29-32,0 28 15,0-27-15,0-1 0,0 28 16,28 1-16,-28-1 0,0 1 0,0 28 15,0 0-15,0 28 0,0-29 16,28 29-16,-28 1 0,0-30 0,0 29 16,0 0-16,0 29 0,0-29 0,0 0 15,0 28-15,0-28 0,29 29 0,-29-29 16,0 28-16,0-28 0,0-28 0,28 28 16,-28-28-16,0-29 0,0 29 0,0-29 15,0 1-15,28 0 0,-28-1 0,0 1 16,0-29-16,0 28 0,0-27 0,0 27 15,0-28-15,0 1 0,0-1 0,0 0 16,0 1-16,0-1 0,0 0 16,0 0-16,0 1 15,28-29 17,1 0-17,-1 0 1,0 0-1,0 0-15,1 0 16,-1 0-16,0 0 16,0 0-16,1 0 0,27 0 0,-27 0 15,-1 0-15,28 0 0,-27-29 0,27 29 16,1 0-16,-1-28 0,1 28 0,-1-28 16,29 0-16,-28 28 0,28-29 0,-1 29 15,1-28-15,0 0 0,0 28 16,0-29-16,-1 1 0,29 28 0,-28 0 15,28-28-15,-28 28 0,28 0 0,-28 0 16,28 0-16,0 0 0,-28 0 0,28 0 16,-28 28-16,0-28 0,-1 0 0,1 57 15,0-57-15,-28 0 0,27 0 0,-27 0 16,0 0-16,-29 0 0,28 0 0,-27 0 16,27 0-16,-28 0 0,1 0 0,-29-29 15,28 29-15,0 0 16,-56 0 46,0 0-46,-1 0-16,1 0 0,0-56 16</inkml:trace>
  <inkml:trace contextRef="#ctx0" brushRef="#br0" timeOffset="101199.3797">32425 7885 0,'28'0'31,"-28"57"-16,0-29 1,0 1-16,0-1 16,-28 0-16,0 0 15,28 1-15,-85 55 16,57-84-16,-1 29 0,1-1 16,0 0-16,0-28 15,56 0 16,-28-28-31,56 28 16,-27-28-16,-1-1 16,0 1-16,0 0 15,1 0-15,-29-1 16,0 1 0,0 0-16,-57 0 0,57-1 15,-28 1-15,28 0 0,-28-1 0,28-27 16,-29-1-16,29 29 0,-28-28 0,28 27 15,-28-27-15,28 28 0,-28-1 16,28 1-16</inkml:trace>
  <inkml:trace contextRef="#ctx0" brushRef="#br0" timeOffset="101605.8579">33188 7320 0,'-28'0'16,"28"57"-16,-28-57 0,28 28 0,-57-28 15,29 56-15,0-27 0,-1-1 0,-27 0 16,28 1-16,-29 27 0,29-28 0,-1 1 15,-27-1-15,28 0 0,-1 0 0,1 1 16,0-1-16,0 0 0,-1 0 0,1 1 16,28-1-16,0 0 15,0-56 1</inkml:trace>
  <inkml:trace contextRef="#ctx0" brushRef="#br0" timeOffset="101791.5462">32708 7235 0,'0'57'16,"0"-1"0,28-27-16,-28-1 15,28 85-15,-28-85 16,0 1-16,0 55 0,28-55 15,-28-1-15</inkml:trace>
  <inkml:trace contextRef="#ctx0" brushRef="#br0" timeOffset="102154.4513">33019 7999 0,'0'28'47,"0"0"-47,0 29 16,0-29-16,0 0 16,0 0-16,0 29 0,0-29 0,0 0 15,0 1-15,0-1 0,0 0 0,0 0 0,0 1 16</inkml:trace>
  <inkml:trace contextRef="#ctx0" brushRef="#br0" timeOffset="102665.6954">32877 7603 0,'-28'0'16,"28"28"-16,0 0 15,0 1 1,28-29-16,-28 28 16,0 0-16,0 0 0,29 1 0,-29-1 0,0 0 15,28 0-15,-28 1 0,28-1 0,-28 29 16,0-29-16,28 0 0,-28 0 15,29 1-15</inkml:trace>
  <inkml:trace contextRef="#ctx0" brushRef="#br0" timeOffset="103518.5988">28920 3674 0,'0'-28'0,"0"56"0,28-56 15,-56 84 16,-29-27-15,57-1-16,-57 0 0,29 29 0,0-29 16,28 0-16,-28 0 0,-1 29 0,1-29 15,0 1-15,0-1 0,-1 28 16,1-27-16,28-1 0,-28 0 0,28 0 16,0 1-16,-29-29 0,29 28 15</inkml:trace>
  <inkml:trace contextRef="#ctx0" brushRef="#br0" timeOffset="103727.339">28806 4013 0,'0'-28'0,"0"-29"0,-28-84 15,-28 85 1,-1-114 0,29 142-16,28 0 15,-28-1-15</inkml:trace>
  <inkml:trace contextRef="#ctx0" brushRef="#br0" timeOffset="105230.1801">27054 3391 0,'28'0'0,"0"0"15,1 0-15,-1 0 16,0 29-16,0-29 16,1 0-16,-1 28 0,0-28 15,-28 28-15,28-28 16,-28 29-16,0-1 0,0 0 16,0 0-16,-56 1 15,56-1-15,-28-28 0,28 28 0,-57 0 16,29-28-16,0 29 0,-1-1 0,1-28 15,0 28-15,-1-28 0,1 28 0,0 1 16,28-1-16,-28-28 0,28 28 16,0 0-16,0 1 0,0-1 15,0 0-15,28-28 16,28 0-16</inkml:trace>
  <inkml:trace contextRef="#ctx0" brushRef="#br0" timeOffset="105619.4561">26941 4268 0,'28'0'0,"0"0"15,0 0-15,1 0 16,-1 0-16,0 0 0,1 0 15,-1 0-15,0 0 16,-28 56 0,0-28-16,0 1 15,0-1-15,-56 0 0,56 1 16,-29-1-16,29 0 0,-28 0 16,0 1-16,28-1 0,0 0 15,-29 0-15,29 1 16,-28-29-16,28 28 0,0 0 0,0 0 15,0 1-15,0-1 16,0 0-16,0 0 0,28 1 16,-28-1-16,29-28 0,-29 28 15,28-28-15,0 0 16,-28 29-16</inkml:trace>
  <inkml:trace contextRef="#ctx0" brushRef="#br0" timeOffset="105978.5196">27025 5342 0,'29'28'0,"27"-28"16,-27 28-1,-1-28 1,-28 28 0,0 1-1,0-1 1,-28 0-16,-1 1 16,1-1-1,0-28-15,28 28 16,0 0-16,0 1 15,0-1 1,0 0-16,28 0 16,29 1-1,-29-29 1</inkml:trace>
  <inkml:trace contextRef="#ctx0" brushRef="#br0" timeOffset="106978.4164">29315 7405 0,'0'28'0,"57"-28"16,-57 57-16,28-57 16,0 0-1,1 28-15,-1-28 0,0 0 16,0 0-16</inkml:trace>
  <inkml:trace contextRef="#ctx0" brushRef="#br0" timeOffset="107163.3251">30022 7348 0,'28'0'16,"-28"57"-16,29-57 31,-1 0-31,28 0 16,-27 0-16</inkml:trace>
  <inkml:trace contextRef="#ctx0" brushRef="#br0" timeOffset="107310.5414">30446 7207 0,'57'0'16,"-29"0"15,0 0-15</inkml:trace>
  <inkml:trace contextRef="#ctx0" brushRef="#br0" timeOffset="107470.352">30842 6924 0,'28'0'16,"0"0"0,-28-28-1,29 28-15,-1-28 0</inkml:trace>
  <inkml:trace contextRef="#ctx0" brushRef="#br0" timeOffset="107630.348">31266 6246 0,'28'-28'0,"0"28"15,1 0 17</inkml:trace>
  <inkml:trace contextRef="#ctx0" brushRef="#br0" timeOffset="107790.4757">31605 5624 0,'57'0'0,"-29"0"15,0 0 1,0 0-16</inkml:trace>
  <inkml:trace contextRef="#ctx0" brushRef="#br0" timeOffset="107950.2304">31803 5031 0,'28'-28'15,"1"28"17</inkml:trace>
  <inkml:trace contextRef="#ctx0" brushRef="#br0" timeOffset="108103.6733">31860 4720 0,'0'-28'0,"0"56"0</inkml:trace>
  <inkml:trace contextRef="#ctx0" brushRef="#br0" timeOffset="145142.731">16227 11560 0,'-29'-57'16,"58"114"-1,-58-142 1,1 142 0,28-29-16,0 57 15,0-29-15,0 114 16,57-86-16,-57-27 0,28 141 15,-28-113-15,28 282 16,-28-254-16,28 0 0,1 142 16,27 253-1,-28 1 1,29-85 0,-57-141-1,0-199-15,0 171 16,0-227-16,28 57 15,-28-29-15,0 29 16,0-57-16,0 1 16,0-1-16,29 0 15,-1 1 1,0-29 0,0 0-1,1-57 1,-1 57-16,28 0 15,-27 0-15,27 0 16,57 0 0,57 28-1,28-28 1,85 0 0,112-56-1,86-1 1,56 29-1,-56 0 1,-142 28 0,-141 0-1,-113 28 1,-114-28 15,29 28-31</inkml:trace>
  <inkml:trace contextRef="#ctx0" brushRef="#br0" timeOffset="146293.3663">16651 15602 0,'-57'0'47,"29"0"-31,28 28-16,-57-28 0,29 28 0,0-28 15,-1 28-15,1-28 0,0 29 0,0-1 16,-29 0-16,-56 57 15,-113 56 1,85-56 0,84-28-16,-28-1 0,29-28 0,27 1 15,-27-1-15,-1 0 0,29 0 0,-28 1 16,27 27-16,-27-28 0,27 1 16,-84 56-1,-56 28 1,112-57-16,29-28 0,0 1 0,-1-1 15,1 0-15,0 0 0,0 1 0,-1-1 16,29 0-16,-28-28 0,28 28 0,-28-28 16,28 29-16,0-1 0,-28-28 15,28 28 1,0-56 46</inkml:trace>
  <inkml:trace contextRef="#ctx0" brushRef="#br0" timeOffset="147405.5426">14304 17524 0,'29'-29'15,"-1"29"-15,0 0 16,-28-28-16,-28 28 47,-29 0-47,1 57 15,27-57-15,1 28 0,-28-28 0,27 28 16,1-28-16,0 28 0,0 1 0,-1-1 16,-27-28-16,28 28 0,-1 0 15,1 1-15,0-29 0,28 28 0,-29-28 16,1 28-16,0-28 0,28 28 16,-28-28-16,28-56 31,56 56-31</inkml:trace>
  <inkml:trace contextRef="#ctx0" brushRef="#br0" timeOffset="147658.559">13909 17269 0,'28'0'15,"-28"57"1,0-29-16,28 28 16,-28-27-16,0-1 0,28 57 15,1 28 1,-1 0 0,-28-28-1,56-1 1</inkml:trace>
  <inkml:trace contextRef="#ctx0" brushRef="#br0" timeOffset="147958.3372">14417 17976 0,'0'-29'0,"0"86"46,0-29-46,0 29 16,0-1-16,0-27 0,0-1 0,0 0 16,0 29-16,0-29 0,0 0 0,0 29 15</inkml:trace>
  <inkml:trace contextRef="#ctx0" brushRef="#br0" timeOffset="148838.4722">20863 15008 0,'28'0'0,"0"0"0,1 0 16,-29 28-1,0 1 1,-57-29-16,57 28 0,-28-28 16,-29 56-16,29-27 0,0-1 0,-29 28 15,29-27-15,-29-1 0,29 28 16,-28-27-16,27 27 0,-27-28 0,27 1 15,1-1-15,0 0 0,0 1 0,-1-1 16,29 0-16,-28 0 0,0-28 0,28 29 0,0-1 16</inkml:trace>
  <inkml:trace contextRef="#ctx0" brushRef="#br0" timeOffset="149030.8025">20524 15008 0,'0'-28'15,"0"56"1,0 29-16,0 27 16,0-55-16,0 112 15,0-85-15,0 57 16,28-56-16</inkml:trace>
  <inkml:trace contextRef="#ctx0" brushRef="#br0" timeOffset="149327.2212">20863 15743 0,'28'28'16,"-56"-56"-16,84 56 0,1 29 15,-29-29-15,-28 0 16,0 29 0,-28-29-1,-29 0 1,1 29 0,56 28-1,0-57-15,56 57 16,-27-57-16,-1 0 15,57 0 1,-29-28 0,-56-28-1</inkml:trace>
  <inkml:trace contextRef="#ctx0" brushRef="#br0" timeOffset="150278.4048">16481 11673 0,'-28'0'32,"-1"-28"-17,1-1-15,0-27 16,0 28-16,28-1 0,-29 1 16,1 0-16,0-1 0,0 1 0,-1 0 15,1 28-15,0-28 16,0 28-16,-1 0 15,1 0-15,28 56 16,-28-56-16,28 28 0,0 1 16,-29-1-16,29 0 0,0 29 0,0-29 15,0 0-15,-28 1 0,28 27 0,0-28 16,0 1-16,-28-1 0,28 0 0,0 0 16,-28 1-16,28-1 0,0 0 0,0 0 15,0 1 1</inkml:trace>
  <inkml:trace contextRef="#ctx0" brushRef="#br0" timeOffset="151175.068">16594 9807 0,'0'57'46,"-56"-29"-46,27 29 16,29-29-16,-56 0 0,27 29 16,1-1-16,0-27 0,0 27 0,-1 29 15,1-29-15,0 29 0,0-28 0,-1 28 16,29-29-16,-28 29 0,0-29 0,28 1 16,-28-1-16,-1 1 0,29 0 15,-28-29-15,28 0 0,-28 0 0,28 1 16,0-1-16</inkml:trace>
  <inkml:trace contextRef="#ctx0" brushRef="#br0" timeOffset="151366.0027">16283 10486 0,'-56'-113'16,"112"226"-16,-112-283 0,-29 1 16,57 112-16,28 1 15,-114-255 1,114 254 0</inkml:trace>
  <inkml:trace contextRef="#ctx0" brushRef="#br0" timeOffset="152307.2224">17866 12945 0,'28'-29'0,"29"29"15,-29 0 1,1 0-16,-1 0 16,0 0-16,0 0 15,-28 29 1,0-1-1,0 0-15,0 1 0,0-1 0,-56 0 16,56 0-16,-28 1 0,28-1 0,-29-28 16,29 28-16,-28-28 0,28 28 0,-28 1 15,28-1 1,0 0 0,0 0-16,0 1 15,28-1-15,-28 0 0,57 0 16,-57 1-16,0-1 0,0 0 15,28-28-15,-28 29 16,28-29-16</inkml:trace>
  <inkml:trace contextRef="#ctx0" brushRef="#br0" timeOffset="152514.548">17979 13736 0,'29'0'0,"-29"57"0,28-29 16,-28 0 0,28-28-16</inkml:trace>
  <inkml:trace contextRef="#ctx0" brushRef="#br0" timeOffset="153025.4906">17414 13086 0,'28'-28'0,"0"28"15,1 0 1,-1 0-16,-28 28 0,28-28 16,-28 28-16,0 1 15,0-1-15,0 0 16,0 0-16,0 1 0,0-1 15,0 0-15,-28 0 0,28 1 16,-28-1-16,28 0 0,-29 0 16,29 1-16,-28-1 0,28 0 15,0 1-15,-28-29 0,28 28 16,0 0-16,0 0 0,0 1 16,0-1-16,0 0 15,0 0 1,28-28-16,-28 29 0</inkml:trace>
  <inkml:trace contextRef="#ctx0" brushRef="#br0" timeOffset="153207.0943">17442 14245 0,'0'28'0,"0"0"16,28 1 0</inkml:trace>
  <inkml:trace contextRef="#ctx0" brushRef="#br0" timeOffset="153758.3351">18686 12916 0,'57'-28'0,"-1"28"16,-28 0-16,29 85 16,-29 0-1,-28 28 17,-28-85-32,-57 113 15,57-112 1,0-1-16,28 0 0,-29 29 15,29-29-15,-28 0 16,28 29-16,0 28 16,57-57-1,-29 28 1,-28-27-16,28-29 16</inkml:trace>
  <inkml:trace contextRef="#ctx0" brushRef="#br0" timeOffset="153970.5219">18714 14132 0,'29'0'16,"-1"0"15,-28 28 0</inkml:trace>
  <inkml:trace contextRef="#ctx0" brushRef="#br1" timeOffset="179422.4406">24142 12916 0,'0'85'15,"0"-28"-15,28-29 0,-28 0 0,0 1 16,0 27-16,0-28 0,0 1 0,0 27 16,0 1-16,0-1 0,0 1 0,0 28 15,0-29-15,0 29 0,0-29 0,0 29 16,0-28-16,-28 28 0,28-29 16,0 1-16,0 27 0,-28-55 0,28 27 15,0-28-15,0 29 0,-29-57 0,29 28 16,0 0-16,-28-84 15,28-1 1,0 1-16,0-1 0,0 1 0,0-1 16,0-27-16,0-1 0,0 28 0,0-28 15,0 1-15,28-1 0,-28 0 0,0 0 16,29 29-16,-29-29 0,28 28 0,-28-27 16,28 27-16,1 29 0,-1-29 0,0 1 15,-28 27-15,28 1 0,1 0 0,-1 0 16,0-1-16,0 29 0,1-28 0,-1 28 15,0 0-15,1 0 0,-1 57 0,0-57 16,0 56-16,-28 1 0,29-29 16,-29 29-16,0-29 0,0 28 0,0-27 15,0-1-15,-57 28 0,57-27 0,-28-1 16,28 0-16,-57-28 0,29 28 0,0-28 16,-1 0-16,1 0 0,0 0 0,0 0 15,28-28-15,-29 28 0,29-56 0,0-1 16,-28 57-16,28-56 0,0 27 15,57 1-15</inkml:trace>
  <inkml:trace contextRef="#ctx0" brushRef="#br1" timeOffset="179939.7535">24905 13227 0,'0'0'0,"29"29"0,-1 27 15,-28-28-15,28-28 16,-28 29-16,0-1 16,28 0-16,-28 0 0,0 29 31,-28-29-16,-28-28-15,27 29 16,1-29-16,0 0 0,-1 0 16,-27-85-1,28 0 1,28-28 0,28 28-1,0 29 1,29 56-1,-1 0 1,-27 56 0,-1 29-1,-28-57-15,28 57 16,-28-57-16,0 0 0,28 29 16,-28-29-16,0 57 15,0-57-15,0 29 16,0-29-16,0 29 15,0-29 1</inkml:trace>
  <inkml:trace contextRef="#ctx0" brushRef="#br1" timeOffset="180200.7498">25188 13256 0,'0'28'0,"0"0"16,0 57-1,0 28 1,0 0-1,28 0 1,-28-28 0,0-57-16</inkml:trace>
  <inkml:trace contextRef="#ctx0" brushRef="#br1" timeOffset="180590.8325">25414 13143 0,'28'0'16,"1"0"-1,-29 56-15,28-56 16,-28 28-16,0 1 0,0-1 16,28 0-16,-28 0 0,0 1 0,0-1 0,0 28 15,0-27-15,0-1 0,0 29 0,0-29 16,0 0-16,0 0 0,0 1 16,-28-1-16,0-28 15,-1 0 1,29-28-16,0-1 15,0-27-15,0-1 0,0 29 16,0 0-16,0-1 0,0 1 0,29 0 16,-29 0-16,28 28 0,-28-29 15,56 29-15</inkml:trace>
  <inkml:trace contextRef="#ctx0" brushRef="#br1" timeOffset="181261.8921">25895 13114 0,'0'57'32,"0"-29"-32,0 29 15,0-1-15,0-28 0,0 29 16,-29-1-16,29 1 0,0 0 0,0-1 15,-28 1-15,28 27 0,0 1 0,0-28 16,-28 28-16,28-1 0,0-27 0,0 28 16,0-29-16,0 1 0,-28-1 15,28 1-15,0-29 0,0 29 0,0-29 0,0 0 16,0-56 15,0-57-31,0 57 0,0-29 16,0 1-16,0-1 0,0-28 0,0 29 15,0-29-15,0 0 0,0 29 0,0-29 16,28 28-16,-28-27 0,0 27 0,28 1 16,-28-1-16,28 0 0,-28 1 0,29 28 15,-29-29-15,28 29 0,-28 0 0,28-1 16,1 1-16,-1 28 0,-28-28 0,28 28 16,0 0-16,1 0 0,-1 0 0,0 0 15,0 28-15,1 29 16,-1-1-16,-28 1 15,0-29-15,0 28 0,0-27 0,0 27 16,0-27-16,-57-1 0,57 0 0,-28 0 16,28 1-16,-28-29 0,28 28 0,-57-28 15,29 0-15,0 0 0,28-57 16,-28 57-16,28-56 0,-29 28 0,29-29 16,0 29-16,0-29 0,0 29 0,0-29 15,0 29-15,0-28 0</inkml:trace>
  <inkml:trace contextRef="#ctx0" brushRef="#br1" timeOffset="181819.1501">26488 12634 0,'0'28'47,"0"0"-47,0 1 0,0 27 16,0-28-16,0 29 0,0-1 0,0-27 16,0 27-16,-28 1 0,28 28 0,0-29 15,0 1-15,0 27 0,0-27 0,0 28 16,0 0-16,0-29 0,0 29 15,0-29-15,0 1 0,0-1 0,0-27 0,0 27 16,0-27-16,28-1 0</inkml:trace>
  <inkml:trace contextRef="#ctx0" brushRef="#br1" timeOffset="182122.0741">26743 13284 0,'56'0'16,"-56"56"-16,29-27 15,-1-29-15,0 84 16,-28-27-16,0-29 0,28 170 31,-84-170-31,28 57 16,-29-85-16,29 0 15,-57-28 1,85-29-16,-28-27 16,-1 55-16,29-27 0,0-1 15,0-84 1,85 56 0</inkml:trace>
  <inkml:trace contextRef="#ctx0" brushRef="#br1" timeOffset="182579.2784">27252 12379 0,'0'29'0,"0"27"15,28 57 1,-28 113 0,0 85-1,-57 57 1,57-255-16,0 198 15,0-226-15,0 169 16,0-28 0,0-141-1</inkml:trace>
  <inkml:trace contextRef="#ctx0" brushRef="#br1" timeOffset="182767.489">27591 13510 0,'0'0'0,"-57"-28"0,-27 28 15,27 0-15,-84 56 16,-29-27 0,113-1-16,-56-28 15,85 0-15,0 0 0,0 0 16</inkml:trace>
  <inkml:trace contextRef="#ctx0" brushRef="#br1" timeOffset="184054.2246">27308 11588 0,'28'0'0,"1"0"16,56 28-1,28 57 1,0 0 0,-29-29-1,-55-27-15,84 112 16,-57-84-16,29 112 16,0 142-1,0 0 1,-57-85-1,0-141-15,1 141 16,-29-170-16,0 29 0,28 28 16,0 142-1,-28-1 1,-85-28 0,1-56-1,55-114-15,-56 114 16,57-114-16,0 1 0,-29-1 0,-112 199 31,112-199-31,-56 114 16,57-114-16,-1 1 0,-310 169 31,56-113-15,0-28-1,-57-57 1,-56-28-1,85 0 1,226 0-16,-226-28 16,225 28-16,30-28 0,-227 28 15,56-57 1,170 29-16,-112-29 16,112 29-16,28 0 0,-339-227 31,227 29-16,-1-28 1,57-29 0,28-28-1,29 29 1,28 225-16,-1-141 16,1 114-16,28 27 0,-28-84 15,-1-85 1,1 169-16,28-84 15,0 84-15,0 29 0,57-85 16,-29-113 0,142-28-1,-29 112 1,-84 86-16,112-57 16,-112 56-16,27 29 0,58-57 15,-86 57-15,199-85 16,-170 84-16,-1-27 0,1 28 0,368-170 31,-29 28-15,0 29-1,-29 28 1,-140 56 0,-170 57-16,254 57 15,-254-57-15,113 56 16,-114-27-16,199 84 15,-226-57-15,112 57 16,-56 0-16</inkml:trace>
  <inkml:trace contextRef="#ctx0" brushRef="#br1" timeOffset="491452.1398">29739 9327 0,'0'28'31,"0"0"-15,0 1-16,0-1 0,0 0 15,0 1-15,0-1 16,0 0-16,0 0 0,0 1 16,0-1-16,0 0 0,0 0 0,0 29 15,0-29-15,0 29 0,0-1 0,0-28 16,0 29-16,0 0 0,0-1 0,0 1 16,0-1-16,0 1 0,0-1 0,0-28 15,0 29-15,0-1 0,0-27 0,0 27 16,0-27-16,0 27 0,0-28 0,0 1 15,0-1-15,0 0 0,0 0 0,0 1 16,0-1-16,0 0 16,0-56 31,0 0-47,0-29 15,0 29-15,0 0 0,0-29 0,0 29 16,0 0-16,0-29 0,0 29 0,0-29 15,0 29-15,0 0 0,0-29 0,0 1 16,0 27-16,0-27 0,0-1 0,0 29 16,0-28-16,0-1 0,0 0 0,0 29 15,0 0-15,0-29 0,0 29 0,0 0 16,57-29-16,-57 29 0,0 0 0,0-29 16,0 29-16,28 0 0,-28 0 0,0-1 15,0 1-15,28 28 0,-28-28 0,0-1 16,0 1-16,29 28 15,-29-28-15,28 0 0,-28-1 16,28 29 0,1 0-1,-29-28-15,28 28 16,0-28-16,0 28 16,1 0-1,-1 0 1,0 0-16,0 28 15,1-28 1,-29 28-16,28 1 0,-28-1 16,0 0-16,28 0 0,-28 1 15,0-1-15,0 0 0,0 1 0,0 27 16,0-28-16,0 1 0,0-1 0,0 0 16,0 0-16,0 1 0,0-1 0,-28 0 15,28 0-15,0 1 0,-28-29 16,28 28-16,-29-28 0,29 28 0,-28 0 15,0 1-15,0-29 16,-1 28-16,1-28 0,0 28 16,0-28-16,-1 29 0,1-29 15,28 28-15,0 0 16,-28-28-16,28 28 16,0 1-16,0-1 15,0 0-15,0 0 16,28-28-16,0 57 15,-28-29-15,29 0 0,-1-28 16,0 29-16,-28-1 0,28 0 0,1-28 0,-29 28 16,28 1-16,0-29 0,-28 28 0,28 0 15,1-28-15,-29 29 0,28-29 0,0 28 16,0 0-16,1 0 16,-1-28-16,0 29 15,1-29 1,-1 0-16,0 0 15,0 0 17,-28-29-32</inkml:trace>
  <inkml:trace contextRef="#ctx0" brushRef="#br1" timeOffset="492261.3833">30616 8988 0,'0'-29'16,"28"29"-16,0 0 16,1 0-1,-1 0-15,0 0 0,0 0 16,1 0-16,-1 29 31,0-1-31,0-28 0,-28 28 16,0 1-16,0-1 0,0 0 15,-28 0-15,0 29 16,-29-57-16,57 28 0,-28-28 16,0 28-16,0-28 0,-1 0 0,1 29 15,0-29-15,-1 0 16,29 28-16,-28-28 15,28 28-15,0 0 0,0 1 16,57-1 0,-29 0-16,0 1 15,1-29-15,-1 28 16,0-28-16,0 28 0,1-28 0,-1 0 16,0 0-16,0 28 0,1-28 15</inkml:trace>
  <inkml:trace contextRef="#ctx0" brushRef="#br1" timeOffset="493538.0877">30927 8564 0,'56'28'15,"-112"-56"-15,197 113 16,-113-85-16,29 28 16,28 57-1,-1 28 1,1-29 0,-56-27-16,27 56 15,-56-56-15,28-29 0,1 57 16,-1-1-16,57 171 31,-85-227-31,28 29 0,0 254 31,0-57-15,-28-113 0,0 114-1,0-227-15,-84 113 16,-1 29-1,57-114-15,-57 57 16,-28 0 0,84-84-16,-84 84 15,85-85-15,-57 29 16,-84 27 0,27-27-1,114-57 1,-226 28-1,141-28-15,-227-28 32,284 0-32,-114-1 15,114 1-15,-1 0 0,-56 0 16,-85-86 0,0 1-1,29 0 1,27 0-1,29-56 1,57-1 0,-1 29-1,29 113-15,0-114 16,-1 86-16,29-1 0,-28-28 16,0-112-1,28 27 1,0-28-1,56 57 1,-27-1 0,27 29-1,-28 85-15,29-57 16,-29 57-16,-28 0 0,170-114 31,-29 86-15,-113 28-16,114-29 15,-86 29-15,1 28 0,56-28 16,-85-1-16,114 1 16,-114 0-16,85 0 15,-28 28 1,197 0 0,-225 0-16,113 28 15,-1 57 1,-112-57-16,112 141 15</inkml:trace>
  <inkml:trace contextRef="#ctx0" brushRef="#br1" timeOffset="502341.1209">32340 9270 0,'28'0'0,"1"0"16,-1 29-16,0-29 15,-28 28-15,28-28 0,-28 56 16,29-27-16,-1-1 15,-28 0-15,0 1 16,0-1-16,0 0 16,0 0-1,-28-28-15,-1 0 0,29 29 0,-56-29 16,28 0-16,-1 0 0,1 0 16,0 0-16,0 0 0,-1 28 0,1-28 15,0 0-15,0 0 0,-1 0 0,1 0 16,0 0-16,-1 0 0,1 28 15,0-28-15,0 0 16,28 28-16,-29-28 0,29 29 31,0-1-31</inkml:trace>
  <inkml:trace contextRef="#ctx0" brushRef="#br1" timeOffset="502529.3074">31718 9977 0,'0'0'0,"-28"0"0,56 0 47</inkml:trace>
  <inkml:trace contextRef="#ctx0" brushRef="#br1" timeOffset="502940.6185">32566 9864 0,'29'0'0,"-1"0"0,0 56 16,-28-27-1,28 56 1,-28 28-1,-28-57 1,-28-28 0,27 1-16,-56-29 15,57 0-15,0 0 0,-142 56 32,142-56-32,-57 28 15,57-28 1,0 0-16,-1 29 15</inkml:trace>
  <inkml:trace contextRef="#ctx0" brushRef="#br1" timeOffset="503084.4989">31690 10599 0,'-57'56'16</inkml:trace>
  <inkml:trace contextRef="#ctx0" brushRef="#br1" timeOffset="506306.4079">31718 11645 0,'28'0'0,"-84"0"47,-1 28-31,1-28-16,28 0 0,-1 0 16,-27 28-16,28-28 0,-1 0 0,1 28 15,0-28-15,-1 0 0,1 0 0,0 0 16,28 29-16,-28-29 0,-1 0 15</inkml:trace>
  <inkml:trace contextRef="#ctx0" brushRef="#br1" timeOffset="506570.1771">31718 11842 0,'-28'0'32,"28"29"-32,-57-29 15,29 0-15,0 28 0,0-28 16,-1 0-16,1 28 0,0-28 0,28 28 15,-28-28-15,-1 29 0,1-29 16,28 28-16,-28-28 16</inkml:trace>
  <inkml:trace contextRef="#ctx0" brushRef="#br1" timeOffset="507215.8075">30757 11701 0,'28'0'62,"1"0"-46,-1 0-1,0 0 1,-28 57-16,28-57 16,-28 28-16,29 0 0,-29 0 15,0 1-15,28-29 0,-28 28 16,0 0-1,0 29-15,-57-57 0,29 28 16,28 0-16,-28-28 0,28 29 0,-28-29 16,-1 28-16,1-28 15,28 28-15,-28-28 0,0 28 16,28 1 0,0-1-1,28 0 1,-28 0-16,28-28 0,0 29 15,1-29-15,-1 28 16,0-28 0,0 0-16,1 0 15,-29 28-15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4T00:33:05.0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16594 3137 0,'28'0'0,"-28"-28"16,-56 28 31,28 56-31,-1-27-16,1-1 15,0 0-15,28 29 16,-29-29-16,1 0 0,0 29 0,0-29 15,-1 29-15,1-1 0,0-28 0,0 29 16,-1-29-16,-27 57 16,28-57-16,-1 29 0,1-29 0,0 0 0,-1 0 15,1 1-15,0-1 0,0 0 0,-1 1 16,29-1-16,-28 0 0,0 0 16,28 1-16,-28-29 0,28 28 0,-29 0 0,29 0 15,-28 1-15,28-1 0,-28 0 16,28 0-1,0-84 17,28 56-32</inkml:trace>
  <inkml:trace contextRef="#ctx0" brushRef="#br0" timeOffset="785.3227">16170 3674 0,'0'-28'47,"0"0"-31,0-1-1,-28 1-15,28 0 16,-28 28-16,28-28 0,-29-1 16,29 1-16,-28 28 0,28-28 0,0-1 15,-28 29-15,28-28 16,0 0-16,0 0 0,-29-1 0,29 1 16,0 0-16,0 0 0,0-1 0,-28 1 15,28 0-15,0 0 0,0-1 0,0 1 16,-28 0-16,28 0 0,0-1 0,-28 1 15,28 0-15,0-1 0,-29 29 16,29-28-16,-28 0 16,28 84 15</inkml:trace>
  <inkml:trace contextRef="#ctx0" brushRef="#br0" timeOffset="3758.5597">7604 2798 0,'0'-28'16,"0"-1"-1,-28 29 32,28 57-47,-28-57 0,28 28 0,-57 0 16,1 1-16,28-1 0,-1 29 0,1-1 15,-29-28-15,29 29 0,-28-29 0,27 29 16,-27-1-16,-1-28 0,29 29 0,-28-29 16,27 0-16,-27 1 0,27-1 0,-27 0 15,28 1-15,-1-1 0,1-28 0,0 28 16,0 0-16,-1 1 0,29-1 16,-28-28-16,28 28 0,0 0 15,0 1 1,0-58 15,0 1-15,28 28-16,-28-56 0,0 27 0,29 29 15,-29-28-15</inkml:trace>
  <inkml:trace contextRef="#ctx0" brushRef="#br0" timeOffset="4111.1774">6926 2770 0,'57'28'47,"-57"0"-31,28-28-1,-28 85-15,0-57 0,28 1 0,0-1 16,-28 0-16,29 29 0,-29-29 16,28 0-16,0 29 0,-28-29 0,28 28 15,-28-27-15,29-1 0,-29 28 0,28-27 16,0-1-16,-28 0 0,28 1 0,-28-1 15,29 0-15,-1 0 16</inkml:trace>
  <inkml:trace contextRef="#ctx0" brushRef="#br0" timeOffset="4519.4987">7661 3646 0,'0'-28'0,"0"56"15,0 0 1,0 29-16,0-29 15,-28 0-15,28 0 0,0 29 16,0-29-16,0 0 0,0 1 0,0-1 16,0 0-16,0 1 0,0 27 15,0-28-15,0 1 0</inkml:trace>
  <inkml:trace contextRef="#ctx0" brushRef="#br0" timeOffset="5557.2706">10262 2713 0,'0'28'31,"-28"29"-15,28-29-16,-57 0 0,57 1 15,-57-1-15,29 0 0,0 29 0,-29-1 16,29-27-16,0 27 0,-29 1 0,1-1 16,27 1-16,-27-29 0,-1 28 0,29 1 15,0-29-15,-29 29 0,29-29 0,0 0 16,-29 29-16,29-29 0,0 0 0,-1 1 15,29-1-15,-28 0 0,0 0 0,0 1 16,28-1-16,-29-28 16,29 28-16,57-28 47,-57-28-47,28-29 15,0 29-15</inkml:trace>
  <inkml:trace contextRef="#ctx0" brushRef="#br0" timeOffset="5930.4893">9583 2741 0,'0'29'16,"0"-1"0,0 0-1,0 0-15,0 1 0,29-1 16,-29 0-16,0 1 0,28-1 0,-28 0 15,0 29-15,28-29 0,-28 28 0,28 1 16,-28-29-16,0 29 0,0-1 0,29-28 16,-29 29-16,0 0 0,28-29 15,-28 28-15,0-27 0,28 27 0,-28-28 16,0 1-16,28-1 0,-28 0 0,0 0 16,0 1-16,29-29 15</inkml:trace>
  <inkml:trace contextRef="#ctx0" brushRef="#br0" timeOffset="6522.2196">10064 3618 0,'28'0'63,"0"0"-48,1 0-15,-1 0 16,0 56-16,1-56 15,-29 57-15,0-29 16,0 0-16,0 0 16,0 1-16,-29-1 0,29 0 15,-56 0-15,27 1 16,1-1 0,0-28-16,28 28 0,-28 1 15,28-1 1,0 0-1,56-28-15,-28 0 0,1 0 16,-1 0-16,0 0 0,1 0 16,-1 0-16,0 0 15,0-28-15,1 28 0,-29-28 0,28 28 16</inkml:trace>
  <inkml:trace contextRef="#ctx0" brushRef="#br0" timeOffset="7387.2447">12693 2515 0,'28'0'0,"-28"29"16,0-1-1,0 28-15,-28 29 31,28-57-31,-113 114 16,-57 27 0,29 1-16,84-142 0,1 29 0,-1-1 15,1 1-15,-1-29 0,1 29 0,27-1 16,-27-28-16,28 1 0,-1 27 0,1-28 16,0 1-16,28-1 0,-28 0 0,-1-28 15,29 28-15,0 1 0,0-1 16,29-28 15,-29-28-15,28 28-16,0-29 15,0 29-15,1-28 0</inkml:trace>
  <inkml:trace contextRef="#ctx0" brushRef="#br0" timeOffset="7722.0212">12014 2487 0,'0'28'15,"29"1"-15,-29-1 16,0 28-16,0-27 0,28-1 0,-28 28 16,28-27-16,-28 27 0,0 1 0,29 28 15,-29-29-15,0 1 0,28 27 0,-28-27 16,28 28-16,-28-29 0,28 29 0,1-28 16,-29-1-16,28 1 0,-28-1 0,0 1 15,28-1-15,-28-28 0,0 29 0,28-29 16,-28 0-16,0 1 0,29-29 15,-29 28-15,28-28 16</inkml:trace>
  <inkml:trace contextRef="#ctx0" brushRef="#br0" timeOffset="8625.8599">12665 3533 0,'0'-28'16,"0"-1"-1,28 29-15,0 0 16,0 0 0,1 0-16,-1 0 15,-28 29-15,28-1 0,-28 0 16,0 0-16,0 1 15,0-1-15,0 0 0,0 0 16,0 1 0,-28-29-16,-29 28 15,29-28 1,0 0-16,56 0 47,-28 28-32,57-28-15,-57 28 0,28-28 16,-28 29-16,28-29 16,-28 28-16,29-28 0,-29 28 15,28-28-15,-28 28 0,0 1 16,0-1 0,0 0-16,-57-28 15,57 29-15,-28-29 0,0 28 16,-1-28-16,1 0 0,0 0 0,0 0 15,-1 0-15,1 0 0,0 0 16,0 0 0</inkml:trace>
  <inkml:trace contextRef="#ctx0" brushRef="#br0" timeOffset="15264.2601">14022 2289 0,'0'57'15,"0"-29"-15,0 0 16,0 0-16,0 1 16,0-1-16,0 0 0,0 1 15,0-1-15,0 0 0,0 0 0,0 1 16,0-1-16,0 28 0,0-27 0,0 27 16,0-28-16,0 29 0,0 0 15,0-1-15,0 1 0,28-1 0,-28 29 16,0-29-16,0 1 0,0-1 0,28 1 15,-28 0-15,0-1 0,0 1 0,0 27 16,0-27-16,0 28 0,0-29 0,0 29 16,0-28-16,0 27 0,28 1 0,-28-28 15,0 27-15,0 1 0,0 0 0,0-28 16,0 27-16,0 1 0,0-28 0,0 27 16,0-27-16,0 28 0,0-29 0,0 29 15,0-28-15,0-1 0,0 1 0,0-1 16,0 1-16,0-1 0,0 1 15,0-1-15,0 1 0,0-1 0,0 1 16,0-1-16,-28 1 0,28 28 0,0-29 16,0 1-16,0 28 0,0-29 0,0 1 15,0-1-15,-28 1 0,28-1 0,0 1 16,0-1-16,0 1 0,0-1 0,-28 1 16,28-29-16,0 29 0,0-1 0,0-28 15,-29 29-15,29 0 0,0-29 0,0 28 16,0-27-16,0 27 0,0-28 0,-28 29 15,28-29-15,0 29 0,0-29 0,0 28 16,0-27-16,0 27 0,0-27 0,0 27 16,0-28-16,0 29 0,0-29 15,-28 0-15,28 29 0,0-29 0,0 0 16,0 29-16,0-29 0,0 1 0,0-1 16,0 28-16,0-27 0,0-1 0,0 28 15,0-27-15,0 27 0,0 1 0,0-1 16,0 1-16,0-29 0,0 29 0,0-1 15,0 1-15,0-29 0,0 28 0,-28 1 16,28-1-16,0 1 0,0-1 0,0 1 16,0-29-16,0 29 0,0-29 0,0 0 15,0 1-15,0-1 0,0 0 16,0 0-16,0 1 0,0-1 16,0 0-16,0 29 0,0-29 15,0 29-15,0-1 0,0 1 0,0-29 16,0 28-16,0 1 0,0-1 0,0-27 15,0 27-15,0 1 0,0 28 0,0-29 16,0 1-16,0-1 0,0 1 0,0-1 16,28-28-16,-28 29 0,0-29 0,0 0 15,0 1-15,0-1 0,0 29 0,0-29 16,0 0-16,0 0 0,0 29 0,-28-29 16,28 29-16,0-1 0,0 1 0,0-1 15,0 1-15,0-1 0,0 1 0,0-1 16,0 1-16,0-29 0,0 29 0,0-1 15,0 1-15,28-1 0,-28 1 0,0-1 16,28 1-16,-28-1 0,0-27 16,0-1-16,0 28 0,0-27 0,0-1 15,0 28-15,0-27 0,0-1 0,0 29 16,0-29-16,0 0 0,0 29 0,0-29 16,0 28-16,0-27 0,0 27 0,0 1 15,0-1-15,0 1 0,0 28 0,0-29 16,0 1-16,0-1 0,0 1 0,0-1 15,0 1-15,0-1 0,0-27 0,28 27 16,-28-28-16,0 1 0,0 27 0,0-28 16,0 1-16,0 27 0,0-28 15,0 1-15,0-1 0,0 0 0,0 0 16,0 1-16,0-1 0,0 0 16,0 1-16,0-1 0,0 0 0,0 0 0,0 1 15,0-1-15,0 0 16,29 0-16,-1-28 15,-28 29-15,28-29 16</inkml:trace>
  <inkml:trace contextRef="#ctx0" brushRef="#br0" timeOffset="16714.6969">7661 14669 0,'0'-28'15,"0"-1"-15,-57 29 16,1-28-16,28 28 0,-29 0 16,29-28-16,-29 28 0,1 0 0,-1 0 15,1 0-15,27-28 0,-27 28 0,-1 0 16,29-29-16,-28 29 0,27 0 0,-27-28 16,27 28-16,1 0 0,0 0 0,0-28 15,-1 28-15,86 28 31</inkml:trace>
  <inkml:trace contextRef="#ctx0" brushRef="#br0" timeOffset="16935.3911">7096 14584 0,'0'28'0,"0"1"0,0 84 31,0 28-15,0-28-16,0-56 15,28 56-15,-28-57 16,0-28-16,85 170 16,-57-170-1,0 1-15</inkml:trace>
  <inkml:trace contextRef="#ctx0" brushRef="#br0" timeOffset="17135.5739">7576 15545 0,'28'-85'15,"-28"57"1,-84 0 0,27 28-16,1 0 0,-1 0 15,-28 0-15,57 0 0,-113-29 16,56 29-1,57 0 1,28 57 0,28-29-1</inkml:trace>
  <inkml:trace contextRef="#ctx0" brushRef="#br0" timeOffset="17562.018">7604 15573 0,'0'-28'16,"29"0"-16,-1-85 16,0 28-1,29 0 1,-1 57 0,1 28-1,-29 56 1,0 57-1,1-84 1,-29 84-16,0-85 0,0 0 16,0 57-16,28 28 15,0-56 17,0-29-32</inkml:trace>
  <inkml:trace contextRef="#ctx0" brushRef="#br0" timeOffset="18235.1468">8481 14471 0,'0'28'16,"28"29"-1,-28-1-15,0 1 16,0 225 0,0-225-1,0 0-15,-28-1 0,28 1 0,0 84 16,0 57 0,0-170-1,0 29-15,56 27 16,-56-140-1,29 28 1,-29-29-16,0-28 16,-57 0-1,29 1 1,28 55-16,-57-55 16,29 84-16,0-29 15,-1 29-15,1 0 16,0 57-1,0 56 1,28-85 0,0 0-16,0 1 0,0-1 0,0 0 0,0 0 15,56 86 1,-28-58 0,1-28-16,27 1 15,-27-1 16,-1-28-31,28 0 16,-27 0-16</inkml:trace>
  <inkml:trace contextRef="#ctx0" brushRef="#br0" timeOffset="18407.3848">8933 15799 0,'0'29'16,"0"-58"-16,0 1 31,28 28-31,-28-28 16</inkml:trace>
  <inkml:trace contextRef="#ctx0" brushRef="#br0" timeOffset="20058.4702">15350 14443 0,'0'-57'0,"0"114"0,0-142 15,0 57-15,29 28 16,-29-29 0,28 29-16,-28 29 31,0-1-15,28 113-1,-28 57 1,0-28-1,0-114-15,0 86 16,0-86-16,0-28 0,0 57 16,0 56-1,0-84 1,0-29 0,0-56-1,0-57 1,0 57-16,0-85 15,0 85-15,0-29 0,0-28 16,0 29-16,0-142 16,0 141-16,0 1 0,0-1 0,0-197 31,57 141-15,-29 28-1,28 29 1,1 56-1,-1 56 1,1 1 0,-29-29-16,1 113 15,-1-113-15,-28 29 0,0 56 16,28 113 0,-28-28-1,-56-85 1,56-85-16,-114 57 31,86-85-31,0 0 16,-57 0-1,29-28 1,27 0 0,1 28-16,28-57 15</inkml:trace>
  <inkml:trace contextRef="#ctx0" brushRef="#br0" timeOffset="20528.193">16085 15065 0,'29'0'15,"-1"0"-15,0 0 16,0 0 0,1 0-1,-1 0-15,0-57 16,0 29-1,-28-29-15,0 29 0,-56 0 32,28 28-17,-1 0-15,1 28 16,-28-28-16,56 28 0,-85 114 16,56-58-1,29 1 1,57-28-1,-57-29-15,28 28 16,1-56-16,-1 29 16,0-29-16,29 0 15,-29 0 1,28 0-16</inkml:trace>
  <inkml:trace contextRef="#ctx0" brushRef="#br0" timeOffset="21079.4344">16594 15036 0,'0'0'0,"28"-28"15,1 28 1,-29 57-16,0-1 16,0-28-1,-29 227 1,-27-227-16,56 28 15,-28-27-15,-29 197 16,29-85 0,-1-56-1,29-113 17,0-29-32,29-84 15,-29 113 1,0-29-16,56-197 15,-27 197-15,-29 1 0,113-170 47,-85 169-47,0 29 0,57-29 16,-57 57-16,85 28 31,-84 1-31,55 27 16,-84-27-16,29-1 0,-1 28 31,-28 1-31,-57 28 16,29-85-16,0 0 15,-29-57 1,29 29 0,0 0-16,28-29 15,0 29-15</inkml:trace>
  <inkml:trace contextRef="#ctx0" brushRef="#br0" timeOffset="21283.4724">17216 15658 0,'0'-28'15,"0"0"1,0-1 0,0 1-1</inkml:trace>
  <inkml:trace contextRef="#ctx0" brushRef="#br1" timeOffset="122935.2283">27676 763 0,'56'-28'0,"-28"28"15,-28-29 1,-56 86 15,28-29-15,-1 0-16,-27 1 0,28 27 0,-29-28 15,1 1-15,-1 27 0,0 1 0,1-29 16,-1 29-16,-27-1 0,27-28 0,0 29 16,1-29-16,-1 0 0,1 29 15,-1-29-15,29 1 0,-28-29 0,27 28 16,1-28-16,-29 28 0,29-28 15,0 0-15,0 0 0,28 28 0,-29-28 16,1 0-16,28-28 31,57 28-15,-57-56-16,28 56 0,-28-29 0,56 1 16,-27 0-16,-1-29 0,29 29 0,-1-29 15,-28 29-15,114-57 16,-86 29-16,29 28 0,-28-1 0,27-27 15,1 27-15,0 1 0,-28 0 0,27 0 0,-27 28 16,28-29-16,-29 29 0,1-28 16,-29 28-16,29 0 0,-1 0 0,-28 0 15,1 0-15,-1 0 16,28 85-16,-27-85 0,-29 56 0,28-27 16,-28-1-16,0 0 0,0 29 0,0-29 15,-57 0-15,57 1 0,-56-1 0,28 0 16,-29 0-16,29 1 0,-29-1 0,1-28 15,-1 28-15,29-28 0,-29 0 0,1 0 16,-1 0-16,1 0 0,28-56 16,-29 56-16,0-57 0,29 29 0,0 0 0,0-1 15,-1 1-15,29 0 0,-28 0 16,28-1-16,-28 1 0,28 0 16,0-1-16,56 29 15</inkml:trace>
  <inkml:trace contextRef="#ctx0" brushRef="#br1" timeOffset="123623.5">27450 1526 0,'28'0'0,"0"0"0,0 0 16,1 0-1,-1 0 1,0 0-16,0 0 15,1 0 1,-1 28 0,-28 1-16,0-1 15,0 0-15,0 0 0,0 1 0,-28-29 16,28 28-16,-29 0 0,29 0 0,-56-28 16,28 29-16,28-1 0,-29-28 0,1 28 15,0-28-15,0 0 0,-1 0 0,1 28 16,0-28-16,-1 0 0,1 0 15,0 0-15,0 0 0,-1 0 16,1-56-16,28 28 16,-28 28-16,28-29 0,0 1 15,0 0-15,0 0 0,0-1 0,0 1 16,0 0-16,0 0 0,56-1 0,-56 1 16,29 28-16,-29-28 0,28 28 15,0 0-15,0 0 0,-28-28 0,29 28 16,-1 0-16,0 0 0,1 0 0,-1 0 15,0 0-15,0 0 0,1 0 16,-1 28-16,0-28 16,-28 28-16,0 0 15,0 1-15,0-1 0,0 0 16,0 0-16,0 1 0,0-1 16,-28-28-16,28 28 0,-28 0 0,28 1 0,-29-1 15,29 0-15,-56 0 0,28-28 16,-1 29-16,29-1 0,-28-28 0,0 28 15,-1-28-15,29 29 0,-28-29 16</inkml:trace>
  <inkml:trace contextRef="#ctx0" brushRef="#br1" timeOffset="123915.8211">27732 1837 0,'28'0'15,"-28"28"-15,0 29 0,-113 28 16,85-57-16,-28 57 16,27-85-16,1 28 15,-28 0 1,56-56-1,28-57 1,57 29 0,-1 56-1,-84-29-15,85 29 16,-57 0-16,1 0 16,-1 0-16</inkml:trace>
  <inkml:trace contextRef="#ctx0" brushRef="#br1" timeOffset="124339.5244">27930 2176 0,'57'85'32,"-114"-170"-32,142 198 0,-57-28 15,-28-57 1,0 0-16,0 29 16,-56-29-16,27 29 15,-84-1 1,85-27-16,-57-29 15,29 0 1,27 0-16,1 0 0,28-29 16,-28 1-16,0-85 15,28 0 1,0 0 0,56 56-1,-28 57-15,57-56 16,-57 56-1,29 0-15,-29 0 0,29 28 16,-29 29 0,-28-1-16,28 114 15,-28-1 1,-84 1 0,55-85-1,1-57 1</inkml:trace>
  <inkml:trace contextRef="#ctx0" brushRef="#br1" timeOffset="124822.6112">28806 2317 0,'142'-56'15,"-284"112"-15,312-112 0,-142 56 16,-28 56-16,-84 1 16,55-1-16,-140 86 15,112-86-15,1-27 0,-312 282 32,312-283-32,-58 85 15,86-85-15,0 0 16,0 1-16,-29-1 15,114-28 17,-57-57-32,84-27 15,-84 55-15,29-55 16,-1 27 0,-28-28-1,-113 29 1,56 56-1,29 0-15,0 0 0,-57 56 16,57-56-16,-1 57 16,1-57-16,28 56 15,0 57 1,57-84-16,-29-1 16,0-28-16,57 0 15,-28 0 1</inkml:trace>
  <inkml:trace contextRef="#ctx0" brushRef="#br1" timeOffset="124996.3764">28354 3052 0,'-28'29'16,"-29"-1"-16,-27 28 15,84-27-15,-85 55 16,56-55-16,29-1 15,-84 85 1</inkml:trace>
  <inkml:trace contextRef="#ctx0" brushRef="#br1" timeOffset="126046.421">28382 3391 0,'0'-28'16,"29"28"0,-29-28-16,28 28 15,0 0-15,0 0 16,1 56-1,-1-27-15,0-29 16,-28 28-16,0 0 16,29 1-16,-29-1 15,0 0-15,0 0 0,0 1 16,-57-1-16,57 0 0,-28-28 16,28 28-16,-29-28 0,29 29 0,-56-29 15,28 0-15,28 28 0,-29-28 0,1 0 16,0 0-16,0 0 0,-1 0 15,29-57-15,-28 57 0,28-28 0,-28-28 16,0-1-16,28 29 16,0 0-16,0-29 0,0 29 15,0-1-15,0 1 0,56 0 0,-56 0 16,28-1-16,1 1 0,-1 0 16,0 28-16,0-28 0,1 28 15,-1 0-15,0 0 0,0 56 16,1-28-1,-29 29-15,0-29 0,0 0 0,0 1 16,0-1-16,0 29 0,-57-29 0,57 28 0,-56-27 16,56 27-16,-57 1 0,29-29 15,0 28-15,-1 1 0,1-29 0,-28 29 16,27-29-16,1 0 0,-29 1 0,29-1 16,-28 0-16,-1-28 0,29 0 0,-29 0 15,1 0-15,27 0 0,-27 0 0,28-28 16,-1 28-16,-27-28 0,28 28 0,-1-57 15,1 29-15,0-1 0,0 1 0,-1-28 16,29 27-16,-28-27 0,28 28 0,0-29 16,0 1-16,0 27 0,0 1 0,0-28 15,28 27-15,-28 1 0,57 28 0,-57-28 16,56-1-16,1 29 16,-29-28-16,0 28 0,29 0 0</inkml:trace>
  <inkml:trace contextRef="#ctx0" brushRef="#br1" timeOffset="127185.7627">28128 4013 0,'0'-56'16,"57"56"-16,-57-29 0,28-27 16,28 28-16,-56-1 15,29 1-15,-1 28 0,0-28 0,0 0 16,1-1-16,27 1 0,-28 28 0,1-28 16,-1 28-16,29 0 0,-29-28 0,0 28 15,0 0-15,1 0 16,-29 56-16,0-28 15,0 1-15,-57 27 0,57-28 0,-56 1 16,56-1-16,-57 0 0,29 0 16,-1 1-16,1-1 0,0 0 0,0 1 15,-1-1-15,1-28 0,0 28 0,0-28 16,28 28-16,-29-28 0,58 0 47,-29-28-47,56 28 0,-56-56 15,28 56-15,1-29 0,-1 29 0,0-28 16,0 28-16,29-28 0,-29 28 0,1 0 16,-1-29-16,0 29 0,0 0 0,1 0 15,-1 0-15,0 0 0,-28 29 16,28-29-16,-28 28 0,0 29 16,0-29-16,-56 0 15,56 0-15,-28 1 0,28-1 0,-57 0 16,29 0-16,0 1 0,-1-29 0,1 28 15,0 0-15,28 0 0,-29-28 0,1 29 16,0-29-16,28 28 0,-28-28 16,28-28 31,28 28-47,-28-29 15,28 29-15,-28-28 16,28 28-16,1 0 0,-1-28 15,0 28-15,1-28 0,-1 28 16,0 0-16,0 0 0,1 0 16,-1 0-16,0 0 0,0 0 15,1 28-15,-1 0 16,0-28-16,-28 28 0,29-28 0,-29 57 16,28-29-16,0 1 0,-28-1 15,0 0-15,0 0 0,0 1 16,0-1-16,0 0 0,-56-28 15,56 28-15,-85 29 16,56-29-16,1-28 0,0 28 0,0-28 0,-1 0 16,1 29-16,0-29 15,0 0-15,-1 0 16,1 0-16,28-57 16,-28 57-16,28-28 0,0 0 15,0-1-15,0 1 0,0 0 0,0 0 16,0-1-16,0 1 0,28 0 15,-28 0-15,28 28 0,-28-29 0,57 1 16,-29 0-16,0 28 0,1 0 16,-1-29-16,28 29 15,-27 0-15,-1 0 0,0 0 0,1 57 16,-1-57-16,-28 28 0,28-28 0,-28 29 16,0-1-16,0 0 0,0 0 15,0 1-15,0-1 0,-28 0 0,28 0 16,-57 1-16,57-1 0,-28 0 0,28 0 15,-57 1-15,29-1 0,28 0 0,-28 0 16,0-28-16,28 29 0,-29-1 0,1 0 16,28 1-16,0-1 15,-28-28-15,28 28 16,56-28 15</inkml:trace>
  <inkml:trace contextRef="#ctx0" brushRef="#br1" timeOffset="128070.415">29400 5003 0,'28'0'16,"-28"-29"-16,29 29 0,-29-28 16,0 0-16,0-1 0,0 1 15,-29 0-15,-27 28 16,56-28-16,-57 28 0,29-29 15,0 29-15,-1 0 0,1-28 0,0 28 16,0 0-16,-1 0 16,1 0-16,0 57 15,28-29 1,0 28 0,0 1-16,0-29 0,0 1 15,28-1-15,-28 28 16,0-27-16,28-1 0,-28 0 15,0 0-15,0 1 0,0-1 16,0 0-16,0 0 0,-56 1 16,28-1-1,-1-28-15,1 0 0,0 0 16,0-57-16,-1 57 0,29-56 16,-28 28-16,28-1 0,-28 1 0,-1 0 15,29 0-15,0-1 0,0 1 16,-28 0-16</inkml:trace>
  <inkml:trace contextRef="#ctx0" brushRef="#br1" timeOffset="129090.5743">29372 5850 0,'56'0'15,"1"29"-15,-29 27 16,29-27-1,-29-1-15,57 0 16,-57 0-16,29 1 0,27-1 16,-55 0-16,197 85 15,-85-28-15,-84-57 16,-1 0-16,29 1 0,283 169 31,-284-170-31,58 57 16,-86-29-16,1-28 0,169 114 31,-113-86-15,-28 1-1,-29-29 1,-27-28 0,-29-28 46,0 0-46,-29-29-1,1 29-15,0-1 0,0 1 0,-1 0 16,1 0-16,0-1 0,0 1 0,-1 0 16,1 0-16,0-1 0,-1 1 15,1 0-15,-28 0 0,56-1 16,-29 1-16,1 28 0,28-28 15,0 84 17,28-27-32,1 27 15,-29-28-15,56 1 0,-56-1 16,28 0-16,1 0 0,-1 1 0,0-1 16,1 0-16,-1 0 0,0 1 0,0-1 15,1 0-15,-1 1 0,0-29 0,-28 28 16,28-28-16,-28 28 0,29-28 0,-29 28 15,28-28-15,-28 29 16,-57-29 0,57 28-16,-56-28 15,28 0-15,-1 0 0,1 28 0,-28-28 16,27 0-16,-27 0 0,27 28 0,1-28 16,-28 0-16,27 0 0,-27 0 0,28 29 15,-1-29-15,1 0 0,0 0 16,-1 0-16,29 28 0,-28-28 0,0 0 15,0 0-15,-1 0 0</inkml:trace>
  <inkml:trace contextRef="#ctx0" brushRef="#br1" timeOffset="130054.7767">26941 2713 0,'0'0'0,"28"0"0,0 0 16,-84 0 15,27 0-31,29 28 0,-113 1 16,0 27-1,0-28 1,85 1-16,28-58 31,113-84 0,-85 113-31,85-56 16,-84 56-16,-1 0 0,57 0 16,-85 113-1,-29 28 1,1-28-1,0-28 17,28 0-17,85-29 1,-1-27 0,-55-29-16,27 0 0,-27 0 15,-1 0-15,0 0 0,0 0 16,-84 0 15,28 56-31,-86 29 31,30-57-31,55 1 16,-27-1-16,56 0 16</inkml:trace>
  <inkml:trace contextRef="#ctx0" brushRef="#br1" timeOffset="130384.2167">27393 3618 0,'85'0'0,"-170"0"0,113 56 31,-84-28-15,27 1-16,1-29 0,-57 28 15,57-28-15,0 28 16,0-28-16,-57 0 16,28 28-1,29 1 1,0 55 0,28 30-1,56 27 1,-28-56-1,29 28 1,-57-85-16,28-28 0,-28 28 16,29 1-1</inkml:trace>
  <inkml:trace contextRef="#ctx0" brushRef="#br1" timeOffset="132570.3416">32481 8055 0,'57'-28'16,"-29"-85"0,1 56-16,-29 29 0,0-29 0,0 29 15,-29-141 1,29 140-16,-113-84 16,57 85-16,27 0 0,-55-1 15,-86 1 1,57 28-1,28 85 1,57-85-16,28 113 16,0-85-16,0 1 0,0 55 15,28 58 1,0-29 0,-28 0-1,0-85-15,-113 29 31,113-29-31,-28-28 0,-142-57 32,114-27-32,28 27 15,28 29-15,-29-1 0,29-140 32,0 141-17,0-1-15,85 1 16</inkml:trace>
  <inkml:trace contextRef="#ctx0" brushRef="#br1" timeOffset="133128.5619">31944 8394 0,'0'-28'16,"-28"28"15,0 0-15,-29 0-16,29 0 15,0 28-15,-1-28 0,1 28 16,28 1-16,-28-29 0,28 28 16,0 0-16,0 1 0,0-1 15,0 0-15,0 0 16,28 1-16,0-1 16,-28 0-16,57-28 0,-57 28 0,28-28 15,1 29-15,-1-29 0,0 0 16,0 28-16,1-28 15,-1 0-15,0 0 0,0 0 16,1 0 0</inkml:trace>
  <inkml:trace contextRef="#ctx0" brushRef="#br1" timeOffset="134450.3908">32114 9073 0,'-57'0'47,"1"0"-31,-1 28-16,-56 0 15,57-28-15,-1 0 0,29 28 16,-29-28-16,1 0 0,-1 0 0,29 0 16,-28 0-16,27 0 0,1 0 0,-29 0 15,29 0-15,0 0 0,0 0 16,56 0 15,28 0-15,1 0-16,-29 0 15,1-28-15,27 28 0,-28 0 0,29-28 16,-1 28-16,1 0 0,-29 0 0,29-28 16,-1 28-16,1 0 0,-1 0 0,-27 0 15,27 0-15,-28 0 0,29 0 0,-29 0 16,1 0-16,-1 0 0,0 56 0,0-56 16,1 28-16,-1 1 0,-28-1 15,0 0-15,0 0 16,-57 1-16,29-29 15,28 28 1,-141 0-16,56-28 16,57 0-16,-1 0 0,1 0 0,0-28 15,0 28-15,-1-57 0,1 57 0,28-28 16,-28 0-16,-1 0 0,1 28 0,28-29 16,-28 1-16,28 0 0,0 0 0,0-1 15,0 1-15,28 28 16</inkml:trace>
  <inkml:trace contextRef="#ctx0" brushRef="#br1" timeOffset="134851.3725">32029 9581 0,'28'29'16,"1"-1"0,-1-28-1,0 0 1,1-28 0,-1 28-16,-28-29 15,0 1 1,0 0-16,0 0 15,-85-1 1,-28 29 0,28 0-1,29 29 1,-29 27 0,56-56-16,1 57 0,28-29 15,-28 57 1,84-29-1,-27 1 1</inkml:trace>
  <inkml:trace contextRef="#ctx0" brushRef="#br1" timeOffset="135094.667">32171 9892 0,'28'28'0,"-56"-56"0,56 85 16,-56-29-16,-29-28 15,57 28-15,-113 1 16,85-29-16,-1 0 0,-27 0 16,56-29 15,28 29-15,0 0-1,1 0-15,-1 0 0,0 0 16,0 0-16,1 0 0,-1 0 0,-28 29 15,28-29-15,1 0 0,-1 28 0</inkml:trace>
  <inkml:trace contextRef="#ctx0" brushRef="#br1" timeOffset="135444.3877">32255 10203 0,'-56'28'0,"-1"-28"15,29 29-15,-29-1 16,29-28-16,0 28 15,0 29 1,28-29-16,0 28 16,28 1-1,28-29-15,-27 1 16,56 27 0,-29-28-1,1-28 1,-114 0 15,-28 0-15,0 0-1,-28 0 1,85 0-16,0 0 16,28 85-1</inkml:trace>
  <inkml:trace contextRef="#ctx0" brushRef="#br1" timeOffset="135766.4693">32340 11192 0,'57'0'16,"-114"0"-16,142-84 16,-85 55-16,0-27 15,-57 28-15,29-29 16,0 57-16,28-28 0,-57 28 15,29 0 1,0 0 0,28 28-16,0 57 15,0-57-15,0 29 16,0-1 0,0-28-1,-57-28-15,-28 29 16,57-29-16,-28 0 15,-1-29 1,29-27 0,28-1-1</inkml:trace>
  <inkml:trace contextRef="#ctx0" brushRef="#br1" timeOffset="136175.0703">32284 11305 0,'84'57'16,"-168"-114"-16,225 199 16,-113-114-16,-28 0 15,28 1-15,-28-1 16,0 0-16,-56-28 0,-57 28 31,0-28-15,28-28-1,57-28 1,28-29 0,0 28-1,56 1 1,1 56 0,-29 0-16,57 0 15,-57 0-15,0 28 0,1 0 16,-1-28-16,0 85 15,-28-57-15,0 29 0,-56-1 16,-29 57 0,-28 0-1,85-56 1,-1-57 0</inkml:trace>
  <inkml:trace contextRef="#ctx0" brushRef="#br1" timeOffset="136809.7645">33132 12040 0,'-57'0'16,"1"0"-1,-1 0-15,-141 0 16,57 0-1,84 29-15,-56-1 16,57 0-16,-1 0 16,29-28-16,28 29 0,-28-29 31,112 0-15,-55-57-1,27 29-15,-56-57 16,28 85-16,-28-28 0,-28-114 31,-57 114-15,1 28-1,27 85 1,57-57-16,0 142 31,28-142-31,29 57 16,-1 0-1,-27-57-15,27 28 16,-56-27-16,28-1 0,-28 0 0,57 57 16,-57-28 15,0-1-31,-28-56 16,-57 28-1,0-28 1,57 0-16,0 0 0,-1 0 0,1 0 0,0-28 0,-29-57 15,29 57 1,28-57-16,0 57 16,0 0-16,0-57 0,28-28 15,57 56 1,-28 29 15</inkml:trace>
  <inkml:trace contextRef="#ctx0" brushRef="#br1" timeOffset="147151.5816">28722 5709 0,'0'85'0,"0"-57"0,0 29 0,0-29 0,0 29 16,0-1-16,0 1 0,0-1 0,0 1 16,0 27-16,0-27 0,0 28 15,0 0-15,0-29 0,0 29 0,0-29 16,0 29-16,0 0 0,0-29 0,0 1 16,0 0-16,0-1 0,0-28 0,0 29 15,0-29-15,0 0 0,28-28 16,28 0-1,-56-28-15,29 28 0,-1-28 0,0-29 16,1 29-16,-29 0 0,28 0 16,-28-1-16,28 1 0,-28 0 15,28 28-15,-28 56 16,29-56-16,-29 57 0,0-29 0,0 0 16,0 1-16,0 27 0,0-28 15,0 1-15,0-1 0,-29 0 0,29 0 16,-56 1-16,56-1 0,-28-28 0,28 28 15,-29-28-15,1 0 0,0 0 16,-1 0-16,1 0 0,28-28 0,-28 28 16,0-57-16,28 29 0,-29 28 0,29-56 15,-28 27-15,28 1 0,0 0 16</inkml:trace>
  <inkml:trace contextRef="#ctx0" brushRef="#br1" timeOffset="147602.3144">29428 7716 0,'57'0'0,"-114"0"0,114-28 16,-114 28-16,-27 0 15,55 56-15,-27-56 0,-114 85 16,114-85-1,-29 56-15,-198-27 16,255-29 0,0 0-16,84 0 15,-56-29 1,85 29-16,-57 0 0,29 0 0,-29 0 16,29 0-16,-1 0 0,1 0 0,-29 0 15,28 0-15,1 0 0,-29 0 0,0 0 16,1 0-16,-1 29 0,0-1 15,-28 0-15,0 1 0,0 27 0,-56-28 16,56 1-16,-85-1 0,57 28 0,-1-27 16,1-1-16,0 0 0,0 0 0,28 1 15,-29-1-15,1-28 0,28 28 16,57 0 0,-1-28-16,1 0 15,-29 0-15,28 29 0,-27-29 0,-1 0 16,29 0-16,-29 0 0,0 0 0,0 0 15,1 0-15,-1 0 0,0 0 16</inkml:trace>
  <inkml:trace contextRef="#ctx0" brushRef="#br1" timeOffset="148050.3278">29117 8564 0,'29'0'0,"-1"0"15,0 0 1,0 0-16,1 0 0,-1 28 15,0-28-15,-28 28 0,29-28 16,-29 29-16,28 27 16,-28-28-16,0 1 0,0-1 15,0 0-15,0 0 0,0 1 16,-28-1-16,-29 0 0,0 0 16,29-28-16,0 0 0,0 29 15,-1-29-15,1 0 0,0 0 0,0-57 16,-1 29-16,1 28 0,0-57 15,0 1-15,28 28 0,0-1 0,-29-27 16,29 28-16,0-29 0,0 29 0,0 0 16,0-1-16,57 1 0,-57 0 15,28 28-15,-28-29 0,57 29 0,-29 0 16,0 0-16,0 0 0,1 0 0,27 29 16,-28-29-16,1 56 0,27-56 15</inkml:trace>
  <inkml:trace contextRef="#ctx0" brushRef="#br1" timeOffset="148492.8263">29598 9610 0,'0'0'0,"0"-29"0,0 1 16,-57 0-16,-84-29 31,85 29-15,27 28-16,1 57 15,28-29-15,-28 85 16,28 28-1,-29-28 1,1-56 0,28-29-16,-28 0 15,0 1-15,-1-29 16,1 0-16,-28-57 16,-29-84-1,57 28 1,28 84-16,0-55 15,28 84 1,0 0-16,29 0 16</inkml:trace>
  <inkml:trace contextRef="#ctx0" brushRef="#br1" timeOffset="148758.7271">29485 10147 0,'0'28'16,"-28"-28"0,-57 0-1,0 0 1,57 28 0,56 85 15,0-56-16,57-1 1,0-28 0,-29 1-1</inkml:trace>
  <inkml:trace contextRef="#ctx0" brushRef="#br1" timeOffset="149254.8303">29711 10486 0,'-28'0'16,"-29"0"-16,1 28 15,27-28-15,-27 0 0,-1 28 0,1-28 16,-1 0-16,1 29 0,-1-29 0,-28 28 16,29-28-16,-1 28 0,1-28 0,-1 28 15,29-28-15,-29 29 0,1-29 0,28 28 16,-29-28-16,29 28 0,0-28 0,-1 0 15,1 0-15,28-56 32,57 56-32,-57-29 0,28 29 0,-28-28 15,85 28-15,-57-28 0,28 28 16,-27 0-16,27 0 0,1 0 0,28 0 0,-29 0 16,29 0-16,0 0 0,-29 0 15,29 28-15,0-28 0,-29 0 0,1 28 16,0-28-16,-29 29 0,28-29 0,-56 28 15,29-28-15,-1 28 0,-28 0 0,28 1 16,-28 27 0,-56-28-16,27 1 15,-27-29-15,-1 28 0,29-28 16,0 0-16,-29 0 0,29 0 0,-29 0 16,29-57-16,-28 57 0,27-28 0,1 28 15,-29-56-15,29 27 0,28 1 0,-28 0 16,0 0-16,28-1 0,0 1 15,0 0-15,0 0 0,28 28 16,-28-29-16,56 29 0,1 0 16</inkml:trace>
  <inkml:trace contextRef="#ctx0" brushRef="#br1" timeOffset="149550.2971">29683 10966 0,'-57'57'16,"57"-29"-16,0 29 16,0-29-1,57 28 1,-29-56-16,0 0 16,-28-28 15,0 0-16,-56 28 1,56-28-16,-28 28 0,-29 0 16,29 0-16,-1 0 0,1 0 0,0 0 15,28 28-15,-28-28 0,-1 56 16,29-27 0,0-1-16,57 0 15</inkml:trace>
  <inkml:trace contextRef="#ctx0" brushRef="#br1" timeOffset="149806.46">29768 11447 0,'28'0'15,"-28"28"-15,-170 29 32,142-29-32,-113 0 15,112-28-15,1 0 0,-28 0 31,112 0-15,29 28 0,-57-28-16,85 29 15,-84-1-15,-1-28 0,141 56 32</inkml:trace>
  <inkml:trace contextRef="#ctx0" brushRef="#br1" timeOffset="150066.5483">29796 11899 0,'-28'0'0,"56"0"0,-85 0 16,29 0-16,0 0 0,0 28 15,-86-28 1,58 28-1,56 29 1,28 0 0,0-29-16,29 0 15,0 0-15,-1 1 16,-28-1-16,29 0 16,-1 0-1</inkml:trace>
  <inkml:trace contextRef="#ctx0" brushRef="#br1" timeOffset="150194.5667">29994 12351 0,'-142'0'31,"114"0"-31,0 28 0,-85-28 16,85 0-16,-57 29 16,56-29-16,1 0 0,28 28 15,-28-28-15,28 28 16</inkml:trace>
  <inkml:trace contextRef="#ctx0" brushRef="#br1" timeOffset="150518.4284">29937 12803 0,'-28'-56'15,"28"-1"-15,-57 1 16,1-1-1,28 29 1,-1 28-16,29 85 31,0 28-15,0-85-16,0 57 16,0-57-16,0 57 15,-28-57-15,-28 1 16,27-29-1,-56-85 1,85 56-16,-28-55 16,28-29-1</inkml:trace>
  <inkml:trace contextRef="#ctx0" brushRef="#br1" timeOffset="150903.5736">29994 13114 0,'85'57'16,"-170"-114"-16,198 114 0,-170 28 31,29-57-31,-28 0 16,-114 0-1,85-28 1,29-84 0,56 55-1,28-84 1,28 113-16,-27-28 16,55 0-1,-27 28 1,56 56-1,-113-27-15,0 27 16,-28 85 0,-29-56-1,-56 113 1</inkml:trace>
  <inkml:trace contextRef="#ctx0" brushRef="#br1" timeOffset="151529.5785">30701 13623 0,'0'0'0,"-57"0"0,-28 0 15,57 28-15,-29-28 0,-27 29 16,-143 84-1,114-85 1,-113 85 0,198-85-16,84-56 31,-27-29-15,-1 29-16,-28 0 0,28 0 15,-28-1-15,0 1 0,0 0 16,0 0-16,0-1 0,0 1 15,-28 0-15,-29 28 0,1 0 16,-1 0-16,29 0 16,28 28-16,-28 0 0,0-28 15,28 57-15,-29-29 0,29 0 0,0 1 16,0-1-16,0 0 0,0 0 0,0 1 16,0-1-16,29 0 0,-29 1 15,28-1-15,28 0 0,-56 0 16,57 1-16,-29-29 0,0 28 15,1 0-15,-1-28 0,0 28 0,1 1 16,27-1-16,-28-28 0,1 28 16,-1 0-16,0 1 0,0-29 0,-28 28 15,29 0-15,-29 0 0,0 1 16,0-1-16,-57-28 0,57 28 16,-28-28-16,28 29 0,-85-29 0,57 0 15,0 28-15,-1-28 0,1 0 0,-29 0 16,29 0-16,0-57 0,0 57 0,-1-56 15,1 27-15,0 1 0,28 0 0,-28 0 16,28-1-16,-29-27 0,29 28 0,0-1 16,0 1-16,0 0 0,0 0 15,29 28-15,-29-29 0,56 29 16,-28 0-16</inkml:trace>
  <inkml:trace contextRef="#ctx0" brushRef="#br0" timeOffset="155022.6156">32171 13651 0,'0'-28'0,"0"56"47,-29-28-47,29 57 16,0-29-16,0 0 0,-28 1 15,28 27-15,0-28 0,-28 29 0,28 0 16,0-29-16,-29 28 0,29 1 0,0-29 15,0 29-15,0-29 0,0 0 0,0 0 16,0 1-16,57-29 16,-29-57-16,-28 1 15,57 27-15,-29-27 0,29-1 0,-29 1 16,28-1-16,1-28 0,-1 29 0,1-29 16,0 0-16,-1 29 0,29-29 0,-29 28 15,1-27-15,0 27 0,-1 1 0,1-1 16,-1 1-16,-28 27 0,1-27 15,-1 28-15,0-1 0,0 1 0,-28 0 16,29-1-16,-29 86 31,-57 0-31</inkml:trace>
  <inkml:trace contextRef="#ctx0" brushRef="#br0" timeOffset="155636.2469">32199 14697 0,'28'-28'16,"0"28"15,-28 56-15,0-27-1,0-1-15,0 0 0,0 0 16,-28 1-16,28-1 0,0 0 0,0 29 16,0-29-16,-28 0 0,28 1 0,0-1 15,-28 0-15,28 0 0,0 1 16,0-1-16,56-28 31,-28-28-31,1 28 0,-1-29 16,0 29-16,0-84 0,29 55 15,-29 1-15,29-29 0,-1 1 0,1-1 16,-1 1-16,1-1 0,-1 1 0,29-1 16,-28 1-16,-1-1 0,1 1 0,-1 27 15,1-27-15,-1 28 0,-27-29 0,27 29 16,-27 0-16,-1-1 0,0 1 0,0 0 16,1 0-16,-1-1 0,-28 1 15,28 28 1,-28-28-1,-28 28 17,0 0-17,28 28-15</inkml:trace>
  <inkml:trace contextRef="#ctx0" brushRef="#br1" timeOffset="416034.7394">19902 9892 0,'0'28'47,"0"29"-47,0-29 0,0 29 15,0-1-15,-29 1 0,29-1 0,0 1 16,0 28-16,-28-29 0,28 29 16,0 0-16,0 0 0,0-29 0,0 29 0,0-29 15,0 1-15,-28-29 0,28 29 16,0-29-16,0 0 0,0 1 0</inkml:trace>
  <inkml:trace contextRef="#ctx0" brushRef="#br1" timeOffset="416284.2477">20439 10118 0,'0'0'0,"0"57"0,0-29 16,0 85 0,0 113-1,0 0 1,0-84 0</inkml:trace>
  <inkml:trace contextRef="#ctx0" brushRef="#br1" timeOffset="416475.5424">20693 10571 0,'-28'0'16,"-57"0"0,-85 0-1,29 0 1,56 0-1,85-29 1</inkml:trace>
  <inkml:trace contextRef="#ctx0" brushRef="#br1" timeOffset="416862.8492">20863 10090 0,'85'0'16,"-85"-28"-16,141 28 31,-113 0-31,29 56 16,-57-27-16,0-1 15,0 0-15,0 0 0,-29 114 16,-27-29 0,56-57-16,-28-27 0,-1 27 15,1 1-15,-57 112 16,85-84 0,57-57-16,-1-28 15,-27 0-15,55 0 16,-55 0-1,-1-28-15,142-57 16</inkml:trace>
  <inkml:trace contextRef="#ctx0" brushRef="#br1" timeOffset="417122.4019">21683 10147 0,'0'84'16,"0"-168"-1,0 366-15,-29-197 16,29 85-1,0-114-15,0 1 0,0-1 0,0 1 0,0 28 16,0-1 0</inkml:trace>
  <inkml:trace contextRef="#ctx0" brushRef="#br1" timeOffset="417333.2167">21880 10486 0,'-28'0'16,"0"0"-16,28 56 0,-57-56 15,-112 57 1,84-57 0,57 0-1,-1 0-15,29-28 0</inkml:trace>
  <inkml:trace contextRef="#ctx0" brushRef="#br1" timeOffset="417926.6786">22389 10034 0,'29'0'0,"-29"-29"15,28 29-15,0 0 0,-28-28 16,85 0 0,-57 28-16,29 0 15,28 0 1,-85 56-16,0 1 0,0-29 0,0 0 0,0 29 15,-57-29-15,57 29 0,-28-29 0,28 0 16,-57 0-16,57 1 0,-28-29 0,28 28 16,-57-28-16,29 0 0,56 0 47,1 56-47,-1-27 15,28-1-15,-56 0 16,29 1-16,-29-1 0,0 28 0,0-27 15,28-1-15,-28 28 0,0-27 0,0 27 16,0-28-16,-57 29 0,57-29 0,-28 1 16,28 27-16,-56-28 0,27 1 15,1-29-15,0 0 0,0 0 16,-1 0-16,1-57 0,0 57 0,28-56 16,-28 56-16,28-57 0,0 29 15</inkml:trace>
  <inkml:trace contextRef="#ctx0" brushRef="#br1" timeOffset="418227.4083">23266 10147 0,'0'56'0,"0"29"15,0 84 1,0 86 0,0-114-1,0 114 1,0-227-16,0 0 15,0 0-15</inkml:trace>
  <inkml:trace contextRef="#ctx0" brushRef="#br1" timeOffset="418398.6809">23407 10684 0,'0'-29'0,"-57"29"16,29 0-1,-57 0-15,-28 0 16,85 0-16,0 0 0,-57 0 16,57-56-1</inkml:trace>
  <inkml:trace contextRef="#ctx0" brushRef="#br1" timeOffset="418690.8352">24142 9892 0,'0'28'0,"0"86"16,0 27 0,0-85-16,-28 255 15,28-141-15,0-114 0,-29 171 32,29-171-17</inkml:trace>
  <inkml:trace contextRef="#ctx0" brushRef="#br1" timeOffset="418913.1281">24199 10571 0,'-57'0'0,"114"0"0,-142 0 0,-57 84 31,114-55-31,0-29 16,-29 56-1,29-56 1,28-113 0,0 57-16,0-58 15,0 58-15,0-1 0,0-27 16,0 55-16,0-55 16</inkml:trace>
  <inkml:trace contextRef="#ctx0" brushRef="#br1" timeOffset="419164.9825">24736 10260 0,'0'56'15,"-57"1"-15,57-29 16,0 28-16,-56 171 16,56-171-16,0 57 15,0-56-15,0 84 16,0-84 0</inkml:trace>
  <inkml:trace contextRef="#ctx0" brushRef="#br1" timeOffset="419328.8029">24962 10627 0,'-28'28'15,"-57"29"1,-85-1 0,1-56-1,55-56 1,86-1-16</inkml:trace>
  <inkml:trace contextRef="#ctx0" brushRef="#br1" timeOffset="419592.7337">25414 9920 0,'0'29'0,"-56"112"15,56 113 1,0-112-16,28 282 31,-28-368-31,0 57 16,0-28-16</inkml:trace>
  <inkml:trace contextRef="#ctx0" brushRef="#br1" timeOffset="420047.737">26121 10147 0,'28'0'16,"-56"0"-16,56 28 15,0-28-15,-28 28 0,0 0 16,29 1-1,-29-1-15,28 28 16,-28-27-16,28 27 16,-28 86-1,-56-1 1,-29 28 0,-28-55-1,0-86 1,28-141-1,57 56-15,-29-112 16,29 84-16,28 28 0,-28-84 16,28-85-1,84 85 1,114 84 0</inkml:trace>
  <inkml:trace contextRef="#ctx0" brushRef="#br1" timeOffset="420410.8655">26715 9977 0,'56'57'0,"-28"-57"16,-28 56-16,29 1 0,-1-29 15,0 85 1,-28-57-16,0-27 0,0 27 0,-56 142 16,-57-57 15,28-84-31,-170-85 31,114-57-31,113 57 0,-1-29 0,1 29 16,0-255-1,141 227 1,0 56 0,-56 28-1,112 85 17</inkml:trace>
  <inkml:trace contextRef="#ctx0" brushRef="#br1" timeOffset="421256.6877">26460 11645 0,'-85'0'0,"29"0"16,-29 0-16,28 0 0,-140 28 16,112 0-16,0-28 15,-28 0-15,-481 28 16,57 1 0,311-29-1,-594 28 16,453-28-15,27-57 0,29 1-16,114 28 0,-58-29 15,170 29-15,-169 0 16,197-1-16,-27 29 16,27 0-16,-254-28 15,85 28 1,28-28-1,0-29 1,57 29 0,56 0-1,57-1-15,-29 29 16,29 0 0,0 0-1,-1 0 1,29 29 15,0-1-15,29-28-16</inkml:trace>
  <inkml:trace contextRef="#ctx0" brushRef="#br1" timeOffset="421877.6944">23520 12153 0,'28'-28'16,"1"28"-16,-29-28 0,0 0 15,28-1 1,-85-84-1,1 113-15,-29 0 16,0 0 0,29 85-1,56 28 1,0-56-16,56 56 16,-56-57-16,57-28 0,28 57 15,28 57 1,28-29-1,-84-29 1,-29 1 0,-28-57-1,-57 1-15,1-1 16,27-28-16,1 28 0,-28-28 16,-86 0-1,1-56 1,28-29-1,28 0 1,57 57 0,28 0-1</inkml:trace>
  <inkml:trace contextRef="#ctx0" brushRef="#br1" timeOffset="426514.1917">20835 13962 0,'0'57'47,"0"-29"-31,0 0-16,0 1 0,0-1 16,0 0-16,0 0 0,0 29 0,0-29 15,0 0-15,0 1 0,0 27 16,0-28-16,0 29 0,0-29 0,0 1 15,0 27-15,0-28 0,0 29 0,0-29 16,0 0-16,0 1 0,0 27 0,0-28 16,0 1-16,0-1 0</inkml:trace>
  <inkml:trace contextRef="#ctx0" brushRef="#br1" timeOffset="426912.3613">21259 14019 0,'0'28'0,"0"0"16,0 1-16,0-1 15,0 0-15,0 0 0,0 1 16,0-1-16,0 28 0,0-27 0,0-1 15,0 28-15,0 1 0,0-29 0,0 29 16,0-1-16,0 1 0,0-1 0,0 1 16,0-29-16,0 29 0,0-29 0,0 0 15,0 0-15,0 1 0,28-29 16,0-29 0</inkml:trace>
  <inkml:trace contextRef="#ctx0" brushRef="#br1" timeOffset="427285.5324">21739 14104 0,'85'0'15,"-85"28"-15,170 57 31,-142-57-31,0 57 16,0-85-16,-28 28 0,0 198 31,-84-85-15,-86-84 0,85-85-1,0-142 1,57 29-1,28 84-15,0 29 0,0-57 16,0 29-16,85-29 16,-57 85-16,0 0 15,57 85 1,-57-57-16</inkml:trace>
  <inkml:trace contextRef="#ctx0" brushRef="#br1" timeOffset="427640.5992">22050 15178 0,'0'28'0,"-28"28"0,-29-56 16,1 29-16,27-1 15,1-28-15,-28 28 0,-1-28 0,1 28 16,-1-28-16,-28 0 0,29 0 0,-29 0 16,0 0-16,29 0 0,-29 0 0,0 0 15,28 0-15,1 0 0,-29 0 0,29-28 16,-1 28-16,0 0 0,1 0 0,-1-28 15,29 28-15,0 0 0,-29 0 16,29 0-16,0 0 0,28 28 0,-29-28 16,29 57-16,-28-57 0,28 28 0,0 0 15,0 0-15</inkml:trace>
  <inkml:trace contextRef="#ctx0" brushRef="#br1" timeOffset="428105.5765">21513 15828 0,'0'0'0,"28"0"16,1-29-1,-29-27-15,-57 28 16,29 28-16,28-29 0,-85 29 0,0-28 31,29 28-31,-58 113 16,114-56 0,0-29-16,0 57 15,85 0 1,-56-57-1,27 113 1,-28-113 0,-28 29-16,0-1 15,0-27 1,-56 27-16,28-56 16,28 28-16,-57-28 0,0 0 15,1 0-15,28-56 16,-1 56-16,1-57 0,-28-112 15,56 141 1,0-1-16</inkml:trace>
  <inkml:trace contextRef="#ctx0" brushRef="#br1" timeOffset="429013.0813">22785 15121 0,'28'0'16,"1"0"-16,27 0 15,-28 0-15,57 0 16,-56 0-16,-1 0 0,28 0 0,-27 0 15,-1 0-15,0-28 0,0 28 0,1 0 16,-1 0-16,0 0 0,0 0 0,1 0 16,-1 0-16,0 0 15,-28 28 1,0 0 0,-28 29-16,-29-1 15,29-27 1,0-1-16,0 0 0,-1-28 15,29 28-15,29-28 32,-1-28-17,0 28-15,-28-28 16,57 28-16,-29-57 0,0 29 16,1 0-16,-1 0 0,0-1 15,-28 1 1,-56 0-1,-1 28 1,-28-113 0,29 28-16,56 28 0,0 29 0,-29-28 15,29 27-15,-28 1 0</inkml:trace>
  <inkml:trace contextRef="#ctx0" brushRef="#br1" timeOffset="435394.6801">24340 14443 0,'113'28'0,"-85"-28"0,-28 57 0,29-57 16,-29 28-16,0 0 0,0 0 15,0 1-15,28-1 0,-28 0 0,0 0 16,0 29-16,0-29 0,-57 0 0,57 1 16,-28-1-16,28 0 0,-57 0 0,57 1 15,-28-29-15,28 28 0,-28-28 0,28 28 16,-28-28-16,28 29 0,-29-29 0,1 0 16,28 28-16,0 0 15,0 0 1,0 1-16,0-1 0,0 0 15,28-28-15,-28 28 0,57-28 16,-29 0-16,0 0 16,1 0-16,-1 0 0,-28-56 15,28 56-15,1-28 0,-1 28 16</inkml:trace>
  <inkml:trace contextRef="#ctx0" brushRef="#br1" timeOffset="436015.7431">24934 14471 0,'56'0'16,"-28"0"-16,1 0 0,-1 0 15,28 28 1,-27 1-16,-1-1 0,0 28 16,1 1-1,-1 56-15,0-28 32,-28-29-32,0 1 15,-28-57 1,28 28 93,0 0-109,0 1 16,0-1 15,0 0 0</inkml:trace>
  <inkml:trace contextRef="#ctx0" brushRef="#br1" timeOffset="436578.8619">25047 14386 0,'56'0'16,"-28"28"-1,1-28-15,-29 29 0,28 27 16,-28-27-16,28-29 15,-28 28-15,0 0 0,0 0 16,0 1-16,0-1 0,0 0 0,0 0 16,0 1-16,0-1 0,0 0 15,0 0-15,-56 1 0,56-1 0,-29 0 16,-27 0-16,56 1 16,-57-1-16,29 0 0,0 1 0,0-1 15,-1-28-15,29 28 16,0 0-16,0 1 15,0-1-15,0 0 16,0 0-16,29-28 16,-1 57-1,0-29-15,29-28 0,-57 28 0,28-28 0,0 0 16,0 0-16,1 0 0,-1 0 16,0 0-16,1 0 0,-1 0 15,0 0-15,0 0 0,1-28 16,-1 0-16,0 28 0</inkml:trace>
  <inkml:trace contextRef="#ctx0" brushRef="#br1" timeOffset="437618.927">26488 9073 0,'57'84'16,"-114"-168"-16,199 310 16,-142-198-16,28 0 15,-28 0-15,85 170 16,-29 0 0,-27-113-1,27 282 1,-28-310-1,-28-1-15,0 284 16,0-284-16,0 142 31,-28-141-31,0 84 0,-29-85 16,57-27-16,-28 27 0,0-28 0,-114 114 16,1-1-1,-29-56 1,-56-29-1,-28-56 1,56 0 0,141-56-16,-112 28 15,112-1-15,1 1 16,-1 0-16,-169-142 16,198 114-16,-29-86 15,29 86 1,0-29-16,-1 29 0,-27-397 15,56 86 1,-28 56 0,84 28-1,86 85 1,112 57 0,-28 56-1,-141 57-15,141-28 16,-141 27-16,-29 29 15,29 0-15,198 29 16,-198 27 0</inkml:trace>
  <inkml:trace contextRef="#ctx0" brushRef="#br1" timeOffset="440559.4667">22729 9299 0,'28'0'16,"0"0"-16,0 0 16,1 28-1,-1-28 1,-28 28-16,28 0 0,-28 1 15,0-1-15,28-28 0,-28 57 16,57 27-16,-29 1 16,1-28-16,-1-1 0,0-28 0,-28 29 15,28-1-15,-28-27 0,29 27 0,-29 1 16,28-1-16,-28 1 0,0-29 0,0 29 16,0-1-16,0 1 0,0-1 0,0 1 15,0-1-15,0-27 0,0 27 0,0 1 16,-28-29-16,28 28 0,-29 1 0,29-29 15,-56 29-15,56-29 0,-28 29 16,-1-29-16,29 0 0,-28 29 0,0-29 16,28 0-16,-57 0 15,1 1-15,27-1 16,1-28-16,0 28 0,0-28 0,-1 28 0,1-28 16,0 29-16,-1-29 0,1 28 0,0-28 15,0 28-15,-1-28 0,1 0 0,0 0 16,0 0-1,-57-28 1,57 28-16,28-28 0,-57-29 16,29 57-16,-57-85 0,57 57 0,-1 0 15,1 0-15,0-29 0,28 29 0,-28-29 16,-1 29-16,29-29 0,0 1 0,-28 28 16,28-29-16,0 1 0,0-29 0,0 28 15,0 1-15,0-29 0,0 28 0,0-27 16,0-1-16,28 28 0,-28-27 0,0-1 15,29 28-15,-29-28 0,28 29 0,-28-29 16,28 29-16,-28-1 0,28 1 0,1-1 16,-1 0-16,0 29 0,0 0 0,1 0 15,27-1-15,-27 1 0,27 0 16,1 28-16,-1-28 0,-28 28 0,29 0 0,-1 0 16,1 0-16,-29 0 0,29 0 15,-29 0-15,29 28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10-04T00:18:21.90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3562 2289 0,'28'0'0,"0"-28"16,-28 84 15,-56 1-16,-1 28 1,-56 28-16,-28 56 16,84-112-16,-27 56 0,27-28 15,1-29-15,27 1 0,-27-1 16,-1 1-16,1-1 0,27 1 0,-27-1 0,-1 1 16,1-29-16,-1 29 0,29-29 15,-29 0-15,29 29 0,0-29 0,-29 0 16,29 1-16,0-1 0,0 0 0,-1 0 15,1-28-15,0 29 0,-1-1 16,1-28-16,28-57 16,-28 57-1,28-56-15,0 28 0,0-1 0,0 1 16,0-28-16,56 27 0,-56 1 0,0-28 16,29 27-16,-29 1 0,28-29 0,-28 29 15,28 0-15,1 0 0,-29-1 0,28 29 16,-28-28-16,28 28 0,-28-28 15,0 84 1,-28-27-16,28 55 16,-57-55-16,57-1 0,-28 29 15,28-29-15,-28 0 0,28 29 0,-29-29 16,29 0-16,-28 29 0,28-29 0,-28 0 16,28 0-16,0 1 0,0-1 0,0 0 15,0 0-15,0 1 0,56-1 0,-56 0 16,57-28-16,-57 29 0,57-1 0,-29 0 15,0 0-15,0 1 0,1-1 0,27-28 16,-28 28-16,29-28 0,-29 28 0,1-28 16,27 0-16,-28 0 0,1 0 0,-1 0 15,0 0-15,0 0 0,1 0 0</inkml:trace>
  <inkml:trace contextRef="#ctx0" brushRef="#br0" timeOffset="1031.4349">2459 5003 0,'0'-57'31,"-28"29"-31,28-1 16,0 1-16,0 0 0,-56 0 0,56-1 16,-29 1-16,1-28 0,28 27 0,-28 1 15,0 0-15,-1 0 0,1-1 0,0 1 16,-1 0-16,1 0 0,0 28 0,0-29 16,-1 29-16,1-28 0,-28 28 0,27 0 15,-27 0-15,28 0 0,-29 0 0,29 28 16,-29-28-16,1 57 0,27-57 15,-27 28-15,-1 0 0,29 1 0,-29-1 16,29 0-16,0 0 0,-29 1 0,29-29 16,0 28-16,0 0 0,-1 0 0,29 1 15,-28-29-15,0 28 0,28 0 0,-28 0 16,28 1-16,0-1 0,0 0 16,0 1-16,0-1 0,0 0 15,28 0-15,-28 1 0,0-1 0,56 0 16,-56 0-16,29 1 0,-29-1 15,28-28-15,-28 28 0,28 0 0,0 1 16,1-1 0,-1-28-16,-28 28 0,28-28 0,0 0 0,1 28 15,-1-28-15,0 29 16,1-29-16,-1 0 0,0 0 16,0 0-16,1 0 0,-29-29 15</inkml:trace>
  <inkml:trace contextRef="#ctx0" brushRef="#br0" timeOffset="1202.7341">1357 4692 0,'0'0'0,"0"-29"16,28 86-1,29-57-15,84 169 16,-113-112-1,29 0-15,56 56 16</inkml:trace>
  <inkml:trace contextRef="#ctx0" brushRef="#br0" timeOffset="1615.6846">2573 5709 0,'56'-56'0,"-28"56"0,-28-29 16,29-27-16,-29-29 16,-113 0-1,-29 57 1,114 28-16,-85-28 16,85 28-16,-29 0 15,57 56-15,-28 29 16,28-57-16,0 1 0,0 225 31,28-113-15,-28 1-1,-28-58 1,-57-55 0,0-86-1,-28-28 1,28-56-1,57 0 1,28 84 0,0 29-16,57 0 15</inkml:trace>
  <inkml:trace contextRef="#ctx0" brushRef="#br0" timeOffset="1958.7051">2714 6359 0,'56'0'0,"-112"0"0,141-56 15,-57 56-15,-28-29 0,0 1 16,-57-28-1,-84 27 1,-57 86 0,29-1-1,55 57 1,86 1 0,28-86-16,28 85 15,-28-85-15,57 0 0,-57 1 16,141 112-1,-112-113-15,55 0 16,-84 1-16</inkml:trace>
  <inkml:trace contextRef="#ctx0" brushRef="#br0" timeOffset="2499.3369">3025 6698 0,'0'0'0,"28"-28"0,0 28 16,-84 0-1,56 57-15,-142-29 16,-55 113 0,-1-84-1,56-29 1,114 0 0,141-84 15,-85 27-31,86 1 15,-58 0 1,57 0-16,-56-1 0,-29 29 0,142-56 16,-86 112-1,-84 86 1,-113 27 0,85-112-16,-85 112 15,85-140-15,-1 27 0,-112 142 31,113-170-15,28-84 0,85-29-1</inkml:trace>
  <inkml:trace contextRef="#ctx0" brushRef="#br0" timeOffset="2622.6896">2827 7377 0,'0'-29'15,"0"58"-15,-28-58 16,28 1-16,-57 28 0,1-28 15,-57-29 1,-1-27 0,58 27-1,56 29 1</inkml:trace>
  <inkml:trace contextRef="#ctx0" brushRef="#br0" timeOffset="2949.4294">3308 7264 0,'56'56'15,"-112"-112"-15,140 112 0,-84 1 16,-56-57-16,-57 84 16,-57 1-1,-28 0 1,142-85-16,-86 85 31,114-85-31,28 28 0,0 0 16,0 29-1,57-1 1,27 29 0,1 0-1,-28-57 1,-29-28-16,57 57 15,-29-57 1</inkml:trace>
  <inkml:trace contextRef="#ctx0" brushRef="#br0" timeOffset="3359.1229">3675 7942 0,'28'0'0,"-56"0"0,85 0 0,-142 28 15,56-28-15,-140 113 16,-86 0 0,1-28-1,169-28 1,57-57-16,0 0 16,56 0-1,28 0 1,-27-29-16,27 29 0,-27 0 0,27-28 15,1 28-15,-1-56 0,1 27 0,28 29 16,-29-28-16,29 0 0,0 0 16,84-29-16,-112 57 0,-29 0 15,0 0-15,-28 57 0,0 27 16,-56-55-16,56 27 0,-85 1 0,57-1 16,-29 1-16,1-1 0,-1-27 0,29 27 15,-29 1-15,1-29 0,28 28 0,-1 1 16,1-29-16,0 29 0,-1-29 15,29 0-15,-28 0 0,28 1 16,28-86 0,29 29-1</inkml:trace>
  <inkml:trace contextRef="#ctx0" brushRef="#br0" timeOffset="3515.0881">3449 8592 0,'0'0'0,"0"-56"0,-85-1 15,85 29-15,-28-1 0,0-27 16,-86-57 0,1 0-1,85 56 1</inkml:trace>
  <inkml:trace contextRef="#ctx0" brushRef="#br0" timeOffset="4088.3705">3986 8649 0,'85'28'31,"-113"28"-31,-57-27 16,-170 84-1,170-85-15,-112 57 16,140-57-16,1-28 0,-29 28 16,-28 1-1,113-1 1,56-113 0,142 0-1,-85 29 1,283-86-1,-340 142-15,29-28 0,28 0 16,-56 28-16,56 0 16,-85 56-16,0-56 0,-28 85 15,0 28 1,-141 0 0,-57-28-1,0-85 1,57 0-1,84-28-15,-27 28 16,55 0-16,1 0 16,28 28-1,170 142 17,-57-29-17,0 0 1,-85-112-16,29 84 15,-29-85-15,0-28 0,1 28 16,-1-28-16</inkml:trace>
  <inkml:trace contextRef="#ctx0" brushRef="#br0" timeOffset="4851.6923">848 5483 0,'-28'0'31,"28"28"-15,-28-28-16,28 57 0,-57-57 0,57 28 15,-57 0-15,57 1 0,-28-29 0,0 28 16,0 0-16,-1 0 0,1-28 16,28 29-16,-28-29 0,28 28 0,-28-28 15,28 28-15,0 0 0,-29-28 16,29 29-16,0-1 0,0 0 16,0 1-16,0-1 0,57 0 0,-57 0 15,28 29-15,-28-29 0,57 0 0,-57 29 16,28-29-16,0 29 0,-28-29 0,28 0 15,1 29-15,-29-29 0,28 0 0,0 1 16,1-1-16,-29 0 16,28-28-16,0 28 0</inkml:trace>
  <inkml:trace contextRef="#ctx0" brushRef="#br0" timeOffset="5228.2668">1018 6303 0,'113'-57'16,"-85"57"-16,57-28 15,-29 28-15,114 85 32,-142-29-32,29 29 15,-29 28 1,-28-85-16,0 114 15,-28-86 1,28-28-16,-57 1 0,29-1 0,-57 28 16,-56 1-1,0-57 1,56-57 0,56 1-16,-55-57 15,55 85-15,1-1 0,0-112 16,28 28-1,0 56 1,141 1 0,-113 56-16,57 0 15</inkml:trace>
  <inkml:trace contextRef="#ctx0" brushRef="#br0" timeOffset="5544.1948">1866 7009 0,'-57'0'16,"29"0"-16,-29-28 15,-84-29 1,56 57 0,57 29-1,28 112 1,0-28-1,28 0 1,-28-85 0,-85 1-1,1-29 1,-1-57 0,28-56-1,29 85 1</inkml:trace>
  <inkml:trace contextRef="#ctx0" brushRef="#br0" timeOffset="6055.3122">2148 7942 0,'29'0'16,"-58"0"-16,58 28 0,-29 29 15,-113-1 1,28-27-16,57-1 0,-29 0 0,29-28 16,-142 57-1,142-29-15,-113 28 16,112-56-16,-27 29 0,27-29 0,1 0 16,28-29 15,57 29-31,-57-28 0,28 28 15,0-56-15,1 56 0,27-29 0,-28 1 0,29 28 16,-1-28-16,1 0 0,0 28 16,-1-29-16,1 29 0,-1-28 0,1 28 15,-1 0-15,1 0 0,-29 0 0,29 28 16,-29-28-16,0 57 0,0-57 0,1 56 16,-29-27-16,28-1 0,-28 0 0,0 0 15,0 1-15,0-1 0,-57 0 0,57 29 16,-56-29-16,28 0 0,-1 1 0,-27-29 15,27 28-15,-27 0 0,28-28 0,-29 0 16,1 28-16,-1-28 0,29 0 0,-29 0 16,29 0-16,-29 0 0,29-56 15,-28 56-15,27-57 0,1 57 0,0-56 0,0 56 16,-1-29-16,29 1 0,0 0 16,-28 0-16,28-1 0,0 1 0,0 0 15,0 0-15,0-1 0,28 29 16,-28-28-16,85 0 15</inkml:trace>
  <inkml:trace contextRef="#ctx0" brushRef="#br0" timeOffset="6436.2344">2403 8592 0,'28'113'15,"-56"-226"-15,0 283 16,-57-114-16,-28 1 15,84-29-15,-140 0 16,141-28-16,-29 28 0,-28-28 16,-28 0-1,170 0 17,-29-28-32,0 28 0,1 0 15,27-28-15,1 28 0,-1-57 0,1 57 16,-1-28-16,1 0 0,28 28 0,-29-28 15,1 28-15,-1 0 0,-28 0 16,1 0-16,-1 0 0,0 0 0,-28 56 16,0-28-16,0 29 0,0-29 0,0 0 15,-28 29-15,28-29 0,-57 29 0,1-29 16,28 0-16,-1 1 0,-27-1 0,28 0 16,-1 0-16,1-28 0,-29 29 0,29-29 15,0 0-15,0 0 0,-1 28 16,1-28-16</inkml:trace>
  <inkml:trace contextRef="#ctx0" brushRef="#br0" timeOffset="6584.9822">2064 9157 0,'0'-28'16,"0"0"-16,-85-85 31,28 0-16,29 28 1</inkml:trace>
  <inkml:trace contextRef="#ctx0" brushRef="#br0" timeOffset="6823.2667">2346 9157 0,'29'0'0,"-1"0"16,0 0-1,-28 29 1,57 112 0,28 0-1,28 1 1,-29-58-1</inkml:trace>
  <inkml:trace contextRef="#ctx0" brushRef="#br0" timeOffset="6999.3589">2516 9270 0,'-113'0'16,"56"29"-16,-56 55 15,-56 30 1,84-30 0,57-55-16,-29-1 15,57 0-15,-28-28 0</inkml:trace>
  <inkml:trace contextRef="#ctx0" brushRef="#br0" timeOffset="7336.8541">2459 9666 0,'227'28'15,"-199"-28"-15,113 85 16,-28-28 0,-56 56-1,-114 0 1,-56-28-1,-28-29 1,84-56-16,-56 0 16,85 0-16,-85 0 15,28-56 1,57 56-16,-29-85 16,57 57-16,0-1 0,-28-27 15,85-57 1,-57 84-16,84-27 15,-27 56-15,28-28 16,-29 28-16</inkml:trace>
  <inkml:trace contextRef="#ctx0" brushRef="#br0" timeOffset="7663.6345">3505 10486 0,'29'0'15,"-58"0"-15,86 0 16,-57-29-16,-85-27 16,-113-29-1,29 57 1,56 84 0,84 1-16,-27 141 31,56-170-31,-57 85 15,1-56 1,-1-57 0,29 0-16,-29-113 15,29 84-15,28-27 0,-28-29 16,0-56 0,28 56-1</inkml:trace>
  <inkml:trace contextRef="#ctx0" brushRef="#br0" timeOffset="8896.2383">1244 9638 0,'28'0'0,"-28"28"16,0 0-1,0 29-15,0 84 31,0-113-31,0 1 0,0 56 16,-28 141 0,0 85-1,28 56 1,-29 0 0,29 1-1,0-1 1,0 29-1,29-85 1,-1-170 0,-28-84-16,56-1 15,-27-56 1,-29-28-16,28 28 0,28-170 31,-27 29-15,-29 0-1,28 84 1,-28 29 0,0 169 15,0-112-31,0 84 16,-28-85-16,28 0 0,-85 170 31,0-170-16,-28 1 1,28-114 0,29 0-1,27 28 1,1 29 0,28 0-16</inkml:trace>
  <inkml:trace contextRef="#ctx0" brushRef="#br0" timeOffset="10595.6334">1753 13284 0,'0'-28'0,"28"28"0,-28-29 0,-57 29 31,57 29-31,-56-29 16,-1 56-16,29-56 0,-28 57 0,27-29 16,-27 0-16,-1 0 0,29 1 0,-29-1 15,29-28-15,0 28 0,0 1 16,-1-29-16,1 28 0,0-28 15,0 28-15,84-84 32,1 27-32,-1-27 15,-28 27-15,1 1 0,-1 0 0,28 0 16,-27-1-16,27 1 0,-27 0 0,27 0 16,1-1-16,-29 29 0,0-28 0,29 28 15,-29 0-15,0 0 16,1 28-16,-29 29 0,0-1 0,0-27 15,0-1-15,0 28 0,0-27 16,-57 27-16,57 1 0,0-29 0,-28 0 16,28 29-16,-29 28 15,29-57-15,0 0 16,0 0-16,57-28 16,-29 0-16,1 0 15,-1 0-15,0 0 0,0-56 0,1 56 16,27 0-16,-56-28 0,28 28 0,1-29 15,-1 29-15,0-28 16,-28 85 0,-28-1-1,28-28-15,-57 1 0,57-1 0,-56 0 0,28 1 16,-1 27-16,1-28 0,-28 1 16,27-1-16,29 0 0,-28 0 15,-29 29-15,29-57 0,28 28 16,-28-28-16,28 28 0</inkml:trace>
  <inkml:trace contextRef="#ctx0" brushRef="#br0" timeOffset="10839.4262">2177 14047 0,'0'0'15,"28"0"-15,0 28 16,1 29-16,-1-1 16,85 114-1,-28-29 1,-29-56-1,1-28 1</inkml:trace>
  <inkml:trace contextRef="#ctx0" brushRef="#br0" timeOffset="11020.3755">2516 14414 0,'0'0'0,"-57"0"15,29 0-15,-57 57 16,-28 28 0,28-29-1,85-27-15,-56-1 16,28-28-16,-1 28 0</inkml:trace>
  <inkml:trace contextRef="#ctx0" brushRef="#br0" timeOffset="11188.1024">1781 14414 0,'0'57'16,"57"0"-16,-1 27 16,29 58-1,0-58 1,-57-55-16,28 27 15</inkml:trace>
  <inkml:trace contextRef="#ctx0" brushRef="#br0" timeOffset="11540.4105">2827 15093 0,'0'0'0,"28"0"16,-28-57-16,0 29 0,-113-29 31,57 29-31,-1 28 0,29 0 16,-29 0-16,29 0 0,0 0 15,-29 85 1,57 28 0,0-28-1,28 28 1,-28-57-1,0 1 1,-28-29 0,-57-28-1,1-85 1,27-28 0,29 29-1,28 55 1</inkml:trace>
  <inkml:trace contextRef="#ctx0" brushRef="#br0" timeOffset="12092.0964">2883 15432 0,'29'0'0,"-58"0"0,58 28 16,-86 0-1,57 1-15,-56-29 0,27 28 0,-168 0 32,112-28-17,56 0 1,29-28 0,85-29-1,28 1 1,-84 56-16,55-28 15,-55-1-15,-1 29 0,0 0 16,-28 57 0,0-29-1,-28 170 1,28-170-16,0 85 16,0-28-1,85-28 1,-85-29-16,85-28 15,-57 0-15,0 0 0,0 0 16,1-28-16,-1-1 16,0 29-16,-28-28 15,-56 56 1,-1-28 0,-28 85-16,57-85 15,-57 57-15,57-29 16,0 0-16,-1 1 0,1-29 15,0 28 1,28 0-16</inkml:trace>
  <inkml:trace contextRef="#ctx0" brushRef="#br0" timeOffset="12479.3354">3336 16223 0,'28'-28'15,"-84"28"1,56 28-16,-57-28 0,29 29 0,-1-29 16,1 56-16,-28-56 0,27 28 0,-27-28 15,28 29-15,-1-29 0,-27 0 0,27 0 16,1 28-16,0-28 0,0 0 16,84 0-1,-56-28 1,57 28-16,-1-29 15,-27 29-15,-1 0 0,28-28 0,1 28 16,-29-28-16,29 28 0,-1-28 0,29 28 16,-28-29-16,-1 29 0,-28 0 0,29 0 15,-29 0-15,0 0 0,1 29 0,-29 27 16,0-28-16,0 1 0,-57 27 16,57-28-16,-56 1 0,27 27 0,-27-27 15,28 27-15,-29-28 0,29 29 0,0-29 16,-29 0-16,29 29 0,-1-29 0,1 0 15,0-28-15,0 29 0,-1-1 16,58-28 15</inkml:trace>
  <inkml:trace contextRef="#ctx0" brushRef="#br0" timeOffset="12631.3675">3308 16760 0,'-57'-28'15,"114"56"-15,-114-84 0,-28-29 16,85 57-16,-28 0 0,0-1 0,-114-112 31,114 113-31</inkml:trace>
  <inkml:trace contextRef="#ctx0" brushRef="#br0" timeOffset="13032.7057">3901 17071 0,'0'-85'16,"0"170"-16,0-226 0,-85 0 31,29 141-31,28-29 0,-227 1 31,170 56-31,57 57 16,28 0-1,57-29 1,-1 1 0,-28 28-1,-28-29 1,-56 1-1,-1-57 1,1 0 0,-29-57-16,57 29 15,-29 0-15,1-57 16,27 57 15</inkml:trace>
  <inkml:trace contextRef="#ctx0" brushRef="#br0" timeOffset="14311.4256">961 13991 0,'0'-57'16,"0"29"-16,0-1 0,-56 1 0,56-28 16,0 27-16,-29 1 0,29 0 15,0 0-15,0-1 0,-28 29 0,0-28 0,0 0 16,-1 28-16,1 0 15,0 0-15,-1 0 0,1 0 0,28 56 16,-28-56-16,0 29 0,-1-29 0,1 56 16,0-56-16,28 28 0,-28 1 0,28-1 15,0 0-15,-29 0 0,29 1 0,0-1 16,0 29-16,0-29 0,0 0 0,0 29 16,57-29-16,-57 0 0,0 29 0,56-29 15,-56 0-15,29 29 0,-29-29 0,28 0 16,-28 0-16,28-28 0,-28 29 0,28-29 15</inkml:trace>
  <inkml:trace contextRef="#ctx0" brushRef="#br0" timeOffset="14628.345">763 14443 0,'29'-57'0,"-58"114"0,142-170 16,-84 84 0,55 29-16,1 0 15,-56 0 1,84 85-16,-85-85 15,-28 28-15,56 29 0,-27-29 16,-29 57-16,0-57 16,0 1-16,0 55 0,-85 1 15,-56-28 1,27-29 0,30-85-1,-29-56 1,56-56-1,57 56 1,0 56 15,57 57-31,27 0 16</inkml:trace>
  <inkml:trace contextRef="#ctx0" brushRef="#br0" timeOffset="15035.2964">1527 14895 0,'0'56'0,"0"-112"0,-114 169 31,-27-56-31,85-57 16,27 28-16,-140-28 15,140 0 1,29-57-16,0 29 15,170 0 1,-29-1 0,-28 29-1,-56 85 1,-57 0 0,-28 28-1,28-85-15,0 57 31,0-28-31,0-29 16,56 0-16,29-28 16,0 0-1,-29-28 1,-27 0 0,-1-1-16,0 29 15</inkml:trace>
  <inkml:trace contextRef="#ctx0" brushRef="#br0" timeOffset="15523.4572">1922 15602 0,'-28'0'16,"-28"56"-1,27-28-15,-27-28 0,27 57 16,1-29-16,0 0 0,0 1 0,-29-29 16,29 28-16,0 0 0,-1-28 0,1 28 15,0-28-15,-1 29 0,29-86 32,0 29-17,29 28-15,-29-28 0,56 28 16,-56-57-16,29 29 0,-1 28 15,0-28-15,0-1 0,29 29 0,-29-28 16,0 28-16,29-28 0,0 28 0,-29 0 16,28 0-16,-27 0 0,-1 0 0,0 0 15,0 28-15,1-28 0,-1 57 0,-28-1 16,28-28-16,-28 1 0,0-1 16,0 0-16,0 0 0,-56 1 0,56-1 15,-57 0-15,29 1 0,0-1 0,-29 0 16,29 0-16,0-28 0,-1 0 0,-27 0 15,27 0-15,-27 0 0,28 0 0,-29-56 16,29 56-16,0-57 0,-29 29 0,29 0 16,-1-29-16,1 29 0,28 0 0,-28-1 15,28 1-15,0 0 0,-28 28 0,28-28 16,0-1-16,56 29 16</inkml:trace>
  <inkml:trace contextRef="#ctx0" brushRef="#br0" timeOffset="16436.506">1724 16506 0,'0'-28'78,"0"-1"-46,0 1-1</inkml:trace>
  <inkml:trace contextRef="#ctx0" brushRef="#br1" timeOffset="605372.6546">23972 1385 0,'29'0'0,"-1"0"0,57 0 0,-57 0 0,0 0 15,198 28 1,-56-28 0,0 0-1,-114 0-15,170 0 16,-169 0-16,28 0 0,113-28 15,197 28 1,29 56 0,29 1-1,-1-1 1,-84 29 0,-255-57-16,367 142 15,-84 0 1,-142-29-16,-112-85 15,-1 29-15,340 198 16,-199-57 0,-84-28-1,0 28 1,-28 0 0,-1 28-1,1 29 1,28-29-1,0 57 1,-29-28 0,-112-198-16,169 254 31,-198-283-31,1-27 0,-1 27 16,0-56-1,-56-56 16,-29-29-15,29 28-16,0-27 16,28 55-16,0 1 31,56 28-15,-27 57-16,-1 27 15,-28-55-15,0-1 0,-57 170 31,29-198-31,-28 56 16,-58-56 0,1-56-1,57-1 1</inkml:trace>
  <inkml:trace contextRef="#ctx0" brushRef="#br1" timeOffset="606665.9463">31944 5907 0,'29'-28'16,"-58"56"-16,1-56 31,28 84-31,-85-27 16,-56 55-1,0-27 1,56-57 0,141 0 15,-56-28-31,142-1 15,27 1 1,-27 0 0,-86 28-1,-56 28 1,-141 113 0,28-56-1,56-57-15,1 29 16,56-29-16,0 0 15,84 1 1,58 27 0,-1-56-1,-28 29 1,-84-29-16,27 0 16,-56 28-16,0 0 15,-56 0 1,-86 29-1,29-29 1,57 29 0,27-29-1,29 0-15,0 0 16,29 29 0,-29-1-1,56 1 1,1-29-16,-1 1 15,-56-1-15,28-28 0,1 28 16,-1-28-16,0 0 16,1 0-16,-29-28 31,0 0-15,-29 28-16,-27-29 15,-29 29 1,57 0-16,-1 0 15,1 29-15,0-29 0,28 56 16,0 1 0,0-1-1,56 1 1,1-1 0,84-28-1</inkml:trace>
  <inkml:trace contextRef="#ctx0" brushRef="#br1" timeOffset="606916.7416">32312 7377 0,'0'56'16,"-28"-28"15,-29 1-31,-28-1 16,57-28-16,-142 28 15,114-28-15,-1 0 0,-56 0 16,-85-28 0,29-57-1,112 29-15,1-1 32,56 29-32,56 28 15,1 0 1</inkml:trace>
  <inkml:trace contextRef="#ctx0" brushRef="#br1" timeOffset="607240.785">32057 7603 0,'114'0'16,"-228"0"-16,284 28 15,-142-28-15,1 28 16,-1 29 0,-28 28-1,0-1 1,-57-27 0,-27-57-1,-30 0 1,58-85-16,28 85 15,-1-85-15,1 57 16,28 0-16,0-29 0,57 1 31,-29 56-31</inkml:trace>
  <inkml:trace contextRef="#ctx0" brushRef="#br1" timeOffset="607819.7585">32510 8055 0,'0'0'0,"-29"28"0,-27 29 16,28-57-16,-57 28 15,-28 0 1,56-28 0,29 0-1,56 0 1,29 0-1,56 57 1,-28 28 0,-29-29-1,1 1 1,-29-29 0,-28 57-1,0-29 1,-28 1-1,-29-1 1,-28-27 0,1-29-1,27-85 1,1-56 0,56 56-1,0 56-15,56-27 16,-56 28-16,28-1 0,85 1 31,-28 56-15,-57 85-1,-28 29 1,-56-29 0,56-85-16,-85 57 15,85-57-15,-28-28 16,28 28-1</inkml:trace>
  <inkml:trace contextRef="#ctx0" brushRef="#br1" timeOffset="608052.1267">32566 8818 0,'0'0'16,"0"28"-16,0 1 15,0 27-15,-28-56 0,-142 142 31,142-142-31,-57 0 16,57 0-16,0-29 16,28 1-1,28 0-15,29-1 16,27 29-16,-27 0 16,-29 57-16,29-29 0,84 85 15,-84 0 1</inkml:trace>
  <inkml:trace contextRef="#ctx0" brushRef="#br1" timeOffset="608483.5327">32368 10090 0,'29'0'0,"-29"57"15,28-57-15,-28 28 16,28-28-16,-28 56 0,0-27 0,28-29 16,1 28-16,-29 0 0,28-28 0,-28 28 15,28-28-15,1 0 0,-1 0 16,0 0-16,-28-28 15,0-28-15,0-1 16,0 29-16,0 0 0,0-1 16,-28 1-16,28 0 0,-28 0 0,28-1 15,-57 29-15,57-28 0,-28 28 0,-1 0 16,1 0-16,0 0 0,0 0 0,-1 28 16,1 29-16,28-29 15,-28 0-15,28 1 0,0-1 16,0 85-16,0-28 15,0-57-15,0 0 0,56 0 0,-56 1 16,0-1-16,0 0 0,57-28 16,-57 29-16,28-29 0,0 28 0,1-28 0,-1 28 15</inkml:trace>
  <inkml:trace contextRef="#ctx0" brushRef="#br1" timeOffset="608675.7089">33273 10514 0,'28'-28'0,"-56"56"0,28-56 16,-113 28 0,56 0-16,-112 85 15,112-85 1,1 28-16,-86 0 0,-27 29 16,56-1-1</inkml:trace>
  <inkml:trace contextRef="#ctx0" brushRef="#br1" timeOffset="609472.8242">32284 11560 0,'28'0'0,"-56"0"16,112 0-16,-55-57 0,-1 57 0,0 0 15,0-28-15,114 0 16,-29 28-1,-57 28 1,-56 29 0,-84 56-1,27-85 1,-28 28-16,0-56 16,57 0-1,56 0 16,29 0-15,-29 0 0,1 0-16,-1 0 0,0 0 15,0 0-15,-28 57 16,29-57-16,-29 56 16,0-27-1,0-1-15,-57 0 0,29 0 16,28 1-16,-57-29 0,57 28 0,-28-28 15,0 28-15,-29-28 16,57 29-16,-28-29 16,28 28-16,0 0 15,56-28 1,-27 0-16,-29 28 16,56-28-16,-27 0 15,-1 0-15,-28 29 0,28-29 0,0 0 0,1 28 16,-1-28-16,-28 28 0,28-28 15,0 28-15,1 1 0,-29-1 16,28-28-16,-28 28 16,0 0-16,0 1 0,-57-29 15,57 28-15,-28-28 0,28 28 0,-56-28 16,27 0-16,1 0 0,0 0 0,0 0 16,-1 0-16,1-28 0,0-29 15,-1 1-15,29 28 16,0-29-16,0 29 15,0 0-15,0-1 0,29 1 16,-1 28-16,29 0 16,-29 0-16</inkml:trace>
  <inkml:trace contextRef="#ctx0" brushRef="#br1" timeOffset="610151.5094">33386 12747 0,'0'28'0,"0"0"15,-28-28 1,-57 29-16,-85 27 31,57-28-31,-113 29 16,170-29-1,27 1-15,-27 27 16,141-141 15,-57 29-15,28-57 0,-27 84-16,-29 1 0,-57-28 31,-28 27-16,29 86 1,-1-29 0,29 85-1,28-28 1,28 0 0,57-29-1,0-27 1,-57-29-1,29 0 1,-114-29 15,29 29-31,28-28 16,-28 28-16,-29-28 0,29 28 16,0 0-16,-1 0 15,1 56 1,28-27-16,0-1 0,0 0 15,0 0 1,0 29-16,28-29 0,-28 0 0,29 1 16,-1-1-16,28 0 15,-56 0-15,29-28 0,-1 0 0,0 29 16,0-29-16,1 0 16,27 0-16,-27 0 0,-1 0 0,28 0 15</inkml:trace>
  <inkml:trace contextRef="#ctx0" brushRef="#br1" timeOffset="610358.4016">33330 13369 0,'56'-57'16,"-112"114"-16,140-114 16,-140 57-1,-1 0 1,29 0-16,-29 28 0,1-28 0,-1 29 16,1-29-16,-1 28 0,1-28 0,-1 0 15,29 0-15,-29 28 0,29-28 0,-28 28 16,27-28-16,1 0 0,0 29 15,0-29-15,28 28 0,-29-28 0,29 28 16,-28 1-16,28-1 16</inkml:trace>
  <inkml:trace contextRef="#ctx0" brushRef="#br1" timeOffset="610611.9901">32623 13623 0,'113'0'31,"-85"0"-31,57 57 16,-57-29-16,29 0 15,-57 0-15,28 1 0,-28-1 16,0 57 0,-85 0-1,-28-57 1,57 0 0,-1-113-1,29 0 16,28 1-31,56-29 16,-27 113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3-01T00:45:09.91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27223 11136 0,'0'-28'16,"-28"28"-16,0 0 15,56 0 64,-28 28-64,28 0-15,1 0 16,-1-28-16,-28 29 15,28-29-15,0 28 16,1 0-16,-29 0 16,28-28-16,-28 29 15,28-29-15,-28 28 0,29-28 16,-29 28-16,0 0 31,28-28-31,-28-28 94,0 0-63,0 0-31,0-1 16,-28 29-1,28-28-15,0 0 16,0 0 15,0 56 32,28 0-48,0 0-15,0 1 16,1-1-16,-29 0 16,0 0-1,28-28-15,-28 29 16,0-1 15,0 0 0,-57-28 16,29 29-47,0-29 16,0 0-16,-1 0 16,1 0-1,0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7T00:32:02.74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22587 3278 0,'0'57'31,"0"-29"-31,0 0 0,0 1 16,0-1-16,0 0 0,0 1 0,0-1 16,-28 28-1,28 57-15,0-56 0,0-1 0,0-27 16,0 27-16,0 1 0,0-1 0,0 1 16,0-1-16,0-27 0,0 27 0,0 1 15,0-29-15,0 0 0,28 0 16,-28 1-16,0-1 0,0 0 15,28-28-15,1-56 16,-29-1 0,0 29-16,0-29 0,28 1 0,-28 28 15,0-29-15,0-113 16,0 29-16,0 85 0,0-1 16,0 1-16,0-1 0,0 1 0,0 27 15,-28-27-15,28-1 0,0 29 0,0 0 16,0-29-16,0 29 0,-29 0 15,29-57-15,0 57 16,0-1-16,0 86 31,0-29-31,29 29 16,-29-29-16,0 28 0,28-27 0,-28 27 16,0-28-16,28 29 0,-28 0 0,29-1 15,-29 1-15,28-1 0,0 1 0,-28-1 16,28-28-16,-28 29 0,29-1 0,-29-27 15,0-1-15,28 0 0,-28 1 16,56-1-16,-27-28 16,-1-57-16,0 29 15,-28-29-15,29 29 0,-29-28 0,0 27 16,28-27-16,-28 28 0,0-29 16,28 1-16,-28 27 0,0-27 0,0 28 0,0-1 15,0 1-15,0 0 0,0-1 16,28 1-16,-28 0 0,0 0 0</inkml:trace>
  <inkml:trace contextRef="#ctx0" brushRef="#br0" timeOffset="395.9337">23435 3646 0,'-28'0'15,"-29"0"1,57 28-16,0 29 15,0-29-15,0 0 16,0 0-16,0 1 16,0-1-16,29-28 0,-29 28 15,28 0-15,0-28 16,1 0-16,-1 0 0,0 0 16,0 0-16,1 0 0,-1-28 15,0 28-15,0-28 0,1 28 16,-29-28-16,28 28 0,-28-57 0,0 29 15,0 0-15,28 28 16</inkml:trace>
  <inkml:trace contextRef="#ctx0" brushRef="#br0" timeOffset="1004.3096">23775 4098 0,'0'0'16,"28"-56"-1,-28 27-15,28-112 32,-28 113-32,57-114 31,-57 114-31,0 0 0,28 0 15,0 28 1,0 84 0,1 58-1,-1-29 1,-28-57 15,0-27-15,28-29-1,-28-85 1,0 56-16,28-140 31,-28 141-31,29-57 16,27 0 0,-27 57-1,-1 28 1,0 0-16,-28 28 15,28 0-15,-28 29 0,29-29 16,-29 0-16,28 85 16,-28-84-16,0-1 0,28 170 31,-28-170-31,0 29 16,0-29-1,0 0-15,28-84 31</inkml:trace>
  <inkml:trace contextRef="#ctx0" brushRef="#br0" timeOffset="1443.283">24707 3759 0,'0'0'16,"0"28"-1,57 0 1,-1 1 0,-27-29-1,-1-29 1,-28-27-16,0-1 15,-28 57 1,28-28-16,-57 0 0,29 28 16,-29 0-1,-27 56 1,27 86 0,57-1-1,0-84 1,85 112-1,-57-141-15,29 1 32,-1-29-17,-28 0-15</inkml:trace>
  <inkml:trace contextRef="#ctx0" brushRef="#br0" timeOffset="1609.7609">25442 2911 0,'-56'28'16,"28"1"-16,-29-1 15,1 28-15</inkml:trace>
  <inkml:trace contextRef="#ctx0" brushRef="#br0" timeOffset="2071.7033">25245 3731 0,'0'-113'15,"0"84"1,28 29-16,-28 57 15,28-57-15,-28 28 0,28 29 16,-28-1-16,0-28 0,0 1 16,0-1-16,0 28 0,0-27 0,0-1 15,0 29-15,-56-29 0,56 0 0,0 0 16,-28 1-16,28-1 0,-29-28 16,29 28-16,-28-28 0,28-56 15,0 27 1,0 1-16,0 0 0,0 0 15,0-29-15,0 29 0,28-1 0,-28 1 16,57 0-16,-57 0 0,28-1 0,-28 1 16,28 28-16,1-28 0,-29 0 0,28 28 15,0 0-15,-28-29 0,28 29 0,1 0 16</inkml:trace>
  <inkml:trace contextRef="#ctx0" brushRef="#br0" timeOffset="2280.4003">25640 3589 0,'0'0'15,"0"57"1,0 56 0,0 56-1,0 1 1,0-85-1,0-57-15,57 57 16</inkml:trace>
  <inkml:trace contextRef="#ctx0" brushRef="#br0" timeOffset="2614.2225">26036 3872 0,'28'-57'16,"-28"29"0,0 0-16,0 0 15,-84-1 1,-1 29-1,28 85 1,29-85-16,0 141 16,28-112-16,0 27 15,56 86 1,1-86 0,-1-28-1,-27-28 1</inkml:trace>
  <inkml:trace contextRef="#ctx0" brushRef="#br0" timeOffset="3053.2295">26290 3844 0,'57'0'15,"-29"0"1,1 0-16,-1 28 15,0 0-15,0 57 16,-28-57-16,0 29 16,0 28-1,-56-29 1,-29-56 0,28-28-1,1-113 1,28 56-1,28 0 1,0 0 0,56 57-1,1 28 1,-1 56 0,1 29-1,-29 57 1,29 27-1,-29-84 1,-28-57-16,28 0 16,-28 1-16,28-29 0</inkml:trace>
  <inkml:trace contextRef="#ctx0" brushRef="#br0" timeOffset="3375.5059">27082 3900 0,'28'-56'16,"-56"112"-16,56-141 0,-28 57 15,0 0-15,0 0 0,-28-1 16,0 29 0,-29 0-1,57 113 1,0 29-1,0-29 1,0 28 0,0-28-1,-56-85 1,-29-28 0,-28-28-1,28-57 1,85 57-16</inkml:trace>
  <inkml:trace contextRef="#ctx0" brushRef="#br0" timeOffset="4316.2802">27987 3872 0,'0'-28'0,"-29"28"15,29 28 32,0 0-47,29 0 16,-29 1-16,0-1 0,0 0 15,28 1-15,-28-1 0,0 28 16,28-27-16,0 27 0,-28-28 0,0 1 16,29-29-16,-29 28 0,28 0 15,0-28-15,1 0 16,-29-56-16,28 56 0,0-57 15,-28 29-15,28 0 0,-28-1 16,0-27-16,29-1 0,-29 29 16,0 0-16,28-29 0,-28 29 0,0 0 0,0-1 15,28 1-15,-28 0 0,28 28 16</inkml:trace>
  <inkml:trace contextRef="#ctx0" brushRef="#br0" timeOffset="4703.3227">28806 3985 0,'0'0'0,"0"-28"16,0-29 0,-84 29-1,27 28 16,29 0-31,28 28 0,-28 29 16,-1-1 0,29-27-16,0 55 15,0 1 17,0-57-32,0 1 15,0 27-15,0-28 16,0 1-16,-28-1 15,-29-28 1,29-57 0,0-56-1,28 85 1</inkml:trace>
  <inkml:trace contextRef="#ctx0" brushRef="#br0" timeOffset="5179.9886">29966 3589 0,'28'-28'0,"-56"56"0,84-112 16,-56 55-16,0 1 15,-28 28 1,-85 0-1,0 85 1,84-57-16,-55 57 16,55-29-16,1-27 15,-57 197 1,85-113 0,113-28-1,-28-29 1,-28-28-1,27-28 1,-27-56 0</inkml:trace>
  <inkml:trace contextRef="#ctx0" brushRef="#br0" timeOffset="5648.4009">30163 3844 0,'29'0'0,"-58"0"0,86 0 15,-29 56-15,0-56 16,29 85 0,-57-57-1,0 142 1,0-142-16,-28 29 15,-57-1 1,28-28 0,29-28-16,-28-56 15,27 56-15,29-28 0,-28-29 16,28 29-16,-28-57 16,28 29-16,0 27 0,0-27 15,0-29 1,85 0-1,-29 85 1,1 28 0,-29 85-1,0-84-15,-28 112 16,0 29 0,0-1-1,28-56 1,1-84-1</inkml:trace>
  <inkml:trace contextRef="#ctx0" brushRef="#br0" timeOffset="6024.7495">30644 3137 0,'0'28'16,"0"29"-16,0-29 16,0 0-16,0 1 0,0 27 0,0-28 15,0 29-15,0 0 0,0-1 16,0 1-16,0-1 0,-28 29 0,28-29 16,0 29-16,0 0 0,0-28 0,0 27 0,0-27 15,0 28-15,0-29 0,0 1 16,0-29-16,0 0 0,0 29 0,0-29 15,28-28-15</inkml:trace>
  <inkml:trace contextRef="#ctx0" brushRef="#br0" timeOffset="6209.1854">30785 3957 0,'0'0'0,"-28"0"31,0 0-31,0 28 16,-86-28-1,86-28 1,28-1 0</inkml:trace>
  <inkml:trace contextRef="#ctx0" brushRef="#br0" timeOffset="6568.5672">30983 3844 0,'28'56'0,"-56"-112"0,56 140 0,29-55 15,-57-1-15,28-28 0,1 28 16,55 1-1,-27-29 1,-29-29 0,-28 1-16,0 0 15,0-1-15,-28 1 16,-29 28-16,29 0 16,-113-28-1,112 28-15,29 56 0,-28-27 16,0 84-1,28 0 1,56-28 0,1-57-1,-29-28-15</inkml:trace>
  <inkml:trace contextRef="#ctx0" brushRef="#br0" timeOffset="7097.2557">31492 3985 0,'85'28'15,"-57"29"1,-28-29-16,28 57 16,-28-57-16,0 29 15,0-29-15,-28 85 16,0-56-1,0-57-15,-29 0 16,29 0-16,0-29 16,-1-27-16,29 27 0,-28-55 15,0-1 1,28-113 0,0 170-16,56 28 0,-56-29 15,57 1 1,-29 28-16,57 170 31,-85-114-31,28 86 16,0 112-1,-28-28 1,-84 85 0,-29-85-1,28-85 1,0-84-1,0-57 1,57-57 0,-29-112-1,57 141-15,0-29 0,0-282 32,0 282-32</inkml:trace>
  <inkml:trace contextRef="#ctx0" brushRef="#br0" timeOffset="7514.3713">31888 3928 0,'28'-28'15,"0"28"-15,1 0 0,-1 0 16,28 28-1,1 86 1,-29-30 0,-28-27-1,0 84 1,-56-141-16,56 28 0,-142-28 31,58-84-15,55-29-1,29 56-15</inkml:trace>
  <inkml:trace contextRef="#ctx0" brushRef="#br0" timeOffset="7700.2638">32481 3307 0,'-56'0'15,"28"28"1,-1 28-16</inkml:trace>
  <inkml:trace contextRef="#ctx0" brushRef="#br0" timeOffset="8419.265">32312 3900 0,'0'57'0,"28"-57"15,-28 28-15,0 0 16,0 1-16,28-1 0,-28 0 0,0 0 15,0 1-15,0-1 0,0 28 16,0-27-16,0-1 0,0 0 0,0 0 0,0 1 16,0-1-1,0-28 17,0-57-32,0 29 0,0 0 15,0 0-15,0-29 0,0 29 0,0 0 16,0-29-16,0 29 0,29-57 15,-29 57-15,0-1 0,28 29 16,-28-28-16,28 28 0,0-28 16</inkml:trace>
  <inkml:trace contextRef="#ctx0" brushRef="#br0" timeOffset="8635.9027">32623 3872 0,'0'28'15,"0"29"-15,0-1 16,0-27-16,28 84 16,-28-85-16,0 0 0,0 113 31,0-112-31</inkml:trace>
  <inkml:trace contextRef="#ctx0" brushRef="#br0" timeOffset="8959.3958">33075 4013 0,'0'-28'15,"0"0"1,-28 28-16,0-29 16,-57 29-1,0 29 1,57 112-1,-1 0 1,29-28 0,29-56-1,27-29 1</inkml:trace>
  <inkml:trace contextRef="#ctx0" brushRef="#br0" timeOffset="9398.2506">33160 4042 0,'28'0'0,"-56"0"0,84 0 16,1 56-1,-57-28-15,28 1 16,-28-1-16,29 28 15,-29-27-15,0-1 0,0 28 16,0-27-16,0 56 16,0-57-16,0 0 15,-29 0 1,-56-28 0,85-28-16,-56-28 15,28-58 1,-1 30-1,29 55-15,0-55 16,0 55-16,0 1 0,29 0 16,27-29-1,-28 57 1,29 57 0,-29 56-1,1 0 1,-29-28-1,28-29 1</inkml:trace>
  <inkml:trace contextRef="#ctx0" brushRef="#br0" timeOffset="9850.4447">33782 4155 0,'0'-29'0,"0"1"16,-57 28-1,29 0 1,-57 28 15,29 29-15,56-1-1,-29-27-15,29 27 16,0-28-16,0 1 16,0-1-16,-28 57 15,28-57 1,0 0-16,0 29 15,-28-1 1,-29-56 0,29 0-1,0 0 1,0-28 0,28 0-16,-29 0 15</inkml:trace>
  <inkml:trace contextRef="#ctx0" brushRef="#br0" timeOffset="11285.2785">24679 4437 0,'0'29'0,"0"-1"16,0 0-16,0 0 15,0 1-15,0-1 0,0 0 16,0 0-16,0 1 16,0-1-16,0 28 0,0-27 0,0-1 15,0 28-15,0 1 0,0-29 0,0 29 16,0-1-16,0 1 0,0-1 0,0 1 15,28 28-15,-28-1 16,0-55-16,0-1 0,0 0 0,29 1 16,-29-1-16,0 0 15,28-28 1,-28-28-16,0-29 16,28 29-16,-28 0 15,0-1-15,0 1 0,28 28 0,-28-28 16,29 28-1,-29-28-15,28 28 16,-28 28 0,0 0-16,0 0 15,0 1-15,0-1 0,0 0 0,0 29 16,0-29-16,0 0 0,0 1 0,0-1 16,-28-28-16,28 28 0,-29 0 15,1-28-15,0 0 16,0 0-16,-1 0 0,1-28 0,0-28 15,0 56-15,-1-29 0,1 1 16,0 28-16,28-56 0,-28 56 0</inkml:trace>
  <inkml:trace contextRef="#ctx0" brushRef="#br0" timeOffset="11872.6481">23407 6331 0,'-28'-28'0,"28"-1"15,-29 29-15,1 0 16,0 0-16,-29 0 0,29 0 16,0 29-16,0-29 0,-1 56 15,1-56-15,28 28 0,-28 1 16,28-1-16,0 0 15,0 1-15,0-1 0,0 0 0,0 0 16,0 1-16,0-1 0,28 28 16,-28-27-16,0-1 0,28 0 0,-28 0 15,57-28-15,-57 29 0,28-1 0,0 0 16,1 0-16,-1-28 0,-28 29 16,28-29-16,0 0 0,1 0 0,-1 0 15,0 0-15,1 0 0,-1-29 16</inkml:trace>
  <inkml:trace contextRef="#ctx0" brushRef="#br0" timeOffset="12212.565">23633 6727 0,'28'28'0,"1"-28"0,-29 28 16,28-28-16,-28 28 0,28 1 16,-28-1-16,0 0 15,0 0 1,0 1-16,-28-1 16,0-28-1,-1 0-15,1 0 16,0-28-16,0 28 15,28-57-15,-29 29 0,29 0 0,-28-1 0,28 1 16,0 0-16,0-57 16,0 57-16,0 0 0,0-29 0,0 29 15,0 0-15,57-1 0,-57 1 16,28 28-16,-28-28 0,28 28 0,0 0 16,1 0-16</inkml:trace>
  <inkml:trace contextRef="#ctx0" brushRef="#br0" timeOffset="12572.753">23859 7066 0,'0'-28'31,"0"-29"-31,0-28 0,0-84 15,0-1 17,29 85-32,27 0 31,-56 57-31,28 28 0,29 57 16,-1 112-1,-56 1 16,0-85-31,0 141 16,0-198 0,0 29-16</inkml:trace>
  <inkml:trace contextRef="#ctx0" brushRef="#br0" timeOffset="12857.5645">24312 6048 0,'28'0'15,"-28"29"-15,0 27 16,0-28-16,28 227 31,-28-114-31,0-84 16,0 112-16,0-112 15,0-1-15,0 29 0,0 56 32,0-84-32</inkml:trace>
  <inkml:trace contextRef="#ctx0" brushRef="#br0" timeOffset="13072.5557">24538 6670 0,'-57'0'31,"-28"28"-16,57 1 1,0-29-16,0 0 16,-1 0-1,1 0-15</inkml:trace>
  <inkml:trace contextRef="#ctx0" brushRef="#br0" timeOffset="20991.3178">24594 6840 0,'0'28'16,"0"0"-16,0 0 15,0 1-15,0-1 0,29 0 16,-29 1-16,0-1 0,0 0 16,0 0-16,0 1 0,0-1 15,0 0-15</inkml:trace>
  <inkml:trace contextRef="#ctx0" brushRef="#br0" timeOffset="21394.9318">24764 7320 0,'0'-56'16,"0"27"-16,28 1 15,-28 0-15,28 0 0,-28-29 16,0 29-16,29 0 0,-29-1 0,0 1 0,28-29 16,-28 29-16,0 0 0,0 0 15,28 28-15,-28-29 0,29 1 0,-29 0 16,28 28-16,-28-28 0,28 28 15,-28-29-15,28 29 0,1 0 16,-1 0 0,0 57-16,-28-29 15,28 29-15,-28-29 16,0 0-16,0 0 0,0 1 16,0-1-16,0 0 0,29 1 0,-29-1 0,0 0 15,0 0-15,0 1 0,0-1 16</inkml:trace>
  <inkml:trace contextRef="#ctx0" brushRef="#br0" timeOffset="21730.7298">25414 6783 0,'0'28'31,"-28"-28"-31,28 29 16,0 27-16,-28-56 0,28 28 16,0 1-16,0-1 0,0 0 15,0 1-15,0 55 16,0-55-16,28-29 0,-28 28 0,0 0 15,28 0-15,-28 1 16,28-29-16,1 0 0,-1 0 16,0 0-16,-28-57 15,28 57-15,1-28 16,-1-57-16,-28 57 0,0 0 16,28-1-16,-28 1 0,0 0 0,0-1 15,0 1-15,0 0 0</inkml:trace>
  <inkml:trace contextRef="#ctx0" brushRef="#br0" timeOffset="22262.9423">25810 6698 0,'28'0'0,"0"0"15,-28 29 1,29 27-16,-1-28 16,-28 1-16,0-1 15,0 0-15,28 0 0,-28 1 0,0-1 16,0 0-16,0 1 0,0-1 16,0 0-16,0 0 0,-56 1 0,56-1 15,0 0-15,-29-28 16,29 28-16,-28-28 15,28-56 1,-28 56-16,28-28 0,-28 28 0,28-57 16,0 29-16,0 0 0,-29-1 15,29 1-15,0 0 0,0-1 16,0 1-16,0 0 0,0 0 0,0-1 16,29 1-1,-29 0-15,56 28 16,-56-28-16,0-1 15,28 29-15,1 0 16,-29 57-16,28-57 16,-28 28-16,28-28 0,-28 28 0,0 1 15,0-1-15,29 0 16,-29 85-16,0-84 0,0-1 16,0 28-16,0-27 0,0-1 0,0 28 15,0-27-15,0-1 0,28-28 0,-28 28 16,0 0-16</inkml:trace>
  <inkml:trace contextRef="#ctx0" brushRef="#br0" timeOffset="22618.5069">26432 6783 0,'0'-85'16,"0"57"0,28 28-16,-28-28 15,0 56 1,0 0 0,0 29-1,0 56 1,-56-85-16,27 29 15,1-1 1,-29 1 0,1-57-1,28 0 1,-1 0-16,1 0 16,0 0-1</inkml:trace>
  <inkml:trace contextRef="#ctx0" brushRef="#br0" timeOffset="23754.3835">23237 9383 0,'0'29'47,"0"-1"-31,0 0-1,0 57-15,0-57 0,0 1 16,0 27-16,0-28 0,0 29 0,0-1 0,0-27 16,0 27-16,0 1 0,0-1 0,0-27 15,0 27-15,0 1 0,0-29 0,0 28 16,0-27-16,0-1 0,0 0 15,0 0-15,0 1 0,0-58 32,0 1-17,29-28-15,-29-1 0,0 29 16,0-29-16,0 29 0,0-28 0,0-1 16,0 0-16,0 1 15,0-57-15,0-85 16,28 142-16,-28-29 0,28 56 15,-28 1-15,28 0 0,1 0 16,-1 28-16,-28-29 0,28 29 0,1 0 16,-1 0-1,0 0-15,0 0 16,-28 29-16,0 27 16,29-28-16,-29 1 0,0 27 15,0-27-15,0 27 0,0-28 0,0 29 16,28-29-16,-28 29 0,0-29 0,0 28 15,0-27-15,0 27 0,0-28 0,0 1 16,0 27-16,0-27 0,0-1 0,-28-28 16,28 28-16,-57 0 0,29-28 15,0 0-15,-1 0 16,1 0-16,0-28 0,-1 28 0,1 0 16,0-56-16,0 56 0,28-29 15,-29 29-15,29-56 0,-28 56 0,28-29 16,0 1-16,0 0 0,0 0 15</inkml:trace>
  <inkml:trace contextRef="#ctx0" brushRef="#br0" timeOffset="24010.2675">23775 9779 0,'28'57'0,"-28"-1"15,0-28 1,0 1-16,0-1 0,0 0 16,0 1-16,0-1 0,0 0 15,0 0-15,0 1 16</inkml:trace>
  <inkml:trace contextRef="#ctx0" brushRef="#br0" timeOffset="24414.5807">24227 9666 0,'28'0'16,"0"0"0,-28 28 15,-56 1-31,28-29 16,28 28-1,0 0-15,-29-28 0,29 28 0,0 1 16,-28-1-16,28 0 15,0 0-15,0 1 0,0-1 16,-28 0-16,28 1 16,0-1-16,0 0 15,-29-28-15,29 57 16,-28-29-16,28 0 16,-28-28-16,0 0 15,28-28 1,-29 28-16,29-57 0,0 29 15,0 0-15,0 0 16,0-1-16,0 1 16,0 0-16</inkml:trace>
  <inkml:trace contextRef="#ctx0" brushRef="#br0" timeOffset="24866.3791">24736 9864 0,'0'-57'0,"28"57"0,-28-28 15,0 0-15,-57 28 31,29 0-31,0 0 16,-29 0-16,29 28 0,0 29 16,0-57-16,28 28 0,-29 0 0,29 0 15,0 1-15,-28-1 0,28 0 0,0 1 16,0-1-16,0 0 0,0 0 0,0 1 16,0-1-16,0 0 15,28-28-15,1 0 16</inkml:trace>
  <inkml:trace contextRef="#ctx0" brushRef="#br0" timeOffset="25159.5323">24792 9751 0,'28'28'0,"-28"57"15,29 28 1,-29-85 0,0 57-1,-29-85 1,29-28-16,0 0 16,0-86-1,29 58 1,-29 28-16,56-29 15,-27 29-15,-1 0 16,0-1 0</inkml:trace>
  <inkml:trace contextRef="#ctx0" brushRef="#br0" timeOffset="25532.1789">25131 9864 0,'29'85'16,"-1"-85"0,-28 28-16,28-28 15,1 0-15,-1 0 16,0-85 0,-28 57-16,28 0 15,-28-1-15,0 1 16,-56 28-1,-1 28 17,29 29-32,28 28 15,0-57-15,0 0 0,0 1 0,0 112 32,28-113-32,1 29 15,-29-29-15,28-28 0,28 28 16,1-28-1,-29 0-15,0-85 16</inkml:trace>
  <inkml:trace contextRef="#ctx0" brushRef="#br0" timeOffset="25782.2943">25555 9214 0,'29'0'16,"-58"0"-16,86 85 15,-57-57-15,28 57 16,-28-57-16,0 142 16,0-142-16,0 28 0,0 57 15,0 85 1,0-28-1,0-85 1,0-57-16,0 0 0</inkml:trace>
  <inkml:trace contextRef="#ctx0" brushRef="#br0" timeOffset="25982.7562">25753 9892 0,'0'-28'0,"0"84"16,-28-56 0,0 29-16,-29-1 15,-28-28 1,57 0-16,-28 0 0,27 0 0,1-28 31</inkml:trace>
  <inkml:trace contextRef="#ctx0" brushRef="#br0" timeOffset="26522.9843">26093 9864 0,'28'0'16,"0"0"-1,0 28 1,-28 0-16,0 1 16,0-1-16,0 0 0,0 1 15,0-1-15,0 0 0,0 0 16,-28 1-16,28-1 0,-28-28 15,-29 0-15,29 0 16,0 0-16,0-28 0,-1 28 16,29-29-16,-28 29 0,0-56 0,-1 28 15,29-1-15,-28 29 0,28-28 0,0 0 16,-28-1-16,28 1 16,0 0-16,0 0 0,0-1 0,0 1 15,56 28-15,-56-28 0,29 28 16,27-28-1,-27 28-15,-1 0 16,0 0-16,-28 28 16,28-28-16,-28 56 0,0 1 15,29-29-15,-29 0 0,0 1 0,0-1 16,0 29-16,0-29 0,0 0 0,0 0 16,0 29-16,0-29 0,0 0 0,0 1 15,0-1-15,0 28 0,0-27 0,0-1 16,28 0-16,-28 0 15,28-28 1</inkml:trace>
  <inkml:trace contextRef="#ctx0" brushRef="#br0" timeOffset="26843.4104">26573 9949 0,'0'0'0,"28"-57"16,1 57-16,-29-28 0,0 0 31,-29 28-15,1 84-1,-28 58 1,27-29-1,1 0 1,0 28 0,-29-56-1,1-57 1,-29-28 0,28 0-1</inkml:trace>
  <inkml:trace contextRef="#ctx0" brushRef="#br0" timeOffset="27747.6575">23661 11334 0,'29'28'15,"-29"0"1,0 0 0,0 1-1,0-1-15,0 0 0,0 1 16,0-1-16,0 0 0,0 0 15,0 1-15,0-1 0,0 0 0,0 0 16,0 1-16,0-1 0,0 28 16,0 1-16,0-29 0,0 0 0,0 1 15,0-1-15,0 0 16,0 1 0</inkml:trace>
  <inkml:trace contextRef="#ctx0" brushRef="#br0" timeOffset="28158.9099">24057 12323 0,'0'56'0,"0"-27"0,-28-1 15,28 0-15,0 1 0,-28-29 0,28 28 16,-29 0-16,1 0 15,0 1-15,0-29 16,-1 0-16</inkml:trace>
  <inkml:trace contextRef="#ctx0" brushRef="#br0" timeOffset="28802.3736">24538 11588 0,'0'-56'15,"0"27"-15,0 1 16,0 0-16,28-1 15,0 29 1,29 0 0,-29 0-16,0 0 15,1 29-15,-1-1 16,0-28-16,0 85 16,1-85-16,-29 28 0,0 0 0,0 1 15,0-1-15,0 0 16,0 0-16,0 1 0,0-1 0,-29 0 0,29 0 15,-56 29 1,28-29 0,28 0-16,-57-28 0,57 29 0,-28-29 15,28 28-15,0 0 16,0 1 0,28-29-1,-28 28-15,57-28 16,-1 0-16,-28 0 15,-28 28-15,29-28 0,-1 0 0,0 0 16,1 0-16,-1 0 0,0 0 16</inkml:trace>
  <inkml:trace contextRef="#ctx0" brushRef="#br0" timeOffset="29102.6602">24934 12493 0,'0'84'15,"-57"-27"1,0-29-16,29-28 0,0 28 0,0-28 16,-1 29-16,1-29 0,0 0 15</inkml:trace>
  <inkml:trace contextRef="#ctx0" brushRef="#br0" timeOffset="30570.4163">25669 11560 0,'28'-28'0,"-28"-1"0,28 29 15,-28-28 1,28 28-16,1 0 15,-1 0 1,0 0 0,-28 28-16,28-28 0,-28 57 15,29-57-15,-29 28 0,28-28 0,-28 28 16,0 1-16,0-1 0,0 0 16,0 0-16,0 1 0,0-1 15,-28-28-15,28 28 16,-29-28-16,1 0 15,0 0-15,0 0 16,-1 0-16,29 28 31,0 1-15,57-29-16,-57 28 0,0 0 16,28-28-16,-28 28 0,28-28 0,-28 29 15,29-1-15,-1-28 0,-28 28 16,0 1-16,0-1 0,0 0 15,-28 0 1,-29-28-16,1 29 16,27-29-16,1 0 15,0 0-15,0 0 0,-1 0 0,1 0 16</inkml:trace>
  <inkml:trace contextRef="#ctx0" brushRef="#br0" timeOffset="30957.4632">25442 12464 0,'29'29'0,"-29"-1"0,0 0 15,0 0-15,0 1 0,0-1 16,0 0-16,0 0 0,0 1 16,0-1-16,-29 0 0,29 0 15,-28-28-15,0 29 16,0-29-16,-1 0 16</inkml:trace>
  <inkml:trace contextRef="#ctx0" brushRef="#br0" timeOffset="33283.1328">23209 13453 0,'0'29'47,"0"27"-31,0-27-1,0-1-15,0 0 0,0 0 16,0 1-16,0-1 0,0 0 0,0 29 16,0-29-16,-28 0 0,28 29 0,0-29 0,0 0 15,0 29-15,-28-29 0,28 0 16,0 29-16,0-29 0,0 0 0,0 1 15,0-1-15</inkml:trace>
  <inkml:trace contextRef="#ctx0" brushRef="#br0" timeOffset="33695.7671">23520 13453 0,'28'0'0,"-56"0"0,85 0 0,-29 29 16,0-29-1,0 28-15,1 0 0,27 1 16,1 55-1,-29 29 1,0 29 0,-28-114-1,0 29-15,0-29 0,-56 28 16,28-27 0,-1-29-16,1 0 15,0-29 1,-85-169-1,84 170-15,29-28 16,0 27-16,0-55 16,0 55-16,0 1 15,0 0-15,29 28 0,27-28 0</inkml:trace>
  <inkml:trace contextRef="#ctx0" brushRef="#br0" timeOffset="34023.4249">24227 14217 0,'0'113'16,"0"-226"-16,0 254 0,-85-28 16,85-85-16,-28 1 0,-1 27 15,-55 1 1,55-29-1</inkml:trace>
  <inkml:trace contextRef="#ctx0" brushRef="#br0" timeOffset="35454.9281">24566 13567 0,'28'0'0,"-28"-29"0,29 29 15,-29-28-15,28 28 16,0 0-16,0 0 16,1 0-1,-1 28-15,0 1 16,0 27-16,1-28 15,-29 1-15,28-29 0,-28 28 0,0 0 16,0 0-16,0 1 0,0-1 16,0 0-16,-28 0 0,28 1 15,-57-1-15,29 0 0,28 1 16,-28-29-16,28 28 0,-29-28 0,29 28 16,-28-28-16,28 28 0,-28-28 0,0 0 15,28 29-15,0-1 16,0 0-16,0 0 15,28-28 1,-28 29-16,56-29 0,-27 0 16,-1 0-16,0 0 15,0 0 1,-28-29-16,57 29 0</inkml:trace>
  <inkml:trace contextRef="#ctx0" brushRef="#br0" timeOffset="35804.3212">25273 13651 0,'28'0'0,"-56"0"0,84 0 16,1 57-1,-29-57-15,-28 28 0,0 85 32,0-85-32,-28 57 15,0-28 1,-1-29-16,-27-28 0,-57 28 31,28-112-15,57 27-1,28 29-15,-29-29 16,29 29-16,0 0 0,0-1 16,0 1-16,85 0 15</inkml:trace>
  <inkml:trace contextRef="#ctx0" brushRef="#br0" timeOffset="36118.3116">25555 14386 0,'29'57'0,"-29"-29"15,0 0-15,0 1 0,0-1 0,0 0 16,-57 0-16,57 1 0,-28-1 0,0 0 16,28 0-16,-29-28 0,1 0 15</inkml:trace>
  <inkml:trace contextRef="#ctx0" brushRef="#br0" timeOffset="36756.0942">26036 13736 0,'28'0'15,"-28"-28"-15,29 28 16,27 0 0,1 0-1,-57 85 1,0-29-1,0-28-15,-85 57 16,57-56-16,-1-1 16,1-28-16,-28 0 31,84 0-15,28 0-1,-27 0 1,27 0-16,-56 56 0,28-56 15,-28 29-15,29-29 0,-29 28 0,0 0 16,28 0-16,-28 1 0,0-1 16,0 0-16,0 0 0,0 1 0,0-1 15,-57-28-15,57 28 0,0 0 0,-28-28 16,28 29-16,-28-29 0,0 0 16,-1 0-16,1 28 15,0-28-15,0 0 16,28-57-16</inkml:trace>
  <inkml:trace contextRef="#ctx0" brushRef="#br0" timeOffset="37170.1218">26601 13708 0,'0'0'0,"29"0"0,27 28 16,-27-28-16,27 57 16,-28-1-1,1-28-15,-1 57 16,-28-56-16,0-1 0,0 28 0,-57 29 31,1 0-15,-29-57-16,57-28 15,-29 0-15,29 0 16,0-56-16,-1 27 0,-55-84 16,55 0-1,29 0 1,85 57-1,0 27 1,-57 29 0</inkml:trace>
  <inkml:trace contextRef="#ctx0" brushRef="#br0" timeOffset="43699.0637">23888 7688 0,'28'0'0,"-28"-29"16,28 29 0,-84 0 15,56 57-15,-29-57-16,1 0 15,0 0-15,28 28 0,-28-28 16,-1 0-16,1 28 15,0-28-15,-1 0 0,1 0 16,0 0-16,0 0 16,28 29 15,0-1 0,0 0-31,0 0 16,0 1-16,0-1 15,0 0-15,0 1 0,0-1 16,0 0-16,0 0 16,0 1-16,0-1 15,28 0-15,-28 0 0,0 1 0,0-1 16,0 0-16,0 0 16,28 1-1,-28-1 16,28-28-15,1 0 0,-29 28-16,28-28 15,0 0 17,1 0-17,-29 28-15,28-28 0,0 0 16,29 0-1,-29 0 1,0 0-16,0 0 0,1 0 16,-1 0-1</inkml:trace>
  <inkml:trace contextRef="#ctx0" brushRef="#br0" timeOffset="44262.5329">24481 7716 0,'-28'0'0,"28"-28"16,0 84 0,0-28-1,0 1-15,0-1 16,0 0-16,0 29 16,0 56-1,0-57-15,0-27 0,0-1 0,0 0 16,0 0-16,0 1 0,0-1 15,0 0-15</inkml:trace>
  <inkml:trace contextRef="#ctx0" brushRef="#br0" timeOffset="44510.4969">24792 8338 0,'0'0'0,"0"56"16,-28-28 0,-85 29 15,56-57-31,29 0 0</inkml:trace>
  <inkml:trace contextRef="#ctx0" brushRef="#br0" timeOffset="45088.075">25245 7801 0,'0'0'0,"0"-29"0,0 1 32,56 28-32,1-28 15,-1 28 1,-28 28-1,-28 0 1,0 29-16,0-1 31,0-27-31,0 56 16,0-29 0,0-28-16,-28 29 0,28-29 0,0 0 15,0 1 1,28-29 15,29 0-15,-29 0-16,57-29 15,-28 29 1,-29-28 0</inkml:trace>
  <inkml:trace contextRef="#ctx0" brushRef="#br0" timeOffset="45754.4166">26093 7603 0,'28'0'0,"-85"0"31,29 0-16,28 28-15,-28-28 0,-29 0 16,29 0-16,0 0 16,28-28 15,28 28-15,-28-28-1,28 28-15,1 0 16,27 0-1,-28 28 1,-28 0 0,0 57-16,29 0 15,-29-57-15,0 0 0,0 0 0,0 1 16,0-1-16,0 0 0,0 1 0,0-1 16,0 0-16,0 0 0,0 1 15,28-1-15,-28 0 0,0 0 0,0 1 16,0-1-1,0 0 1,0 0 0,0 1-1,0-1-15,0 0 0,-28-28 0,28 28 0,-57-28 16,57 29 0,-56-29-16,-1 28 15,29-28-15,-1 28 16</inkml:trace>
  <inkml:trace contextRef="#ctx0" brushRef="#br1" timeOffset="59622.5736">27252 9186 0,'-57'0'0,"29"0"0,0 0 16,-1 0-16,1 0 15,0 0-15,-1 0 0,1 0 16,0 28-16,0-28 16,-1 0-16,1 28 0,0-28 15,0 0-15,-1 0 0,1 0 16,28 28-16,-28-28 0,0 0 0,-1 0 15,1 0-15,0 0 0,-1 0 16,1 0-16,0 0 0,0 0 16,-1 0-16,1 0 15,0 0-15,0 0 16,-1 0-16,1 0 16,0 0-16,-1 0 0,1 0 15,0 0-15,0 0 0,-1 0 16,1 0-16,0 0 0,0 0 15,-1 0-15,1 0 16,0 0-16,0 0 16,-1 0-16,1 0 15,0 0-15,-1 0 0,1 0 16,0 0-16,0 0 16,-1 0-16,1 0 15,0 0-15,0 0 0,-1 0 16,-27 0-1,27 0-15,1 0 0,0 0 0,0 0 16,-1-28-16,1 28 16,0 0-16,0 0 15,-1 0-15,1-28 0,-57 28 16,57 0-16,0 0 0,-1 0 16,1 0-16,0 0 0,0 0 15,-1 0-15,1 0 0,0 0 0,0 0 16,-1 0-16,-56 0 15,57-28-15,0 28 0,0 0 16,-1 0-16,1 0 16,0 0-16,0 0 0,-1-29 15,1 29-15,0 0 0,0 0 16,-1-28-16,1 28 0,0 0 16,-1 0-16,1 0 0,0 0 15,0 0-15,-1 0 16,1 0-16,0 0 0,0 0 0,-1-28 15,1 28-15,0 0 0,-1 0 16,1 0-16,0 0 0,0 0 0,-1 0 16,1 0-16,0 0 0,0 0 0,-1 0 15,1 0-15,0 0 16,0 0-16,-57 0 16,56 0-16,1 0 0,0 0 15,0 0-15,-1 0 0,1 0 16,0 0-16,0 0 0,-1 0 15,1 0-15,0 0 0,-1 0 0,1 0 16,0 0-16,0 0 0,-1 0 16,1 0-16,0 0 0,0 0 15,-1 0-15,1 0 0,0 0 16,0 0-16,-1-28 0,1 28 16,0 0-16,-1 0 15,1 0-15,0 0 16,0 0-16,-1 0 15,1 0-15,0 0 16,0 0 0,-1 0 15,58 0 125,-1 0-140</inkml:trace>
  <inkml:trace contextRef="#ctx0" brushRef="#br0" timeOffset="68255.3262">4664 4352 0,'-56'-28'0,"56"0"16,-28 28-1,28 56 17,0-27-32,0 27 15,0-27-15,28-1 0,-28 28 0,0-27 16,0 27-16,28-28 0,-28 29 0,28-29 16,-28 29-16,29-1 0,-29-28 0,0 29 15,0-29-15,28 1 0,-28-1 0,0 0 16,0 0-16,0 1 0,0-1 0,0 0 15,0-56 17,-28-29-17,28 29-15,0-28 0,-29 27 0,29-27 16,-28 27-16,28-27 0,-28-1 0,28 1 16,-28-1-16,28 1 0,-29-1 0,29 1 15,-28-1-15,0-28 0,28 29 0,-28-1 16,-1 1-16,29-29 0,-28 29 0,28-1 15,-28 0-15,28 1 0,-29-1 0,29 29 16,-28-28-16,28 27 0,-28-27 0,0 28 16,28-1-16,-29 1 0,29 0 0,-28 0 15,28-1-15,-28 29 0,28-28 0,0 0 16,-28 28-16,28-29 0,0 1 16,-29 0-16,29 0 15,-28 28-15,28-29 0,-28 29 16</inkml:trace>
  <inkml:trace contextRef="#ctx0" brushRef="#br0" timeOffset="69559.4681">4608 12803 0,'28'0'31,"-28"29"-15,28-29-16,-28 28 0,0 0 16,29 0-16,-29 1 0,0-1 15,0 0-15,28 1 0,-28-1 0,0 0 16,28-28-16,-28 28 0,0 1 0,29-1 16,-29 0-16,0 0 0,0 1 0,28-29 15,-28 28-15,0 0 16,0 0-16,0-84 31,0 28-31,-28-29 0,28 29 16,-29 0-16,29-29 0,-56 1 0,27-1 15,1 0-15,0 1 0,0-29 0,-1 0 16,-27 1-16,28-29 0,-1 28 0,-27 0 16,27 0-16,1 0 0,-28 1 0,27-1 15,1 0-15,-28 0 0,27 29 0,1-1 16,0 1-16,0-1 0,-1 1 0,1-1 15,28 29-15,-28-29 0,28 29 0,-29 0 16,29-1-16,0 1 0,-28 0 0,28 0 16</inkml:trace>
  <inkml:trace contextRef="#ctx0" brushRef="#br0" timeOffset="71168.9941">30050 6020 0,'29'0'0,"-29"28"16,28-28-1,-28 29-15,28-1 31,-28 0-15,28 29-16,1-29 0,-29 0 16,28 0-16,-28 1 0,0-1 0,0 0 15,28 29-15,-28-29 0,0 0 0,0 29 16,0-29-16,0 0 0,0 29 16,0-29-16,0 29 0,-28-29 0,28 0 0,0 29 15,-57-29-15,57 0 0,-28 0 16,0 1-16,0-1 15,-29 0 1,-28-28-16,57-28 16,0 28-16,28-57 0,-29 29 15,29-28-15,0 27 0,0-27 0,0 28 16,0-29-16,0 1 0,0-1 0,0 1 16,57-1-16,-57 0 0,0 29 15,28-28-15,-28 27 0,29 1 0,-29 0 0,28 0 16,0 28-16,0-29 0,1 29 15,-1 0-15,0 0 0,0 0 16,1 0-16,-1 0 0,0 0 16,0 29-16</inkml:trace>
  <inkml:trace contextRef="#ctx0" brushRef="#br0" timeOffset="71959.8071">30446 6501 0,'28'0'16,"-28"28"93,29-28-109,-29 28 0,0 0 16,28-28-16,-28 29 0,0-1 15,0 0-15,28-28 0,-28 28 16,0 1-16,0-1 0,0 0 0,0 0 15,0 1-15,0-1 16,0 28-16,0-27 0,0-1 16,0 0-16,0 1 15,-28-29-15,28 28 0,-28-28 16,28 28-16,0-84 31,0-29-15,0 0-16,0 57 0,0-29 0,0 1 15,28 27-15,-28 1 0,0-28 0,56 27 16,-56 1-16,29 0 0,-29 0 0,28-1 16,-28 1-16,28 28 0,-28-28 0,29 28 15,-1-29-15,0 29 0,0-28 16,1 28 0,-1 0-16</inkml:trace>
  <inkml:trace contextRef="#ctx0" brushRef="#br0" timeOffset="72564.9197">31322 5850 0,'-28'0'31,"28"57"-31,0-29 0,-28-28 16,28 29-16,-28-1 0,28 0 16,0 0-16,-29 1 0,29-1 0,0 0 15,0 29-15,-28-29 0,28 28 16,0 86-16,-28-86 0,28 1 15,0-1-15,0 1 0,0-29 0,0 29 16,0-1-16,0-28 0,0 29 16,-28-29-16,28 0 0,0 1 0,0-1 15,0 0-15,0 1 16,28-29 0,-28-29-1,0 1-15,28 28 0,-28-57 16,0 29-16,0 0 0,0 0 15,0-1-15,0 1 0,-28 0 16,28 0-16,0-1 0,-28 29 0,28-28 16,-29 28-16,29-28 0,-28 28 15,28-28-15,-28 28 0,-1 0 0,1 0 16,0 0-16,28 28 16,-28-28-16,28 56 15,0-27-15,0-1 0,0 0 16,0 0-16,0 1 0,0-1 15,0 0-15,0 0 16,28 1-16,-28-1 0,28-28 0,-28 28 16,28-28-16,1 29 0,-1-29 15,0 0-15,1 0 0</inkml:trace>
  <inkml:trace contextRef="#ctx0" brushRef="#br0" timeOffset="72768.5316">31464 6529 0,'0'0'0,"28"0"16,-28 28-16,0 0 0,0 29 16,0-1-1,0 29 1,0 0-1</inkml:trace>
  <inkml:trace contextRef="#ctx0" brushRef="#br0" timeOffset="73163.8906">31577 7122 0,'28'0'15,"0"0"1,1-84 0,-1-30-1,0 1 1,0 29 0,1-1-1,27 28 1,-27 29-1,-1 0 1,-28 84 0,28 1-1,-28 56 1,28 0 0,-28 0-1,0-28 1,0-57-16,0 0 31,0-84-15</inkml:trace>
  <inkml:trace contextRef="#ctx0" brushRef="#br0" timeOffset="73705.6279">32171 6614 0,'28'0'15,"0"0"-15,-28 28 16,28 0 0,-28 29-1,0-29-15,0 57 16,0-57-16,0 57 15,0 28 1,-28-85 0,0 0-1,0-28-15,-57-56 32,85-1-32,-29-28 15,1-56 1,28 28-1,57 28 1,-29 57 0,29 0-1,-29 28-15,0 0 16,0 85 0,-28 28-1,0-29-15,0 199 31,0-226-31,0 56 16,0-29 0,0-55-1,29-86 1</inkml:trace>
  <inkml:trace contextRef="#ctx0" brushRef="#br0" timeOffset="74037.0557">32623 6020 0,'0'28'15,"0"1"1,-28 27-16,28 85 31,0-112-31,0 27 0,0-28 0,-29 227 32,1-86-17,0 29 1,28-56-1,0-29 1</inkml:trace>
  <inkml:trace contextRef="#ctx0" brushRef="#br0" timeOffset="74374.051">32736 6924 0,'0'0'0,"85"57"15,-57-29-15,0-28 16,1 0 0,-1 0-16,0-28 15,-28 0-15,0-1 16,0-27-1,-28 28 1,-57 28 0,0 0-16,85 28 15,-56 28 1,56-27-16,-29 27 0,29-27 0,-28 140 31,28-112-15,57-29-16</inkml:trace>
  <inkml:trace contextRef="#ctx0" brushRef="#br0" timeOffset="74688.5191">33273 6981 0,'0'-57'0,"0"114"0,0-85 47,-28 56-47,28 29 16,-29-29-16,29 0 0,-28 0 0,28 1 16,0-1-16,-28 28 0,28-27 0,-28-29 15,28 28-15,0 0 0,-29-28 0,29 28 16,-28-28-16,0 0 15,-29 0 1,29 0-16,0 0 0,0-28 16,-1 28-16,29-28 0,-28 28 15,28-28-15,0-1 0</inkml:trace>
  <inkml:trace contextRef="#ctx0" brushRef="#br0" timeOffset="77125.5861">22700 6472 0,'-28'0'0,"0"0"15,-29 0 1,29 0 0,0 0-16,-1 0 15,1 0 1,85 0 15,-29 0-15,0 0-1,0-28 1,1 28-16,-1 0 0,0-28 16,1 28-16,-1 0 15,0 0-15,0 0 16,-28 28 0,0 0-16,0 1 15,-28-1-15,28 0 16,0 0-16,-56-28 0,56 29 0,-29-29 15,29 28-15,-28 0 0,28 0 16,28-56 31,1 0-31,-1 0-16,0-1 15,0 1-15,1 0 16,-1 28-16,-28-28 0,28 28 15,-28-29 1,-28 1 0,-29 0-1,57-1-15,-28 1 16,0 28-16,28-28 0,-57 0 0,57-1 16,0 1-16,-28 28 0,28-28 15,0 0-15</inkml:trace>
  <inkml:trace contextRef="#ctx0" brushRef="#br0" timeOffset="78208.3204">22644 9920 0,'0'0'0,"0"-28"31,-29 28-16,1 0 1,0 0 0,-29 0-16,29 0 15,0 0-15,0 0 0,-1 0 16,1 0 0,0 0-1,84 0 1,-27 0-1,-1 0 1,-28-28-16,28 28 0,0 0 0,1 0 16,-1 0-16,0 0 0,0 0 15,1 0 1,-29 28-16,0 0 16,0 1-16,0-1 15,-29-28-15,29 28 0,-28-28 16,28 29-16,-28-29 15,56 0 32,29 0-47,-57-29 0,28 29 16,0-28-16,1 0 16,-1 28-16,0 0 0,-28-29 15,28 1-15,-28 0 31,0 0-31,-56 28 16,56-29-16,-28 1 0,-1 0 16,29 0-16,-28 28 0,28-29 15,0 1-15,-28 0 0,28 0 16,0-1-16,-29 29 0,29-28 16</inkml:trace>
  <inkml:trace contextRef="#ctx0" brushRef="#br0" timeOffset="79440.9209">29400 6670 0,'28'-28'0,"-84"28"47,28 0-47,-29 0 15,29 0-15,-1 0 0,1 0 16,0 0-16,0 0 0,-1 0 16,1 0-1,85 0 16,-29 0-15,0 0-16,-28-28 16,28 28-16,1 0 0,-1 0 0,0 0 15,1 0-15,-1 0 16,-28 28 0,0 0-16,0 0 15,-28-28-15,28 29 0,0-1 16,-57-28-16,57 28 0,0 0 31,28-28-15,1 0-1,-1 0 1,-28-28-16,28 28 0,0-28 16,1 28-16,-29-28 0,0-1 15,0 1 1,0 0-16,0 0 0,0-1 15,-29 1-15,29 0 0,0 0 0,-28-1 16,28 1-16,0 0 0,-28 28 0,28-29 16,0 1-16,0 0 0,0 0 15</inkml:trace>
  <inkml:trace contextRef="#ctx0" brushRef="#br0" timeOffset="80421.0437">29428 7829 0,'-56'0'16,"28"0"-16,-1 0 16,1 0-16,0 0 15,-1 0-15,58 0 47,27 0-31,-27 0-16,-1 0 15,0 0-15,0 0 16,1 0-16,-1 0 0,-28 28 16,0 0-1,-28 1 1,28-1-16,0 0 0,-57-28 0,57 29 16,-28-1-16,0-28 0,28 28 15,-29-28-15,86 0 47,-29 0-47,-28-28 0,28 28 0,29-28 16,-29-1-16,0 29 15,-28-28 1,0 0-16,0-1 16,0 1-16,0 0 15,-28 0-15,28-1 0,-28 1 16,28 0-16,0 0 0,-28 28 0,28-29 15,0 1-15,-29 0 0,29 0 16,57 28 0</inkml:trace>
  <inkml:trace contextRef="#ctx0" brushRef="#br0" timeOffset="81089.2917">29824 7716 0,'0'28'0,"0"0"16,28-28-16,-28 57 15,0-29-15,0 0 0,0 1 16,0-1-16,0 0 0,0 1 0,0-1 16,0 28-16,0-27 0,0-1 0,0 0 15,0 0-15,0 29 0,0-29 0,0 0 16,0 1-16,0-1 0,0 0 0,0 0 16,0 1-16,0-1 0,29-28 15,-29-28 1,28-29-1,-28 29-15,0 0 0,0-29 16,0 29-16,0-29 0,28 29 0,-28-28 16,0-1-16,0 29 0,0-29 15,0 29-15,0-29 0,0 1 0,29 28 16,-29-29-16,0 29 0,0 0 0,0-29 16,0 29-16,0 0 0,0-1 15,0 1-15,0 0 0,0 56 31,0 29-15,0-29-16,0 0 0,0 0 16,0 29-16,0-29 0,0 29 0,0-29 15,0 28-15,0 1 0,0 0 0,0-1 16,56-28-16,-56 29 0,0-1 0,28-27 16,-28 27-16,29-28 0,-29 1 15,28-1-15,-28 0 0,28-28 16,-28 28-16,28-28 0,1 0 15,-29-56-15,28 56 0,0-28 0,-28-29 16,28 29-16,-28 0 0,29-29 0,-29 29 16,0-29-16,28 29 0,-28-28 0,0 27 15,28-27-15,-28 27 0,0 1 0,0 0 16,0 0-16,0-1 0,29 1 0</inkml:trace>
  <inkml:trace contextRef="#ctx0" brushRef="#br0" timeOffset="81441.4133">30587 7970 0,'29'57'0,"-29"-29"16,28-28-16,-28 85 15,28-85-15,-28 85 16,0-57-16,29 0 0,-29 29 16,0-29-16,0 28 15,0-27-15,-57-29 16,29 0 0,-29-57-1,29-84 1,0 56-1,28 57-15,0-57 16,0 57-16,0 0 0,113-1 31,-57 29-15</inkml:trace>
  <inkml:trace contextRef="#ctx0" brushRef="#br0" timeOffset="82024.5634">30814 8479 0,'0'28'16,"0"-56"-16,0 85 0,56-57 31,-28-85-15,1 0-1,-1-28 1,0 56 0,-28 29-16,28-28 15,-28 27 1,29 29-16,-29 57 16,28-29-1,-28 85 1,0 28-1,0-84-15,0 28 32,0-57-32,28-28 15,-28-56 1,0 27-16,0-27 16,0 27-16,29-27 0,-29 28 0,0-1 15,0 1-15,0-28 0,0 27 0,28 1 16,-28 0-16,0-29 0,0 29 15,28 0-15,-28 0 16,0-1-16,28 29 0,-28 29 31,29-29-31,-29 56 16,0-28-16,0 1 0,0-1 0,0 0 16,0 29-16,0-29 0,0 0 0,0 0 15,0 1-15,0 27 0,0-28 0,0 1 16,0-1-16,0 0 0,0 1 15,0-1-15</inkml:trace>
  <inkml:trace contextRef="#ctx0" brushRef="#br0" timeOffset="82257.8343">31436 8027 0,'0'28'16,"28"0"-1,-28 57 1,0-57-16,0 198 31,0-197-31,0 27 16,0-27-1</inkml:trace>
  <inkml:trace contextRef="#ctx0" brushRef="#br0" timeOffset="82649.6119">31662 8649 0,'28'0'16,"0"0"-16,-28-57 16,28-56-1,-28 0 1,29 0 0,-29 85-16,0-57 15,0 57-15,0-1 16,0 1-1,28 28 1,-28 57 0,0-29-16,28 28 15,1 114 1,-29-114 0,0 58-1,28-86-15,-28 0 0,0 57 31</inkml:trace>
  <inkml:trace contextRef="#ctx0" brushRef="#br0" timeOffset="83188.9919">32029 8225 0,'28'0'0,"-56"0"0,85 28 32,-29-28-32,-28 28 15,57 85 1,-57-85-16,28 86 31,-28-86-31,0 0 0,0 0 0,-28 29 31,28-29-31,-114-28 32,86-28-32,0 0 15,28-85 1,-28 56-1,84-84 1,-56 112-16,0 1 0,85-57 31,-57 85-15,1 57 0,-29 28-1,28 84 1,-28 1-1,0-1 1,0-112 0,0-1-1</inkml:trace>
  <inkml:trace contextRef="#ctx0" brushRef="#br0" timeOffset="83668.3809">32510 7688 0,'0'28'15,"0"0"1,0 29-16,0-29 16,0 0-16,0 0 0,0 29 15,0-29-15,0 1 0,0-1 0,-29 28 16,29-27-16,0 27 0,0 1 16,-28 84-16,28-113 0,0 29 15,0-29-15,0 29 0,0-29 16,0 0-16,0 0 0,0 1 0,0-1 15,0 0 1</inkml:trace>
  <inkml:trace contextRef="#ctx0" brushRef="#br0" timeOffset="84077.5144">32821 8507 0,'0'0'0,"56"0"15,-27 0-15,-1-28 16,0 28-16,-28-57 31,0 29-31,0 0 0,0 0 31,-28 28-31,0-29 16,-1 29-16,1 0 16,-29 85-1,1-28 1,28 56-1,28-28 1,0-57 0,0 0-1,28 0-15,0-28 16</inkml:trace>
  <inkml:trace contextRef="#ctx0" brushRef="#br0" timeOffset="84530.4141">33414 8366 0,'0'-28'16,"0"-1"-16,-28 29 16,0 0-1,0 0 1,-29 29 0,29 27-1,-1 1 1,29-29-16,-28 29 15,28-29-15,0 0 0,-56 113 32,27-84-17,29-29-15,-28 0 16,28 1-16,-28-29 0,0 0 16,-1 0-1,1 0 1,0-57-1,28 1 1,0 27-16</inkml:trace>
  <inkml:trace contextRef="#ctx0" brushRef="#br1" timeOffset="90554.3748">31209 9553 0,'0'-28'16,"0"56"46,0 0-62,0 1 0,-56-1 16,56 0-16,0 29 0,0-29 0,0 28 16,0-27-16,0 27 0,0 1 0,0-1 15,0 1-15,0-1 0,0 1 0,0-1 16,0-27-16,-28 27 0,28 1 0,0-29 16,0 28-16,0-27 0,0-1 0,0 0 15,0 1-15,0-1 0,0 0 16,0 0-16,-29-28 15,29-28 17,0 0-17</inkml:trace>
  <inkml:trace contextRef="#ctx0" brushRef="#br1" timeOffset="90871.7922">30814 9779 0,'0'0'0,"0"-28"16,-29 28-1,1 56 1,28 1-1,-28 226 1,28-227 0,0 114-16,0-142 15,0 28-15,0 171 16,0-171 0,0 29-16,0-57 15,28-28-15,-28 28 0,28 1 16</inkml:trace>
  <inkml:trace contextRef="#ctx0" brushRef="#br1" timeOffset="91600.8434">31718 11503 0,'57'-85'15,"-57"57"1,-85-57 15,28 57-31,-112-57 16,141 85-16,-1 0 15,-197-28 1,113 28 15,28 28-31,0 57 16,57-85-16,28 28 15,-56 1-15,-1 27 16,-28 1 0,29-29-1,-1 0 1,29 1 0,-29-1-1,29-28-15,0 0 16,0 0-1,-29-85 1,29-28 0,28 28-1,-29 57-15,1-29 16,28 29-16,0 0 16</inkml:trace>
  <inkml:trace contextRef="#ctx0" brushRef="#br1" timeOffset="96218.3696">29372 12860 0,'0'28'31,"0"0"0,0 1-15,-28-1-16,28 0 15,0 1-15,-29-1 0,29 0 16,0 29-16,0-29 0,0 0 16,0 29-16,0-1 0,0-28 0,0 29 15,0-1-15,0-27 0,0 27 0,0 1 16,0-29-16,0 29 0,0-29 0,0 0 16,0 0-16,0 1 0,0-1 0,0 0 15,0 0-15,0-84 31,29-1-15,-29 29-16,0 0 0,28 0 0,-28-29 16,28 29-16,-28-29 0,0 29 15,28-29-15,-28 1 0,29 28 0,-29-29 0,0 1 16,28 27-16,-28-27 0,0 28 16,28-29-16,-28 1 0,0 27 0,28 1 15,-28-29-15,0 29 0,0 0 0,0 0 16,0-1-16,0 1 0,0 0 15,0 56 17,0 29-17,0-29-15,0 0 0,0 0 16,0 29-16,0-29 0,0 29 0,0-29 16,0 29-16,0-29 0,0 28 0,0-27 15,0-1-15,0 28 0,0-27 16,0-1-16,0 0 0,0 0 0,0 1 15,57-29-15,-57 28 0,28-28 32,1-28-32,-1 28 15,-28-29-15,28 29 0,-28-56 0,28 28 16,-28-1-16,0 1 0,29-28 0,-29 27 16,28 1-16,-28 0 0,0 0 0,28-29 15,0 29-15,-28 0 0,0-1 0,29 1 16,-29 0-16,0-1 0,28 29 0,-28-28 15,0 0-15,28 28 16,1 28 0,-29 0-1,0 29-15,28-29 16,-28 29-16,0-1 16,0-27-16,0 27 0,0-28 15,0 1-15,0-1 0,28 0 0,-28 0 0,0 1 16,0-1-16,0 0 0,28 0 0,-28 1 15,0-1-15,0 0 0,29-28 16,-29 29-16,28-29 63,-28-29-63</inkml:trace>
  <inkml:trace contextRef="#ctx0" brushRef="#br1" timeOffset="96673.6992">30276 13369 0,'29'28'15,"-29"0"1,28-28-16,-28 28 0,28-28 16,1 29-16,-1-29 15,0 0 1,-28-29 0,28 29-16,-28-56 15,0 28-15,0-1 16,0 1-16,0 0 15,-28 28-15,28-28 0,-56 28 16,27 0-16,1 0 16,0 0-16,28 56 15,-29 1-15,29-29 16,-28 28-16,28-27 0,0-1 0,0 0 16,0 1-16,0-1 0,0 0 0,0 0 15,0 1-15,0-1 0,57 0 0,-57 0 16,28 1-16,0-29 15,1 0-15,-1 0 16,0 0-16,0 0 16,-28-29-16,29 1 15</inkml:trace>
  <inkml:trace contextRef="#ctx0" brushRef="#br1" timeOffset="97590.3154">30983 12634 0,'-28'0'16,"28"28"-16,0 29 16,0 56-1,0-57-15,-28 114 16,28-114-16,-29 227 31,1-85-15,28-57-1,0-28 1,0-56 0,0-86 15,0 1-15,0 0-16,0 0 0,0-1 15,0 1-15,0 0 0,0 0 16,0-1-16,0 1 0,0 0 0,0 0 15,-28-1-15,28 1 16,-28 0-16,-1 28 0,1-29 16,0 29-1,28 57 1,0-29-16,0 1 16,0-1-16,0 0 15,0 0-15,0 1 0,0-1 0,0 0 16,0 0-16,28 1 0,-28-1 0,0 0 15,28-28-15,-28 28 0,29 1 0,-1-1 16,0-28-16,-28 28 0,28-28 16,1 0-16,-1 0 0,0 0 15,0 0-15,1 0 0,-1-28 0,0 28 16,1-28-16,-1 28 0,-28-29 0,28 29 16,0-28-16,-28 0 0,29 0 15,-29-1-15,0 1 16,0 0-16,0 0 0,0-1 15,0 1-15,0 0 16,-29 28-16,29-28 16,-28 28-16,0 0 15,0 56 1,28-28-16,-29-28 16,29 85-16,0-28 15,0-29-15,0 0 0,0 0 0,0 1 16,0-1-16,0 0 0,0 1 15,0-1-15,29 0 0,-29 0 16,28-28-16,-28 29 16,28-29-16,0 0 15,1 0-15,-1-57 16,0 29-16,-28 0 16,28-1-16</inkml:trace>
  <inkml:trace contextRef="#ctx0" brushRef="#br1" timeOffset="97999.9964">31662 12945 0,'0'0'15,"0"-29"-15,0 1 0,-29 28 32,29 57-17,0-29-15,-28 0 0,28 1 0,0 27 0,0-28 0,0 1 16,-28 27-16,28-28 0,0 29 0,0-1 15,0 1-15,-28-1 0,28 29 16,0-28-16,-29-1 0,29 29 0,0-28 16,0-1-16,0-28 0,0 29 0,0 0 15,-28-29-15,28 0 0,0 0 0,0 1 16,0-1-16,0 0 16,0-84-1,57 56-15,-57-29 16,28-27-16</inkml:trace>
  <inkml:trace contextRef="#ctx0" brushRef="#br1" timeOffset="98315.7052">31803 13001 0,'0'0'16,"28"0"-16,-28 29 31,0-1-31,0 28 16,0-27-16,0-1 0,0 28 16,0-27-16,0 27 0,0-28 0,0 29 15,0-1-15,0 1 0,-28 113 16,28-86-16,0-27 0,0-1 15,0-27-15,0 27 0,0 1 0,0-29 16,0 0-16,0 1 0,0-1 0,0 0 16</inkml:trace>
  <inkml:trace contextRef="#ctx0" brushRef="#br1" timeOffset="98592.9591">32029 13736 0,'0'85'16,"0"-57"-16,-56 29 0,-1 56 31,1 56-15,-1-56-1,57-84-15,-28 27 16</inkml:trace>
  <inkml:trace contextRef="#ctx0" brushRef="#br1" timeOffset="98938.8059">32368 13453 0,'-28'0'16,"-28"0"-1,27 0-15,1 0 32,0 0-17</inkml:trace>
  <inkml:trace contextRef="#ctx0" brushRef="#br1" timeOffset="99423.5177">32255 14358 0,'0'0'16,"29"0"-16,-29-57 15,0 29 1,28-85 0,-28 85-16,0 0 0,28-1 0,0-112 15,-28 113 1,0-29-1,29 29-15,-29 0 0,28 28 16,-28-29-16,28 29 31,-28 57-31,28-1 32,-28-27-32,57 169 15,-57-85 1,0-85-16,0 28 0,0 1 15,0-1 1</inkml:trace>
  <inkml:trace contextRef="#ctx0" brushRef="#br1" timeOffset="100542.2634">29796 14330 0,'0'-29'0,"0"86"31,0-29-15,0 0-16,0 1 0,-28 27 0,28-27 16,0 27-16,0 1 0,0-1 0,0 1 15,0-1-15,0 1 0,0-1 0,-29 1 16,29-29-16,0 29 0,0-1 0,0 1 15,0-29-15,0 0 0,0 0 16,0 1-16,0-1 0,0 0 16,29-28-1,-29-56-15,28 56 16,-28-29-16,0-27 0,0 28 0,0-1 16,0-27-16,28-1 0,-28 29 0,0-29 15,0 1-15,28-1 0,-28-27 0,0 27 16,0 1-16,0-1 0,29 1 0,-29-29 15,0 28-15,0 29 0,0-29 0,28 29 16,-28 0-16,0 0 0,0-1 0,0 86 31,28-57-15,-28 56-16,0-27 0,0 27 0,0 1 16,29-1-16,-29 1 0,0-1 0,0 1 15,0-1-15,0 1 0,28-1 0,-28 1 16,0-29-16,0 29 0,0-29 0,28 29 15,-28-29-15,0 0 0,0 0 0,0 1 16,28-29-16,-28 28 0,29-28 16,-1 0-16,-28-57 15,28 57-15,-28-56 0,28 28 0,-28-1 16,29 1-16,-29-29 0,28 29 0,-28-28 16,28-1-16,-28 29 0,0-29 0,28 29 15,-28-28-15,0 27 0,0-27 0,0 28 16,0-1-16,29 1 0,-29 0 15,0-1-15,0 1 16,0 85 0,0-1-16,0-27 15,0-1-15,0 28 0,0-27 0,28 27 16,-28 1-16,0-29 0,0 28 0,28 1 16,-28-29-16,0 29 0,0-29 0,0 29 15,29-29-15,-29 0 0,28-28 0,-28 28 16,28 1-16,0-29 15,1 0-15,-1 0 16,-28-29-16,28 29 0,0-28 16</inkml:trace>
  <inkml:trace contextRef="#ctx0" brushRef="#br1" timeOffset="101075.1621">30814 14895 0,'0'28'0,"0"0"0,0 1 16,28-29-16,-28 28 0,0 0 15,0 1-15,28-29 0,-28 28 16,0 0-16,0 0 0,0 1 15,0-1-15,0 0 16,0 0-16,-56-28 0,27 29 16,1-29-1,0 0 1,28-57-16,-28 29 0,28-29 16,-29 29-16,29 0 15,0 0-15,0-1 0,0 1 16,0 0-16,0-1 0,0 1 15,0 0-15,29-29 16,-1 1-16,-28 28 0,28 28 16,-28-29-16,28 29 15,1 0 1,-29 57-16,28-29 0,-28 0 16,0 1-16,0-1 0,28 28 0,-28-27 15,0-1-15,0 0 0,0 57 16,0-57-1,0 85-15,0-28 16,28-57-16,-28 1 0,0-1 0,0 0 16,0 0-16,29-28 15,-1 0 1</inkml:trace>
  <inkml:trace contextRef="#ctx0" brushRef="#br1" timeOffset="101542.1079">31266 14414 0,'0'-28'16,"0"56"15,0 29-15,0 0-1,0-29-15,0 0 0,0 0 0,0 1 16,0-1-16,0 0 0,0 29 0,0-29 16,0 28-16,0-27 0,0 27 0,0 1 15,0-29-15,0 29 0,0-1 0,-28-28 16,28 29-16,0 56 16,0-57-16,0-27 0,0-1 0,0 28 15,0-27-15,0-1 0,0 0 0,0 1 16,0-1-16,0 0 0,0 0 15,28-28 1</inkml:trace>
  <inkml:trace contextRef="#ctx0" brushRef="#br1" timeOffset="102747.3663">29739 15997 0,'0'-28'15,"0"56"-15,0-84 0,0 84 63,0 0-63,0 1 15,0-1-15,0 0 0,0 0 0,0 29 16,0-29-16,0 29 0,29-29 0,-29 28 16,0 1-16,0-1 0,0 1 0,0 0 15,0-1-15,28 1 0,-28-1 0,0-28 16,0 29-16,0-29 0,0 0 0,0 1 15,0-1-15,0 0 0,0 0 0,0 1 16,0-58 31,0 1-31,0 0-16,0 0 15,0-1-15,0 1 16,0 0-16,0 0 0,0-29 15,0 29-15,0 0 0,0-1 0,0-27 16,0 28-16,0-29 0,0 29 0,0-29 16,0 1-16,0 27 0,0-27 0,0-1 15,0 1-15,28 28 0,-28-29 0,0 29 16,28-29-16,-28 29 0,0 0 0,0-1 16,29 1-16,-29 0 0,28 28 15,-28-28-15,28 28 0,-28-29 0,29 29 16,-1 0-1,0 0-15,-28 57 0,28-57 16,-28 28-16,29 29 0,-29-29 0,0 0 16,28 29-16,-28-1 0,0 1 0,0-29 15,0 29-15,0-1 0,0 1 0,0-1 16,0-28-16,0 29 0,0-29 0,0 1 16,-28-1-16,28 0 0,-29-28 15,29 28-15,-28-28 0,0 0 16,28-56-1,0 28-15,0-1 16,0 1-16,0 0 16,28-1-16,0 29 15,1 0 1,-1 0 0,0 29-16,0-1 0,-28 29 15,29-29-15,-29 0 0,0 0 16,0 1-16,0-1 0,0 0 0,0 0 15,0 1-15,0-1 0,0 0 16,-29 0-16,29 1 0,-56-1 16,56 0-16,-28-28 15,-1 0-15,1 0 16,0-28 0,28-29-16,0 29 15,0-28-15,0 27 16,0 1-16,56 0 0</inkml:trace>
  <inkml:trace contextRef="#ctx0" brushRef="#br1" timeOffset="103007.2867">30474 16449 0,'0'29'16,"0"27"-16,0-27 16,-28-1-16,28 0 0,0 0 15,0 1-15,0-1 0,0 0 0,0 0 16,0 1-16,0-1 0,-28 0 0,28 0 16,0 1-16,0-1 0,0 0 0,0 0 15,0 1 1</inkml:trace>
  <inkml:trace contextRef="#ctx0" brushRef="#br1" timeOffset="103446.3401">30757 16478 0,'28'85'16,"-28"-57"-16,29-28 15,-29 28-15,56 0 16,-28-28 0,1 0-16,-29-28 15,28-57 1,-28 0-1,-57 29 1,1 28 0,28 28-1,28 28 1,-29-28-16,29 85 16,0-57-1,0 29-15,0 84 16,0-113-1,0 0-15,0 29 0,29-29 0,-29 0 16,56 29 0,-28-29-1</inkml:trace>
  <inkml:trace contextRef="#ctx0" brushRef="#br1" timeOffset="103841.6975">31068 16958 0,'0'28'0,"0"-56"47,0 0-31,0-29-16,0 29 0,0 0 15,0 0-15,0-29 0,28 29 0,-28-29 16,0 29-16,29 0 0,-29-29 0,28 29 16,-28 0-16,28-29 0,-28 29 0,28 0 15,-28-1-15,29 1 16,-29 0-16,28 28 0,0 0 16,0 0-1,-28 28-15,29 29 16,-29-29-16,0 0 0,0 0 15,0 29-15,28-29 0,-28 29 0,0-29 16,0 29-16,0-29 0,0 28 0,0-27 16,0-1-16,0 0 0,0 29 0,0-29 15,0 0-15,0 0 0,28 1 16</inkml:trace>
  <inkml:trace contextRef="#ctx0" brushRef="#br1" timeOffset="104488.4534">29768 17524 0,'28'-29'0,"0"1"16,0 0-16,-28-1 16,-56-27-1,-1 28 1,-27 28 0,27 84-1,0 30 1,29-30-1,28-55-15,0 55 16,0-55-16,28-1 0,-28 28 16,57-56-16,-29 57 15,29-29-15,-1 0 16,1-28 0,28-28-1,-57 0 1</inkml:trace>
  <inkml:trace contextRef="#ctx0" brushRef="#br1" timeOffset="105074.1327">30220 17467 0,'0'-28'16,"28"28"-1,0 56 1,-28-27 0,0-1-16,0 0 15,0 0-15,0 1 0,0-1 16,0 0-16,0 0 0,0 1 15,0-1-15,0 0 0,0 0 16,-28-28-16,-28 57 16,27-57-16,1 0 15,0 0-15,0 0 0,-1-28 16,1 28-16,28-29 0,0-27 16,-28 28-16,28-1 15,0 1-15,0 0 0,0 0 16,0-1-16,0 1 0,56 0 0,-56 0 0,29-1 15,-29 1-15,28 28 16,0-28-16,0 28 16,1 0-16,-1 0 15,-28 28-15,28-28 16,-28 57-16,0-29 0,0 0 0,0 0 16,28 1-16,-28-1 0,0 28 0,0-27 15,0-1-15,0 28 0,0-27 0,0-1 16,0 28-16,0-27 0,0-1 0,0 29 15,0-29-15,0 0 0,0 29 16,0-29-16,0 0 16,29-28-1,-29-28 1,28-29-16</inkml:trace>
  <inkml:trace contextRef="#ctx0" brushRef="#br1" timeOffset="105343.573">30559 17269 0,'0'0'0,"0"-28"16,0 113 15,0-1-31,0 86 16,0-142-1,-28 255 1,28-113 0,0-57-1,0-57 1</inkml:trace>
  <inkml:trace contextRef="#ctx0" brushRef="#br1" timeOffset="105693.8871">30814 17778 0,'28'0'16,"0"56"-16,0-27 15,29 27 1,-57-28-16,28 29 15,-28-29-15,0 1 16,0-1-16,-28 0 16,-29 0-1,29-28-15,0 0 16,-29-28 0,29-85-1,28 28 1,0 29-16,28-29 15,-28 57-15,0-1 0,85-84 32,-28 85-17,-29 0 1</inkml:trace>
  <inkml:trace contextRef="#ctx0" brushRef="#br1" timeOffset="106023.1715">31209 17665 0,'0'56'0,"0"-27"16,0-1-16,0 0 0,0 0 0,0 1 15,0-1-15,0 0 0,0 0 0,-28 29 16,28-29-16,0 1 0,0 27 15,0-28-15,0 1 0,-28-1 0,0 0 16,28-56 15,0-29-31,0 29 16,28-28-16,-28 27 0,56 1 0,-56-29 16,29 29-16,-1-28 0,0 27 0,0 1 15,1 0-15,-1 0 0,0-1 16,1 29-16,-1 0 0,0 0 15,0 0-15,1 57 0,-1-57 0,-28 56 16</inkml:trace>
  <inkml:trace contextRef="#ctx0" brushRef="#br1" timeOffset="107608.4333">32708 15630 0,'28'0'15,"-28"-28"1,0 84 15,-28-56-31,-1 28 16,-27 1-16,28-29 0,-1 0 16,29 28-16</inkml:trace>
  <inkml:trace contextRef="#ctx0" brushRef="#br1" timeOffset="107821.2773">32934 15771 0,'-28'28'31,"-1"1"-16,-27-1-15,-1 0 16,29 0-16,0 1 0,-1-1 16,1-28-16,0 28 0,0-28 15</inkml:trace>
  <inkml:trace contextRef="#ctx0" brushRef="#br1" timeOffset="108254.4983">32142 15799 0,'0'0'0,"29"-28"15,-1 0 1,0 28-16,0 0 0,1 0 16,27 0-1,1 0 1,-29 56 0,-28 86-1,0-114-15,0 0 0,-57 142 31,1-142-31,56 0 16,0 29-16,0-29 16,0 29-1,56-29-15,-56 0 0,29 0 16,-1 1-16,0-1 0,57-28 31,-28 28-15,-29-84-1</inkml:trace>
  <inkml:trace contextRef="#ctx0" brushRef="#br1" timeOffset="123440.6308">9357 1752 0,'0'57'31,"-28"-57"-31,28 28 0,0 0 16,0 29 0,0-29-16,0 0 0,0 1 15,0-1-15,0 0 0,0 0 16,0 1-16,0-1 16,0 0-16,0 0 0,0 1 15,0-1 1,-28-28 15,-1 0-15,1 0-1,0 0-15,0 0 16,-1 0-16,1 0 16,0 0-16,-1 0 0,1 0 15,0 0-15,0 0 0,-1 0 16,1 0-16,0 0 0,0 0 0,-1 0 15,1 0-15,0 0 0,-1 0 0,1 0 16,0 0-16,0 0 0,-1 0 16,1 0-16,0 0 0,0 0 15,-1 0-15,1 0 0,0 0 16,0 0-16,-1 0 0,1 0 0,0 0 16,-1 0-16,1 0 0,0 0 15,0-28-15,-1 28 0,1 0 16,0 0-16,0-29 0,-1 29 0,1 0 15,0 0-15,-1-28 0,1 28 16,0 0-16,0 0 0,-1 0 16,1 0-16,0 0 0,0 0 0,-1 0 15,1-28-15,0 28 0,0 0 16,-1 0-16,1 0 0,0 0 16,-1 0-16,1 0 0,0 0 15,0 0-15,-1-28 0,1 28 16,0 0-16,0 0 0,-1 0 15,1 0-15,0 0 0,-29 0 0,29 0 0,0 0 16,-1 0-16,1 0 0,0 0 0,0 0 16,-1 0-16,1 0 0,0 0 15,0 0-15,-1 0 0,1 0 0,28-29 16,-28 29-16,-1 0 0,1-28 16,-28 28-16,56-28 0,-29 28 15,1 0-15,0 0 16,0 0-16,-1 0 15,1 0-15,0 0 0,-1 0 16,1 0-16,0 0 0,0 0 16,-29 0-1,29 0-15,0 0 16,-1-28 0,1 28-1,0-29 1,0 29-1,-1 0-15,1 0 16,0 0-16,-1 0 16,29-28-16,-56 28 15,28 0 1,-1 0-16,1 0 0,0 0 16,0 0-16,-1 0 15,1 0-15,0 0 16,-1 0-16,1 0 15,0 0-15,0 0 16,-1 0-16,1 0 16,0 0-16,0 0 15,-1 0-15,1 0 0,0 0 16,0 0-16,-1-28 0,1 28 16,0 0-16,-1 0 15,1 0-15,0 0 16,0 0-1,-1 0 1,1 0-16,0 0 0,0 0 16,-1 0-1,1 0-15,0 0 0,-1 0 16,1 0-16,0 0 16,0 0-16,-1 0 15,1 0-15,0 0 16,0 0 15,-1 0-31,1 0 0,0 0 16,0 28-16,-1-28 0,1 0 15,0 0-15,-1 0 0,1 0 16,0 0 0,0 0-16,-1 0 15,1 0 16,0 0-31,0 0 32,-1 0-17,1 0 1,0 0-16,-1 0 16,1 0-1,0 0-15,0 0 16,-1 0-16,1 28 0,0-28 15,0 0-15,-1 0 16,29 29-16,-28-29 0,0 0 16,0 0-1,-1 0 1,1 0 0,0 0-1,-1 0 1,1 0-1,0 0 32,-29 0 63,29 0-95,0 0 1,0 0 0,-1 0 15,1 0-16,0 0 1,-1 0-16,1 0 16,0 28-16,0-28 15,28-28 48,0-1-48,-29 29 1,29-28 15,0 0 32,0-1-32,0 1-15,0 0-1,0 0-15,0-1 16,0 1 0,0 0-16,0 0 15,0-1 1,0 1-1,-28 28 1,28-28-16,-28 0 16,28-1-1,0 1-15</inkml:trace>
  <inkml:trace contextRef="#ctx0" brushRef="#br1" timeOffset="128940.3358">29202 12747 0,'-28'0'78,"28"-28"-63,-28 28 17,28 28-1,0 0-15,-29 0-1,29 1 1,0-1-16,-28-28 0,28 28 15,0 0 1,-28 1-16,28-1 16,-28-28-1</inkml:trace>
  <inkml:trace contextRef="#ctx0" brushRef="#br1" timeOffset="129374.7282">28976 12662 0,'0'28'32,"-28"-28"-17,28 29-15,-28-29 0,28 28 16,0 0-16,-29 0 0,29 1 16,-28-29-16,28 28 0,0 0 0,-28 0 15,28 1 1</inkml:trace>
  <inkml:trace contextRef="#ctx0" brushRef="#br1" timeOffset="130522.5474">32821 13171 0,'0'28'32,"0"29"-17,0-29 1,0 0-16,0 0 16,0 1-16,0-1 15,0 0 1,0 0 15</inkml:trace>
  <inkml:trace contextRef="#ctx0" brushRef="#br1" timeOffset="130954.1214">33047 13086 0,'0'28'46,"0"1"-30,0-1-16,0 0 16,0 0-16,0 1 15,28-1-15,-28 0 0,0 0 16,0 1-16,28-29 0</inkml:trace>
  <inkml:trace contextRef="#ctx0" brushRef="#br1" timeOffset="131983.2521">29513 14301 0,'0'29'78,"0"-1"-63,0 0 1,0 0-16,-28 1 16,28-1-16,0 0 15,0 1 1,0-1-16,0 0 31</inkml:trace>
  <inkml:trace contextRef="#ctx0" brushRef="#br1" timeOffset="132438.4779">29344 14358 0,'-29'0'47,"29"28"-47,-28 0 16,28 1-16,0-1 15,-28-28-15,28 28 0,0 1 16,0-1 0,0 0-16,0 0 15</inkml:trace>
  <inkml:trace contextRef="#ctx0" brushRef="#br1" timeOffset="133311.6829">31633 14669 0,'0'28'16,"0"0"0,-28-28-1,28 29-15,0-1 16,0 0-1,0 0 1,0 1 0</inkml:trace>
  <inkml:trace contextRef="#ctx0" brushRef="#br1" timeOffset="133703.4951">31803 14641 0,'0'28'0,"0"0"15,0 0-15,0 1 16,0-1-16,0 0 16,0 0-16,-28 1 15,28-1-15,0 0 16</inkml:trace>
  <inkml:trace contextRef="#ctx0" brushRef="#br1" timeOffset="134627.1208">29457 16054 0,'0'28'109,"0"0"-109,0 1 16,-57-1-16,57 0 0,0 0 16,0 1-16,-28-1 15,28 0-15</inkml:trace>
  <inkml:trace contextRef="#ctx0" brushRef="#br1" timeOffset="134963.2001">29287 15941 0,'0'28'46,"0"0"-30,0 1 0,0-1-16,-28-28 15,28 28-15,0 0 0,0 1 16,-29-29-16,29 28 0,0 0 16</inkml:trace>
  <inkml:trace contextRef="#ctx0" brushRef="#br1" timeOffset="135838.1279">31662 16082 0,'0'28'31,"-29"-28"-16,29 29-15,0-1 16,-28 0-16,28 0 16,0 1-16,0-1 15,0 0-15</inkml:trace>
  <inkml:trace contextRef="#ctx0" brushRef="#br1" timeOffset="136184.886">31831 16082 0,'0'28'0,"0"1"15,0-1 1,0 0-16,0 0 15,0 1-15,0-1 16,0 0-16,0 0 0,0 1 16,0-1-16</inkml:trace>
  <inkml:trace contextRef="#ctx0" brushRef="#br1" timeOffset="136948.6808">29259 17213 0,'0'28'15,"0"0"1,0 0-16,0 1 15,0-1-15,-29-28 16,29 28-16,0 0 16,0 1-1,-28-29-15,28 28 16</inkml:trace>
  <inkml:trace contextRef="#ctx0" brushRef="#br1" timeOffset="137394.8235">29089 17269 0,'0'28'15,"0"1"17,0-1-17,0 0-15,0 0 16,-28-28-16,28 29 0,0-1 15,0 0-15</inkml:trace>
  <inkml:trace contextRef="#ctx0" brushRef="#br1" timeOffset="138270.3409">32001 17297 0,'-28'0'47,"28"29"-32,-29-1-15,29 0 16,0 0 0,-28 1-16,28-1 0,0 0 15,-28-28-15,28 29 0,0-1 16,0 0-1,0 0 1</inkml:trace>
  <inkml:trace contextRef="#ctx0" brushRef="#br1" timeOffset="138562.5391">32227 17297 0,'0'29'0,"0"-1"16,-28 0-1,0 29 1,28-29-16,-29 29 16,1-29-16,28 0 0,0 0 15,-28-28-15</inkml:trace>
  <inkml:trace contextRef="#ctx0" brushRef="#br0" timeOffset="190853.729">11732 2770 0,'0'-29'0,"-28"29"31,28 29 0,0-1-15,0 0-16,0 0 0,0 1 15,0-1-15,0 0 0,0 1 0,0 27 16,0-28-16,0 1 0,0-1 0,0 0 16,0 29-16,28-29 0,-28 0 0,0 0 15</inkml:trace>
  <inkml:trace contextRef="#ctx0" brushRef="#br0" timeOffset="191699.3045">11506 3844 0,'56'0'32,"-28"0"-17,1 0 1,-1 0-16,0 0 16,1 0-16,-1 0 15,-28 28-15,0 0 16,0 0-1,0 1-15,0-1 0,0 0 16,0 1-16,-28-1 16,28 0-16,-29-28 15,29 28-15,-28-28 0,28 29 0,-28-29 16,28 28-16,-29-28 0,29 28 16,-28-28-16,28 28 15,0 1 1,0-1-16,57-28 15,-29 0-15,-28 28 0,28-28 16,29 0-16,-29 0 16,0 0-16,1 0 0,-1 0 15,0 0-15,0 0 16</inkml:trace>
  <inkml:trace contextRef="#ctx0" brushRef="#br0" timeOffset="192382.5573">11619 4776 0,'28'0'47,"29"0"-31,-1 0-1,-56 29-15,28-29 16,-28 28-16,29 0 0,-29 0 15,0 1-15,0-1 0,0 0 16,0 1-16,-57-1 0,29 0 16,0 0-1,-1-28-15,1 0 0,0 0 16,56 0 31,0 0-47,29 0 15,-57 29-15,28-29 0,-28 28 16,28-28-16,1 0 16,-29 85-16,0-57 15,0 0-15,0 0 0,-57 1 16,29-1-16,0-28 16,-29 28-16,29-28 0,-1 0 15,1 0 1,0 0-16</inkml:trace>
  <inkml:trace contextRef="#ctx0" brushRef="#br0" timeOffset="192771.5716">11817 5766 0,'0'0'16,"0"28"15,0 28-15,0-27-16,0-1 15,0 0-15,0 1 16,0-1-16,0 0 16,0 0-16,0 1 0,0-1 0,0 0 15,0 0-15,0 1 0,0-1 16,28 0-16,-28 0 15</inkml:trace>
  <inkml:trace contextRef="#ctx0" brushRef="#br0" timeOffset="193034.1059">11760 6048 0,'-28'0'0,"0"0"16,-1 0-16,29 29 15,-28-29-15,0 0 0,-1 0 16,1 0 0,0-57-1,28 29-15,-28 0 16,28-1-16,0 1 0,0 0 0,0-1 15,0 1-15,0 0 0,0-29 0,0 29 16,0 0-16,0 0 0,0-1 0</inkml:trace>
  <inkml:trace contextRef="#ctx0" brushRef="#br0" timeOffset="194754.6839">13343 2035 0,'0'-28'31,"0"-1"0,-56 29-15,27 0 0,1 0-16,0 29 15,0-29-15,-1 56 16,29-28-16,-28 1 15,28-1-15,0 0 0,0 0 16,0 1-16,57-1 16,-57 0-16,28-28 15,0 28-15,0-28 16,1 0-16,-58 0 47,1 0-32,0 0 1,28 29 0,0-1-16,0 28 15,0-27-15,0-1 0,0 0 16,0 1-16,0-1 0,28-28 16,-28 28-16,0 0 0,28-28 0,-28 29 15,29-29-15,-1 28 0,0-28 16,0 0-16,1 0 15</inkml:trace>
  <inkml:trace contextRef="#ctx0" brushRef="#br0" timeOffset="195243.6339">13682 1837 0,'0'56'0,"0"-27"16,0 27 0,0 57-1,0 29 1,0-1-1,0-56 1,0-57-16,0 0 16,0 1-16,29-86 31,-29 29-31,0-1 16,0 1-16,-29 0 15,29 0-15,-56 28 16,56-29-16,-28 29 0,-1 0 15,1 0-15,0 57 16,28-29 0,0 29-16,-29-57 0,29 28 15,0 0-15,0 1 0,0-1 16,0 0-16,0 0 0,57 1 16,-29-1-16,29 0 15,-29-28-15,0 0 16</inkml:trace>
  <inkml:trace contextRef="#ctx0" brushRef="#br0" timeOffset="195706.1057">13937 2346 0,'28'0'16,"0"0"-16,1 28 15,-1 85 17,-28-56-17,0-1 1,-57-28-16,29 1 16,0-29-16,-29 0 31,29-57-16,28-56 1,0 56 0,0 1-1,28 28 1,1 28 0,-1 0-16,0 28 15,-28 0 1,28 29-16,-28 28 15,29-57-15,-29 0 0,0 0 0,28 114 32,0-58-17,0-55 1</inkml:trace>
  <inkml:trace contextRef="#ctx0" brushRef="#br0" timeOffset="196252.0967">14361 1837 0,'0'28'16,"0"0"-1,0 1-15,0 27 16,0-27-16,0 55 16,0-27-16,0-29 0,0 57 15,0 56 1,0-28-1,28-28 1,-28-57 0,28-28-16,-28-56 15,0 28 1,0-1 0,-28-84-1,0 57 1,-29 27-1,29 1 1,0 85 15,28-1-15,0 1-16,56 28 16,-56-57-16,29 0 15,-29 0-15,28 1 16,-28-1-16,28-28 0,0 0 15</inkml:trace>
  <inkml:trace contextRef="#ctx0" brushRef="#br0" timeOffset="197114.4362">15689 1978 0,'-28'0'16,"28"29"0,0-1-16,0 0 0,0 0 15,0 1-15,0-1 0,0 0 0,0 0 16,0 1-16,0-1 0,0 0 0,57 0 15,-57 29-15,0-29 0,0 0 0,0 29 16,0-29-16,0 1 0,28-1 0,-28 0 16,0 0-16,0 1 0,0-1 15,28-28 1,-28-28 0,0-29-1,0 29-15,0-85 0,0 84 16,0-27-16,0 28 0,0-29 0,0 1 0,0 27 15,0-27-15,0 28 0,0-29 16,0 29-16,0 0 0,0-1 0,0 1 16,0 0-16,0-1 15,0 58 17,0 27-32,29 1 15,-29-29-15,28 0 0,-28 1 0,0-1 16,0 0-16,28 29 0,-28-29 0,0 0 15,28 0-15,-28 1 0,0-1 0,29 0 16,-29 0-16,28 1 0,0-29 16,0 0-1,1 0-15,-1-29 16,0 29-16,-28-28 0,29-28 16,-29 27-16,28 1 0,-28 0 15,28 0-15,-28-1 0,0 1 16</inkml:trace>
  <inkml:trace contextRef="#ctx0" brushRef="#br0" timeOffset="198606.7287">16679 2035 0,'-28'0'47,"-29"0"-47,29 0 15,0 0-15,-1 0 0,1 0 16,0 0-16,-1 0 0,1 0 15,0 0-15,0 0 16,84 0 15,-28 0-15,1 0-16,-1 0 16,-28 28-1,28 0 1,-28 1-16,0-1 0,0 0 15,0 0-15,0 1 0,0-1 0,0 0 16,0 0-16,0 1 0,0-1 16,0 0-16,0 0 0,0 1 15,0-1-15,29-28 0,-29 28 0,0 1 16,0-1-16,28-28 16,0 0-1,0 0 1,1-28-16,-1 28 15,-28-29-15,28 29 0,0-28 16,1 28-16,-1 0 16,0 0-1,-28 28 32,0 1-31,-56-29-16,-1 0 15,29 0 1,0 28-16,-1-28 0,1 0 0,0 0 0,0 0 16,-1 0-16,1 0 0,0 0 15,-1 0-15,1 0 0,0 0 16,28 28 15</inkml:trace>
  <inkml:trace contextRef="#ctx0" brushRef="#br0" timeOffset="200410.1698">13456 2996 0,'0'56'0,"0"-27"16,0-1-16,0 0 16,0 0-16,0 29 15,0-29-15,28 0 0,-28 1 0,0-1 16,0 0-16,0 0 0,0 1 0,0-1 15,29 0-15,-29 1 0,0-1 16,0 0-16</inkml:trace>
  <inkml:trace contextRef="#ctx0" brushRef="#br0" timeOffset="200908.0107">13937 3250 0,'28'0'16,"0"0"-16,1 57 15,27-29 1,1 57 0,-29-29-1,-28 1 1,0 28-1,0-57-15,-28 28 16,-29-27-16,29-1 16,-85-28-1,56-28 1,1-57 0,27-28-1,29 28 1,29 28-1,56 57 1</inkml:trace>
  <inkml:trace contextRef="#ctx0" brushRef="#br0" timeOffset="202118.8037">13456 3985 0,'0'28'0,"-28"-28"16,28 29-16,0-1 15,0 0-15,0 0 0,0 1 16,0-1-16,0 0 0,0 29 16,0-29-16,0 0 0,0 0 15,0 1-15,0 56 16,0-57-16,0 0 0,0 0 0,0 1 16,0-1-16,0 0 0,28-28 15,-28 28-15,28-28 16</inkml:trace>
  <inkml:trace contextRef="#ctx0" brushRef="#br0" timeOffset="202611.3003">14022 4155 0,'0'-29'16,"-57"29"-1,29 0 1,-29 29-1,-28 27 1,85 1-16,0 27 31,0-55-31,29 27 16,56-27 0,-1 27-1,-27-28 1,-29 29-1,-28-1 1,-28 29 0,28-57-16,-57 1 15,1-1 1,-1-85 0,1 1-1,27 56-15</inkml:trace>
  <inkml:trace contextRef="#ctx0" brushRef="#br0" timeOffset="203150.8064">13654 5059 0,'28'-28'0,"-28"0"15,29-1-15,-29 1 16,28 28 0,0 0-16,0 0 15,-28 28-15,0 29 16,0-29-16,0 0 15,29 1-15,-29-1 16,0 57-16,0-57 16,0 0-16,-57 0 0,57 1 15,-28-29-15,0 28 0,-1-28 16,1 0-16,0 0 16,28-57-16,-28 57 0,28-28 0,-29 28 15,29-56-15,-28 56 0,28-29 0,0 1 16,-28 0-16,28 0 0,0-1 15,0 1-15,56 0 16</inkml:trace>
  <inkml:trace contextRef="#ctx0" brushRef="#br0" timeOffset="203506.3989">13739 5257 0,'0'28'16,"28"0"-1,-28 1-15,28-1 16,-28 0-16,29 0 16,-29 1-1,0-1-15,0 0 16,0 1-16,-57-1 15,29 0-15,0-28 16,-1 0-16,1 0 16,0 0-16,0-28 15,28-29-15,-29 57 16,29-56-16,0 27 0,0-27 16,0-1-1,0 29-15,0 0 16,29 28-16,-1 0 15</inkml:trace>
  <inkml:trace contextRef="#ctx0" brushRef="#br0" timeOffset="204091.1783">13343 5935 0,'0'57'31,"0"-29"-15,0 0-1,0 1-15,0 27 0,0-28 0,0 1 16,-28-1-16,28 28 0,0-27 16,0-1-16,0 0 0,0 0 0,0 1 15,0-1-15,0 29 0,0-29 0,0 0 16,0 0-16,0 1 16,0-1-16,28-28 0</inkml:trace>
  <inkml:trace contextRef="#ctx0" brushRef="#br0" timeOffset="204502.6769">13513 6048 0,'28'-28'0,"0"28"15,1 0 1,-1 0-16,0-28 16,0 28-1,1 0-15,-1 56 16,-28-27 0,0 27-16,0-28 15,0 1-15,0-1 0,0 0 0,0 0 0,0 1 16,-28-1-16,28 0 0,0 0 15,-29-28-15,29 29 0,-56-1 16,56 0 0,28-28 15,0 0-31,29-56 16,-29 56-16,0 0 0,1 0 15,-1 0-15,0 0 0,1 0 0,-1 0 16,0 0-16</inkml:trace>
  <inkml:trace contextRef="#ctx0" brushRef="#br0" timeOffset="217157.9008">16142 3278 0,'-28'-28'0,"28"0"0,-29 28 16,29-28 15,29 28 47,-1 28-78,28-28 16,-27 0-16,-1 0 0,0 0 15,-28 28-15,28-28 0,1 28 16,-29 1-16,28-29 15,-28 28-15,0 0 0,0 0 16,0 1-16,0-1 0,-57 0 16,57 1-16,-28-29 15,28 28-15,-28-28 0,0 28 16,-1 0-16,1 1 16,0-1-16,0 0 15,28 0-15,-29-28 16,29 29-1,29-29 32,-1 28-31,0-28-16,0 0 16,1 0-16,-1 28 0,0-28 15,0 0-15,1 0 0,-1 0 16,0 0-16,0 0 0,1 0 15,-1 0-15,0 0 16,1 0-16</inkml:trace>
  <inkml:trace contextRef="#ctx0" brushRef="#br0" timeOffset="220237.1597">18205 3250 0,'-28'0'0,"0"0"0,-29 0 16,29 0 0,0 0-16,0 0 0,-1 0 15,1 0-15,0 0 0,-1 0 16,29-56-16,-28 56 0,0-29 16,28 86 30,28-57-46,-28 28 0,0 0 16,28-28-16,-28 29 0,0-1 16,29 0-16,-29 0 0,0 1 15,28-29-15,-28 28 0,0 0 0,0 1 16,0-1 0,0 0-16,28-28 0,-28 28 0,0 1 15,0-1-15,0 0 0,0 0 16,0 1-16,0-1 15,0 0-15,29-28 16,-1 0 0,0 0-16,0 0 15,1 0-15,-1 0 16,0 0-16,0 0 16,1 0-1,-58 0 16,1 0-15,-28 0-16,27 0 16,1 0-16,0 0 0,0 0 15,-1 0-15,1 0 0,0 0 16,-1 0-16</inkml:trace>
  <inkml:trace contextRef="#ctx0" brushRef="#br0" timeOffset="220678.4867">18347 3759 0,'0'28'0,"0"-84"15,0-1 1,0 1 0,0-1-1,0 29-15,0-29 16,0 29-16,28 28 15,0 0 1,1 0 0,-1 28-16,-28 29 15,56 28 1,-27 28 0,-29-29-1,0-27 1,0-29-1,28 0 1,0-28 0,-28-56-16</inkml:trace>
  <inkml:trace contextRef="#ctx0" brushRef="#br0" timeOffset="220912.1787">18714 3194 0,'0'0'0,"29"-29"0,-1 29 31,-28 29-31,0 27 16,0 85 0,0-27-1,0 55 1,28 1-1,0-57 1</inkml:trace>
  <inkml:trace contextRef="#ctx0" brushRef="#br0" timeOffset="221112.541">18997 3646 0,'-28'0'32,"-29"28"-32,1-28 15,27 0-15,-84 0 16,85 0-16,0 28 0,-1-28 16,1 0-1</inkml:trace>
  <inkml:trace contextRef="#ctx0" brushRef="#br0" timeOffset="221612.4999">18969 2600 0,'0'85'16,"0"-57"-16,0 0 0,-113 170 31,-29 0-15,1 0 0,-29 0-1,29 0 1,0-29-1,84-84 1,57-57-16,-56 29 16,56-29-16,-29-28 0,29 28 31,57-28-15,-29 0-16</inkml:trace>
  <inkml:trace contextRef="#ctx0" brushRef="#br0" timeOffset="221976.3734">19195 3928 0,'0'0'0,"-57"0"0,29 0 16,0 0-16,-29-56 16,-56-29-1,-28-56 1,-57 0-1,28-29 1,29 0 0,28 29-1,85 56 1,-1 85 0,29-28-16</inkml:trace>
  <inkml:trace contextRef="#ctx0" brushRef="#br0" timeOffset="224735.4845">17668 3448 0,'-28'0'47,"0"0"-31,0 0-16,-1 0 15,1 28-15,0-28 16,-1 29-16,1-29 16,28 28-16,-28 0 15,0-28-15,-1 0 32,29-56-17,0 27 1,0 1-16,0 0 15,29-1 1,-1 29 15,-28 29 16,-28-1-31,-29 0-16,29-28 0,28 29 15,-28-29-15,28 28 0,0 0 0,-29 0 16,29 1-16,0-1 16,0 0-1,29 0-15,-1 1 16,28-29 0,1 28-1,-29 0-15,0-28 0</inkml:trace>
  <inkml:trace contextRef="#ctx0" brushRef="#br0" timeOffset="227499.5809">17866 4352 0,'28'0'0,"-28"57"0,0-29 15,0 29 1,0-29-16,0 29 0,0-29 0,-28 0 16,28 0-16,0 1 0,-28 27 0,28-28 15,-28 1-15,28-1 0,-29 0 0,29 0 16,0 1-16,0-1 0,-28 0 16,28 1-16,0-1 15,0-85 1,28 57-1,-28-28-15,0-29 0,29 29 0,-29 0 16,28-29-16,-28 29 0,28-28 0,-28 27 16,28-27-16,-28 28 0,29-29 0,-29 29 15,0 0-15,28-29 0,-28 29 0,0-1 16,0 1-16,0 0 0,28 28 0,-28-28 16,0-1-1,0 86 16,29-57-31,-29 28 0,0 29 16,0-29-16,28 0 0,-28 1 0,0 27 16,28-28-16,-28 29 0,0-29 0,0 29 15,28-29-15,-28 28 0,0-27 0,29 27 16,-29-28-16,0 29 0,0-29 0,0 1 16,0-1-16,28 0 0,-28 0 15,0 1-15,28-29 16</inkml:trace>
  <inkml:trace contextRef="#ctx0" brushRef="#br0" timeOffset="227707.4533">18036 4720 0,'-28'28'15,"-1"0"-15,1-28 16,0 0-16,-1 29 0,1-29 16,0 0-16,0 0 0,-1 0 15,1 0-15,0 0 16</inkml:trace>
  <inkml:trace contextRef="#ctx0" brushRef="#br0" timeOffset="228485.3008">18347 4748 0,'0'28'0,"0"1"16,0-1-1,0 0 1,0 0-16,0 1 0,0-1 15,28 0-15,-28 1 16,0-1-16,0 0 0,0 0 16,0 1-16,28-1 0,-28 0 0,0 0 15,29 1-15,-29-1 16,28-28 15,-28-28-15,28-1-16,-28-27 15,0 28-15,0-1 0,28 1 0,-28 0 16,0 0-16,0-1 0,0 1 0,0 0 16,0-1-16,0 1 0,29 0 0,-29 0 15,0-1-15,0 1 0,28 0 0,-28 0 16,0-1-16,28 29 0,0 0 16</inkml:trace>
  <inkml:trace contextRef="#ctx0" brushRef="#br0" timeOffset="229274.1856">18799 4776 0,'28'-28'16,"1"28"-16,-1 0 15,0 0 1,0 28 0,1 1-1,-29 27 1,0-28-16,0 1 0,0-1 16,0 0-16,0 1 0,0-1 15,-29 0-15,29 0 16,-28-28-16,0 29 15,-29-29-15,29 0 16,0 0-16,28-57 0,-28 57 0,28-28 16,0 0-16,0-1 15,-29 1-15,29 0 0,0-1 16,0 1-16,0 0 0,57 0 16,-57-1-16,28 1 0,-28 0 15,28 28-15,-28-28 16,29 28-16,-1 0 15,0 56 1,-28-28 0,28 1-16,-28 27 15,0-28-15,29 1 0,-29-1 16,0 0-16,0 1 16,0-1-16,0 0 0,0 0 0,0 1 15,28-29-15,-28 28 0,28-28 16,1 28-1,-1-28-15</inkml:trace>
  <inkml:trace contextRef="#ctx0" brushRef="#br0" timeOffset="229502.633">19308 5257 0,'28'0'16,"-28"-28"-16</inkml:trace>
  <inkml:trace contextRef="#ctx0" brushRef="#br0" timeOffset="229912.4144">19167 4211 0,'-57'57'15,"29"-29"-15,-57 57 16,-28 28 0,56-85-16,-112 113 15,112-84-15,1-1 0,-1 1 16,-197 169 0,141-113-1,56-85 1,85-28 31</inkml:trace>
  <inkml:trace contextRef="#ctx0" brushRef="#br0" timeOffset="230191.3722">18262 4070 0,'57'56'0,"-1"86"15,57 84 1,-56-85-1,-29-84-15,113 254 16,-112-227-16,-1-27 0,57 56 16,-85-57-16,56 1 15,-28-29-15</inkml:trace>
  <inkml:trace contextRef="#ctx0" brushRef="#br0" timeOffset="231398.5709">16142 4324 0,'-57'0'0,"57"-28"0,0 0 46,29-1-30,-1 29 0,0 0-1,29 0-15,-29 0 16,0 0-16,0 0 0,1 29 16,-1-29-16,0 28 0,0 0 15,-28 29-15,0-29 16,0 0-16,0 1 15,-28-1-15,28 0 16,-56-28-16,27 28 16,1-28-16,0 0 15,0 0-15,-1 0 16,86 0 15,-29 0-15,29 0-1,-1 29-15,1-1 16,-29 0-16,0 0 0,-28 1 16,29-29-16,-29 28 0,0 0 15,0 0-15,0 1 16,-57-1-16,29 0 16,-29-28-16,29 28 15,0-28-15,-1 0 0,1 0 0,0 0 16,0 0-16,-1 0 0,1 0 15,0 0-15,0 0 16</inkml:trace>
  <inkml:trace contextRef="#ctx0" brushRef="#br0" timeOffset="232894.1564">16227 5257 0,'0'28'16,"0"0"0,0 1-1,0-1-15,0 0 16,0 0 0,-29 1-1,29-1-15,0 0 0,0 29 0,0-29 16,0 0-16,0 1 0,0 27 15,0-28-15,0 1 0,0-1 0,0 0 16</inkml:trace>
  <inkml:trace contextRef="#ctx0" brushRef="#br0" timeOffset="233402.6652">16227 6133 0,'0'28'62,"28"29"-46,-28-29-16,0 0 16,0 1-16,0-1 0,0 0 0,0 0 15,0 1-15,28-1 0,-28 0 16,0 1-16,0-1 0,0 0 15,28 0-15,-28 1 0,0-1 16</inkml:trace>
  <inkml:trace contextRef="#ctx0" brushRef="#br0" timeOffset="237528.1453">17584 4663 0,'-57'0'15,"29"0"1,-1 0 0,-27 0-16,28 0 15,-1 0-15,29 29 0,-28-29 0,0 0 16,0 0-16,-1 0 16,1 0-16,0 0 15,28-29 1,0 1-1,0 0 1,0 0 0,0-1-16,28 29 0,-28-28 15,28 28 1,-28 28 31,0 1-32,-28-1 1,28 0-16,-28-28 0,-1 0 16,29 28-16,-28-28 0,28 29 15,-28-29-15,28 28 32,0 0-17,56 0 1,-27 29-16,-29-29 0,28 0 0,0 1 15,-28-1-15,29-28 16,-1 28-16</inkml:trace>
  <inkml:trace contextRef="#ctx0" brushRef="#br1" timeOffset="336201.3017">5145 6896 0,'-57'0'15,"29"0"16,28-28-31,-28 28 16,0 0 0,-1 0-16,1 0 15,0 0 1,0 0-16,28 28 16,-29-28-16,29 28 15,0 1 1,0-1-1,0 0-15,0 1 16,0-1 0,0 0-1,0 0 1,0 1 0,0-1-16,0 0 15,0 0-15,29-28 16,-29 29-16,0-1 15,0 0 1,28 0 0,-28 1-1,0-1 1,0 0-16,0 0 16,0 1-16,0-1 15,0 0-15,0 1 16,0-1-1,0 0-15,0 0 16,0 1 0,-28-29-16,28 28 0,0 0 15,0 0 1,-29 1-16,1-1 16,28 0-1,-28-28-15,0 0 31,-1 0 1,29-28-17,0 0 32,29 28-31,-29-29-1,28 29 1,0 0-16,0 0 16,1 0-16,-29 57 15,28-57-15,0 0 0,0 0 16,-28 28-16,29 0 16,-29 1-16,28-29 0,-28 28 0,28 0 15,-28 1-15,28-1 16,-28 0-16,0 0 15,0 1-15,0-1 0,0 0 16,0 0-16,0 1 0,0-1 16,0 0-16,0 0 15,-28 1-15,28-1 16,0 0-16,-28-28 0,28 28 16,0 1-16,-28-1 15,28 0-15,0 1 0,0-1 16,-29-28-16,29 28 0,0 0 0,0 1 15,0-1-15,-28 0 16,28 0-16,0 1 0,0-1 16,0 0-1,0 0 1,28 1-16,-28-1 16,29 0-16,-29 0 15,28-28-15,-28 29 0,28-29 16,-28 28-16,28-28 15,-28 28-15,29-28 0,-1 0 16,0 0 0,1 0-16,-29-28 0,28 28 15,0-28-15,-28-1 16,28 29-16</inkml:trace>
  <inkml:trace contextRef="#ctx0" brushRef="#br1" timeOffset="336872.8496">3703 6246 0,'57'0'0,"-57"28"31,0 1-31,0 27 16,0-28-16,0 1 0,28-1 16,-28 0-16,0 1 0,28 27 15,-28-28-15,29 1 0,-29 27 0,28 1 16,-28-29-16,0 28 0,0-27 0,28 27 16,-28-28-16,28 1 0,-28 27 0,29-27 15,-1-1-15,-28 0 0,28 0 16,1 1-16</inkml:trace>
  <inkml:trace contextRef="#ctx0" brushRef="#br1" timeOffset="337148.7814">3901 6755 0,'28'0'0,"-28"28"16,-28-28 0,28 28-16,-28-28 0,28 29 15,-57-29-15,29 28 0,-28-28 0,27 28 16,1-28-16,-29 28 0,29-28 0,-28 29 16,27-1-16,1-28 0,0 0 0,0 28 15,-1-28-15,1 29 0,0-29 16,28 28-16,-57-28 15</inkml:trace>
  <inkml:trace contextRef="#ctx0" brushRef="#br1" timeOffset="337341.9086">3138 6670 0,'0'28'31,"0"1"-31,28-29 16,-28 113-16,28-85 16,1 57-16,-29-57 15,0 0-15,28 29 0,0 56 16,-28-85 0</inkml:trace>
  <inkml:trace contextRef="#ctx0" brushRef="#br1" timeOffset="337637.5838">3279 7348 0,'0'29'31,"29"-29"-31,27-29 16,-28 29 0,57 0-16,-57 0 15,1 0-15,27 0 0,29 0 16,-57 85-1,-28 0 1,-85 0 0,29-85-1,-29 56-15,0-27 16,57-29 15,0 0-31,28-29 31,56 29-31</inkml:trace>
  <inkml:trace contextRef="#ctx0" brushRef="#br1" timeOffset="337934.783">4240 7546 0,'57'29'0,"-57"-1"16,-57 0-16,-140 85 31,112-56-31,-170 56 16,199-85-1,-29 0-15,28 1 16,29-29-16,-85 28 15,85-28 1,28-28 0,0-1-16,56-27 15</inkml:trace>
  <inkml:trace contextRef="#ctx0" brushRef="#br1" timeOffset="338477.6543">3505 7659 0,'0'0'0,"0"57"16,0-29-1,0 0-15,0 57 16,0-57 0,113 142-1,-84-142 1,27 1-16,1 27 15,-1-56 1,-112 0 31,28 0-47,-29 0 16,0 0-16,29 0 15,0 0-15,0 0 0,-1 57 16,29-29-1,0 0-15,0 0 0,29 1 16,-29-1 0,56-28-16,-28 28 15,1-28-15,-1 0 0,0 0 0,1 0 16,-1 28-16,0-28 0,0 0 16,1 0-16,-1 0 0,-28 29 15,0-1-15,0 0 16,0 1-16,0-1 15,-28-28-15,28 28 0,-29 0 16,-27-28-16,56 29 0,-28-29 16,-1 0-16,1 28 0,0-28 15,-1 0 1</inkml:trace>
  <inkml:trace contextRef="#ctx0" brushRef="#br1" timeOffset="338769.2407">4240 8451 0,'57'0'0,"-114"0"0,142 0 15,-57 28-15,-28 0 16,0 1-1,-56-29-15,56 28 0,-57 0 16,1-28-16,28 28 0,-29 1 0,1-1 16,27-28-16,-27 28 0,-1 0 0,29 1 15,-29-29-15,29 28 0,0 0 0,-29-28 16,29 28-16,0-28 0,-1 29 16,1-29-16,28 28 0,-28-28 15,28-28 16,56 28-31,-56-29 0</inkml:trace>
  <inkml:trace contextRef="#ctx0" brushRef="#br1" timeOffset="339340.2913">3732 8536 0,'0'0'15,"0"113"16,28-57-31,28 85 16,-27-112-16,-1 27 16,0 29-1,0 0 1,-28-29 0,0-27-16,0 27 15,0-28 1,-28-28-16,-28 0 31,27 0-31,-27 0 16,28 0-16,-1 0 15,1-28 1,0-57 0,28 29-1,28-1 1,0 29 15,1 28-31,84 28 16,-85-28-1,-28 57-15,28-1 16,-28 1 0,0-29-1,0 0 16,-28 29-15,0-29-16,-1-28 16,29 28-1,-28-28-15,85 0 32</inkml:trace>
  <inkml:trace contextRef="#ctx0" brushRef="#br1" timeOffset="339636.5156">4014 9355 0,'85'0'16,"-170"0"-16,170 28 0,-141 29 15,27-29 1,-27 1-16,-29 27 16,0-28-1,29-28 1,27 0-1,86 0 17,-29-28-32,29 28 15,-1 0-15,-28 0 16,86 28-16,-86-28 16,0 0-16,0 29 0,142 55 15,-114 1 1</inkml:trace>
  <inkml:trace contextRef="#ctx0" brushRef="#br1" timeOffset="575865.8213">10940 7631 0,'0'28'78,"0"1"-78,-28 27 16,28-28-16,0 1 15,0-1-15,0 0 0,0 29 0,0-29 16,0 0-16,0 29 0,0-29 0,0 0 16,0 29-16,0-29 0,0 29 0,0-29 15,0 28-15,0-27 0,0 27 0,0-28 16,0 29-16,0-29 0,0 1 15,0 27-15,0-28 0,0 1 0,0 27 16,0-28-16,0 1 0,0 27 0,0-28 16,0 1-16,0 27 0,0-28 0,0 29 15,0-29-15,0 29 0,0-29 0,0 29 16,0-29-16,0 0 0,0 0 16,0 1-16,0-1 0,0 0 15,28-28 16,-28-28-15,29 28 0,-29-28-16,28-1 15,-28 1 1,28 28-16,-28-28 0,28 28 16,-28 28 30,0 0-30,-28 1-16,28-1 16,-28-28-16,28 28 0,-28-28 15,-1 0-15,1 28 0,0-28 16,-1 0-16,1-28 16,28 0-1,0 0 1</inkml:trace>
  <inkml:trace contextRef="#ctx0" brushRef="#br1" timeOffset="576490.5754">11025 9581 0,'0'-28'15,"28"28"32,1 0-31,-1 28 0,0-28-16,-28 29 0,28-1 15,-28 0-15,0 0 16,29 1-16,-29-1 0,0 0 15,0 0-15,0 1 16,0-1-16,0 0 0,0 0 16,-57 1-16,57-1 15,-28-28-15,0 0 16,-1 0-16,1 0 16,0 0-16,0 0 15,-1-28-15,1 28 16,0-29-16,-1 1 15,1 28-15,28-28 0,-28 0 0,28-1 16,-28 29-16,28-28 0,0 0 16,0 0-16,0-1 15,0 1-15,0 0 0,0 0 16,28 28-16,-28-29 0,0 1 0,56 28 16,-56-28-16,29 0 0,-1-1 15,0 1-15,-28 0 0,29-1 16</inkml:trace>
  <inkml:trace contextRef="#ctx0" brushRef="#br1" timeOffset="577390.0584">12580 7603 0,'0'-28'0,"0"84"32,0-28-32,0 29 15,0 56 1,0-57-16,0 1 0,0-29 0,0 57 16,0-28-16,0-1 0,0 1 0,0 27 15,0-27-15,0 28 0,0-29 0,0 1 16,0 28-16,0-29 0,0 29 0,0-29 15,0 1-15,0 28 16,0-29-16,0 1 0,0-29 0,0 0 16,0 1-16,0-1 0,0 0 0,0 0 15,28-28 1,0 0-16,-28-56 16,29 56-16,-29-28 15,28 28-15,-28-29 0,0 86 31,0-29-15,-57-28-16,57 57 0,0-29 16,-28 0-16,28 0 0,0 1 15,-28-1-15,28 0 0,0 1 0,-28-1 16,28 0-16,-29-28 16,1-28 15,28-29-31,0 29 15,0 0-15</inkml:trace>
  <inkml:trace contextRef="#ctx0" brushRef="#br1" timeOffset="577930.982">12749 9497 0,'-56'0'31,"28"0"-15,-1 0 0,-27 28-1,28 0-15,-1 0 16,29 1-16,-28-29 16,28 28-16,0 0 15,0 0-15,0 1 16,0-1-16,0 0 15,0 0-15,28 1 16,-28-1-16,29-28 0,-29 28 0,28-28 16,-28 28-16,28-28 0,-28 29 0,28-29 15,-28 28-15,29-28 0,-29 28 16,28-28-16,-28 29 0,0-1 16,0 0 15,0 0-31,-28-28 0,-29 0 0,57 29 15,-28-29-15,0 0 0,-1 0 16,1 0-16,28-29 16</inkml:trace>
  <inkml:trace contextRef="#ctx0" brushRef="#br1" timeOffset="578945.9285">14163 7575 0,'0'28'0,"0"0"15,0 0-15,0 1 0,0-1 0,0 0 16,0 0-16,0 1 0,0 27 0,0-28 15,0 29-15,0-29 0,0 29 0,0-29 16,0 29-16,0-1 0,0 1 0,0-1 16,0 1-16,0-1 0,0 1 0,0-1 15,0 29-15,0-28 0,0-1 16,0 1-16,0 27 0,0-27 0,0-1 16,0 1-16,0 0 0,0-1 0,0-28 15,0 29-15,0-29 0,0 0 16,0 1-16,28-29 0,-28 28 15,28-28-15,-28 28 0,29-28 16,-1 0-16,0 0 16,-28-56-16,29 56 0,-29-29 0,28 29 15,-28-56-15,28 28 0,-28-1 16,28 1-16,-28 0 0,0 0 16,29 28-16,-29 28 31,0 28-31,0-27 15,-29 55 1,1-55-16,0-1 0,0-28 16,-1 28-16,1-28 15</inkml:trace>
  <inkml:trace contextRef="#ctx0" brushRef="#br1" timeOffset="579419.5465">14417 9383 0,'0'-28'16,"0"0"-16,-56 28 15,56 56-15,-57-27 32,29-1-32,-85 170 15,113-170 1,-28 57-16,-1 28 15,29 0 1,85-56 0,-57-29-1,1-85 1,-1 29 0,-28-29-1,0-27-15,0 27 16,-57-28-16,29-28 15,-28 85 1</inkml:trace>
  <inkml:trace contextRef="#ctx0" brushRef="#br1" timeOffset="580334.4653">16170 7546 0,'0'29'0,"0"27"0,0-28 15,0 198 1,0-84 0,0-86-16,0 86 15,0-86-15,0 1 16,0-29-16,0 226 16,0-112-1,28-29 1,1-57 15,-1-84-15,0 0-1,-28-1-15,28-27 16,-28 28-16,29 28 16,-29-29-16,0 58 46,0-1-46,0 28 16,-57-27-16,29-1 16,28 0-16,-28-28 0,28 28 0,-57-28 15,29 29-15,0-29 16,-1 0-16</inkml:trace>
  <inkml:trace contextRef="#ctx0" brushRef="#br1" timeOffset="580778.6677">16396 9214 0,'-28'0'16,"28"28"-16,-28-28 0,-29 0 16,57 28-16,-28-28 0,0 0 15,-1 0-15,1 0 0,0 0 0,0 0 16,-1 0-16,1 0 0,0 0 16,-1 0-16,58 0 31,27 0-16,-27 0 1,-1 0-16,0 0 16,0 0-16,-28 29 15,0 27-15,29-28 0,-29 1 16,0-1-16,0 0 0,0 1 16,0 27-16,0-28 0,0 1 0,0-1 15,0 0-15,0 29 0,0-29 0,0 0 16,0 0-16,0 1 0,28-1 15,0-28 1</inkml:trace>
  <inkml:trace contextRef="#ctx0" brushRef="#br1" timeOffset="580944.2037">16283 9497 0,'-56'0'0,"112"0"0,-225 0 16,140 0-16,-56 0 16,29 0-1</inkml:trace>
  <inkml:trace contextRef="#ctx0" brushRef="#br1" timeOffset="598315.8409">11873 10599 0,'28'0'31,"1"0"-16,-1 0 17,0 0-17,0 0-15,1 0 16,-1 0-16,-28 28 0,28-28 16,-28 28-16,29-28 0,-1 57 0,0-57 15,-28 28-15,28 0 0,1 1 0,-1-29 16,-28 28-16,28 0 0,0-28 0,-28 28 15,29 1-15,-1-1 0,0 0 16,-28 1-16,29-1 0,-29 0 0,28 0 16,-28 1-16,28-1 0,-28 0 0,0 0 15,0 1-15,28-1 0,-28 0 0,0 0 16,0 1-16,0-1 0,0 0 16,0 0-16,0 1 0,0-1 0,0 0 15,0 1-15,0-1 0,0 0 16,-28 0-16,28 1 0,-28-1 15,28 0-15,-28 0 0,28 1 0,-29-29 16,1 28-16,0 0 0,-1-28 0,1 28 16,0-28-16,0 29 0,-1-29 15,1 0-15,0 0 0,0 28 16,-1-28-16,1 0 0,0 0 0,-1 0 16,1 0-16,-28 0 0,27 0 0,1 0 15,0 0-15,0 0 0,-1 0 0,-27 0 16,28 0-16,-1 0 0,1-28 0,0 28 15,-29 0-15,29 0 0,0 0 0,-1-29 16,1 29-16,0-28 0,0 28 16,-1 0-16,1-28 0,0 28 15,-1-28-15,29-1 16,-28 1-16,28 0 0,-28 0 16,28-29-16,0 29 0,0 0 15,-28-1-15,28 1 0,0 0 0,0-29 0,0 29 16,0 0-16,-29-1 0,29 1 15,0 0-15,0 0 0,0-1 16,0 1-16,0 0 0,0 0 16,0-1-16,0 1 0,0 0 15,0 0-15,0-1 0,0 1 16,0 0-16,29 28 0,-29-29 0,0 1 16,28 0-16,-28 0 0,28 28 15,-28-29-15,28 1 0,-28 0 16,29 28-16,-29-28 0,28-1 0,0 1 15,1 0-15,-1 28 0,-28-28 16,28 28-16,0 0 0,1-29 0,27 29 16,-28 0-16,1 0 0,27 0 15,-27 0-15,27 0 0,-28 0 0,29 29 16</inkml:trace>
  <inkml:trace contextRef="#ctx0" brushRef="#br1" timeOffset="599796.473">13202 11955 0,'0'-28'0,"0"0"16,0-29-16,0 29 0,0 0 15,-28 0-15,28-1 0,-29 1 16,1 0-16,0 0 16,-1 28-16,1 0 0,0-29 15,0 29-15,-1 0 0,1 0 16,28 57-16,-28-57 0,28 28 15,-28-28-15,28 57 0,-29-29 0,29 0 16,-28 0-16,28 1 0,-28-1 0,28 0 16,-29 0-16,1 1 0,28-1 0,-28-28 15,0 28-15,-1 1 0,1-29 0,0 28 16,0-28-16,-1 0 16,1 0-16,0 0 15,0 0-15,-1 0 16,29-28-16,29 28 31,-29 28-31,56-28 16,-56 56-16,57-56 0,-57 29 15,28-29-15,0 28 0,0-28 0,1 28 16,-1-28-16,0 28 0,0 1 16,1-29-16,-1 0 0,0 0 15,1 0-15,-1 0 0,0 0 16,0 0-1,-28-29-15,0 1 16,-56 28-16,56-28 16,-28 28-16,28-28 0,-57 28 0,0 0 15,29 0-15,0 0 16,0 56-16,-1-56 0,1 28 16,28 1-16,-28-29 0,28 56 15,0-28-15,0 1 16,0-1-16,56 0 15,-27 1-15,-1-1 0,28-28 16,-27 28 0,56-28-16</inkml:trace>
  <inkml:trace contextRef="#ctx0" brushRef="#br1" timeOffset="600116.7938">13060 12606 0,'29'0'15,"-58"0"-15,58-29 0,-29-27 16,-57 56-16,1-57 31,27 114-15,29 28 0,0 28-1,0 0 1,-28-57-1,0 1 1,0-57 0,-1 0-16,1 0 15,0-57-15,-1 29 16,29-29 0,0 29-1</inkml:trace>
  <inkml:trace contextRef="#ctx0" brushRef="#br1" timeOffset="600783.6958">13145 12832 0,'29'28'0,"-29"0"16,0 0-1,28-28-15,-28 29 16,28-1-16,-28 0 16,0 1-16,0-1 15,-56 0-15,-1 29 16,0-57 0,29 0-16,0 0 0,0 0 15,-1 0-15,1 0 16,28-29-16,-28-27 15,28 28-15,0-1 16,56-27-16,-56 27 16,29 29-16,-29-28 0,28 28 0,-28-28 0,28 28 15,29 0-15,-57-28 0,28 28 16,0 0-16,-28 56 16,29-56-16,-29 28 0,0 29 15,0-29-15,0 57 16,-57-57-16,57 1 0,-28-1 15,28 0-15,-57 0 0,29 1 0,0-1 16,-29 0-16,29 0 0,0 1 0,-29-1 16,0-28-16,29 28 0,-28-28 0,27 28 15,1-28-15,-113 0 16,113 0-16,-1 0 0,1-28 0,0 28 16,-1-28-16,1 28 0,0-57 0,28 29 15,-28 0-15,28 0 0,0-1 0,0 1 16,0 0-16,0 0 0,28 28 15,-28-29-15,28 29 16,29 0-16,28-28 16</inkml:trace>
  <inkml:trace contextRef="#ctx0" brushRef="#br1" timeOffset="601114.7674">13287 13227 0,'56'29'16,"-112"-58"-16,140 86 15,-55-57-15,-29 28 16,28 29 0,-28-29-1,-57 57 1,29-57-16,0 0 15,-57-28 1,29 0 0,-29-28-1,85 0-15,0-29 16,-29 29-16,29-29 16,85 29-1,0 28 1</inkml:trace>
  <inkml:trace contextRef="#ctx0" brushRef="#br1" timeOffset="601425.738">13541 13736 0,'-28'0'15,"56"0"-15,-85 0 16,29 0-16,28 57 31,-28-29-15,28 57-1,0 0 1,-28-57 0,-29 57-1,29-57-15,-29-28 16,1 0-1,-1-57 1,29-27 0,28 55-1</inkml:trace>
  <inkml:trace contextRef="#ctx0" brushRef="#br2" timeOffset="612367.6989">3308 7122 0,'0'29'15,"0"-1"17,-57-28-32,29 0 15,28 28-15,-29-28 0,1 0 0,0 0 16,0 0-16,-1 0 0,1 28 0,0-28 16,0 0-16,-1 0 0,1 0 0,0 0 15,28 29-15,-29-29 0,1 0 16,0 28-16,28 0 15,0 0 1,0 1-16,0-1 16,28 0-16,-28 0 0,0 1 15,0 27-15,28-27 0,-28-1 16,0 28-16,29-27 0,-29 27 0,0 1 16,28 112-16,-28-84 15,28-28-15,-28-1 0,0 29 0,0 0 16,0-29-16,29 29 0,-29 0 0,0-29 15,0 29-15,0-28 0,0 27 0,28-27 16,-28 28-16,0-29 0,0 1 0,0-1 16,0 1-16,0 28 0,0-29 0,0 1 15,0 28-15,0-1 0,0 1 0,0 0 16,0 0-16,0 28 0,0 0 0,0-28 16,0 28-16,0 0 0,0 0 0,-28-28 15,28 28-15,0-29 0,0 29 0,0-28 16,0 0-16,0 0 0,0 0 15,0-1-15,0-27 0,0 28 0,0 0 16,28-1-16,-28 1 0,0 0 0,0 0 16,0-1-16,0 1 0,0 28 0,0 0 15,0-28-15,0 28 0,28 0 0,-28-28 16,0 28-16,0 0 0,0-28 0,0 28 16,0-28-16,0 28 0,0 0 15,0-28-15,0 28 0,0-28 0,0 28 0,0 0 16,-28 0-16,28 0 0,0 0 15,0 0-15,0 0 0,0 0 0,0 0 16,0 0-16,0 0 0,0-28 0,0 28 16,28 141-16,-28-169 15,0-28-15,0 28 0,0-1 0,28 1 16,-28 0-16,0 0 0,0 0 0,0-1 16,29 1-16,-29-28 0,0 27 0,0 1 15,28 0-15,-28-28 0,0 27 0,0-27 16,0 28-16,28-29 0,-28 1 0,0-1 15,0 1-15,0-1 0,28-27 0,-28 27 16,0-28-16,0 85 16,0-56-16,0-29 0,0 29 0,29-29 0,-29 29 15,0-29-15,0 0 0,0 29 16,28-1-16,-28-28 0,28 1 16,-28-1-16,0 0 0,0 0 15,29-28-15,-1 0 47,0 0-47,-28-28 0,28 28 0,1-28 16,27 28-16,29-57 15,0 29-15,-29 28 0,-27 0 16,27 0-16,-28-28 0,29 28 16,-1 0-16,-27 0 0,-1-28 0,0 28 15,1 0-15,-1-29 0,0 1 16,-28 0-16</inkml:trace>
  <inkml:trace contextRef="#ctx0" brushRef="#br2" timeOffset="613307.6749">2912 9270 0,'28'0'0,"-28"-28"31,0-28-31,0 27 0,0 1 16,0-28-16,0 27 0,0 1 0,0-29 16,-57 29-16,57 0 0,0 0 0,-28-1 15,0 1-15,28 0 0,-28 28 16,-1 0-16,1 0 0,0 0 16,0 0-16,-1 0 0,1 0 15,0 0-15,0 0 0,-1 0 0,1 28 16,0-28-16,-1 0 0,1 0 15,0 28-15,0-28 0,28 29 0,-29-29 16,1 28-16,0 0 0,0 0 16,28 1-16,0-1 0,-29-28 15,29 28-15,0 1 0,-28-1 16,28 0-16,0 0 0,0 1 16,0-1-16,-28-28 0,28 28 0,0 0 15,0 1-15,0-1 0,0 0 16,0 0-16,0 1 0,0-1 0,56 0 15,-56 1-15,0-1 0,29 0 0,-29 0 16,28 1-16,-28-1 0,28-28 16,0 0-16</inkml:trace>
  <inkml:trace contextRef="#ctx0" brushRef="#br2" timeOffset="613494.1228">2375 8762 0,'0'0'0,"0"28"15,0 170 1,28 56 0,0-169-1,29 141 1</inkml:trace>
  <inkml:trace contextRef="#ctx0" brushRef="#br2" timeOffset="613712.6946">2799 10147 0,'0'0'0,"28"0"0,-85 0 31,1 0-31,-57-29 15,-57 1 1,29-28 0,84 27-1,29-27 1,85 27 0</inkml:trace>
  <inkml:trace contextRef="#ctx0" brushRef="#br2" timeOffset="613885.9525">2657 9610 0,'-56'56'15,"112"-112"-15,-112 169 16,-29 0-16,57-85 0,-1 28 16,-112 199-1,113-114 1,28-84-1</inkml:trace>
  <inkml:trace contextRef="#ctx0" brushRef="#br2" timeOffset="614391.584">2714 10457 0,'0'29'15,"-113"-1"-15,-57 57 16,1-29 0,-1 1-1,0-1 1,86 1 15,84-85-15,56 28-1,-28-57-15,29 29 16,-29 28-16,0-28 0,170-85 16,0 84-1,0 1 1,-28 28 0,-29 85-1,-113 28 16,-56 0-31,-85 0 16,-28-56 0,-1-29-1,1-113 1,56-28 0,85 56-1,-56-56-15,56 85 16,0 0-16,0 0 0,28-29 15</inkml:trace>
  <inkml:trace contextRef="#ctx0" brushRef="#br2" timeOffset="615007.3462">2431 11729 0,'0'-28'0,"-28"28"16,28-28-16,0 84 47,0-27-47,0-1 16,0 0-16,0 0 15,0 29-15,0-29 0,0 0 0,0 29 16,0-29-16,0 29 0,0-29 0,0 29 15,0-1-15,0-28 0,28 29 0,-28-29 16,0 29-16,0-29 0,0 0 0,0 1 16,28-1-16,-28 0 0,0 0 0,0 1 15,0-1-15,29-28 32,-1 0-1</inkml:trace>
  <inkml:trace contextRef="#ctx0" brushRef="#br2" timeOffset="615557.4996">3025 12012 0,'-28'0'0,"-29"0"16,29 0-1,-114 28 1,-27 1-1,-1 27 1,85-28-16,-141 57 16,198-57-1,-57 1 1,57-29-16,0 28 16,-1-28-16,58 0 46,-29-28-46,56 28 0,-28 0 16,1 0-16,-1 0 16,0 28-1</inkml:trace>
  <inkml:trace contextRef="#ctx0" brushRef="#br0" timeOffset="630841.8508">2686 13567 0,'0'-142'15,"0"114"-15,0 0 0,0-1 0,0-27 16,0 28-16,-29-1 0,29 1 0,-28 0 15,28 0-15,-28 28 0,0-29 0,-1 29 16,1 0-16,0 0 0,-1 0 16,-27 0-16,28 0 0,-1 0 15,1 0-15,0 29 0,0-29 0,-1 0 16,1 28-16,0 28 0,-1-56 16,1 29-16,28-1 0,-28-28 0,28 28 15,-28 0-15,-1 1 0,1-1 16,28 0-16,0 0 0,0 1 0,0-1 15,0 0-15,0 1 0,0-1 16,0 0-16,0 0 0,0 1 16,0-1-16,0 0 0,0 0 15,0 1-15,28-1 0,-28 0 0,0 0 16,0 1-16,0-1 0,29-28 16,-1 0-16</inkml:trace>
  <inkml:trace contextRef="#ctx0" brushRef="#br0" timeOffset="631016.2709">2205 13227 0,'0'57'16,"0"-1"-1,0-27-15,0 84 16,0-57-16,28 1 0,-28 28 15,0-29-15</inkml:trace>
  <inkml:trace contextRef="#ctx0" brushRef="#br0" timeOffset="631279.8726">2035 14019 0,'85'-28'62,"-28"28"-62,28-29 31,-29 86-15,-56 28 0,-85-1-1,29-27-15,27-29 16,-27 0-1,28 1-15,28-1 0,-29-28 16,29 56-16</inkml:trace>
  <inkml:trace contextRef="#ctx0" brushRef="#br0" timeOffset="631615.912">2488 14641 0,'0'0'0,"0"-57"15,-29 1 17,-27 27-32,-1 1 15,57 85 1,-56-29-16,56 141 31,-28-56-15,-1-28-1,-27-28 1,-1-57 0,29-85-1,28 57-15,0-57 32,0 57-32,0-1 15,28 29 1</inkml:trace>
  <inkml:trace contextRef="#ctx0" brushRef="#br0" timeOffset="631968.164">2233 14895 0,'57'85'0,"-29"-57"16,-113-141-16,255 396 31,-170-255-15,-57 28-1,29 1 1,-85-57-1,56 0 1,29-85 0,28-28-1,28 57 1,29 27-16,-29-27 16,1 56-16,-29-29 0,113 29 31,-113 85-16,-57 28 1,1 29 0,-29-29-1,85-85-15,0 28 16,0-27-16,0-1 0,0 0 0</inkml:trace>
  <inkml:trace contextRef="#ctx0" brushRef="#br0" timeOffset="632247.7357">2629 15743 0,'-28'0'0,"56"0"0,-113 28 16,-28-28-1,57 0-15,27 28 0,-225-28 16,169 0-1,85-56 17,0 28-32,28 28 15,29-57-15,28 1 16,0-1 0,-29 0-16,85 1 15,-112 56 1,-1 0-16</inkml:trace>
  <inkml:trace contextRef="#ctx0" brushRef="#br0" timeOffset="632575.7509">2431 15828 0,'28'56'0,"29"-28"16,-29 57-1,1-28 1,-29 28 0,-85-29-1,0-28 1,57 1 0,-57-29-1,57 0-15,-29-57 0,57 29 16,-57-57-16,57 57 15,0 0-15,0-114 16,57 86 0,0 27-1,27 86 1</inkml:trace>
  <inkml:trace contextRef="#ctx0" brushRef="#br0" timeOffset="633316.0175">1611 14669 0,'29'28'0,"-29"0"0,0 1 15,-57-29 1,1 28-16,27-28 0,-27 0 15,27 0-15,1 0 0,-28 0 16,-1 0-16,29 28 0,-29-28 16,29 0-16,0 0 0,0 0 0,28 28 15,-29-28-15,58-56 32,27 28-17,-28-29-15,29 1 16,-29 27-16,-28 1 0,28 0 0,1 0 15,-1-29-15,0 29 0,0-1 0,1 1 16,-1-28-16,0 27 0,1 1 16,-29 0-16,0 0 0</inkml:trace>
  <inkml:trace contextRef="#ctx0" brushRef="#br0" timeOffset="633907.3729">848 13680 0,'28'0'0,"1"0"0,-1 0 15,0 0-15,0 0 0,1 0 16,-29-29-16,28 29 0,-28-56 15,0-1-15,0 29 16,-57-57 0,57 57-16,-28 0 0,28-1 0,-56 29 0,56-28 0,-29 28 15,-27 0 1,28 28-16,-1-28 16,1 57-16,0-29 0,-1-28 15,1 57-15,0-29 0,0-28 0,-1 28 16,29 1-16,-28-1 0,0 0 0,0 0 15,28 1-15,-29-1 0,29 0 0,-28 0 16,28 1-16,-28 27 0,28-28 0,-28 1 16,28-1-16,0 0 0,-29 1 0,29 27 15,0-28-15,0 1 0,0-1 0,0 0 16,0 0-16,0 1 16,0 55-16,0-55 0,0-1 0,0 0 15,0 0-15,29-28 16,-29 29-16,28-29 0,0 0 15,0 0-15,1 0 16,-1 0-16</inkml:trace>
  <inkml:trace contextRef="#ctx0" brushRef="#br0" timeOffset="634126.3028">537 13595 0,'-28'-28'16,"28"84"-1,0 1 1,0-1-16,28-28 0,-28 29 16,0-1-16,0 1 0,28 0 0,-28-1 15,29 1-15,-29-1 0,28 1 0,-28-1 16,28 1-16,-28-29 0,0 28 0</inkml:trace>
  <inkml:trace contextRef="#ctx0" brushRef="#br0" timeOffset="634409.8494">707 14584 0,'-57'0'31,"29"0"-31,-29 0 16,-27 0-1,-1 28 1,141-28 31,-27 0-47,-1 0 16,0 0-16,0 29 0,1-29 15,-1 28-15,0-28 0,0 0 16,1 28-16,-1 0 15,0 1-15,-28-1 16</inkml:trace>
  <inkml:trace contextRef="#ctx0" brushRef="#br0" timeOffset="634644.5453">763 15036 0,'-56'0'16,"112"0"-16,-367 29 62,283-29-62,0 0 16,56 0 15,57 28-15,28 0-1,-85-28-15,0 0 16,1 28-16,-1-28 0,0 29 15,-28-1-15</inkml:trace>
  <inkml:trace contextRef="#ctx0" brushRef="#br0" timeOffset="635362.8571">735 15432 0,'28'0'0,"-84"0"47,56 28-47,-29-28 16,1 28 0,-28-28-16,27 0 0,1 0 15,28-28 32,28 28-47,1 0 16,-1-28-1,0 28-15,0 0 16,1 0-16,-1 0 16,0 56-16,-28-27 0,29-29 0,-29 28 15,28 0-15,-28 1 0,28-1 0,-28 0 16,28 0-16,-28 1 15,0-1-15,0 0 0,0 0 16,-28 1 0,-28-1-16,27-28 15,1 0-15,0 0 0,-1 0 16,1 0-16,0 0 16,0 0-16,-1-28 0,1 28 15,28-29-15,-28 1 0,0 0 16,28 0-1,0-29-15,0 29 0,0 0 0,0-1 16,0 1-16,0 0 0,56 28 16,-56-29-16,28 1 0,1 28 15,-1 0-15,0 0 16,0 0-16,1 0 16,-1 28-16,0 1 0,1-1 15,-29 0-15,0 1 0</inkml:trace>
  <inkml:trace contextRef="#ctx0" brushRef="#br0" timeOffset="635725.7788">763 16082 0,'29'0'0,"-29"28"0,0 1 16,0-1-1,-57-28-15,57 28 0,-28 0 0,-29-28 16,29 29-16,0-29 0,-1 0 16,1 0-16,0 0 0,0 0 15,28-29 1,0 1-1,56 28-15,-28 0 16,29 0-16,-29 0 0,0 0 16,29 28-16,-29-28 0,29 29 0,-29-29 15,29 56-15,-1-28 0,-28 1 0,1-1 16,27 28-16,-27-27 0,-1 27 16,0 86-16,-28-86 15,0-28-15</inkml:trace>
  <inkml:trace contextRef="#ctx0" brushRef="#br2" timeOffset="759065.8363">8198 15884 0,'0'-28'156,"28"0"-125,1 28-31,-1 0 16,0 0-16,0 0 16,1 0-16,-1 0 0,0 0 15,-28 28-15,29-28 0,-1 28 16,0 0-16,-28 1 0,28-29 16,-28 28-16,0 0 0,0 1 15,0-1-15,0 0 0,0 0 16,0 1-16,-28-29 0,28 28 0,-56 0 15,27 0-15,1 1 16,0-29-16,28 28 0,-29-28 0,1 28 16,0-28-16,0 0 0,-1 0 15,1 0-15,28-28 32,28 28-1,29 0-16,-29 0-15,0 28 0,1 0 16,-1-28-16,0 29 0,1-29 16,-29 56-16,28-56 0,-28 28 0,28 1 15,-28-1-15,0 0 0,28 1 0,-28-1 16,0 0-16,0 0 16,-28 29-16,-28-29 15,27 0-15,-27-28 16,27 0-16,1 0 0,0 0 15,0 0-15,-1 0 0,29-28 16,-28 28-16,28-56 0,0 27 31</inkml:trace>
  <inkml:trace contextRef="#ctx0" brushRef="#br2" timeOffset="759960.924">10347 15912 0,'0'-28'16,"28"28"0,0 0-1,0 0-15,1 0 16,-29 57-16,28-57 16,-28 28-16,28-28 0,-28 28 15,0 1-15,0-1 16,0 0-16,0 29 15,0-29-15,-28-28 0,28 28 16,-57-28-16,57 28 0,-28-28 0,28 29 16,-28-29-16,0 0 0,-1 28 0,1-28 15,28 28-15,-28-28 0,0 28 0,-1-28 16,1 29-16,0-1 0,28 0 16,-29 0-16,29 1 15,0-1-15,57 0 16,-57 1-16,28-29 0,-28 28 15,29-28-15,27 28 16,-28-28-16,1 0 0,-1 0 16,0 0-16,0 0 0,1 0 0,-1 0 0,28-28 15,-27 28-15,-1 0 0,0-28 16,-28-1-16,29 29 0,-29-28 16</inkml:trace>
  <inkml:trace contextRef="#ctx0" brushRef="#br2" timeOffset="761089.0053">13004 15771 0,'0'-28'16,"0"0"-16,0-1 15,0 58 32,0-1-47,0 0 16,0 0-16,0 1 0,0-1 0,-28 0 15,28 0-15,0 1 0,0-1 16,-29 57 0,29-57-16,-28 0 0,28 29 0,0-29 0,0 29 15,0-29-15,0 28 0,0-27 0,0-1 16,0 28-16,0-27 0,-28-1 0,28 0 15,0 1-15,0-1 0,0 0 0,0 0 16,0 1-16,0-58 47,0 1-47</inkml:trace>
  <inkml:trace contextRef="#ctx0" brushRef="#br0" timeOffset="780574.62">20919 5879 0,'57'0'0,"-57"28"16,113 113 0,-57 1-1,29-1 1,0 57 0,-28 0-1,27 56 1,-27 0-1,0 1 1,-1-1 0,1 29-1,-57-114 1,0-84 0,0 85-16,0-114 15,-57 1-15,57 84 0,-56 142 16,27-198-1,1 112-15,0-140 16,-29 113-16,1 27 16,-1-27-1,-56-85 1,0 0 0,-57-29-1,-56-56 1,0 28-1,85-28 1,84 0 0,-112 0-16,112-28 15,0 28-15,1-28 0,-199-142 16,58 1 0,27-57-1,29 28 16,84 56-31,-28-169 16,57 255-16,28-1 16,-28-84-16,28 85 0,0-171 15,0 171-15,0-170 16,0-57 0,0 29-1,0 84 1,0 142-16,28-198 15,0 169 1,1-112-16,84-86 31,-57 142-31,142-169 16,-170 253 0,29 1-16,169-113 15,-169 141 1,112-28-16,-112 28 15,28 0-15,56 0 0,-56 28 16,141 28-16,-141 1 16,141 56-16,0 85 15,-170-142 1</inkml:trace>
  <inkml:trace contextRef="#ctx0" brushRef="#br0" timeOffset="781358.7884">20100 10344 0,'0'-28'32,"28"28"-32,0 0 15,0 0 1,1 0-16,-1 0 16,0 28-16,0-28 15,-28 29-15,29-1 0,-29 0 16,28 0-16,-28 1 0,28-1 0,-28 0 15,28 1-15,-28-1 0,0 0 0,0 0 16,0 29-16,0-29 0,0 0 0,0 1 16,-56-1-16,56 0 15,-28 0-15,-1 1 0,-27-1 16,28-28-16,-1 0 16,1 0-16,0 0 0,0 0 0,-1 0 15,29-28-15,-28 28 0,0-29 0,-1 29 16,1-56-16,0 28 0,0-1 15,28 1-15,0 0 0,0 0 0,-29-1 16,29 1-16,0 0 0,0-29 0,0 29 16,0 0-16,57-1 0,-57 1 15,28 0-15,0 0 16,29-1-16,-29 29 0,1 0 0,-1 0 16,0 0-16,0 0 0,1 0 0,-1 29 15,0-29-15,0 56 0,1-56 0</inkml:trace>
  <inkml:trace contextRef="#ctx0" brushRef="#br0" timeOffset="781935.9218">20552 10995 0,'-28'28'16,"-29"-28"-1,29 0-15,-1 0 0,1 0 16,0 0-16,-29 0 0,29 0 0,0 0 16,0 0-16,-1 0 0,-27 28 0,28-28 15,-1 0-15,1 0 0,0 0 16,-1 0-16,58 0 31,-29-56-31,56 56 16,-56-29-16,29 29 0,-29-28 0,56 28 15,-28-28-15,1 28 0,-1 0 0,28 0 16,-27 0-16,-1 0 0,0 0 0,0 0 16,1 0-16,-1 56 0,0-56 0,1 57 15,-1-29-15,-28 0 0,28 1 16,-28-1-16,0 0 0,0 0 16,0 1-16,0-1 0,0 0 15,0 0-15,-28-28 0,28 29 0,-57-29 16,29 28-16,0-28 0,-1 0 15,1 0-15,0 0 0,0 0 0,-1 0 16,1-28-16,0 28 0,0 0 0,-1-57 16,1 29-16,0 28 0,0 0 15,28-28-15,-29 28 0,1 0 16,0 0 0,-1 0-1,29 28 1,0 0-16,0 29 15,0-29-15,0 0 0,0 0 0,0 1 16,0-1-16,0 0 0,0 1 16,0-1-16,29-28 0,-29 28 0,0 0 15,56-28-15</inkml:trace>
  <inkml:trace contextRef="#ctx0" brushRef="#br0" timeOffset="782403.499">20467 11588 0,'28'0'0,"-56"0"0,56 28 16,-84-28-1,56 29-15,-113-1 16,84-28-16,-84 28 16,57-28-16,28 0 15,-1 0-15,1 0 0,0 0 16,28-28-1,56 0 1,-27 28-16,55-29 16,29 29-1,0 29 1,-28 27 0,-28 29-1,-57-57-15,0 29 16,0-29-16,0 0 15,-57 0-15,-56 57 16,0-85 0,-28-56-1,56-29 1,28-56 0,57 28-1,0 56 1,57 57-1,-29 28 1</inkml:trace>
  <inkml:trace contextRef="#ctx0" brushRef="#br0" timeOffset="782823.5242">20608 12351 0,'0'28'15,"0"-84"1,-28 56 0,0-28-16,-57-57 15,28 57 1,-27-1-1,27 29 1,1 0 0,56 29-1,-57-29-15,57 28 16,-28 0-16,0 29 16,-1-29-1,29 28-15,0-27 16,0 27-16,0 1 15,0-1 1,29-27 0,-1-29-1,0 0 1</inkml:trace>
  <inkml:trace contextRef="#ctx0" brushRef="#br0" timeOffset="782997.5107">20297 12012 0,'0'0'0,"0"28"15,0 29-15,0 28 16,0-29 0,0-28-16,0 57 0,0 57 15,0-58 1</inkml:trace>
  <inkml:trace contextRef="#ctx0" brushRef="#br0" timeOffset="783414.1564">20552 12606 0,'0'0'15,"-113"28"1,0 0-1,28-28 1,28 0 0,57-28 15,29 28-31,55-28 16,1 28-1,0 0 1,-57 84-1,-28-55 1,-28 112 0,28-113-16,-28 29 15,28 56 1,0-85 0,56 57-1,1-85-15,-57 28 0,56-28 16,57 28-1,-28-28 1</inkml:trace>
  <inkml:trace contextRef="#ctx0" brushRef="#br0" timeOffset="822113.9024">23633 311 0,'0'-29'16,"0"58"31,0-1-32,0 0-15,0 0 16,0 1-16,0-1 0,0 0 16,0 85-16,28-84 0,-28 27 15,0-28-15,0 1 0,0-1 0,0 28 16,0-27-16,0-1 0,0 0 0,0 0 15,0 1-15,0-1 0,0 0 16,0 1-16,-28-29 47,28-29-47,0-27 0,-28 27 0,28 1 16,0-28-16,0 27 0,0 1 15,0-28-15,0 27 0,0 1 0,0-28 16,0 27-16,0 1 0,0 0 0,0 0 15,28-1-15,-28 1 0,0 0 0,28 28 16,-28-29-16,29 1 0,-1 0 16,0 28-16,-28-28 0,29 28 15,-1 0-15,0 0 16,-28 28 0,0 0-16,28 29 15,-28-29 1,0 0-16,0 1 0,0-1 0,0 0 0,-56 0 15,56 1-15,-28-29 16,28 28-16,-29-28 0,1 0 16,0 0-16,28-57 15,-29 57-15,29-28 0,-28 28 0,28-56 16,0 27-16,0 1 0,0 0 16,0-1-16,0 1 0,57 0 15</inkml:trace>
  <inkml:trace contextRef="#ctx0" brushRef="#br0" timeOffset="822671.3198">24001 367 0,'0'0'16,"28"28"-1,0 1 1,0 56 0,1-29-1,-29 1 1,0-1 0,0-28-16,0 1 15,0-1 1,-29-28-16,1 0 15,-28 0 1,27 0-16,1-28 0,28-29 16,-56-28-1,56-28 1,0 57 0,56-1-1,1 57 1,-29 0-1,0 0 1,0 28 0,-28 1-16,29 56 15,-1-1 1,-28 29 0,28-28-1,-28-57 1,0 29-1,29-29-15,-1-28 32</inkml:trace>
  <inkml:trace contextRef="#ctx0" brushRef="#br0" timeOffset="823206.5665">24283 509 0,'0'28'15,"0"0"1,0 0 0,0 1-1,57-29-15,-57 56 16,0 1-1,0-29-15,0 0 0,0 0 16,0 1-16,28-29 0,-28 28 16,0 0-1,28-28 17</inkml:trace>
  <inkml:trace contextRef="#ctx0" brushRef="#br0" timeOffset="823490.247">24623 198 0,'-57'0'16,"57"56"-16,-56-28 15,-1 1 1,29-1 0,-1-28-1,29 28-15</inkml:trace>
  <inkml:trace contextRef="#ctx0" brushRef="#br0" timeOffset="823963.9319">24905 509 0,'29'0'15,"-86"0"1,29 0 0,-29 0-16,29 0 15,-29 0-15,57 28 0,-28-28 16,28 28-16,-28-28 0,28 28 15,0 1 1,0-1-16,56 0 16,-56 0-1,29 1-15,-29-1 0,28 0 16,0 0-16,-28 1 16,0-1-16,28 0 15,-28 0-15,0 1 16,0-1-16,0 0 15,0 1 1,-28-29-16,28 28 0,-56-28 16,27 0-1,1-28-15,0 28 0,0-57 16,-1 29-16,1 28 16</inkml:trace>
  <inkml:trace contextRef="#ctx0" brushRef="#br0" timeOffset="824842.4179">22842 1300 0,'28'0'16,"-28"28"-1,0 0 1,28 1-16,-28-1 16,0 0-16,0 1 0,0-1 15,0 0 1,0-84 31,-28 27-32,28-56 1,0 57-16,0 0 16,0 0-16,-28-1 15,28 86 17,28-29-32</inkml:trace>
  <inkml:trace contextRef="#ctx0" brushRef="#br0" timeOffset="825863.2577">22813 1978 0,'29'0'15,"-1"0"1,0 0 0,0 0-16,1 0 15,-1 0 1,0 0-1,-28 29 1,0-1 0,0 0-16,-56-28 0,56 28 0,0 1 15,-57-1 1,29 0 0,28 0 30,0 1-46,28-1 16,0-28 0,-28 28-1,29-28-15,-1 0 0,0 0 16,1 0 0,-1 0-1,-28-28-15</inkml:trace>
  <inkml:trace contextRef="#ctx0" brushRef="#br0" timeOffset="826818.5763">22898 2544 0,'0'-29'0,"28"29"47,1 0-31,-1 0-1,0 0 1,1 0 0,-1 0 15,0 0-16,-28 29 1,28-29-16,-28 28 16,29 0-1,-29 0 1,0 1-16,0-1 16,-57-28-16,57 28 15,-28-28-15,0 0 16,-1 28-16,1-28 15,0 0-15,-1 0 16,86 0 47,-29 0-48,1 0 1,-1 0-1,0 0-15,-28 29 0,28-29 16,1 28 0,-29 0-1,0 0 1,0 1-16,0-1 16,-29 0-1,1-28 1,28 29-16,-28-29 0,-29 0 15,29 0-15,0 0 16,-1 0-16,1 0 16,0 0-16,28-29 15</inkml:trace>
  <inkml:trace contextRef="#ctx0" brushRef="#br0" timeOffset="829659.0982">24029 1300 0,'0'-28'0,"-28"28"31,-1-29-15,1 29 0,0 0-1,0 0-15,-1 0 16,1 0-16,28 57 15,-28-29-15,0 0 16,28 1-16,0-1 16,-29-28-16,29 28 0,0 1 15,0-1 1,57 0 0,-29-28-1,0 0-15,1 0 16,-1 0-16,0 0 0,0 0 15,1 0-15,-1 0 16,0 0-16</inkml:trace>
  <inkml:trace contextRef="#ctx0" brushRef="#br0" timeOffset="830052.1824">24227 1470 0,'28'0'16,"0"0"-1,-28 28 1,29-28 0,-1 0-1,-28 28-15,0 0 31,0 29-15,-28-29 0,28 0-16,-57 1 15,29-29-15,0 0 16,-29 0 0,29-29-1,28-27 1,0-1-1,28 29 1,-28 0-16,57 0 31</inkml:trace>
  <inkml:trace contextRef="#ctx0" brushRef="#br0" timeOffset="830446.0804">24538 1272 0,'0'28'63,"0"0"-63,0 29 15,0-29-15,0 0 0,0 1 0,0-1 16,0 0-16,0 0 0,0 1 15,0-1-15,0 0 0,28 0 16,-28 1-16,0-1 0,0 0 16,0 0-16,28-28 31</inkml:trace>
  <inkml:trace contextRef="#ctx0" brushRef="#br0" timeOffset="831687.4702">23831 1978 0,'-28'0'47,"28"29"31,28-29-78,-28 28 0,0 28 16,0-27-16,0-1 16,0 0-16,28 0 0,-28 1 15,0-1-15,29 0 16,-29 0-16,0 1 15,0-1-15,28-28 0,-28 28 16,28-28-16,-28 28 16,28-28-1,-28-56 1,0 28 0,0-1-16,0 1 0,0 0 15,0 0-15,0-29 16,29 29-16,-29 0 0,0-1 0,0 1 15,0 0-15,0 0 0,28 28 0,-28-29 16,0 1-16,28 28 16,0 0-1</inkml:trace>
  <inkml:trace contextRef="#ctx0" brushRef="#br0" timeOffset="832158.8233">24170 2261 0,'29'56'0,"-1"-27"16,0-29-16,0 0 15,1 0 1,-1 0 0,0-29-1,-28 1-15,0 0 16,0 0 0,-28-1-1,0 29 1,-1 0-1,1 0 1,0 29 0,0 27-1,-1 1 1,29-1 0,0-28-1,0 1-15,57-1 16,-29-28-16,-28 28 0,0 1 15,57-29 1,-29 0-16</inkml:trace>
  <inkml:trace contextRef="#ctx0" brushRef="#br0" timeOffset="832515.458">24538 2572 0,'0'-57'16,"0"29"0,0 0-16,0-1 15,0 1-15,0 0 0,0 0 0,0-1 16,0 1-16,0 0 15,0 0-15,0-1 16,28 29 0,0 0-1,-28 29-15,0 27 16,29-56-16,-29 28 0,0 1 16,28-1-16,-28 0 0,0 0 15,28 1-15,-28-1 0,28 0 16</inkml:trace>
  <inkml:trace contextRef="#ctx0" brushRef="#br0" timeOffset="833507.8522">24001 2854 0,'0'-28'47,"0"0"-16,-29 28-31,1 0 16,0 0 0,0 0-16,-1 0 15,29 28-15,0 0 16,0 1-1,0-1-15,0 0 16,0 1-16,0-1 16,0 0-16,29-28 15,-29 28-15,28-28 16,-28 29-16,28-29 16,0 0-16,1 0 15,-1 0 1,0 0-1</inkml:trace>
  <inkml:trace contextRef="#ctx0" brushRef="#br0" timeOffset="833921.8359">24170 2883 0,'29'0'0,"-1"0"31,0 0-31,-28 28 16,28-28-16,-28 28 15,0 1-15,29-29 16,-29 28-16,0 0 16,0 0-1,0 1 1,0-1-1,-57-28-15,29 0 32,0 0-32,-1 0 0,1 0 15,0-28-15,28-1 16,-29 29-16,29-28 16,0 0-16,0 0 15,0-29-15,0 29 16,29 28-16,-29-29 0,28 29 15,0 0-15,1 0 16,-1 0 0,0 0-16</inkml:trace>
  <inkml:trace contextRef="#ctx0" brushRef="#br0" timeOffset="834247.5882">24566 2713 0,'0'0'0,"0"28"31,0 29-31,0-29 16,-28 29 0,28 56-1,0-28-15,0-57 16,0 57-16,0-57 16,28 0-16,0-28 31</inkml:trace>
  <inkml:trace contextRef="#ctx0" brushRef="#br0" timeOffset="837143.4587">25188 141 0,'28'0'15,"-28"57"1,0-29-16,29-28 15,-29 28-15,0 0 0,0 1 16,0-1-16,0 0 0,0 0 0,0 1 16,0 27-16,0-27 0,0 27 0,0-28 15,0 29-15,0-1 0,0-27 16,0 27-16,0 1 0,0-1 0,0 1 16,0-1-16,0-27 0,0 27 0,0 1 15,0-1-15,0 1 0,0-29 0,0 28 16,0 1-16,0-29 15,0 85-15,0-56 0,0-1 0,0-27 16,0 27-16,0 1 0,0-29 0,0 28 16,0 1-16,0-29 0,0 29 0,0-1 15,0-27-15,0 27 0,0-28 0,0 29 16,0-29-16,0 0 0,0 29 0,0-29 16,0 0-16,0 1 0,0-1 15,0 29-15,0-29 0,0 0 0,0 0 16,0 29-16,0-29 0,0 29 15,0-29-15,0 28 0,0-27 0,0 27 16,0 1-16,0-29 0,0 0 0,0 29 16,0-29-16,0 0 0,0 1 0,0-1 15,0 0-15,0 0 0,0 1 16,-29-1 0,29 0-1,-28-28 1,0 28-1,28 29 1,-29-57-16,1 0 16,28 28-1,-28-28-15,28 29 0,-28-29 16,-1 0-16,29 28 16,-28-28-16,0 0 0,0 0 15,-1 0-15,1 0 0,0 0 16,-1 0-16,1 0 0,0 0 15,0 0-15,-1 0 0,1 0 0,-28 0 16,27 0-16,1 0 0,-28 0 0,27 0 16,1 0-16,0 0 0,-1 0 0,-27-28 15,28 28-15,-1 0 0,1 0 0,0 0 16,-29 0-16,29 0 0,0 0 16,-1 0-16,1 0 0,0 0 0,0 0 15,-1-29-15,1 29 0,0 0 0,0 0 16,-1 0-16,1 0 0,0 0 0,-29 0 15,29-28-15,0 28 0,-1 0 0,1 0 16,-28 0-16,27 0 0,1-28 0,0 28 16,0 0-16,-1-29 0,1 29 0,0 0 15,-1-28-15,1 28 0,0 0 0,0-28 16,-1 28-16,1 0 16,0-28-16,0 28 0,-1 0 0,29-29 15,-28 29-15,0 0 0,0 0 0,28-28 16,-29 28-16,-27 0 0,27-28 15,1 28-15,0 0 0,0-28 16,-1 28-16,1 0 0,0 0 16,0-29-16,-1 29 0,1 0 15,-29 0-15,29 0 0,0 0 0,0 0 16,-1 0-16,1 0 0,0 0 0,0 0 16,-1 29-16,1-29 0,0 0 15,0 0-15,-1 0 0,1 0 16,0 0-16,-1 0 15,29-29-15,-28 29 16,28-28-16,-28 28 0,0 0 31,28-28-31,0 0 16,0-1 0,0 1-16,-29 28 0,29-28 0,0 0 15,0-1-15,0 1 0,0 0 16,-28-1-16,28 1 0,0 0 0,0 0 15,0-1-15,0 1 0,-28 0 16,28 0-16,0-1 0,0 1 16,0 0-16,0-29 0,0 29 0,0 0 15,0-1-15,0 1 0,0-28 16,0 27-16,0-27 0,0 28 0,0-1 16,0-27-16,-28-57 15,28 56-15,0 29 0,0-29 0,0 29 16,0-28-16,0 27 0,0-27 15,-29-57-15,29 56 0,0 29 16,0 0-16,0-29 0,0 29 16,0-29-16,0-27 0,0 55 0,-28-27 15,28 28-15,0-29 0,0 29 0,0 0 16,0-1-16,0 1 0,0 0 0,0-1 16,0 1-16,0-28 0,0 27 15,0 1-15,0 0 0,0 0 16,28-1-16,-28 1 0,0 0 15,29 0-15,-29-1 16,0 1-16,28 28 0,-28-28 16,0 0-16,28-1 15,0 1 1,1 28 0,-1 0-16,0-28 15,29 28-15,-29-29 16,0 29-16,1 0 0,-1 0 15,0-28-15,85 0 16,0 0 0,-85 28-16,29 0 0,0-29 0,-1 29 15,-28 0-15,29 0 0,-1-28 0,1 28 16,0 0-16,-1-28 0,1 28 0,-1 0 16,1 0-16,-1-28 0,1 28 0,-29 0 15,29-29-15,-29 29 0,28 0 0,-27 0 16,27-28-16,-28 28 0,1 0 15,-1 0 1</inkml:trace>
  <inkml:trace contextRef="#ctx0" brushRef="#br0" timeOffset="839439.478">21965 2544 0,'0'28'15,"-28"-28"-15,0 0 16,-1 0-16,1 28 0,0-28 15,-29 28-15,29-28 16,0 29-16,0-29 0,-1 28 0,-27 0 16,28 0-16,-1 1 0,-27-1 0,27 28 15,1-27-15,-28 27 0,27 1 0,1-29 16,0 29-16,0-1 0,-1 1 0,1-1 16,0-28-16,28 29 0,-29-1 0,29 1 15,0 0-15,-28-1 0,28-28 0,0 29 16,0-1-16,0 1 0,0-1 0,0-27 15,0 27-15,0-28 0,0 29 0,0-29 16,0 29-16,28-1 0,-28-27 0,0 27 16,57-28-16,-57 29 0,28-29 15,-28 29-15,57-29 0,-57 0 0,28 29 16,-28-29-16,28 29 0,-28-29 0,29 28 16,-1-27-16,-28 27 0,28-28 0,0 29 15,-28-1-15,29 1 0,-1 0 0,-28-1 16,28 1-16,1-1 0,-29-28 0,28 29 15,0-1-15,-28-27 0,28 27 0,-28-28 16,29 29-16,-29-29 0,28 1 0,-28 27 16,28-28-16,-28 1 0,0 27 15,28-28-15,-28 1 0,29 27 0,-29-28 0,28 1 16,-28 27-16,0-27 16,56 84-1,1 84 1,0-27-16,-57-113 0,28 56 15,0-57-15,-28 1 0,0-1 16,28 1-16,-28-1 0,0-28 0,29 29 16,-29 0-16,0 84 15,28 0 1,-28-84-16,0-29 0,0 28 0,0-27 0,0 27 16,0-27-16,0 27 0,0 1 15,0-1-15,0-28 0,0 29 0,0-29 0,0 29 16,0-1-16,0-27 0,0 27 15,0 1-15,0-29 0,-28 28 0,28 1 16,0-1-16,0 1 0,-29-29 0,29 29 16,0-1-16,0 1 0,-28-29 0,28 29 15,-28-1-15,28 1 0,0-1 0,-28-28 16,28 29-16,0-1 0,0 1 0,-29 0 16,29-29-16,0 28 0,0 1 0,0-29 15,0 29-15,-28-1 0,28 1 0,0-29 16,0 29-16,0-1 0,0 1 0,-28-1 15,28 1-15,0-1 0,0 1 0,-29-1 16,29 1-16,0-1 0,-28 1 16,28-1-16,-28 1 0,28-1 0,0 1 15,-28 28-15,28-29 0,-29 1 0,29-1 16,-28 29-16,28-28 0,-28-1 0,28 1 16,-28 27-16,28-27 0,-29 0 0,1 27 15,28-27-15,0-1 0,-28 1 0,28-1 16,-28 29-16,28-28 0,0-1 0,-29 1 15,29 28-15,0-29 0,0 29 0,0-29 16,0 29-16,0-28 0,0 28 16,0-29-16,0 29 0,0-29 0,0 1 15,57 28-15,-57-29 0,0 1 0,28-1 16,-28 1-16,0 28 0,0-29 0,0 1 16,28-1-16,-28 1 0,29-1 0,-29 1 15,0-29-15,0 29 0,0-1 0,28 1 16,-28-29-16,0 28 0,0 1 0,0-1 15,0-27-15,0 27 0,0-27 0,0 27 16,0-28-16,0 29 0,0-29 0,-28 29 16,28-29-16,0 28 0,-29 1 0,29-29 15,-28 29-15,28-1 0,-28 1 0,28-1 16,-28-27-16,-1 27 0,29 1 0,-28-1 16,0 1-16,28-1 0,-29-27 15,29 27-15,-28 1 0,0-1 0,28-28 0,-28 29 16,-1-1-16,29 1 0,-28-29 15,0 29-15,28-29 0,-28 0 0,28 1 16,-29-1-16,1 28 0,28-27 0,-28-1 16,28 0-16,-29 0 0,29 1 15,-28 84-15,28-85 16,0 0-16,0 29 0,-28-29 0,28 0 0,0 29 16,-28-29-16,28 29 0,0-29 0,0 28 15,0-27-15,0 27 0,0 1 16,0-1-16,0 1 15,0-29-15,0 0 0,0 1 0,0-1 0,0 0 16,0 0-16,0 1 16,0-1-16,0 0 0,0 0 15,0 1-15,0-1 0,0 0 16,0 0-16,28 1 16,-28-1-16,0 0 15,28 1 1,-28-1-1,57-28-15,-29-28 16,0-1-16,-28 1 16,29 28-16,-29-57 0,28 29 0,-28 0 15,28 0-15,-28-1 16,28 1-16,-28 0 16,29 0-16,-29 56 62,0 0-62,0 0 16,0 1-16,0-1 0,0 0 15,0 0-15,0 1 16,0-1-16,0 0 16,-29-28-16,29 29 0,-56-29 15,28 0-15,-1 28 16,1-28-16,0 0 0,-1 0 15,1 0-15,-28 0 16,27 0-16,1 0 16,0-28-16,0 28 0,-1 0 15,29-29-15,-28 29 0</inkml:trace>
  <inkml:trace contextRef="#ctx0" brushRef="#br0" timeOffset="840850.7791">21880 15969 0,'-28'0'63,"28"28"-63,0 1 0,0-1 15,0 0-15,0 0 16,0 1-16,0-1 0,0 0 0,0 0 16,0 1-16,0-1 0,0 28 0,0-27 15,0-1-15,0 0 0,0 29 0,0-29 16,0 0-16,28-28 0,-28 29 0,0-1 16,0 0-16,0 0 15</inkml:trace>
  <inkml:trace contextRef="#ctx0" brushRef="#br0" timeOffset="841615.1635">21796 17015 0,'28'0'47,"0"0"-32,0 0-15,1 0 16,-1 0-16,0 0 16,-28 28-1,0 0 1,0 1-16,0-1 16,-28-28-16,28 28 0,-57 0 15,29 1-15,0-1 16,28 0-16,0 0 15,0 1 1,0-1-16,0 0 16,28-28-16,-28 28 15,28-28-15,-28 29 0,29-29 16,-1 0-16,-28 28 0,28-28 16,1 0-16,-1 0 0,0 0 15</inkml:trace>
  <inkml:trace contextRef="#ctx0" brushRef="#br0" timeOffset="842210.2458">21824 17721 0,'0'29'0,"0"-1"47,28-28-47,0 0 16,1 0-1,-1 28-15,0-28 16,1 0-1,-1 0-15,-28 28 0,28-28 16,-28 29-16,0-1 16,28-28-16,-28 28 0,0 0 0,0 1 15,0-1-15,-56-28 16,56 28-16,-28-28 16,-1 29-16,1-29 15,56 28 48,1-28-63,-1 28 15,0-28-15,-28 28 0,28-28 16,1 29-16,-1-29 0,0 28 16,0 0-1,-28 0-15,29 1 0,-29-1 0,0 0 16,0 0-1,-57-28-15,57 29 0,-28-29 16,0 0 0,-1 28-16,1-28 15,0 0-15,28 28 32</inkml:trace>
  <inkml:trace contextRef="#ctx0" brushRef="#br0" timeOffset="843946.892">23181 15404 0,'-28'0'62,"-1"0"-62,1 0 16,0 0-16,0 0 15,-57 0 1,56 0-16,1 56 16,0-56-16,28 28 0,-28-28 0,-1 29 15,1-1-15,28 0 16,-28 1-16,28-1 16,0 0-16,0 0 0,0 1 15,0-1-15,0 0 16,28-28-16,-28 28 0,57-28 15,-29 0-15,0 0 16,0 0-16,1 0 0,-1 0 0,0 0 16,1 0-16,-1-28 0,0 28 15,0 0-15,1-28 0,-1 28 16,0-28-16</inkml:trace>
  <inkml:trace contextRef="#ctx0" brushRef="#br0" timeOffset="844288.63">23266 15545 0,'28'0'16,"-28"28"-16,85 1 16,-29 27-1,-56 1 1,0-29-1,0 28-15,-28-27 16,-29-1 0,1 0-1,56 0 1,-57-84 0,57 28-1,0-29-15,0 29 0,0-29 16,29-27-1,-1 55 1,0 1 0</inkml:trace>
  <inkml:trace contextRef="#ctx0" brushRef="#br0" timeOffset="844570.9202">23577 15291 0,'28'0'16,"-28"28"0,0 0-1,0 0-15,28 1 0,-28-1 16,0 0-16,0 0 0,0 1 15,0-1-15,0 29 0,0-29 0,0 0 0,0 29 16,0-29-16,0 0 0,0 29 16,28-29-16,-28 0 0,0 0 0,0 1 15,0-1-15,29-28 0</inkml:trace>
  <inkml:trace contextRef="#ctx0" brushRef="#br0" timeOffset="845338.7952">24764 15262 0,'-28'0'62,"-29"29"-62,29-29 0,0 0 16,-1 28-16,1-28 0,0 28 0,0-28 16,-1 0-16,1 28 0,0 1 15,-1-1-15,1-28 16,28 28-16,0 0 15,-28-28-15,28 29 0,0-1 0,0 0 16,0 1-16,0-1 0,0 0 16,0 0-16,0 1 15,0-1-15,0 0 0,0 0 0,0 1 16,28-1-16,-28 0 0,0 0 16,0 1-16,28-29 15,-28 28 1,29-28-16,-1 0 15,0 0-15,1 0 16,-1 0 0,28 0-16,-27 0 15,-1 0-15,0 0 16,0 0-16,-28-28 16,29 28-16</inkml:trace>
  <inkml:trace contextRef="#ctx0" brushRef="#br0" timeOffset="845576.8146">24820 15630 0,'-28'0'15,"-28"0"1,27 0-16,1 0 15,0 0-15,0 0 0,-1 0 0,1 28 16,0-28-16,0 28 0,-1-28 16,1 0-16,0 0 0,28 29 15,-29-29-15,29 28 16</inkml:trace>
  <inkml:trace contextRef="#ctx0" brushRef="#br0" timeOffset="846576.0718">25131 15630 0,'0'-28'0,"-28"28"31,0 0-15,0 0-16,-1 0 15,29 28-15,-28 0 16,0 0-16,28 1 16,-28-29-16,28 28 0,0 0 15,-29 0-15,29 1 16,0-1-16,0 0 0,0 0 16,0 1-1,0-1-15,29-28 16,-29 28-1,28-28-15,0 0 0,0 0 16,1 0-16,-1 0 16,0 0-16,0-28 15,1 28 1,-1-28-16</inkml:trace>
  <inkml:trace contextRef="#ctx0" brushRef="#br0" timeOffset="847074.2369">25358 15658 0,'-29'0'15,"1"28"16,28 1-31,0-1 16,0 0-16,0 0 16,0 1-16,0-1 15,0 0-15,0 0 16,28-28-16,-28 29 0,0-1 16,29-28-16,-29 28 0,28-28 0,0 0 15,-28 29-15,28-29 16,-28-57-1,29 57-15,-29-28 0,28-1 16,-28 1-16,0 0 0,28 0 16,-28-1-16,0 1 0,0 0 0,0 0 15,28-1-15,-28 1 0,0 0 16,29 28-16</inkml:trace>
  <inkml:trace contextRef="#ctx0" brushRef="#br0" timeOffset="847826.648">23775 15828 0,'-29'0'16,"58"0"62</inkml:trace>
  <inkml:trace contextRef="#ctx0" brushRef="#br0" timeOffset="848419.7555">25810 16026 0,'-28'0'15</inkml:trace>
  <inkml:trace contextRef="#ctx0" brushRef="#br0" timeOffset="849474.5543">26432 15178 0,'0'56'31,"0"-28"-31,0 1 16,0 27-16,0-28 16,0 1-16,0-1 0,28 0 0,-28 0 15,0 29-15,0-29 0,0 1 0,28 27 16,-28-28-16,0 1 0,29 27 0,-29-28 15,0 1-15,28-1 0,-28 28 16,0-27-16,28 27 0,0-56 16,-28 29-16,29-29 15,-1 0 1,-28-29 0,28 29-16,-28-28 0,29-29 0,-29 29 15,0 0-15,0 0 0,28-1 0,-28 1 16,0 0-16,28 0 0,-28-1 15,0 1-15,28 0 0,-28-29 0,0 29 16,0 0-16,0-1 0,29 1 0,-29 0 16,0 0-16,0-1 0,0 1 0,28 0 15,-28 0-15,0-1 0,28 1 16,-28 0 0,28 28-16,-28-28 15</inkml:trace>
  <inkml:trace contextRef="#ctx0" brushRef="#br0" timeOffset="849963.186">26969 15715 0,'0'28'0,"0"0"16,28-28-16,-28 28 15,57-28-15,-29 0 16,0 0 0,1 0-16,-1-28 15,-28 0 1,0 0-1,0-1-15,0 1 16,0 0-16,-28 28 0,-1 0 16,1 0-1,0 0-15,-1 0 16,29 28-16,-28-28 16,28 28-16,0 1 15,-28-29-15,28 28 0,0 0 16,0 0-16,0 1 15,0-1-15,0 0 0,0 0 16,0 1-16,28-1 16,-28 0-1,28-28 1,-28 29-16,29-29 0,-1 0 16,0 0-16</inkml:trace>
  <inkml:trace contextRef="#ctx0" brushRef="#br0" timeOffset="850458.6442">27223 16110 0,'29'-28'31,"-29"-28"-15,0 27-16,28 1 16,-28 0-16,0-1 0,0 1 15,28 0-15,-28 0 0,28-1 16,-28 1-16,29 0 16,-1 28-1,-28-28 1,28 28-1,1 0 17,-1 0-17,0 0 1,0 28 15,-28 0-31,0 0 0,0 1 16,0-1-16,0 0 0,0 0 15,0 1-15,0-1 16,29 0-16,-29 1 16,0-1-1</inkml:trace>
  <inkml:trace contextRef="#ctx0" brushRef="#br0" timeOffset="850703.457">27760 16252 0</inkml:trace>
  <inkml:trace contextRef="#ctx0" brushRef="#br0" timeOffset="853857.7387">23181 16449 0,'0'57'0,"0"-29"16,0 1 0,0-1-16,0 0 0,0 0 15,0 1-15,0-1 0,0 0 0,0 0 16,0 1-16,0-1 16,0-56 15,0-1-16,0-55 1,0 27-16,0 29 0,0 0 0,0-1 16,0 1-16,0 0 0,0-1 15,0 58 17,0 27-32,0-27 15,0-1-15,0 0 16,0 0-16,0 1 0,0-1 15,0-85 17,0 29-17,0-28-15,0 27 16,0 1 0,28 0-16,0 28 15</inkml:trace>
  <inkml:trace contextRef="#ctx0" brushRef="#br0" timeOffset="854796.2062">25018 16478 0,'29'-29'16,"-1"1"-16,0 28 15,0 0-15,1 0 16,-1 0-16,-28 28 16,28-28-16,-28 29 0,29-1 15,-29 0-15,0 1 16,0-1-16,0 0 0,0 0 15,0 1-15,0-1 16,-29 0-16,29 0 16,-56-28-16,27 29 0,1-29 15,0 0-15,0 0 0,-1 0 16,1 0-16,0 0 0,28-29 0,-28 29 16,28-56-16,-29 28 15,29-1-15,0-84 16,0 57-16,0 27 0,0 1 15,0 0-15,29 0 0,-29-1 0,28 1 16,28 0-16,-27 0 16,-1 28-16,0 0 0</inkml:trace>
  <inkml:trace contextRef="#ctx0" brushRef="#br0" timeOffset="855647.9339">27110 16563 0,'29'0'31,"-29"28"0,0 0-15,0 0-16,0 1 0,0-1 15,0 0-15,0 0 16,0 1-16,0-1 16,0 0-16,0 0 0,-29 1 15,1-29-15,28 28 16,-28-28-16,-1 0 0,1 0 15,0 0-15,0 0 16,-1-28-16,1-1 0,0 29 0,28-56 16,-28 56-16,28-28 0,-29-1 0,29 1 15,-28 0-15,28 0 0,0-1 0,0 1 16,0 0-16,0 0 0,0-1 16,28 1-16,-28 0 0,57 28 15,-29-29-15,0 29 16,1 0-16,-1 0 0,0 0 15,0 29-15,1 27 0,-29-27 16,28-1-16</inkml:trace>
  <inkml:trace contextRef="#ctx0" brushRef="#br0" timeOffset="858612.0022">23266 17156 0,'0'28'0,"0"1"31,0-1-15,0 0-1,28-28-15,-28 28 0,0 1 16,28-29 0,-28 28-16,0 0 15,0 0-15,0 1 16,0-1-16,0 0 15,0 1 1,-28-29-16,28 28 16,-28-28-1,-1 0-15,1 0 16,0 0 0,0 0-16,-1 0 15,1 0-15,0 0 16,0-28-16,-1-1 15,29 1 1,0 0-16,0-1 16,0 1-16,0 0 15,0 0-15,0-1 0,0 1 0,29 0 16,-29 0-16,28 28 0,-28-29 16,28 29-16,-28-28 0,28 28 15,1 0-15,-29-28 0,28 28 0,0 0 16</inkml:trace>
  <inkml:trace contextRef="#ctx0" brushRef="#br0" timeOffset="859612.781">25075 17156 0,'28'0'16,"0"28"-1,1 1 1,-29-1 0,28-28-16,-28 28 0,0 0 15,28-28-15,-28 29 0,29-1 16,-29 0-16,0 0 15,28-28-15,-28 29 0,0-1 16,0 0 0,0 1-1,-28-29-15,28 28 0,-29-28 16,1 0-16,0 0 16,-1 28-16,1-28 0,0 0 15,0 0-15,-1 0 16,1 0-16,0 0 0,0 0 15,28-28-15,-29 28 0,1-28 16,0-29-16,28 29 16,0-1-16,0 1 0,0 0 15,0 0-15,0-1 0,0 1 0,0 0 16,28 0-16,-28-1 0,28 29 16,-28-28-16,57 0 0,-29 28 15,0 0-15,1 0 0,-1 0 0,0 0 16</inkml:trace>
  <inkml:trace contextRef="#ctx0" brushRef="#br0" timeOffset="860785.3111">26969 17354 0,'56'28'47,"-56"0"-32,0 1-15,29-1 16,-29 0-16,0 1 0,0-1 16,0 0-16,0 0 0,0 1 0,0-1 15,0 0 1,0-56 15,0-29-31,0 29 16,-29 0-16,29 0 0,0-1 15,0 1-15,0 0 0,0-29 0,0 29 16,0 0-16,0-1 0,0 1 0,57 28 16</inkml:trace>
  <inkml:trace contextRef="#ctx0" brushRef="#br0" timeOffset="864020.7422">23209 18032 0,'0'29'0,"0"-1"0,0 0 0,0 0 15,0 1-15,0-1 0,0 0 16,0 0-16,28 1 15,-28-1-15,0 0 16,0-56 47,0-29-63,0 29 15,0 0-15,0 0 0,0-1 16,0 1-16,0 0 0,0 0 0,0-1 15,0 1-15,0 0 16,0-1-16,0 1 0,0 0 16,0 56 15,0 0-15,0 1-16,0-1 0,0 0 15,0 29-15,0-29 0,0 29 0,0-29 16,0 28-16,0-27 0,0-1 0,0 28 15,0-27-15,0-1 0,0 0 16</inkml:trace>
  <inkml:trace contextRef="#ctx0" brushRef="#br0" timeOffset="865201.0695">25160 18230 0,'28'0'15,"-28"-28"1,28 28 0,1 0-1,-1 0 1,0 0 0,0 28-16,1-28 15,-29 28-15,28 1 0,0-1 16,-28 0-16,0 0 0,0 1 15,0-1-15,0 0 16,0 0-16,0 1 16,-28-1-16,28 0 15,-28-28-15,28 29 0,-57-29 0,29 28 16,0-28-16,-1 0 16,1 0-16,0 0 0,-1 0 15,1 0-15,28-28 0,-28 28 16,28-29-16,-28 29 0,28-28 15,-29 0-15,29-57 16,0 57-16,0-29 0,0 29 0,0 0 16,0-1-16,0 1 0,0 0 0,29 0 15,-29-1-15,56 1 0,-28 28 16,-28-28-16</inkml:trace>
  <inkml:trace contextRef="#ctx0" brushRef="#br0" timeOffset="866105.463">26997 18258 0,'28'0'16,"1"0"-16,-1 0 0,0 0 15,1 0-15,-29 29 16,28-29-16,0 0 16,-28 28-16,0 0 15,0 0 1,0 1-16,0-1 15,-28 0 1,28 0-16,-28 1 0,28-1 0,-29-28 16,29 28-16,-28-28 0,28 29 0,-28-29 15,-1 28-15,1-28 16,0 0-16,0 0 0,-1 0 16,1 0-16,28-57 15,-28 57-15,28-28 0,0 0 16,0-1-16,0 1 0,0 0 0,-28-29 15,28 29-15,0 0 0,0 0 0,0-1 16,0 1-16,0 0 16,56 0-16,-28 28 15,-28-29-15,29 29 0,-1 0 0,0 0 16,0 0-16,1 0 16,-29 29-16,28-29 15,-28 28-15</inkml:trace>
  <inkml:trace contextRef="#ctx0" brushRef="#br2" timeOffset="911904.6458">22191 10966 0,'29'0'16,"-29"29"-16,-29-29 47,-27 0-47,28 28 15,-29-28-15,29 0 0,0 0 16,-1 28-16,1-28 0,0 0 0,-1 0 0,1 28 15,0-28-15,0 0 0,-1 0 16,1 0-16,0 0 0,0 0 16,28-28-1,56 0 1,1 28-16,-57-28 0,56 28 16,-28 0-16,1 0 0,27 0 0,-27 0 15,-1 0-15,28 0 0,-27 0 16,-1 0-16,28 0 0,-27 0 0,-1 0 15,0 0-15,1 28 0,-29 0 16,0 0-16,0 1 16,-29-1-16,29 0 0,-56 0 15,-1 1-15,57-1 0,-56-28 16,27 28-16,1 0 0,0-28 0,28 29 16,-28-29-16,-1 28 0,1-28 0,28 28 15,-28-28-15,-1 0 0,1 0 16,28-28 15,57 28-31,-57-28 0</inkml:trace>
  <inkml:trace contextRef="#ctx0" brushRef="#br2" timeOffset="912105.6354">21937 10910 0,'0'0'16,"0"56"0,-28 29-1,28-57 1,0 57-16,0-57 16,56-28-16,-56 57 0,57-1 15</inkml:trace>
  <inkml:trace contextRef="#ctx0" brushRef="#br2" timeOffset="912520.8852">22163 11447 0,'0'28'31,"-28"-28"-15,0 0-16,28 28 15,-29-28-15,1 29 0,0-29 16,0 0-16,28 28 0,-29-28 15,29 28-15,-28-28 16,28 28-16,0 1 16,0-1-16,0 0 0,28 0 15,-28 1-15,57-29 16,-57 28-16,28-28 0,0 28 16,1-28-16,-1 0 15,-28 28-15,28-28 0,0 0 16,1 0-1,-1 0-15</inkml:trace>
  <inkml:trace contextRef="#ctx0" brushRef="#br2" timeOffset="913148.9163">22248 11927 0,'-57'0'31,"29"0"-15,-28 0-16,27 28 0,1-28 15,0 0-15,0 0 0,-1 29 0,1-29 16,0 0-16,-1 0 15,29-29 1,57 29 0,-57-28-16,28 28 0,29 0 15,-29 0-15,0 0 0,1 0 16,-1 0-16,0 0 0,0 0 0,1 0 16,-1 0-16,0 0 0,-28 28 15,0 1 1,-28-29-16,-29 56 15,29-27-15,-28-29 16,56 28-16,-29-28 0,29 28 0,-28-28 16,0 28-16,28 1 15,0-1 1,28-28 0,-28 28-16,28-28 0,29 28 15,-29-28-15,0 29 16,1-29-16,-1 0 15,-28 28-15,0 0 32,-57-28-32,29 28 15,0-28-15,28 29 0,-28-29 0,-1 28 16,1-28-16,0 28 16,0-28-16,28 29 15,-29-29-15,29 28 16</inkml:trace>
  <inkml:trace contextRef="#ctx0" brushRef="#br2" timeOffset="913580.4801">22389 12747 0,'29'0'32,"-29"-28"-32,0-1 15,0 1 1,-85-28-1,28 56-15,1 0 16,-29 0 0,0 28-1,57 28 1,0-27 0,-1-1-1,29 0-15,0 0 16,0 1-1,0-1 1,0 28 0,29-27-1,-29-1 1</inkml:trace>
  <inkml:trace contextRef="#ctx0" brushRef="#br2" timeOffset="913750.9054">22078 12408 0,'0'0'0,"0"141"31,57 29-15,-29-114-1</inkml:trace>
  <inkml:trace contextRef="#ctx0" brushRef="#br2" timeOffset="914172.8315">22305 13001 0,'-29'0'31,"58"0"-31,-86 0 0,57 29 15,-170-29 1,114 0-16,28 28 0,-1-28 31,1 0-31,85 0 16,-29 0 0,57 0-1,-29 0 1,1 0-1,-29 0-15,-28 28 16,0 0-16,-57 1 16,29-1-16,0 0 15,0-28-15,28 28 16,0 1-16,-29-1 16,29 0-16,29 29 15,27-29 1,-28 0-16,1-28 15,-1 28-15,0-28 0,1 29 16,-1-29 0,0 0-16</inkml:trace>
  <inkml:trace contextRef="#ctx0" brushRef="#br2" timeOffset="914425.3177">22276 13453 0,'0'29'16,"0"-1"-16,29 85 31,-29 0-15,28 0-1,-28-56 1,28-29 0</inkml:trace>
  <inkml:trace contextRef="#ctx0" brushRef="#br2" timeOffset="914588.3048">22361 13482 0,'-311'141'47,"283"-113"-47,-57 57 31,57-57-31</inkml:trace>
  <inkml:trace contextRef="#ctx0" brushRef="#br2" timeOffset="914925.3757">22135 13849 0,'141'198'32,"-282"-396"-32,282 424 0,-112-113 31,-29-84-31,0-1 15,-85 0 1,28 0-16,1-28 16,27 0-16,1 0 0,0-56 15,-29-57 1,57 28-16,57-28 31,-57 85-31,85-1 16,-1 29-1,1 29 1,-56-29-16,-1 28 16</inkml:trace>
  <inkml:trace contextRef="#ctx0" brushRef="#br2" timeOffset="915841.5407">21570 10486 0,'28'0'0,"-28"-29"15,-57 29 16,29 0-15,-29 29-16,29-29 16,0 28-16,0-28 0,-1 28 0,1-28 15,28 29-15,-28-29 0,0 0 0,-1 0 16,86 0 15,-29 0-15,0 0-16,1 0 15,-1 0-15,0 0 0,0 0 0,1 0 16,-1 0-16,0 0 0,1 28 16,-1-28-16,0 28 0,0 29 15,-28-29-15,0 0 16,0 0-16,0 1 0,0-1 16,-28 0-16,28 0 15,-56-28-15,27 0 0,-27 0 16,27 0-16,1 0 15,0 0-15,0-28 0,-1 28 0,29-28 16,-28 28-16,28-28 0,-28 28 0,28-57 16,-28 29-16,28 0 15,0-1-15,0 1 16,56 28-16,-28 0 16</inkml:trace>
  <inkml:trace contextRef="#ctx0" brushRef="#br2" timeOffset="916496.8302">21598 11305 0,'0'-28'31,"0"0"-15,0 0-1,0-1-15,-57 29 16,29 0-16,0 0 16,-1 0-16,1 0 0,0 0 15,0 0-15,-1 0 16,1 0-16,0 0 16,0 0-16,-1 29 15,1-29-15,28 28 16,-28-28-16,28 28 15,-29-28-15,29 28 0,0 1 32,0-1-17,0 0-15,0 0 16,0 1-16,0-1 0,29 0 16,-1 1-1,0-29-15,1 28 16</inkml:trace>
  <inkml:trace contextRef="#ctx0" brushRef="#br2" timeOffset="916678.8024">21372 11192 0,'0'0'16,"0"57"-1,0-29-15,0 57 16,28 0-16,-28-29 16,28 1-1</inkml:trace>
  <inkml:trace contextRef="#ctx0" brushRef="#br2" timeOffset="917012.5739">21683 12210 0,'-85'28'0,"170"-56"0,-227 84 16,86-56-1,27 29-15,-84-29 16,57 0-1,28 0 1,28 28 0,0 28-1,0 29 1,0-28 0,28-1 15,0-27-31,-28-1 15</inkml:trace>
  <inkml:trace contextRef="#ctx0" brushRef="#br2" timeOffset="917468.9554">21626 12803 0,'0'29'16,"-28"-29"0,-29 0-1,57 28-15,-28-28 0,0 0 16,-1 0-16,-27 0 0,28 0 15,-1 0-15,1 0 0,0 0 0,0 0 16,-1 0 0,29-28-16,0-1 15,57 29 1,-57-28-16,28 28 0,-28-28 0,57 28 16,-29 0-16,0 0 0,0 0 15,1 0-15,-1 0 0,0 0 16,1 0-16,-1 28 0,-28 0 15,0 29-15,0-29 16,-28 0-16,28 1 0,-29-1 16,29 0-16,-56-28 0,56 29 0,-29-1 15,-27 0-15,56 0 0,-28-28 16,28 29-16</inkml:trace>
  <inkml:trace contextRef="#ctx0" brushRef="#br2" timeOffset="917619.8026">21485 13114 0,'-57'-169'47,"114"338"-47,-142-367 0,85 170 0,0 0 0,0-29 15</inkml:trace>
  <inkml:trace contextRef="#ctx0" brushRef="#br2" timeOffset="918153.6088">21654 13482 0,'-56'0'16,"28"0"-1,-1 28-15,-84 29 16,0-1 0,0-28-1,56-28 1,29 0-1,56 0 17,29 0-17,-57-28-15,85 28 16,-29-28 0,86 84-1,-114-56 1,0 29-16,-28 55 15,0-27 1,-28-57-16,0 28 16,-29 0-1,29-28-15,0 0 0,-1 0 0,-27 0 16,28 0 0,-1-28-16,1-28 0,-29-29 15,57 57 1,0-29-16,0 29 15,0 0-15</inkml:trace>
  <inkml:trace contextRef="#ctx0" brushRef="#br2" timeOffset="918436.678">21456 13991 0,'0'28'31,"0"0"-31,0 29 15,0-29-15,0 0 16,0 0-16,29 1 0,-29-1 0,0 0 16,0 0-16,0 1 15,28-29-15,-28 28 0,28-28 0</inkml:trace>
  <inkml:trace contextRef="#ctx0" brushRef="#br2" timeOffset="918654.0303">21541 14160 0,'-56'85'31,"112"-170"-31,-141 170 0,57-57 0,-57 0 16,1-28-1,27 29 1,29-29-1,28-57 1</inkml:trace>
  <inkml:trace contextRef="#ctx0" brushRef="#br2" timeOffset="918838.2338">21117 14019 0,'0'169'31,"0"-338"-31,0 508 31,0-311-31,0 0 16,0 1-16</inkml:trace>
  <inkml:trace contextRef="#ctx0" brushRef="#br2" timeOffset="919349.8225">21485 14584 0,'-255'57'32,"510"-114"-32,-595 114 31,312-57-31,28-29 15,0 1 1,85 0 0,-28 28-16,56 28 31,-85-28-31,-28 28 0,0 57 31,-57-57-31,57 1 16,-28-29-16,28 28 0,0 0 15,0 0 1,28 1 0,29-1-1,56 0 1,-85-28-16,1 0 16,-29 28 15,-29-28-31,-27 57 15,56-29-15,-57-28 0,-56 57 32,57-57-17,27 28 1,29 0 15</inkml:trace>
  <inkml:trace contextRef="#ctx0" brushRef="#br2" timeOffset="919552.909">21004 15488 0,'-28'29'31,"28"-58"16</inkml:trace>
  <inkml:trace contextRef="#ctx0" brushRef="#br2" timeOffset="924548.9276">24029 254 0,'0'-28'16,"0"0"-16,0-1 0,0 1 15,-57 85 48,57-1-63,0-28 15,0 1-15,0 27 0,0 1 0,0-1 16,0 1-16,0-1 0,0 1 0,0 28 16,0-1-16,0-27 0,0 28 0,0 0 15,0-1-15,0 1 0,0-28 0,0 27 16,0 1-16,0-28 0,0 28 0,0-1 16,0-27-16,0 28 0,0-1 0,0 1 15,0 0-15,29 0 0,-29 0 0,0-1 16,0 1-16,0 0 0,0 0 0,0-29 15,0 1-15,0-1 0,0 1 0,0-1 16,0 1-16,0-29 0,0 29 0,0-29 16,0 0-16,0 29 0,0-29 0,0 0 15,0 1-15,0-1 16,0 0-16,0 0 0,0 1 16,-29-29-16,29 28 15,0-85 32,0 1-31</inkml:trace>
  <inkml:trace contextRef="#ctx0" brushRef="#br2" timeOffset="926170.5503">23407 15658 0,'0'-28'0,"-28"28"31,28-28-31,0 84 32,-29-28-17,29 29-15,0-29 16,0 0-16,0 29 0,0-29 16,0 0-16,0 1 0,0-1 0,0 0 15,0 1-15,0-1 16,0-85 15,0 1-31,-28 56 0,28-57 16,0 29-16,-28 0 0,28-1 0,0 1 15,0-28-15,-28 27 0,28-27 0,0-1 16,-29 29-16,29-29 0,-28 1 0,0 28 16,28-29-16,-28 29 0,28-29 15,-29 29-15,1 0 0,28-29 0,-28 57 0,28-28 16,-28 0-16,28-29 15,0 29-15,0 0 32</inkml:trace>
  <inkml:trace contextRef="#ctx0" brushRef="#br2" timeOffset="926874.0308">24849 15517 0,'28'0'0,"-28"28"16,0 0-16,0 1 15,28-29-15,-28 28 0,0 0 16,0 0-16,0 1 0,29-29 16,-29 28-16,0 0 0,0 0 0,0 1 15,28-1-15,-28 0 0,0 0 16,0 1-16,0-1 16,-28-56 30,28-29-46,-29 57 0,29-28 16,-28 0-16,28-29 0,-28 29 0,-1 0 0,29-29 16,-28 1-16,0-1 0,0 0 15,-1 1-15,1-1 0,0 1 0,28-1 16,-28 1-16,-1-1 0,1 1 0,0 28 16,0-29-16,28 29 0,-29-29 0,1 29 15,28 0-15,0-1 0</inkml:trace>
  <inkml:trace contextRef="#ctx0" brushRef="#br2" timeOffset="927660.9863">26856 15630 0,'0'-28'32,"0"84"-17,0-28 1,0 1-16,0-1 16,28 0-16,-28 0 0,0 1 0,0-1 15,28 57-15,-28-57 16,0 0-16,0 1 0,0-1 15,0-56 17,0-1-32,-28 1 15,28-29-15,0 29 0,-28-28 0,28-1 16,-57 29-16,57-29 0,-28 1 0,28-29 16,-28 28-16,0 1 0,28-29 15,-29 29-15,1-1 0,0 1 0,28-1 16,-29 1-16,1-1 0,28 29 0,-28-29 15,28 29-15,-28 0 0,28-1 0,0 1 16,0 0-16</inkml:trace>
  <inkml:trace contextRef="#ctx0" brushRef="#br2" timeOffset="949599.1279">27789 15121 0,'0'28'0,"0"1"16,0-1-1,0 0 1,0 0-16,0 1 16,0-1-16,0 0 15,0 0-15,-29-28 16,29 29-16,0-1 0,0 0 15,0 0-15,-28 1 0,28-1 16,0 0-16,0 1 16,0 55-16,0-27 15,0-29-15,0 0 0,0 1 0,0 27 16,0-28-16,0 1 0,0-1 0,0 0 0,0 29 16,0-29-16,0 0 0,-28 1 15,28 27-15,0-28 0,0 1 0,0-1 16,0 0-16,0 29 0,0-29 0,-28 0 15,28 0-15,0 29 0,0-29 0,0 1 16,0-1-16,0 28 0,0-27 0,0-1 16,0 28-16,0-27 0,0-1 0,0 0 15,0 0-15,0 1 0,0-1 0,0 0 16,0 0-16,0 1 0,0-1 16,0 0-16,0 1 0,0-1 0,0 0 15,0 0-15,0 1 0,-29-1 0,29 0 16,0 0-16,0 1 0,-28-1 0,28 0 15,0 0-15,0 1 0,0-1 16,0 0-16,0 1 0,0-1 16,0 0-16,0 0 0,0 1 15,0-1-15,0 0 16,0 0-16,0 1 0,0-1 0,0 0 16,0 0-16,0 1 0,0-1 0,0 0 15,0 0-15,0 1 0,0-1 0,0 0 16,0 1-1,-28-29-15,28 28 16,0 0-16,0 0 16,0 1-1,0-1 1,0 0 0,0 0-1,0 1 1,0-1-1,0 0 1,0 0-16,-57-28 0,57 29 16,0-1-16,0 0 0,0 0 15,-28 1 1,28-1 0,0 0-1,-28-28 1,28 29-16,0-1 15,0 0 1,-28-28-16,28 28 0,0 1 16,0-1-1,0 0 48,0 0-48,0 1 48,-57-29-63,29 0 16,28 28-16,-29-28 15,29 28-15,-28-28 0,0 0 16,0 28-16,-1-28 0,1 0 15,0 0-15,0 0 0,-1 0 16,1 0-16,0 0 0,-1 0 0,1-28 16,0 28-16,0 0 0,-1 0 0,1-28 15,0 28-15,0 0 0,-1-28 0,1-1 16,0 29-16,-29 0 16,29 0-16,0 0 0,-1-28 15,1 28-15,0 0 0,0 0 16,-1 0-16,29-28 0,-28 28 15,0 0-15,0 0 16,-1 0-16,1 0 31,28-28 16,-28 28-31,28-29-16,-29 29 15,29-28-15,0 0 16,-28 0 0,28-1-1,-28 29-15,28-28 0,0 0 16,0-1 0,0 1-16,-28 0 15,28 0-15,0-1 0,0 1 16,0 0-16,0 0 15,0-1-15,0 1 0,0 0 16,0 0-16,0-1 0,0 1 16,-29 0-16,29 0 15,0-1-15,0 1 0,0 0 16,0-1-16,0 1 16,0 0-16,0-29 15,0 29-15,0 0 0,0 0 16,0-1-16,0 1 15,0 0-15,0 0 16,0-1 0,0 1-16,0 0 15,0 0-15,0-1 0,0 1 16,0 0-16,0-1 0,0 1 16,0 0-16,0 0 0,0-1 15,0 1-15,0 0 16,0 0-16,0-1 0,0 1 15,0 0-15,0 0 0,0-1 16,0 1-16,0 0 16,0-1-16,0 1 15,0 0-15,0 0 0,0-1 0,0 1 16,0 0-16,0 0 0,0-1 16,0 1-16,0 0 0,0 0 15,0-1-15,0 1 16,0 0-16,0 0 0,0-1 15,0 1-15,0 0 0,0-1 16,0 1-16,0 0 0,0 0 0,0-1 16,0 1-16,0 0 0,0 0 0,0-1 15,0 1-15,0-57 16,0 57-16,0 0 0,0 0 0,0-1 16,0 1-16,0 0 0,0-1 15,0 1-15,0 0 0,0 0 16,0-1-16,0 1 0,0 0 0,0 0 15,0-1-15,-28 1 0,28 0 16,0 0-16,0-1 0,0 1 0,0 0 16,0-1-16,0 1 0,0 0 15,0 0-15,-28-1 16,28 1-16,0 0 0,0 0 16,0-1-16,0 1 15,-28 28-15,28-28 0,0 0 16,0-1-1,-29 1 1,29 0 0,0 0 31,0-1-32,0 1 1,29 28-1,-1 0 1,0 0 0,0 0-1,1 0-15,-1-28 16,0 28-16,0 0 16,1 0-16,-1 0 15,0 0-15,1 0 0,-1 0 16,0 0-16,0 0 0,1-29 15,-1 29-15,0 0 0,0 0 0,1 0 16,-1 0-16,0 0 0,29 0 0,-29 0 16,0 0-16,1 0 0,-1 0 0,28 0 15,-27 0-15,-1 0 0,28 0 0,-27 0 16,-1 0-16,29 0 0,-29 0 0,0 0 16,0 0-16,1 29 0,-1-29 0,28 0 15,-27 28-15,-1-28 16,57 0-16,-57 0 0,0 0 15,1 0-15,-1 0 16,0 0 0,0 0-1,1 0-15,-1 0 16,0 0 0</inkml:trace>
  <inkml:trace contextRef="#ctx0" brushRef="#br2" timeOffset="950370.979">27902 14556 0,'0'28'0,"0"0"16,-57 1 0,57-1-16,0 0 15,0 0 1,0 1-16,0-1 0,0 0 16,0 0-16,0 1 0,0-1 15,0 0-15,0 0 0,0 1 16,0-1-16,0-56 47,0-29-47,0 29 0,0 0 15,0-29-15,0 29 0,0-29 16,0 1-16,0-1 0,0 1 0,0-1 16,0 1-16,0-1 0,0 29 0,0-29 15,0 1-15,0-1 0,0 29 0,0-28 16,0-1-16,0 29 0,0 0 0,0-29 15,0 29-15,0-1 0,0 1 0,0 0 16,0 0-16,0-1 0,0 1 16,0 0-16,0 0 15,0-1 1,29 86 15,-29-29-31,28-28 0,-28 28 16,0 1-16,0-1 0</inkml:trace>
  <inkml:trace contextRef="#ctx0" brushRef="#br2" timeOffset="951515.631">28100 14132 0,'-29'0'63,"29"28"-63,-56-28 15,56 57-15,-28-57 0,-1 0 0,1 28 16,0 0-16,0 0 0,-1-28 16,1 29-16,0-1 0,-1 0 15,1 0-15,0 1 0,0-1 0,-1-28 0,1 28 16,0 1-16,28-1 0,-28-28 16,-1 28-16,29 0 0,-28-28 0,0 29 15,0-1-15,-1-28 0,29 28 16,-28-28-16,0 0 0,-1 28 15,1-28 1,0 29-16,0-29 31,56 0 157,28 0-173,-56-29-15</inkml:trace>
  <inkml:trace contextRef="#ctx0" brushRef="#br2" timeOffset="1.17568E6">23237 16506 0,'0'28'15,"29"-28"-15,-29 29 16,0-1-1,0 0-15,0 0 16,0 1 0,0-1-16,0 0 0,0 0 15,0 1-15,28-29 16,-28 28-16,0 0 16,0-56 46,-57 0-62,57-29 16,0 29-16,-56 0 0,56-1 15,-28 1-15,-1 0 0,29 0 0,-28-1 16,0 1-16,28-29 0,-28 29 0,-1 0 16,29 0-16,-28-1 0,0 1 15,28-28-15,-29 27 0,1 1 0,28 0 16,-28 0-16,28-1 0,-28 1 0,28 0 15,-29 0-15,29-1 0,0 1 16,-28 28-16,28-28 0,0-1 16</inkml:trace>
  <inkml:trace contextRef="#ctx0" brushRef="#br2" timeOffset="1.17665E6">25301 16365 0,'-56'0'47,"27"0"-47,29 28 0,-28-28 16,0 56-16,-1-27 0,1-1 0,0 0 15,-29 1-15,29-1 0,0 0 0,0 0 16,-1 29-16,1-29 0,0 0 0,-1 1 16,29-1-16,-28 0 0,0 0 15,0 1-15,-1-29 16,29 28-16,29-28 31</inkml:trace>
  <inkml:trace contextRef="#ctx0" brushRef="#br2" timeOffset="1.1769E6">25301 16845 0,'-28'0'31,"28"-28"-15,-85-57 0,0-56-1,0 56 1,-28-28-16,85 28 31</inkml:trace>
  <inkml:trace contextRef="#ctx0" brushRef="#br2" timeOffset="1.17768E6">27054 16563 0,'-29'0'16,"29"28"-1,-28 0-15,0-28 0,0 28 16,-1 1-16,1-1 0,0 0 0,0 0 16,-29 1-16,29 27 0,0-28 15,-29 1-15,29-1 0,-1 0 0,-27 0 16,28 1-16,-1-29 0,1 28 0,0-28 15,0 28-15,28 1 32,28-29-17</inkml:trace>
  <inkml:trace contextRef="#ctx0" brushRef="#br2" timeOffset="1.17793E6">27025 17043 0,'0'0'16,"0"28"-16,0-56 16,-56 0-1,28-29-15,-1 29 16,1 0-16,0-29 0,0 29 0,-29-29 15,29 1-15,0-1 0,-1 29 0,1-28 16,0-1-16,-1 29 0,1-29 0,0 29 16,28 0-16,0-1 0,-28 1 0</inkml:trace>
  <inkml:trace contextRef="#ctx0" brushRef="#br2" timeOffset="1.17879E6">23520 17043 0,'-56'0'0,"27"0"16,29 28-16,-28-28 16,0 29-16,-1-29 0,29 28 0,-28 0 15,0 0-15,0 1 0,-1-1 0,29 0 16,-28-28-16,0 28 0,0 1 0,-29-29 16,29 28-16,0 0 0,-1-28 0,1 28 15,0-28-15,-1 29 0,1-29 0,0 28 16,0-28-16,-1 28 15</inkml:trace>
  <inkml:trace contextRef="#ctx0" brushRef="#br2" timeOffset="1.17902E6">23322 17439 0,'28'56'0,"-56"-112"0,56 141 31,-84-85-31,56-57 0,-28 0 16,-57-112 0,0-29-1,29 85 1,-1 28-1,57 57-15</inkml:trace>
  <inkml:trace contextRef="#ctx0" brushRef="#br2" timeOffset="1.17964E6">25612 17015 0,'-57'28'0,"57"29"16,-28-29-16,28 0 0,-56 0 0,27 1 16,1-1-16,0 28 0,-29-27 0,1-1 15,-1 28-15,1-27 0,-1 27 0,1-27 16,-29-1-16,28 28 0,1-27 0,-1-1 16,29 0-16,-29 0 0,29 1 15,-28-1-15,27-28 0,29 28 0,-28-28 16,28 28-16,0 1 15</inkml:trace>
  <inkml:trace contextRef="#ctx0" brushRef="#br2" timeOffset="1.17988E6">25273 17750 0,'0'0'0,"-57"0"32,29-29-17,-85-112 1,85 113-16,-85-85 16,84 56-16,1 29 0,-57-57 15,29-28 1</inkml:trace>
  <inkml:trace contextRef="#ctx0" brushRef="#br2" timeOffset="1.1806E6">26941 17410 0,'0'57'15,"0"0"1,0-29-16,0 0 16,0 0-16,0 29 0,0-29 15,0 0-15,0 1 0,0-1 16,0 0-16,0 0 0,-29 1 16,1-29 15,0-29-31,0 1 15,-1 0-15,1-29 0,0 29 16,0-28-16,-1 27 0,-27-27 0,27-29 16,1 28-16,0 1 0,-29-1 0,29-27 15,0 27-15,0 1 0,-1-29 0,1 28 16,0 29-16,-1-29 0,29 29 0,-28-28 16,28 27-16,0 1 15</inkml:trace>
  <inkml:trace contextRef="#ctx0" brushRef="#br2" timeOffset="1.18165E6">23096 18258 0,'-28'0'0,"28"29"16,0-1-1,0 28-15,-28-27 16,28-1-16,0 0 15,0 0-15,0 1 0,0-1 16,-29-28 0,1 0-1,28-28-15,-28-1 16,28-27-16,-29-1 0,1 1 16,28-1-16,-28-27 0,0 27 0,-1-28 15,1 0-15,0 1 0,0-1 0,-1 28 0,1-27 16,28 27-16,-28 1 0,-1-1 15,29 29-15,-28-29 0,28 29 0</inkml:trace>
  <inkml:trace contextRef="#ctx0" brushRef="#br2" timeOffset="1.1823E6">25555 18174 0,'0'28'15,"-28"28"-15,0-27 0,28-1 16,-57 28-16,29-27 0,0-1 0,-29 0 16,29 0-16,-28 29 0,27-29 0,-27 1 15,-1-1-15,29 0 0,-29 0 0,29 1 16,-28-1-16,27 0 0,1 0 15,-29 1-15,1-1 16,28 0-16</inkml:trace>
  <inkml:trace contextRef="#ctx0" brushRef="#br2" timeOffset="1.18249E6">25386 18937 0,'-57'-142'31,"114"284"-31,-142-312 0,-141-28 32,169 113-32,1-28 15,28 57-15,-1-57 16</inkml:trace>
  <inkml:trace contextRef="#ctx0" brushRef="#br2" timeOffset="1.18319E6">27223 18371 0,'-56'0'47,"28"0"-47,-1 29 15,-27-29-15,-86 141 0,86-113 16,-1 1-16,1 27 0,-1 1 0,1-29 15,-1 0-15,1 29 0,-1-29 0,29 0 16,-29 0-16,29 1 0,0-29 0,-1 28 16,1-28-16,28 28 15,28-28 1</inkml:trace>
  <inkml:trace contextRef="#ctx0" brushRef="#br2" timeOffset="1.18342E6">26799 18937 0,'-28'0'16,"56"0"-1,-84 0-15,-1-85 0,57 57 16,-28-29-16,-142-254 31,86 113-31,55 114 31</inkml:trace>
  <inkml:trace contextRef="#ctx0" brushRef="#br0" timeOffset="1.24959E6">16396 17439 0,'28'28'31,"1"-28"-31,-1 28 16,0-28-16,-28 29 0,29-1 16,-1-28-16,0 28 0,0 0 0,29 1 15,-29-1-15,0 0 0,-28 0 16,29 1-16,-1-1 0,0-28 0,1 28 15,-1 0-15,0 1 0,0-29 0,1 28 16,27 0-16,-28-28 0,1 28 0,-1-28 16,0 29-16,0-29 0,1 28 31,-29 0-15,0 1-1,-57-1-15,57 0 16,-28-28-16,0 28 0,-1-28 15,29 29-15,-28-29 0,0 0 16,0 0-16,-1 0 16,1 0-16,28-57 0,-28 57 0,0-28 15,-1-29 1,1 57 0,28-28-16</inkml:trace>
  <inkml:trace contextRef="#ctx0" brushRef="#br0" timeOffset="1.25066E6">12523 18174 0,'0'28'47,"0"0"-31,0 29-16,0-29 15,0 0-15,0 0 0,0 1 16,0 27-16,0-28 0,0 1 0,0-1 16,0 29-16,0-29 0,0 0 0,0 0 15,0 1-15,0-1 0,0 0 0,0 0 16,29-28-16,-29-28 31,0-28-15,0 27-16,0 1 0,0-28 15,0 27-15,-29 1 0,29 0 0,0-29 16,0 29-16,0 0 0,0-1 0,0 1 16,0 0-16,0 0 0,0-1 0,0 1 15,0 0-15,0 0 0,29 28 16,-29-29-16,0 86 31,28-1-31,-28-27 0,0-1 16,0 0-16,0 0 0,0 29 0,28-29 15,-28 0-15,0 1 0,0-1 0,28 0 16,-28 1-16,29-1 16,-1 0-1,0-28-15,0 0 16,-28-28-16,29 28 0,-29-28 16,28 28-16,-28-57 0,28 29 15,-28-1-15,0 1 0,29 0 16,-29 0-16,0-1 0,0 1 15,28-28-15,-28 27 16,28 29-16</inkml:trace>
  <inkml:trace contextRef="#ctx0" brushRef="#br0" timeOffset="1.25105E6">13032 18202 0,'28'0'16,"-56"0"-16,113 0 15,-85 28 1,28 29 0,1-1-1,-29 1 1,0-1-1,0 29 1,-29-57 0,-56 29-1,57-57-15,-28 0 16,-1 0 0,29-57-1,28-84 1,0 113-16,0-1 0,113-112 31,-85 113-15,0 28-16</inkml:trace>
  <inkml:trace contextRef="#ctx0" brushRef="#br0" timeOffset="1.25189E6">14163 18202 0,'0'-28'31,"-28"28"-31,-1 0 16,1 0-1,0 0-15,28 28 16,-28-28-16,-1 28 15,29 0-15,0 1 16,-28-29-16,28 28 0,0 0 16,0 0-16,0 1 15,0-1-15,28 0 16,-28 0 0,29-28-16,-29 29 0,28-29 15,-28 28-15,28-28 0,-28 28 0,28-28 16,-28 29-16,0-1 15,29 0-15,-29 0 0,0 1 16,0-1-16,0 0 0,0 0 16,0 1-16,-29-29 15,29 28-15,-56-28 16,28 0 0,-1-28-16,1 28 0,28-29 15,-28-27-15,28 28 0,0-1 16,-28 29-16,28-28 0,0 0 0</inkml:trace>
  <inkml:trace contextRef="#ctx0" brushRef="#br0" timeOffset="1.25246E6">14757 18230 0,'-29'0'62,"-27"0"-62,28 0 16,-1 0-16,1 0 0,0 0 0,-1 0 15,1 0-15,0 28 16,0-28-16,-1 0 0,29 29 0,-28-29 16,28 28-16,-28-28 0,28 28 0,0 0 15,-28 1-15,28-1 0,0 0 16,0 0-16,0 1 0,0-1 16,0 0-16,0 1 0,0-1 15,0 0-15,0 0 0,28-28 16,-28 29-16,0-1 0,28-28 0,-28 28 15,28 0-15,1-28 16,-29 29-16,28-29 0,0 28 16,0-28-16,1 0 0,-1 0 15,0 0-15,1 0 16,-1-28-16</inkml:trace>
  <inkml:trace contextRef="#ctx0" brushRef="#br0" timeOffset="1.25264E6">14728 18456 0,'-113'28'47,"85"-28"-47,-57 29 16,29-1-1</inkml:trace>
  <inkml:trace contextRef="#ctx0" brushRef="#br0" timeOffset="1.25314E6">15350 18258 0,'-56'0'16,"56"-28"-1,-85 28 1,28 0 0,1 28-1,56 29 1,-28-1 0,28-27-16,0 55 15,0-55-15,0 27 16,28 29-1,-28 28 1,28-28 0,-28-29-1,-28-27 1,-57-29 0,0-85-1,57 0 1,28-28-1,56 85 1</inkml:trace>
  <inkml:trace contextRef="#ctx0" brushRef="#br0" timeOffset="1.25363E6">15689 18343 0,'29'-56'0,"-86"56"31,29 0-15,-29 0-16,57 28 15,-28-28-15,0 28 0,0-28 0,-1 57 16,29-29-16,-28 0 0,0 0 16,28 1-16,-28-1 0,28 0 0,-29 1 15,29-1-15,-28 0 0,28 0 0,0 1 16,0-1-16,0 0 0,0 0 0,0 1 16,0-1-16,0 0 0,0 0 15,28-28-15,-28 29 0,29-29 16,27 0-16,-56 28 0,28-28 15,1 0-15,-1 0 0,0 0 16,0 0-16,-28-57 0,29 57 16,-29-28-16,28 0 0,-28 0 0,0-1 15,0 1-15,0 0 0,0 0 0,0-1 16,0 1-16,0 0 0,-57 0 16,57-1-16,0 1 0,-28 0 0,28-1 15,-28 29-15,28-28 0,-28 28 16</inkml:trace>
  <inkml:trace contextRef="#ctx0" brushRef="#br0" timeOffset="1.25414E6">15916 18258 0,'0'0'15,"0"-28"-15,56 28 0,-28-28 16,1 28 0,27 56-1,1 1 1,-29-1 0,0-27-16,1 55 0,-29-55 15,0-1-15,0 29 0,0 56 16,-29-57-1,-84 1 17,0-57-32,28-85 15,29-56 17,56-1-17,56 29 1,1 85-1</inkml:trace>
  <inkml:trace contextRef="#ctx0" brushRef="#br0" timeOffset="1.25451E6">16594 18287 0,'0'-29'16,"-141"58"-16,254-86 31,-85 114-31,-84-57 32,56 28-32,-29 85 15,1-28 1,0 28-1,-1-57 1,29-27 0,-56 27-16,56-28 15,-28 1-15,-1-1 16,1 0-16,0-28 0,0 0 16,-1 0-16,29-56 0,-56-29 15,56 28 1,0 1-1</inkml:trace>
  <inkml:trace contextRef="#ctx0" brushRef="#br0" timeOffset="1.25524E6">17386 18230 0,'0'28'47,"0"1"-47,0 27 16,0-28-16,0 1 0,0-1 0,0 0 15,0 0-15,0 29 0,0-29 0,0 29 16,0-29-16,0 29 0,0-29 0,0 28 16,0-27-16,0 27 0,0-28 0,0 1 15,0-1-15,0 0 16,0-84 15,0 27-31,0 1 16,0-28-16,0 27 0,0 1 0,0-28 15,0 27-15,0-27 0,0-1 0,28 29 16,-28-29-16,0 29 0,28-28 0,-28 27 16,0 1-16,0 0 0,28 0 0,-28-1 15,29 1-15,-1 0 0,0 0 16,1 28 0,-1 0-16,0 0 0,0 0 15,1 28-15,-1 28 0,0-56 16,-28 29-16,0-1 0,28 0 0,-28 0 15,0 1-15,0-1 0,0 0 0,0 0 16,0 1-16,-28-1 0,28 0 0,-56 1 16,56-1-16,-57 0 0,29-28 0,0 28 15,-1-28-15,1 0 0,0 0 0,-1 0 16,1-56-16,28-1 16,-28 57-16,28-56 0,0 27 15,0-27-15</inkml:trace>
  <inkml:trace contextRef="#ctx0" brushRef="#br0" timeOffset="1.25567E6">17951 18343 0,'0'0'0,"28"0"15,1 0 1,-1 57 0,-28-1-1,28 57 1,-28 0-1,0-84 1,0 27-16,0-28 16,0 1-16,-56-29 0,-29 28 15,0-85 1,0-27 0,57-58-1,28 57 1,0 57-16,0-28 15,28 56 1,29-29-16</inkml:trace>
  <inkml:trace contextRef="#ctx0" brushRef="#br0" timeOffset="1.25623E6">18149 18230 0,'28'28'15,"-28"29"1,28 84 0,-28-113-16,0 86 15,0-86-15,0 0 16,0 57-16,0 0 31,0-114 0,-28-27-31,28-57 16,0 85-16,0-86 16,0 58-16,0 28 15,0-57-15,85-28 16,-57 56-1,29 57 1,-29 57 0,0 56-1,1-28 1,-29-57-16,0 57 16,0-57-1,-57 29-15,29 27 16,0 1-1,-1 0 1,29-57 0,85 0-1,28-28 1,-28-28 0,-57 28-16,57-56 15</inkml:trace>
  <inkml:trace contextRef="#ctx0" brushRef="#br0" timeOffset="1.25674E6">19195 18343 0,'28'0'0,"-28"-28"16,28 28-16,-28-28 0,29 28 15,-1 0-15,0 0 16,0 0-16,1 28 16,-1 0-16,0 0 15,-28 1-15,29-1 0,-29 0 0,0 0 16,28 1-16,-28 27 0,0-27 0,0-1 16,0 28-16,0-27 0,0-1 15,0 0-15,0 0 0,0 1 0,0-1 16,-28 0-16,-29 0 0,29 1 15,-1-29-15,1 0 16,0 0-16,0-29 0,-1 29 16,29-56-16,-28 56 0,28-57 0,-28 29 15,28 0-15,-28-29 0,28 29 0,0-28 16,0 27-16,0 1 0,0-29 0,0 29 16,0 0-16,0 0 0,28-1 15,-28 1-15,0 0 0,56 28 0,-56-28 16</inkml:trace>
  <inkml:trace contextRef="#ctx0" brushRef="#br0" timeOffset="1.25731E6">19619 18202 0,'0'85'15,"0"-57"-15,0 0 0,0 198 32,0-84-17,0-58 1,0-55-16,0-1 16,-28-28-16,28-28 15,0-29 1,0-28-1,0-113 1,0 170-16,0-113 16,0 113-16,28-57 15,28 28 1,1 29 0,-29 28-1,1 113 1,-1 28-1,-28-56 1,0-57-16,0 57 16,-57-56-16,57-1 0,-28 0 15,28 29 1,-28-1 0,28 1-1,28-1 1,29-28-1,-29-28 1,28 0 0,-27 0-1</inkml:trace>
  <inkml:trace contextRef="#ctx0" brushRef="#br0" timeOffset="1.25795E6">20128 18145 0,'0'0'16,"0"29"0,0 27-1,0-28 1,0 29-16,0 56 16,0-85-16,0 29 0,0 28 15,0 56 1,0 0-1,0-113-15,0 1 32,0-86-17,0-56 1,0-56-16,28-1 31,0 0-15,57 29-1,-28 85 1,-1 56 0,1 56-1,-57 57 1,0 85 0,-29-85-1,1 0 1,-57-56-1,1-29 1,27-28 0,1-85-1,27-28 1</inkml:trace>
  <inkml:trace contextRef="#ctx0" brushRef="#br0" timeOffset="1.25847E6">21004 18089 0,'28'0'0,"1"0"16,-86 0 15,57 56-31,-28-56 0,-29 29 16,29-29-16,0 28 0,-29-28 15,29 28-15,0-28 0,-1 28 0,1-28 16,0 29-16,28-1 0,-28-28 0,-1 28 16,29 0-16,-28-28 0,28 29 0,0-1 15,-28 0-15,28 0 0,0 1 16,0-1-16,0 0 0,0 1 15,0-1-15,28-28 0,-28 28 16,28 0-16,1 1 16,-1-1-16,0 0 15,0-28-15,-28 28 16,29-28-16,-1 29 0,0-29 16</inkml:trace>
  <inkml:trace contextRef="#ctx0" brushRef="#br0" timeOffset="1.25867E6">21032 18513 0,'-84'-29'15,"168"58"-15,-197-58 0,57 29 0,-29 0 16,-28 0-1,56 0 1</inkml:trace>
  <inkml:trace contextRef="#ctx0" brushRef="#br0" timeOffset="1.25916E6">21089 18202 0,'28'198'31,"-28"-114"-31,0-55 0,0 27 16,0 1-16,-28 169 15,28-198 1,-28 57 0,28-142 15,0 1-31,0 28 0,0-1 16,0-27-16,0 28 0,0-29 0,0 29 15,28-29-15,-28 29 0,0-29 0,0 29 16,0 0-16,28 0 0,-28-1 0,0 1 15,0 0-15,28 28 0,1 0 16,-1 28 0,-28 57-1,0-29 1,28 58 0,-28-86-16,0 28 0,29-56 15,-1 0-15,0 0 16,0-28-16,1-28 15,-1 56-15,-28-57 0,0 29 0,28-1 16,-28 1-16,0 0 0,28 0 0,-28-1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800" units="cm"/>
          <inkml:channel name="Y" type="integer" max="1356" units="cm"/>
          <inkml:channel name="T" type="integer" max="2.14748E9" units="dev"/>
        </inkml:traceFormat>
        <inkml:channelProperties>
          <inkml:channelProperty channel="X" name="resolution" value="139.53488" units="1/cm"/>
          <inkml:channelProperty channel="Y" name="resolution" value="70.25906" units="1/cm"/>
          <inkml:channelProperty channel="T" name="resolution" value="1" units="1/dev"/>
        </inkml:channelProperties>
      </inkml:inkSource>
      <inkml:timestamp xml:id="ts0" timeString="2023-09-28T23:52:28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19958 10260 0,'0'-29'0,"0"58"63,0-1-63,0 28 15,0-27-15,0-1 0,0 28 16,0-27-16,0 56 15,0-29-15,28-28 0,-28 29 0,0-1 0,0-27 16,29 27-16,-29 1 0,0-1 16,28 29-16,-28-28 0,0-29 15,28 28-15,-28-27 0,0-1 0,0 28 16,29-27-16,-29-1 0,0 28 0,0-27 16,28-1-16,-28 29 0,0-29 0,0 28 15,28-27-15,-28 27 0,0-28 0,0 29 16,28-29-16,-28 29 0,0-1 0,0-28 15,29 29-15,-29-29 0,0 29 0,28-29 16,-28 29-16,0-1 0,28-28 0,-28 29 16,0-29-16,28 29 0,-28-29 0,0 29 15,29-29-15,-29 28 0,0-27 16,0-1-16,28 28 0,-28-27 0,0 27 0,0-28 16,0 1-16,28 27 15,-28-28-15,0 29 0,0-29 0,0 1 0,0 27 16,0-28-16,0 1 0,0-1 15,0 0-15,0 57 0,0-57 16,0 0-16,28 1 0,-28 27 0,0-28 16,0 1-16,0-1 0,0 0 0,0 1 15,0-1-15,0 28 0,0-27 0,0-1 16,0 0-16,29 0 0,-29 29 16,0-29-16,0 57 15,0-28-15,0-29 0,28 0 0,-28 0 16,0 1-16,0-1 15,0 0-15,0 0 0,0 1 0,0-1 16,0 0-16,0 0 0,0 1 0,0 27 31,0-28-31,0 1 0,0-1 0,0 0 16,0 29 0,0-1-1,0-27-15,0-1 0,0 0 0,0 0 16,-28 1-16,28-1 0,0 0 15,0 0-15,-29-28 0,29 29 0,0-1 16,0 0-16,0 0 16,0 1-16,0-1 15,0 0-15,0 1 0,0 27 32,0-28-32,0 1 0,0-1 0,0 0 15,0 0-15,0 1 0,0-1 0,0 0 16,0 0-16,0 1 0,0-1 0,0 0 15,0 0-15,0 1 0,0-1 16,0 0-16,0 1 0,0-1 16,0 0-16,0 0 0,0 1 15,0-1-15,0 0 0,0 0 16,0 1-16,0-1 0,0 0 16,0 0-16,0 1 0,0-1 0,0 0 15,0 1-15,-28-1 0,28 0 0,0 0 16,0 1-16,0-1 0,0 0 0,0 0 15,0 1-15,0-1 0,0 0 0,0 29 16,0-29-16,0 0 0,0 0 16,0 1-16,0 27 0,0 29 15,0-57-15,0 1 0,-28-1 0,28 0 16,0 0-16,0 1 0,0-1 0,0 0 16,0 0-16,0 1 15,0-1-15,0 0 0,0 0 16,0 1-16,0 27 15,0-27-15,-28-1 0,28 0 16,0 0-16,0 1 0,0-1 16,0 0-16,0 0 0,0 1 15,0-1-15,0 0 16,0 0-16,0 1 0,0-1 16,0 0-16,0 1 0,0-1 15,0 0-15,0 0 0,0 1 16,0-1-16,0 0 0,0 0 0,0 1 15,0-1-15,0 0 0,0 0 16,0 1-16,0-1 0,0 0 0,0 0 16,0 1-1,0 27-15,0-27 0,0-1 16,0 0-16,0 0 0,28-28 16,-28 29-16,0-1 0,0 0 15,0 0-15,0 1 0,0-1 16,0 0-16,0 0 0,0 1 0,0-1 15,0 0-15,0 0 0,28 1 16,-28-1-16,0 0 16,0 1-16,0-1 15,0 0 1,0 0 0,0 1-1,0-1 1,0 0-1,0 0 17,0-84 77,0 28-109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7372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116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117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3599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013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7058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86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581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291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362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436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451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60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80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883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500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2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customXml" Target="../ink/ink12.xml"/><Relationship Id="rId10" Type="http://schemas.openxmlformats.org/officeDocument/2006/relationships/image" Target="../media/image40.emf"/><Relationship Id="rId4" Type="http://schemas.openxmlformats.org/officeDocument/2006/relationships/image" Target="../media/image37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emf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21" Type="http://schemas.openxmlformats.org/officeDocument/2006/relationships/image" Target="../media/image62.emf"/><Relationship Id="rId42" Type="http://schemas.openxmlformats.org/officeDocument/2006/relationships/customXml" Target="../ink/ink35.xml"/><Relationship Id="rId47" Type="http://schemas.openxmlformats.org/officeDocument/2006/relationships/image" Target="../media/image75.emf"/><Relationship Id="rId63" Type="http://schemas.openxmlformats.org/officeDocument/2006/relationships/image" Target="../media/image83.emf"/><Relationship Id="rId68" Type="http://schemas.openxmlformats.org/officeDocument/2006/relationships/customXml" Target="../ink/ink48.xml"/><Relationship Id="rId7" Type="http://schemas.openxmlformats.org/officeDocument/2006/relationships/image" Target="../media/image55.emf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22.xml"/><Relationship Id="rId29" Type="http://schemas.openxmlformats.org/officeDocument/2006/relationships/image" Target="../media/image66.emf"/><Relationship Id="rId11" Type="http://schemas.openxmlformats.org/officeDocument/2006/relationships/image" Target="../media/image57.emf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70.emf"/><Relationship Id="rId40" Type="http://schemas.openxmlformats.org/officeDocument/2006/relationships/customXml" Target="../ink/ink34.xml"/><Relationship Id="rId45" Type="http://schemas.openxmlformats.org/officeDocument/2006/relationships/image" Target="../media/image74.emf"/><Relationship Id="rId53" Type="http://schemas.openxmlformats.org/officeDocument/2006/relationships/image" Target="../media/image78.emf"/><Relationship Id="rId58" Type="http://schemas.openxmlformats.org/officeDocument/2006/relationships/customXml" Target="../ink/ink43.xml"/><Relationship Id="rId66" Type="http://schemas.openxmlformats.org/officeDocument/2006/relationships/customXml" Target="../ink/ink47.xml"/><Relationship Id="rId5" Type="http://schemas.openxmlformats.org/officeDocument/2006/relationships/image" Target="../media/image53.emf"/><Relationship Id="rId61" Type="http://schemas.openxmlformats.org/officeDocument/2006/relationships/image" Target="../media/image82.emf"/><Relationship Id="rId19" Type="http://schemas.openxmlformats.org/officeDocument/2006/relationships/image" Target="../media/image61.emf"/><Relationship Id="rId14" Type="http://schemas.openxmlformats.org/officeDocument/2006/relationships/customXml" Target="../ink/ink21.xml"/><Relationship Id="rId22" Type="http://schemas.openxmlformats.org/officeDocument/2006/relationships/customXml" Target="../ink/ink25.xml"/><Relationship Id="rId27" Type="http://schemas.openxmlformats.org/officeDocument/2006/relationships/image" Target="../media/image65.emf"/><Relationship Id="rId30" Type="http://schemas.openxmlformats.org/officeDocument/2006/relationships/customXml" Target="../ink/ink29.xml"/><Relationship Id="rId35" Type="http://schemas.openxmlformats.org/officeDocument/2006/relationships/image" Target="../media/image69.emf"/><Relationship Id="rId43" Type="http://schemas.openxmlformats.org/officeDocument/2006/relationships/image" Target="../media/image73.emf"/><Relationship Id="rId48" Type="http://schemas.openxmlformats.org/officeDocument/2006/relationships/customXml" Target="../ink/ink38.xml"/><Relationship Id="rId56" Type="http://schemas.openxmlformats.org/officeDocument/2006/relationships/customXml" Target="../ink/ink42.xml"/><Relationship Id="rId64" Type="http://schemas.openxmlformats.org/officeDocument/2006/relationships/customXml" Target="../ink/ink46.xml"/><Relationship Id="rId69" Type="http://schemas.openxmlformats.org/officeDocument/2006/relationships/image" Target="../media/image86.emf"/><Relationship Id="rId8" Type="http://schemas.openxmlformats.org/officeDocument/2006/relationships/customXml" Target="../ink/ink18.xml"/><Relationship Id="rId51" Type="http://schemas.openxmlformats.org/officeDocument/2006/relationships/image" Target="../media/image77.emf"/><Relationship Id="rId3" Type="http://schemas.openxmlformats.org/officeDocument/2006/relationships/image" Target="../media/image2.png"/><Relationship Id="rId12" Type="http://schemas.openxmlformats.org/officeDocument/2006/relationships/customXml" Target="../ink/ink20.xml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33" Type="http://schemas.openxmlformats.org/officeDocument/2006/relationships/image" Target="../media/image68.emf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image" Target="../media/image81.emf"/><Relationship Id="rId67" Type="http://schemas.openxmlformats.org/officeDocument/2006/relationships/image" Target="../media/image85.emf"/><Relationship Id="rId20" Type="http://schemas.openxmlformats.org/officeDocument/2006/relationships/customXml" Target="../ink/ink24.xml"/><Relationship Id="rId41" Type="http://schemas.openxmlformats.org/officeDocument/2006/relationships/image" Target="../media/image72.emf"/><Relationship Id="rId54" Type="http://schemas.openxmlformats.org/officeDocument/2006/relationships/customXml" Target="../ink/ink41.xml"/><Relationship Id="rId6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image" Target="../media/image76.emf"/><Relationship Id="rId57" Type="http://schemas.openxmlformats.org/officeDocument/2006/relationships/image" Target="../media/image80.emf"/><Relationship Id="rId10" Type="http://schemas.openxmlformats.org/officeDocument/2006/relationships/customXml" Target="../ink/ink19.xml"/><Relationship Id="rId31" Type="http://schemas.openxmlformats.org/officeDocument/2006/relationships/image" Target="../media/image67.emf"/><Relationship Id="rId44" Type="http://schemas.openxmlformats.org/officeDocument/2006/relationships/customXml" Target="../ink/ink36.xml"/><Relationship Id="rId52" Type="http://schemas.openxmlformats.org/officeDocument/2006/relationships/customXml" Target="../ink/ink40.xml"/><Relationship Id="rId60" Type="http://schemas.openxmlformats.org/officeDocument/2006/relationships/customXml" Target="../ink/ink44.xml"/><Relationship Id="rId65" Type="http://schemas.openxmlformats.org/officeDocument/2006/relationships/image" Target="../media/image84.emf"/><Relationship Id="rId4" Type="http://schemas.openxmlformats.org/officeDocument/2006/relationships/customXml" Target="../ink/ink16.xml"/><Relationship Id="rId9" Type="http://schemas.openxmlformats.org/officeDocument/2006/relationships/image" Target="../media/image56.emf"/><Relationship Id="rId13" Type="http://schemas.openxmlformats.org/officeDocument/2006/relationships/image" Target="../media/image58.emf"/><Relationship Id="rId18" Type="http://schemas.openxmlformats.org/officeDocument/2006/relationships/customXml" Target="../ink/ink23.xml"/><Relationship Id="rId39" Type="http://schemas.openxmlformats.org/officeDocument/2006/relationships/image" Target="../media/image71.emf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7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87.emf"/><Relationship Id="rId4" Type="http://schemas.openxmlformats.org/officeDocument/2006/relationships/customXml" Target="../ink/ink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5" Type="http://schemas.openxmlformats.org/officeDocument/2006/relationships/image" Target="../media/image89.emf"/><Relationship Id="rId4" Type="http://schemas.openxmlformats.org/officeDocument/2006/relationships/customXml" Target="../ink/ink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emf"/><Relationship Id="rId5" Type="http://schemas.openxmlformats.org/officeDocument/2006/relationships/customXml" Target="../ink/ink53.xml"/><Relationship Id="rId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emf"/><Relationship Id="rId4" Type="http://schemas.openxmlformats.org/officeDocument/2006/relationships/customXml" Target="../ink/ink1.xml"/><Relationship Id="rId9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1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19.emf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0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6.emf"/><Relationship Id="rId4" Type="http://schemas.openxmlformats.org/officeDocument/2006/relationships/image" Target="../media/image31.png"/><Relationship Id="rId9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.emf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.emf"/><Relationship Id="rId5" Type="http://schemas.openxmlformats.org/officeDocument/2006/relationships/image" Target="../media/image16.png"/><Relationship Id="rId15" Type="http://schemas.openxmlformats.org/officeDocument/2006/relationships/image" Target="../media/image20.emf"/><Relationship Id="rId10" Type="http://schemas.openxmlformats.org/officeDocument/2006/relationships/customXml" Target="../ink/ink9.xml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829999" y="2515073"/>
            <a:ext cx="10532003" cy="1920240"/>
            <a:chOff x="871200" y="2515073"/>
            <a:chExt cx="10532003" cy="1920240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871200" y="2632341"/>
              <a:ext cx="6592900" cy="16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92500"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Roboto Slab"/>
                <a:buNone/>
              </a:pPr>
              <a:r>
                <a:rPr lang="es-CO" sz="4000" b="1" i="0" u="none" strike="noStrike" cap="none" dirty="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Análisis de Datos y Machine Learning en Python</a:t>
              </a:r>
              <a:endParaRPr sz="4000" b="1" i="0" u="none" strike="noStrike" cap="none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14009"/>
                <a:buFont typeface="Roboto Slab"/>
                <a:buNone/>
              </a:pPr>
              <a:r>
                <a:rPr lang="es-CO" sz="3508" b="1" i="0" u="none" strike="noStrike" cap="none" dirty="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(Nivel </a:t>
              </a:r>
              <a:r>
                <a:rPr lang="es-CO" sz="3508" b="1" dirty="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1</a:t>
              </a:r>
              <a:r>
                <a:rPr lang="es-CO" sz="3508" b="1" i="0" u="none" strike="noStrike" cap="none" dirty="0" smtClean="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)</a:t>
              </a:r>
              <a:endParaRPr sz="3508" b="1" i="0" u="none" strike="noStrike" cap="none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cxnSp>
          <p:nvCxnSpPr>
            <p:cNvPr id="87" name="Google Shape;87;p1"/>
            <p:cNvCxnSpPr/>
            <p:nvPr/>
          </p:nvCxnSpPr>
          <p:spPr>
            <a:xfrm rot="-5400000">
              <a:off x="6686079" y="3475193"/>
              <a:ext cx="192024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80299" y="2818217"/>
              <a:ext cx="3522904" cy="11063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5. Codificación de Variables Categóricas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48" y="1241157"/>
            <a:ext cx="1882303" cy="2834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/>
              <p14:cNvContentPartPr/>
              <p14:nvPr/>
            </p14:nvContentPartPr>
            <p14:xfrm>
              <a:off x="1323000" y="529200"/>
              <a:ext cx="9800640" cy="3561480"/>
            </p14:xfrm>
          </p:contentPart>
        </mc:Choice>
        <mc:Fallback xmlns="">
          <p:pic>
            <p:nvPicPr>
              <p:cNvPr id="5" name="Entrada de lápiz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3640" y="519840"/>
                <a:ext cx="9819360" cy="35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/>
              <p14:cNvContentPartPr/>
              <p14:nvPr/>
            </p14:nvContentPartPr>
            <p14:xfrm>
              <a:off x="1211040" y="620640"/>
              <a:ext cx="7541640" cy="51490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1680" y="611280"/>
                <a:ext cx="7560360" cy="51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/>
              <p14:cNvContentPartPr/>
              <p14:nvPr/>
            </p14:nvContentPartPr>
            <p14:xfrm>
              <a:off x="3480480" y="4283640"/>
              <a:ext cx="8030160" cy="235080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1120" y="4274280"/>
                <a:ext cx="8048880" cy="23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8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Valores Faltantes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1079990" y="1110041"/>
            <a:ext cx="5776700" cy="523220"/>
            <a:chOff x="1574599" y="1120640"/>
            <a:chExt cx="5776700" cy="523220"/>
          </a:xfrm>
        </p:grpSpPr>
        <p:sp>
          <p:nvSpPr>
            <p:cNvPr id="9" name="CuadroTexto 8"/>
            <p:cNvSpPr txBox="1"/>
            <p:nvPr/>
          </p:nvSpPr>
          <p:spPr>
            <a:xfrm>
              <a:off x="2795244" y="1120640"/>
              <a:ext cx="45560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-Bases de datos con variables numéricas faltantes.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-Bases de datos con variables categóricas faltantes.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1574599" y="1120640"/>
              <a:ext cx="11657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Problema: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160141" y="1994162"/>
            <a:ext cx="8461045" cy="1815882"/>
            <a:chOff x="1637801" y="1120640"/>
            <a:chExt cx="8461045" cy="1815882"/>
          </a:xfrm>
        </p:grpSpPr>
        <p:sp>
          <p:nvSpPr>
            <p:cNvPr id="12" name="CuadroTexto 11"/>
            <p:cNvSpPr txBox="1"/>
            <p:nvPr/>
          </p:nvSpPr>
          <p:spPr>
            <a:xfrm>
              <a:off x="2795244" y="1120640"/>
              <a:ext cx="730360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-Eliminar todos los valores faltantes.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-Lo anterior es bueno si el conjunto de datos es grande, caso contrario si es pequeño.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-Reemplazar por valores por defecto.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-Reemplazar por el valor medio, la mediana o la moda.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-Lo anterior tiene problemas si hay variables relacionadas con el género, país, etc.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-Lo anterior puede no representar 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-Usar el método de los K-Vecinos.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-Cualquier reemplazo depende del contexto de los datos.</a:t>
              </a: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1637801" y="1120640"/>
              <a:ext cx="10855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Solución: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018" y="4373796"/>
            <a:ext cx="1826500" cy="73821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32" y="4170945"/>
            <a:ext cx="1748271" cy="9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Valores Faltantes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104115" y="528609"/>
            <a:ext cx="4165609" cy="2446939"/>
            <a:chOff x="1550984" y="1064621"/>
            <a:chExt cx="4165609" cy="2446939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0984" y="1064621"/>
              <a:ext cx="1725016" cy="2446939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2462" y="1083201"/>
              <a:ext cx="1634131" cy="2409778"/>
            </a:xfrm>
            <a:prstGeom prst="rect">
              <a:avLst/>
            </a:prstGeom>
          </p:spPr>
        </p:pic>
        <p:cxnSp>
          <p:nvCxnSpPr>
            <p:cNvPr id="20" name="Conector recto de flecha 19"/>
            <p:cNvCxnSpPr/>
            <p:nvPr/>
          </p:nvCxnSpPr>
          <p:spPr>
            <a:xfrm>
              <a:off x="3496351" y="2288090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858180" y="3306828"/>
            <a:ext cx="11022277" cy="2810698"/>
            <a:chOff x="858180" y="3450828"/>
            <a:chExt cx="11022277" cy="2810698"/>
          </a:xfrm>
        </p:grpSpPr>
        <p:grpSp>
          <p:nvGrpSpPr>
            <p:cNvPr id="27" name="Grupo 26"/>
            <p:cNvGrpSpPr/>
            <p:nvPr/>
          </p:nvGrpSpPr>
          <p:grpSpPr>
            <a:xfrm>
              <a:off x="858180" y="3450828"/>
              <a:ext cx="1774537" cy="1712394"/>
              <a:chOff x="894180" y="3450828"/>
              <a:chExt cx="1774537" cy="1712394"/>
            </a:xfrm>
          </p:grpSpPr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4180" y="3807673"/>
                <a:ext cx="1774537" cy="1355549"/>
              </a:xfrm>
              <a:prstGeom prst="rect">
                <a:avLst/>
              </a:prstGeom>
            </p:spPr>
          </p:pic>
          <p:sp>
            <p:nvSpPr>
              <p:cNvPr id="28" name="Rectángulo 27"/>
              <p:cNvSpPr/>
              <p:nvPr/>
            </p:nvSpPr>
            <p:spPr>
              <a:xfrm>
                <a:off x="1366110" y="3450828"/>
                <a:ext cx="8306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2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Eliminar</a:t>
                </a:r>
                <a:endParaRPr lang="es-CO" sz="1000" b="1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2721010" y="3450828"/>
              <a:ext cx="1627612" cy="2772011"/>
              <a:chOff x="2757010" y="3450828"/>
              <a:chExt cx="1627612" cy="277201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7010" y="3807673"/>
                <a:ext cx="1627612" cy="2415166"/>
              </a:xfrm>
              <a:prstGeom prst="rect">
                <a:avLst/>
              </a:prstGeom>
            </p:spPr>
          </p:pic>
          <p:sp>
            <p:nvSpPr>
              <p:cNvPr id="30" name="Rectángulo 29"/>
              <p:cNvSpPr/>
              <p:nvPr/>
            </p:nvSpPr>
            <p:spPr>
              <a:xfrm>
                <a:off x="3067313" y="3450828"/>
                <a:ext cx="10070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2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Por Defecto</a:t>
                </a:r>
                <a:endParaRPr lang="es-CO" sz="1000" b="1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4436915" y="3450828"/>
              <a:ext cx="1867062" cy="2810698"/>
              <a:chOff x="4472915" y="3450828"/>
              <a:chExt cx="1867062" cy="2810698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2915" y="3807673"/>
                <a:ext cx="1867062" cy="2453853"/>
              </a:xfrm>
              <a:prstGeom prst="rect">
                <a:avLst/>
              </a:prstGeom>
            </p:spPr>
          </p:pic>
          <p:sp>
            <p:nvSpPr>
              <p:cNvPr id="31" name="Rectángulo 30"/>
              <p:cNvSpPr/>
              <p:nvPr/>
            </p:nvSpPr>
            <p:spPr>
              <a:xfrm>
                <a:off x="4902943" y="3450828"/>
                <a:ext cx="10070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2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Por Defecto</a:t>
                </a:r>
                <a:endParaRPr lang="es-CO" sz="1000" b="1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6392270" y="3450828"/>
              <a:ext cx="1943268" cy="2757353"/>
              <a:chOff x="6428270" y="3450828"/>
              <a:chExt cx="1943268" cy="2757353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8270" y="3807673"/>
                <a:ext cx="1943268" cy="2400508"/>
              </a:xfrm>
              <a:prstGeom prst="rect">
                <a:avLst/>
              </a:prstGeom>
            </p:spPr>
          </p:pic>
          <p:sp>
            <p:nvSpPr>
              <p:cNvPr id="33" name="Rectángulo 32"/>
              <p:cNvSpPr/>
              <p:nvPr/>
            </p:nvSpPr>
            <p:spPr>
              <a:xfrm>
                <a:off x="7079945" y="3450828"/>
                <a:ext cx="6399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2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Media</a:t>
                </a:r>
                <a:endParaRPr lang="es-CO" sz="1050" b="1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423831" y="3450828"/>
              <a:ext cx="1691787" cy="2757353"/>
              <a:chOff x="8459831" y="3450828"/>
              <a:chExt cx="1691787" cy="2757353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59831" y="3807673"/>
                <a:ext cx="1691787" cy="2400508"/>
              </a:xfrm>
              <a:prstGeom prst="rect">
                <a:avLst/>
              </a:prstGeom>
            </p:spPr>
          </p:pic>
          <p:sp>
            <p:nvSpPr>
              <p:cNvPr id="34" name="Rectángulo 33"/>
              <p:cNvSpPr/>
              <p:nvPr/>
            </p:nvSpPr>
            <p:spPr>
              <a:xfrm>
                <a:off x="8892791" y="3450828"/>
                <a:ext cx="8258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2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Mediana</a:t>
                </a:r>
                <a:endParaRPr lang="es-CO" sz="1000" b="1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10203912" y="3450828"/>
              <a:ext cx="1676545" cy="2810698"/>
              <a:chOff x="10239912" y="3450828"/>
              <a:chExt cx="1676545" cy="2810698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39912" y="3807673"/>
                <a:ext cx="1676545" cy="2453853"/>
              </a:xfrm>
              <a:prstGeom prst="rect">
                <a:avLst/>
              </a:prstGeom>
            </p:spPr>
          </p:pic>
          <p:sp>
            <p:nvSpPr>
              <p:cNvPr id="35" name="Rectángulo 34"/>
              <p:cNvSpPr/>
              <p:nvPr/>
            </p:nvSpPr>
            <p:spPr>
              <a:xfrm>
                <a:off x="10780667" y="3450828"/>
                <a:ext cx="5950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2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Moda</a:t>
                </a:r>
                <a:endParaRPr lang="es-CO" sz="1000" b="1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</p:grpSp>
      </p:grpSp>
      <p:sp>
        <p:nvSpPr>
          <p:cNvPr id="42" name="Rectángulo 41"/>
          <p:cNvSpPr/>
          <p:nvPr/>
        </p:nvSpPr>
        <p:spPr>
          <a:xfrm>
            <a:off x="6717219" y="4414198"/>
            <a:ext cx="396382" cy="159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Rectángulo 42"/>
          <p:cNvSpPr/>
          <p:nvPr/>
        </p:nvSpPr>
        <p:spPr>
          <a:xfrm>
            <a:off x="6711219" y="4897798"/>
            <a:ext cx="396382" cy="159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7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Valores Faltantes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919530" y="1416211"/>
            <a:ext cx="10916334" cy="4402848"/>
            <a:chOff x="948330" y="1243411"/>
            <a:chExt cx="10916334" cy="440284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330" y="1676018"/>
              <a:ext cx="2525822" cy="3885881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9981" y="1676018"/>
              <a:ext cx="2673474" cy="3970241"/>
            </a:xfrm>
            <a:prstGeom prst="rect">
              <a:avLst/>
            </a:prstGeom>
          </p:spPr>
        </p:pic>
        <p:sp>
          <p:nvSpPr>
            <p:cNvPr id="39" name="Rectángulo 38"/>
            <p:cNvSpPr/>
            <p:nvPr/>
          </p:nvSpPr>
          <p:spPr>
            <a:xfrm>
              <a:off x="1916930" y="1243411"/>
              <a:ext cx="5886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2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Datos</a:t>
              </a:r>
              <a:endParaRPr lang="es-CO" sz="100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4180247" y="1243411"/>
              <a:ext cx="16129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2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Datos con Faltantes</a:t>
              </a:r>
              <a:endParaRPr lang="es-CO" sz="100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9284" y="1676018"/>
              <a:ext cx="2600956" cy="3963785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76069" y="1676018"/>
              <a:ext cx="2588595" cy="3962678"/>
            </a:xfrm>
            <a:prstGeom prst="rect">
              <a:avLst/>
            </a:prstGeom>
          </p:spPr>
        </p:pic>
        <p:sp>
          <p:nvSpPr>
            <p:cNvPr id="46" name="Rectángulo 45"/>
            <p:cNvSpPr/>
            <p:nvPr/>
          </p:nvSpPr>
          <p:spPr>
            <a:xfrm>
              <a:off x="6960430" y="1243411"/>
              <a:ext cx="1678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2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K-Vecinos Uniforme</a:t>
              </a:r>
              <a:endParaRPr lang="es-CO" sz="100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9737446" y="1243411"/>
              <a:ext cx="16658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2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K-Vecinos Distancia</a:t>
              </a:r>
              <a:endParaRPr lang="es-CO" sz="100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8" name="Rectángulo 47"/>
          <p:cNvSpPr/>
          <p:nvPr/>
        </p:nvSpPr>
        <p:spPr>
          <a:xfrm>
            <a:off x="5707864" y="2232599"/>
            <a:ext cx="433735" cy="14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Rectángulo 48"/>
          <p:cNvSpPr/>
          <p:nvPr/>
        </p:nvSpPr>
        <p:spPr>
          <a:xfrm>
            <a:off x="8176560" y="2208207"/>
            <a:ext cx="729840" cy="15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10982998" y="2222608"/>
            <a:ext cx="729840" cy="15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5716264" y="2996999"/>
            <a:ext cx="433735" cy="143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8228160" y="2972607"/>
            <a:ext cx="729840" cy="15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10969798" y="2987008"/>
            <a:ext cx="729840" cy="15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Rectángulo 66"/>
          <p:cNvSpPr/>
          <p:nvPr/>
        </p:nvSpPr>
        <p:spPr>
          <a:xfrm>
            <a:off x="2619360" y="2186319"/>
            <a:ext cx="729840" cy="15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2627760" y="2920302"/>
            <a:ext cx="729840" cy="153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trada de lápiz 1"/>
              <p14:cNvContentPartPr/>
              <p14:nvPr/>
            </p14:nvContentPartPr>
            <p14:xfrm>
              <a:off x="2412000" y="3591720"/>
              <a:ext cx="8559000" cy="33624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2640" y="3582360"/>
                <a:ext cx="857772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29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Datos de Entrenamiento y  Prueba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1347860" y="5258705"/>
            <a:ext cx="9951684" cy="954107"/>
            <a:chOff x="1266893" y="4643317"/>
            <a:chExt cx="9951684" cy="954107"/>
          </a:xfrm>
        </p:grpSpPr>
        <p:sp>
          <p:nvSpPr>
            <p:cNvPr id="24" name="Rectángulo 23"/>
            <p:cNvSpPr/>
            <p:nvPr/>
          </p:nvSpPr>
          <p:spPr>
            <a:xfrm>
              <a:off x="2610234" y="4643317"/>
              <a:ext cx="860834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-Separar los datos en un conjunto de entrenamiento y uno de prueba.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-Aplicar escalamiento, normalización o estandarización a los datos de entrenamiento.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-Aplicar la transformación a los datos de prueba con los parámetros de los datos de entrenamiento.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-Con lo anterior se evita la fuga de información.</a:t>
              </a:r>
              <a:endParaRPr lang="es-CO" dirty="0"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266893" y="4643317"/>
              <a:ext cx="13244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Importante:</a:t>
              </a:r>
              <a:endParaRPr lang="es-CO" sz="1050" b="1" dirty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784362" y="1293034"/>
            <a:ext cx="8513120" cy="2223171"/>
            <a:chOff x="2089877" y="1517379"/>
            <a:chExt cx="8513120" cy="2223171"/>
          </a:xfrm>
        </p:grpSpPr>
        <p:sp>
          <p:nvSpPr>
            <p:cNvPr id="10" name="Rectángulo 9"/>
            <p:cNvSpPr/>
            <p:nvPr/>
          </p:nvSpPr>
          <p:spPr>
            <a:xfrm>
              <a:off x="2089877" y="2866958"/>
              <a:ext cx="7232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Datos</a:t>
              </a:r>
              <a:endParaRPr lang="es-CO" sz="1050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818795" y="3155775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dirty="0" smtClean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Datos de Prueba</a:t>
              </a:r>
            </a:p>
            <a:p>
              <a:pPr lvl="0" algn="ctr">
                <a:buSzPts val="2400"/>
              </a:pPr>
              <a:r>
                <a:rPr lang="es-CO" sz="1600" dirty="0" smtClean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(20%)</a:t>
              </a:r>
              <a:endParaRPr lang="es-CO" sz="1050" dirty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cxnSp>
          <p:nvCxnSpPr>
            <p:cNvPr id="5" name="Conector angular 4"/>
            <p:cNvCxnSpPr>
              <a:stCxn id="10" idx="3"/>
            </p:cNvCxnSpPr>
            <p:nvPr/>
          </p:nvCxnSpPr>
          <p:spPr>
            <a:xfrm flipV="1">
              <a:off x="2813152" y="2533761"/>
              <a:ext cx="545111" cy="5024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angular 27"/>
            <p:cNvCxnSpPr/>
            <p:nvPr/>
          </p:nvCxnSpPr>
          <p:spPr>
            <a:xfrm>
              <a:off x="2813345" y="3034921"/>
              <a:ext cx="544918" cy="48124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upo 33"/>
            <p:cNvGrpSpPr/>
            <p:nvPr/>
          </p:nvGrpSpPr>
          <p:grpSpPr>
            <a:xfrm>
              <a:off x="6007685" y="1517379"/>
              <a:ext cx="4595312" cy="2056975"/>
              <a:chOff x="6768522" y="1564322"/>
              <a:chExt cx="4595312" cy="2056975"/>
            </a:xfrm>
          </p:grpSpPr>
          <p:sp>
            <p:nvSpPr>
              <p:cNvPr id="9" name="Rectángulo 8"/>
              <p:cNvSpPr/>
              <p:nvPr/>
            </p:nvSpPr>
            <p:spPr>
              <a:xfrm>
                <a:off x="7428471" y="1955543"/>
                <a:ext cx="1821600" cy="11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2" name="Conector recto de flecha 11"/>
              <p:cNvCxnSpPr/>
              <p:nvPr/>
            </p:nvCxnSpPr>
            <p:spPr>
              <a:xfrm flipV="1">
                <a:off x="6768522" y="2574571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 flipV="1">
                <a:off x="9403014" y="2518520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ángulo 13"/>
              <p:cNvSpPr/>
              <p:nvPr/>
            </p:nvSpPr>
            <p:spPr>
              <a:xfrm>
                <a:off x="9935238" y="2349243"/>
                <a:ext cx="14285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6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Predicciones</a:t>
                </a:r>
                <a:endParaRPr lang="es-CO" sz="1050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" name="Rectángulo 14"/>
              <p:cNvSpPr/>
              <p:nvPr/>
            </p:nvSpPr>
            <p:spPr>
              <a:xfrm>
                <a:off x="7390002" y="1564322"/>
                <a:ext cx="182934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6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Algoritmo de ML</a:t>
                </a:r>
                <a:endParaRPr lang="es-CO" sz="1050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0130803" y="3282743"/>
                <a:ext cx="103746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6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Métricas</a:t>
                </a:r>
                <a:endParaRPr lang="es-CO" sz="1050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 flipV="1">
                <a:off x="6784791" y="3462302"/>
                <a:ext cx="31089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rot="5400000" flipV="1">
                <a:off x="10420936" y="2962738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ángulo 35"/>
            <p:cNvSpPr/>
            <p:nvPr/>
          </p:nvSpPr>
          <p:spPr>
            <a:xfrm>
              <a:off x="3329340" y="2372217"/>
              <a:ext cx="27072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buSzPts val="2400"/>
              </a:pPr>
              <a:r>
                <a:rPr lang="es-CO" sz="1600" dirty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Datos de </a:t>
              </a:r>
              <a:r>
                <a:rPr lang="es-CO" sz="16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Entrenamiento</a:t>
              </a:r>
            </a:p>
            <a:p>
              <a:pPr lvl="0" algn="ctr">
                <a:buSzPts val="2400"/>
              </a:pPr>
              <a:r>
                <a:rPr lang="es-CO" sz="1600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(80</a:t>
              </a:r>
              <a:r>
                <a:rPr lang="es-CO" sz="1600" dirty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%)</a:t>
              </a:r>
              <a:endParaRPr lang="es-CO" sz="1050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1730682" y="4135080"/>
            <a:ext cx="7773318" cy="760693"/>
            <a:chOff x="1730682" y="4214280"/>
            <a:chExt cx="7773318" cy="760693"/>
          </a:xfrm>
        </p:grpSpPr>
        <p:sp>
          <p:nvSpPr>
            <p:cNvPr id="44" name="Rectángulo 43"/>
            <p:cNvSpPr/>
            <p:nvPr/>
          </p:nvSpPr>
          <p:spPr>
            <a:xfrm>
              <a:off x="1730682" y="4214280"/>
              <a:ext cx="9605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rgbClr val="00B050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Ajustes:</a:t>
              </a:r>
              <a:endParaRPr lang="es-CO" sz="1050" b="1" dirty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731956" y="4236309"/>
              <a:ext cx="67720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</a:t>
              </a:r>
              <a:r>
                <a:rPr lang="es-CO" dirty="0" smtClean="0">
                  <a:solidFill>
                    <a:srgbClr val="FFC000"/>
                  </a:solidFill>
                  <a:latin typeface="Roboto Slab" panose="020B0604020202020204" charset="0"/>
                  <a:ea typeface="Roboto Slab" panose="020B0604020202020204" charset="0"/>
                </a:rPr>
                <a:t>Subajuste (Underfitting)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: El modelo no puede aprender.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</a:t>
              </a:r>
              <a:r>
                <a:rPr lang="es-CO" dirty="0" smtClean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</a:rPr>
                <a:t>Sobreajuste (Overfitting</a:t>
              </a:r>
              <a:r>
                <a:rPr lang="es-CO" dirty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</a:rPr>
                <a:t>)</a:t>
              </a:r>
              <a:r>
                <a:rPr lang="es-CO" dirty="0" smtClean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</a:rPr>
                <a:t>: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El modelo aprende sólo con un conjunto de datos.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-Equalfitting: El modelo aprende bien.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/>
              <p14:cNvContentPartPr/>
              <p14:nvPr/>
            </p14:nvContentPartPr>
            <p14:xfrm>
              <a:off x="9423720" y="2787840"/>
              <a:ext cx="1252440" cy="139428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4360" y="2778480"/>
                <a:ext cx="127116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/>
              <p14:cNvContentPartPr/>
              <p14:nvPr/>
            </p14:nvContentPartPr>
            <p14:xfrm>
              <a:off x="9138960" y="71280"/>
              <a:ext cx="376920" cy="844920"/>
            </p14:xfrm>
          </p:contentPart>
        </mc:Choice>
        <mc:Fallback>
          <p:pic>
            <p:nvPicPr>
              <p:cNvPr id="11" name="Entrada de lápiz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9600" y="61920"/>
                <a:ext cx="39564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Entrada de lápiz 16"/>
              <p14:cNvContentPartPr/>
              <p14:nvPr/>
            </p14:nvContentPartPr>
            <p14:xfrm>
              <a:off x="8935200" y="40680"/>
              <a:ext cx="41400" cy="1129680"/>
            </p14:xfrm>
          </p:contentPart>
        </mc:Choice>
        <mc:Fallback>
          <p:pic>
            <p:nvPicPr>
              <p:cNvPr id="17" name="Entrada de lápiz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25840" y="31320"/>
                <a:ext cx="6012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/>
              <p14:cNvContentPartPr/>
              <p14:nvPr/>
            </p14:nvContentPartPr>
            <p14:xfrm>
              <a:off x="8395920" y="101520"/>
              <a:ext cx="468720" cy="916200"/>
            </p14:xfrm>
          </p:contentPart>
        </mc:Choice>
        <mc:Fallback>
          <p:pic>
            <p:nvPicPr>
              <p:cNvPr id="18" name="Entrada de lápiz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6560" y="92160"/>
                <a:ext cx="48744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Entrada de lápiz 18"/>
              <p14:cNvContentPartPr/>
              <p14:nvPr/>
            </p14:nvContentPartPr>
            <p14:xfrm>
              <a:off x="8487720" y="2635200"/>
              <a:ext cx="702360" cy="1760760"/>
            </p14:xfrm>
          </p:contentPart>
        </mc:Choice>
        <mc:Fallback>
          <p:pic>
            <p:nvPicPr>
              <p:cNvPr id="19" name="Entrada de lápiz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78360" y="2625840"/>
                <a:ext cx="721080" cy="17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Entrada de lápiz 20"/>
              <p14:cNvContentPartPr/>
              <p14:nvPr/>
            </p14:nvContentPartPr>
            <p14:xfrm>
              <a:off x="9057600" y="2889720"/>
              <a:ext cx="1068840" cy="702360"/>
            </p14:xfrm>
          </p:contentPart>
        </mc:Choice>
        <mc:Fallback>
          <p:pic>
            <p:nvPicPr>
              <p:cNvPr id="21" name="Entrada de lápiz 2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48240" y="2880360"/>
                <a:ext cx="10875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Entrada de lápiz 21"/>
              <p14:cNvContentPartPr/>
              <p14:nvPr/>
            </p14:nvContentPartPr>
            <p14:xfrm>
              <a:off x="6859440" y="1699200"/>
              <a:ext cx="1129680" cy="2411640"/>
            </p14:xfrm>
          </p:contentPart>
        </mc:Choice>
        <mc:Fallback>
          <p:pic>
            <p:nvPicPr>
              <p:cNvPr id="22" name="Entrada de lápiz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0080" y="1689840"/>
                <a:ext cx="1148400" cy="24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Entrada de lápiz 26"/>
              <p14:cNvContentPartPr/>
              <p14:nvPr/>
            </p14:nvContentPartPr>
            <p14:xfrm>
              <a:off x="4101480" y="1363320"/>
              <a:ext cx="1058760" cy="244800"/>
            </p14:xfrm>
          </p:contentPart>
        </mc:Choice>
        <mc:Fallback>
          <p:pic>
            <p:nvPicPr>
              <p:cNvPr id="27" name="Entrada de lápiz 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2120" y="1353960"/>
                <a:ext cx="1077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Entrada de lápiz 28"/>
              <p14:cNvContentPartPr/>
              <p14:nvPr/>
            </p14:nvContentPartPr>
            <p14:xfrm>
              <a:off x="3114000" y="1831320"/>
              <a:ext cx="1934280" cy="427680"/>
            </p14:xfrm>
          </p:contentPart>
        </mc:Choice>
        <mc:Fallback>
          <p:pic>
            <p:nvPicPr>
              <p:cNvPr id="29" name="Entrada de lápiz 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4640" y="1821960"/>
                <a:ext cx="19530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Entrada de lápiz 29"/>
              <p14:cNvContentPartPr/>
              <p14:nvPr/>
            </p14:nvContentPartPr>
            <p14:xfrm>
              <a:off x="2381400" y="152640"/>
              <a:ext cx="122400" cy="397080"/>
            </p14:xfrm>
          </p:contentPart>
        </mc:Choice>
        <mc:Fallback>
          <p:pic>
            <p:nvPicPr>
              <p:cNvPr id="30" name="Entrada de lápiz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2040" y="143280"/>
                <a:ext cx="1411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Entrada de lápiz 34"/>
              <p14:cNvContentPartPr/>
              <p14:nvPr/>
            </p14:nvContentPartPr>
            <p14:xfrm>
              <a:off x="3999600" y="2859120"/>
              <a:ext cx="448200" cy="600840"/>
            </p14:xfrm>
          </p:contentPart>
        </mc:Choice>
        <mc:Fallback>
          <p:pic>
            <p:nvPicPr>
              <p:cNvPr id="35" name="Entrada de lápiz 3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90240" y="2849760"/>
                <a:ext cx="46692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Entrada de lápiz 36"/>
              <p14:cNvContentPartPr/>
              <p14:nvPr/>
            </p14:nvContentPartPr>
            <p14:xfrm>
              <a:off x="3938400" y="2899800"/>
              <a:ext cx="621360" cy="590400"/>
            </p14:xfrm>
          </p:contentPart>
        </mc:Choice>
        <mc:Fallback>
          <p:pic>
            <p:nvPicPr>
              <p:cNvPr id="37" name="Entrada de lápiz 3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29040" y="2890440"/>
                <a:ext cx="6400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Entrada de lápiz 39"/>
              <p14:cNvContentPartPr/>
              <p14:nvPr/>
            </p14:nvContentPartPr>
            <p14:xfrm>
              <a:off x="4172400" y="3215160"/>
              <a:ext cx="1231920" cy="794160"/>
            </p14:xfrm>
          </p:contentPart>
        </mc:Choice>
        <mc:Fallback>
          <p:pic>
            <p:nvPicPr>
              <p:cNvPr id="40" name="Entrada de lápiz 3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63040" y="3205800"/>
                <a:ext cx="125064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Entrada de lápiz 40"/>
              <p14:cNvContentPartPr/>
              <p14:nvPr/>
            </p14:nvContentPartPr>
            <p14:xfrm>
              <a:off x="2289960" y="681480"/>
              <a:ext cx="794160" cy="438120"/>
            </p14:xfrm>
          </p:contentPart>
        </mc:Choice>
        <mc:Fallback>
          <p:pic>
            <p:nvPicPr>
              <p:cNvPr id="41" name="Entrada de lápiz 4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80600" y="672120"/>
                <a:ext cx="8128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Entrada de lápiz 41"/>
              <p14:cNvContentPartPr/>
              <p14:nvPr/>
            </p14:nvContentPartPr>
            <p14:xfrm>
              <a:off x="3246480" y="2981160"/>
              <a:ext cx="753480" cy="1282320"/>
            </p14:xfrm>
          </p:contentPart>
        </mc:Choice>
        <mc:Fallback>
          <p:pic>
            <p:nvPicPr>
              <p:cNvPr id="42" name="Entrada de lápiz 4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7120" y="2971800"/>
                <a:ext cx="77220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Entrada de lápiz 42"/>
              <p14:cNvContentPartPr/>
              <p14:nvPr/>
            </p14:nvContentPartPr>
            <p14:xfrm>
              <a:off x="1801440" y="732600"/>
              <a:ext cx="295200" cy="356400"/>
            </p14:xfrm>
          </p:contentPart>
        </mc:Choice>
        <mc:Fallback>
          <p:pic>
            <p:nvPicPr>
              <p:cNvPr id="43" name="Entrada de lápiz 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2080" y="723240"/>
                <a:ext cx="31392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Entrada de lápiz 45"/>
              <p14:cNvContentPartPr/>
              <p14:nvPr/>
            </p14:nvContentPartPr>
            <p14:xfrm>
              <a:off x="1241640" y="732600"/>
              <a:ext cx="254880" cy="346320"/>
            </p14:xfrm>
          </p:contentPart>
        </mc:Choice>
        <mc:Fallback>
          <p:pic>
            <p:nvPicPr>
              <p:cNvPr id="46" name="Entrada de lápiz 4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32280" y="723240"/>
                <a:ext cx="2736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Entrada de lápiz 46"/>
              <p14:cNvContentPartPr/>
              <p14:nvPr/>
            </p14:nvContentPartPr>
            <p14:xfrm>
              <a:off x="2126880" y="661320"/>
              <a:ext cx="102240" cy="1689480"/>
            </p14:xfrm>
          </p:contentPart>
        </mc:Choice>
        <mc:Fallback>
          <p:pic>
            <p:nvPicPr>
              <p:cNvPr id="47" name="Entrada de lápiz 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17520" y="651960"/>
                <a:ext cx="120960" cy="17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8" name="Entrada de lápiz 47"/>
              <p14:cNvContentPartPr/>
              <p14:nvPr/>
            </p14:nvContentPartPr>
            <p14:xfrm>
              <a:off x="997200" y="549360"/>
              <a:ext cx="1252440" cy="732960"/>
            </p14:xfrm>
          </p:contentPart>
        </mc:Choice>
        <mc:Fallback>
          <p:pic>
            <p:nvPicPr>
              <p:cNvPr id="48" name="Entrada de lápiz 4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7840" y="540000"/>
                <a:ext cx="127116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9" name="Entrada de lápiz 48"/>
              <p14:cNvContentPartPr/>
              <p14:nvPr/>
            </p14:nvContentPartPr>
            <p14:xfrm>
              <a:off x="1058400" y="742680"/>
              <a:ext cx="41040" cy="1902960"/>
            </p14:xfrm>
          </p:contentPart>
        </mc:Choice>
        <mc:Fallback>
          <p:pic>
            <p:nvPicPr>
              <p:cNvPr id="49" name="Entrada de lápiz 4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9040" y="733320"/>
                <a:ext cx="59760" cy="19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Entrada de lápiz 49"/>
              <p14:cNvContentPartPr/>
              <p14:nvPr/>
            </p14:nvContentPartPr>
            <p14:xfrm>
              <a:off x="1577520" y="671400"/>
              <a:ext cx="51120" cy="1862640"/>
            </p14:xfrm>
          </p:contentPart>
        </mc:Choice>
        <mc:Fallback>
          <p:pic>
            <p:nvPicPr>
              <p:cNvPr id="50" name="Entrada de lápiz 4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68160" y="662040"/>
                <a:ext cx="69840" cy="18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Entrada de lápiz 50"/>
              <p14:cNvContentPartPr/>
              <p14:nvPr/>
            </p14:nvContentPartPr>
            <p14:xfrm>
              <a:off x="803880" y="1109160"/>
              <a:ext cx="204120" cy="1414440"/>
            </p14:xfrm>
          </p:contentPart>
        </mc:Choice>
        <mc:Fallback>
          <p:pic>
            <p:nvPicPr>
              <p:cNvPr id="51" name="Entrada de lápiz 5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4520" y="1099800"/>
                <a:ext cx="222840" cy="14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Entrada de lápiz 51"/>
              <p14:cNvContentPartPr/>
              <p14:nvPr/>
            </p14:nvContentPartPr>
            <p14:xfrm>
              <a:off x="691920" y="1088640"/>
              <a:ext cx="1923840" cy="61560"/>
            </p14:xfrm>
          </p:contentPart>
        </mc:Choice>
        <mc:Fallback>
          <p:pic>
            <p:nvPicPr>
              <p:cNvPr id="52" name="Entrada de lápiz 5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2560" y="1079280"/>
                <a:ext cx="1942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Entrada de lápiz 53"/>
              <p14:cNvContentPartPr/>
              <p14:nvPr/>
            </p14:nvContentPartPr>
            <p14:xfrm>
              <a:off x="529200" y="3988440"/>
              <a:ext cx="885600" cy="1770840"/>
            </p14:xfrm>
          </p:contentPart>
        </mc:Choice>
        <mc:Fallback>
          <p:pic>
            <p:nvPicPr>
              <p:cNvPr id="54" name="Entrada de lápiz 5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9840" y="3979080"/>
                <a:ext cx="904320" cy="17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Entrada de lápiz 54"/>
              <p14:cNvContentPartPr/>
              <p14:nvPr/>
            </p14:nvContentPartPr>
            <p14:xfrm>
              <a:off x="10502640" y="2085840"/>
              <a:ext cx="773640" cy="1099080"/>
            </p14:xfrm>
          </p:contentPart>
        </mc:Choice>
        <mc:Fallback>
          <p:pic>
            <p:nvPicPr>
              <p:cNvPr id="55" name="Entrada de lápiz 5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93280" y="2076480"/>
                <a:ext cx="792360" cy="11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Entrada de lápiz 55"/>
              <p14:cNvContentPartPr/>
              <p14:nvPr/>
            </p14:nvContentPartPr>
            <p14:xfrm>
              <a:off x="10380600" y="4812840"/>
              <a:ext cx="1516680" cy="1190880"/>
            </p14:xfrm>
          </p:contentPart>
        </mc:Choice>
        <mc:Fallback>
          <p:pic>
            <p:nvPicPr>
              <p:cNvPr id="56" name="Entrada de lápiz 5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71240" y="4803480"/>
                <a:ext cx="1535400" cy="12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Entrada de lápiz 56"/>
              <p14:cNvContentPartPr/>
              <p14:nvPr/>
            </p14:nvContentPartPr>
            <p14:xfrm>
              <a:off x="9658080" y="3449160"/>
              <a:ext cx="2249280" cy="580320"/>
            </p14:xfrm>
          </p:contentPart>
        </mc:Choice>
        <mc:Fallback>
          <p:pic>
            <p:nvPicPr>
              <p:cNvPr id="57" name="Entrada de lápiz 5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48720" y="3439800"/>
                <a:ext cx="22680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Entrada de lápiz 57"/>
              <p14:cNvContentPartPr/>
              <p14:nvPr/>
            </p14:nvContentPartPr>
            <p14:xfrm>
              <a:off x="9963360" y="4110480"/>
              <a:ext cx="2117160" cy="916200"/>
            </p14:xfrm>
          </p:contentPart>
        </mc:Choice>
        <mc:Fallback>
          <p:pic>
            <p:nvPicPr>
              <p:cNvPr id="58" name="Entrada de lápiz 5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54000" y="4101120"/>
                <a:ext cx="2135880" cy="9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9" name="Entrada de lápiz 58"/>
              <p14:cNvContentPartPr/>
              <p14:nvPr/>
            </p14:nvContentPartPr>
            <p14:xfrm>
              <a:off x="8864280" y="3500280"/>
              <a:ext cx="1099440" cy="2432160"/>
            </p14:xfrm>
          </p:contentPart>
        </mc:Choice>
        <mc:Fallback>
          <p:pic>
            <p:nvPicPr>
              <p:cNvPr id="59" name="Entrada de lápiz 5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54920" y="3490920"/>
                <a:ext cx="1118160" cy="24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Entrada de lápiz 59"/>
              <p14:cNvContentPartPr/>
              <p14:nvPr/>
            </p14:nvContentPartPr>
            <p14:xfrm>
              <a:off x="9647640" y="4303800"/>
              <a:ext cx="244800" cy="448200"/>
            </p14:xfrm>
          </p:contentPart>
        </mc:Choice>
        <mc:Fallback>
          <p:pic>
            <p:nvPicPr>
              <p:cNvPr id="60" name="Entrada de lápiz 5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38280" y="4294440"/>
                <a:ext cx="2635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Entrada de lápiz 60"/>
              <p14:cNvContentPartPr/>
              <p14:nvPr/>
            </p14:nvContentPartPr>
            <p14:xfrm>
              <a:off x="91440" y="3622320"/>
              <a:ext cx="3450600" cy="3205440"/>
            </p14:xfrm>
          </p:contentPart>
        </mc:Choice>
        <mc:Fallback>
          <p:pic>
            <p:nvPicPr>
              <p:cNvPr id="61" name="Entrada de lápiz 6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080" y="3612960"/>
                <a:ext cx="3469320" cy="32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2" name="Entrada de lápiz 61"/>
              <p14:cNvContentPartPr/>
              <p14:nvPr/>
            </p14:nvContentPartPr>
            <p14:xfrm>
              <a:off x="1465560" y="3072960"/>
              <a:ext cx="1913400" cy="335880"/>
            </p14:xfrm>
          </p:contentPart>
        </mc:Choice>
        <mc:Fallback>
          <p:pic>
            <p:nvPicPr>
              <p:cNvPr id="62" name="Entrada de lápiz 6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56200" y="3063600"/>
                <a:ext cx="1932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3" name="Entrada de lápiz 62"/>
              <p14:cNvContentPartPr/>
              <p14:nvPr/>
            </p14:nvContentPartPr>
            <p14:xfrm>
              <a:off x="2676600" y="763200"/>
              <a:ext cx="9078120" cy="5311440"/>
            </p14:xfrm>
          </p:contentPart>
        </mc:Choice>
        <mc:Fallback>
          <p:pic>
            <p:nvPicPr>
              <p:cNvPr id="63" name="Entrada de lápiz 62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67240" y="753840"/>
                <a:ext cx="9096840" cy="53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9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Datos de Entrenamiento y  Prueba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/>
              <p14:cNvContentPartPr/>
              <p14:nvPr/>
            </p14:nvContentPartPr>
            <p14:xfrm>
              <a:off x="122040" y="406800"/>
              <a:ext cx="10604880" cy="623772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80" y="397440"/>
                <a:ext cx="10623600" cy="625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Entrada de lápiz 3"/>
              <p14:cNvContentPartPr/>
              <p14:nvPr/>
            </p14:nvContentPartPr>
            <p14:xfrm>
              <a:off x="2615400" y="732600"/>
              <a:ext cx="9231120" cy="597312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6040" y="723240"/>
                <a:ext cx="9249840" cy="599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Datos de Entrenamiento y  Prueba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2259360" y="1231200"/>
              <a:ext cx="4600440" cy="240156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0000" y="1221840"/>
                <a:ext cx="4619160" cy="24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trada de lápiz 4"/>
              <p14:cNvContentPartPr/>
              <p14:nvPr/>
            </p14:nvContentPartPr>
            <p14:xfrm>
              <a:off x="743040" y="518760"/>
              <a:ext cx="11205000" cy="6105600"/>
            </p14:xfrm>
          </p:contentPart>
        </mc:Choice>
        <mc:Fallback>
          <p:pic>
            <p:nvPicPr>
              <p:cNvPr id="5" name="Entrada de lápiz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680" y="509400"/>
                <a:ext cx="11223720" cy="61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5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Datos de Entrenamiento y  Prueba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362" y="1451170"/>
            <a:ext cx="5183663" cy="3394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trada de lápiz 3"/>
              <p14:cNvContentPartPr/>
              <p14:nvPr/>
            </p14:nvContentPartPr>
            <p14:xfrm>
              <a:off x="2381400" y="254160"/>
              <a:ext cx="9678600" cy="566784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2040" y="244800"/>
                <a:ext cx="9697320" cy="56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5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3153" y="2757784"/>
            <a:ext cx="4274581" cy="134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4;p2"/>
          <p:cNvSpPr txBox="1">
            <a:spLocks noGrp="1"/>
          </p:cNvSpPr>
          <p:nvPr>
            <p:ph type="ctrTitle"/>
          </p:nvPr>
        </p:nvSpPr>
        <p:spPr>
          <a:xfrm>
            <a:off x="1231313" y="218707"/>
            <a:ext cx="2015888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Contenido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1580974" y="1063841"/>
            <a:ext cx="642542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2400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Pre-Procesamiento de Datos</a:t>
            </a:r>
          </a:p>
          <a:p>
            <a:pPr marL="342900" lvl="0" indent="-342900">
              <a:lnSpc>
                <a:spcPct val="150000"/>
              </a:lnSpc>
              <a:buSzPts val="2400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Scikit Learn</a:t>
            </a:r>
          </a:p>
          <a:p>
            <a:pPr marL="342900" indent="-3429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Escalonamiento, Normalización y Estandarización</a:t>
            </a:r>
          </a:p>
          <a:p>
            <a:pPr marL="342900" indent="-3429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Valores Atípicos y Diagrama de Caja</a:t>
            </a:r>
          </a:p>
          <a:p>
            <a:pPr marL="342900" lvl="0" indent="-342900">
              <a:lnSpc>
                <a:spcPct val="150000"/>
              </a:lnSpc>
              <a:buSzPts val="2400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Codificación de Variables Categóricas</a:t>
            </a:r>
          </a:p>
          <a:p>
            <a:pPr marL="342900" lvl="0" indent="-342900">
              <a:lnSpc>
                <a:spcPct val="150000"/>
              </a:lnSpc>
              <a:buSzPts val="2400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Valores Faltantes</a:t>
            </a:r>
          </a:p>
          <a:p>
            <a:pPr marL="342900" lvl="0" indent="-342900">
              <a:lnSpc>
                <a:spcPct val="150000"/>
              </a:lnSpc>
              <a:buSzPts val="2400"/>
              <a:buAutoNum type="arabicPeriod"/>
            </a:pPr>
            <a:r>
              <a:rPr lang="es-CO" sz="1800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Datos de Entrenamiento y Prueba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335880" y="651240"/>
              <a:ext cx="11846160" cy="615600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520" y="641880"/>
                <a:ext cx="11864880" cy="61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Entrada de lápiz 2"/>
              <p14:cNvContentPartPr/>
              <p14:nvPr/>
            </p14:nvContentPartPr>
            <p14:xfrm>
              <a:off x="3521160" y="30600"/>
              <a:ext cx="5170320" cy="127224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1800" y="21240"/>
                <a:ext cx="518904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Entrada de lápiz 3"/>
              <p14:cNvContentPartPr/>
              <p14:nvPr/>
            </p14:nvContentPartPr>
            <p14:xfrm>
              <a:off x="3277080" y="630720"/>
              <a:ext cx="2534400" cy="743040"/>
            </p14:xfrm>
          </p:contentPart>
        </mc:Choice>
        <mc:Fallback>
          <p:pic>
            <p:nvPicPr>
              <p:cNvPr id="4" name="Entrada de lápiz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720" y="621360"/>
                <a:ext cx="2553120" cy="7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1. Pre-Procesamiento de Datos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649836" y="1255434"/>
            <a:ext cx="55082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-Importar Datos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-Limpiar Datos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-Selección de Datos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-Unión de Datos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-Valores Faltantes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-Escalamiento, Normalización y Estandarización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-Codificación de Variables Categóricas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-Datos de Entrenamiento y de Prueba</a:t>
            </a:r>
          </a:p>
          <a:p>
            <a:r>
              <a:rPr lang="es-CO" sz="1800" dirty="0" smtClean="0">
                <a:latin typeface="Roboto Slab" panose="020B0604020202020204" charset="0"/>
                <a:ea typeface="Roboto Slab" panose="020B0604020202020204" charset="0"/>
              </a:rPr>
              <a:t>-Selección de Características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986769" y="4268711"/>
            <a:ext cx="9180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800" dirty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</a:rPr>
              <a:t>¡</a:t>
            </a:r>
            <a:r>
              <a:rPr lang="es-CO" sz="1800" dirty="0" smtClean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</a:rPr>
              <a:t>El Pre-Procesamiento de datos es un paso muy importante para mejorar el rendimiento de los algoritmos de ML y para la obtención de un buen modelo!</a:t>
            </a:r>
            <a:endParaRPr lang="es-CO" sz="1800" dirty="0">
              <a:solidFill>
                <a:srgbClr val="FF000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/>
              <p14:cNvContentPartPr/>
              <p14:nvPr/>
            </p14:nvContentPartPr>
            <p14:xfrm>
              <a:off x="844560" y="518760"/>
              <a:ext cx="11215440" cy="612576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200" y="509400"/>
                <a:ext cx="11234160" cy="61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Entrada de lápiz 3"/>
              <p14:cNvContentPartPr/>
              <p14:nvPr/>
            </p14:nvContentPartPr>
            <p14:xfrm>
              <a:off x="11439000" y="2492640"/>
              <a:ext cx="417600" cy="53964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9640" y="2483280"/>
                <a:ext cx="436320" cy="5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9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. Scikit Learn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a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280582"/>
                  </p:ext>
                </p:extLst>
              </p:nvPr>
            </p:nvGraphicFramePr>
            <p:xfrm>
              <a:off x="1230451" y="2567801"/>
              <a:ext cx="9466520" cy="3769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68120">
                      <a:extLst>
                        <a:ext uri="{9D8B030D-6E8A-4147-A177-3AD203B41FA5}">
                          <a16:colId xmlns:a16="http://schemas.microsoft.com/office/drawing/2014/main" val="1717011878"/>
                        </a:ext>
                      </a:extLst>
                    </a:gridCol>
                    <a:gridCol w="2548800">
                      <a:extLst>
                        <a:ext uri="{9D8B030D-6E8A-4147-A177-3AD203B41FA5}">
                          <a16:colId xmlns:a16="http://schemas.microsoft.com/office/drawing/2014/main" val="2210896559"/>
                        </a:ext>
                      </a:extLst>
                    </a:gridCol>
                    <a:gridCol w="5349600">
                      <a:extLst>
                        <a:ext uri="{9D8B030D-6E8A-4147-A177-3AD203B41FA5}">
                          <a16:colId xmlns:a16="http://schemas.microsoft.com/office/drawing/2014/main" val="2568936615"/>
                        </a:ext>
                      </a:extLst>
                    </a:gridCol>
                  </a:tblGrid>
                  <a:tr h="314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Interfaz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Método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Descripción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7449421"/>
                      </a:ext>
                    </a:extLst>
                  </a:tr>
                  <a:tr h="31411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Estimador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𝑓𝑖𝑡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b="0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Entrena/ajusta el modelo.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0266139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𝑝𝑎𝑟𝑡𝑖𝑎𝑙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𝑓𝑖𝑡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Entrena/ajusta el modelo incrementalmente.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43475439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𝑔𝑒𝑡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𝑝𝑎𝑟𝑎𝑚𝑠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Obtiene los parámetros del estimador.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1478425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𝑠𝑒𝑡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𝑝𝑎𝑟𝑎𝑚𝑠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Establece los parámetros del estimador.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721901"/>
                      </a:ext>
                    </a:extLst>
                  </a:tr>
                  <a:tr h="31411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Predictor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𝑝𝑟𝑒𝑑𝑖𝑐𝑡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b="0" dirty="0" smtClean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Hace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predicciones.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3062371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𝑝𝑟𝑒𝑑𝑖𝑐𝑡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𝑙𝑜𝑔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𝑝𝑟𝑜𝑏𝑎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b="0" dirty="0" smtClean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Hace predicciones con probabilidades.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813665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𝑝𝑟𝑒𝑑𝑖𝑐𝑡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𝑝𝑟𝑜𝑏𝑎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Hace predicciones con probabilidades.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790002"/>
                      </a:ext>
                    </a:extLst>
                  </a:tr>
                  <a:tr h="31411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Transformador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𝑡𝑟𝑎𝑛𝑠𝑓𝑜𝑟𝑚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Transforma los datos (Original a Nueva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Escala</a:t>
                          </a:r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).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556748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𝑖𝑛𝑣𝑒𝑟𝑠𝑒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𝑡𝑟𝑎𝑛𝑠𝑓𝑜𝑟𝑚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Transforma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los datos (Nueva Escala a Original).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0325795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𝑓𝑖𝑡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_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𝑡𝑟𝑎𝑛𝑠𝑓𝑜𝑟𝑚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Ajusta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y luego transforma los datos.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3464205"/>
                      </a:ext>
                    </a:extLst>
                  </a:tr>
                  <a:tr h="314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Evaluador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𝑠𝑐𝑜𝑟𝑒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Roboto Slab" panose="020B060402020202020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Retorna un puntaje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para el modelo.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33958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a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280582"/>
                  </p:ext>
                </p:extLst>
              </p:nvPr>
            </p:nvGraphicFramePr>
            <p:xfrm>
              <a:off x="1230451" y="2567801"/>
              <a:ext cx="9466520" cy="3769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68120">
                      <a:extLst>
                        <a:ext uri="{9D8B030D-6E8A-4147-A177-3AD203B41FA5}">
                          <a16:colId xmlns:a16="http://schemas.microsoft.com/office/drawing/2014/main" val="1717011878"/>
                        </a:ext>
                      </a:extLst>
                    </a:gridCol>
                    <a:gridCol w="2548800">
                      <a:extLst>
                        <a:ext uri="{9D8B030D-6E8A-4147-A177-3AD203B41FA5}">
                          <a16:colId xmlns:a16="http://schemas.microsoft.com/office/drawing/2014/main" val="2210896559"/>
                        </a:ext>
                      </a:extLst>
                    </a:gridCol>
                    <a:gridCol w="5349600">
                      <a:extLst>
                        <a:ext uri="{9D8B030D-6E8A-4147-A177-3AD203B41FA5}">
                          <a16:colId xmlns:a16="http://schemas.microsoft.com/office/drawing/2014/main" val="2568936615"/>
                        </a:ext>
                      </a:extLst>
                    </a:gridCol>
                  </a:tblGrid>
                  <a:tr h="314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Interfaz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Método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Descripción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7449421"/>
                      </a:ext>
                    </a:extLst>
                  </a:tr>
                  <a:tr h="31411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Estimador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103922" r="-210501" b="-10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Entrena/ajusta el modelo.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0266139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200000" r="-210501" b="-9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Entrena/ajusta el modelo incrementalmente.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43475439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305882" r="-210501" b="-8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Obtiene los parámetros del estimador.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1478425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398077" r="-210501" b="-7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Establece los parámetros del estimador.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0721901"/>
                      </a:ext>
                    </a:extLst>
                  </a:tr>
                  <a:tr h="31411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Predictor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498077" r="-210501" b="-6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Hace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predicciones.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3062371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609804" r="-210501" b="-5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Hace predicciones con probabilidades.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813665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696154" r="-210501" b="-4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Hace predicciones con probabilidades.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8790002"/>
                      </a:ext>
                    </a:extLst>
                  </a:tr>
                  <a:tr h="31411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Transformador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811765" r="-210501" b="-321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Transforma los datos (Original a Nueva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Escala</a:t>
                          </a:r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).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5556748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894231" r="-210501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Transforma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los datos (Nueva Escala a Original).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0325795"/>
                      </a:ext>
                    </a:extLst>
                  </a:tr>
                  <a:tr h="314110">
                    <a:tc vMerge="1">
                      <a:txBody>
                        <a:bodyPr/>
                        <a:lstStyle/>
                        <a:p>
                          <a:pPr algn="ctr"/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1013725" r="-210501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Ajusta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y luego transforma los datos.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3464205"/>
                      </a:ext>
                    </a:extLst>
                  </a:tr>
                  <a:tr h="3141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Evaluador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575" t="-1092308" r="-210501" b="-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Retorna un puntaje</a:t>
                          </a:r>
                          <a:r>
                            <a:rPr lang="es-CO" baseline="0" dirty="0" smtClean="0">
                              <a:latin typeface="Roboto Slab" panose="020B0604020202020204" charset="0"/>
                              <a:ea typeface="Roboto Slab" panose="020B0604020202020204" charset="0"/>
                            </a:rPr>
                            <a:t> para el modelo.</a:t>
                          </a:r>
                          <a:endParaRPr lang="es-CO" dirty="0">
                            <a:latin typeface="Roboto Slab" panose="020B0604020202020204" charset="0"/>
                            <a:ea typeface="Roboto Slab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33958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9" name="Grupo 58"/>
          <p:cNvGrpSpPr/>
          <p:nvPr/>
        </p:nvGrpSpPr>
        <p:grpSpPr>
          <a:xfrm>
            <a:off x="1506306" y="1055622"/>
            <a:ext cx="8914811" cy="1207545"/>
            <a:chOff x="1353238" y="954822"/>
            <a:chExt cx="8914811" cy="1207545"/>
          </a:xfrm>
        </p:grpSpPr>
        <p:sp>
          <p:nvSpPr>
            <p:cNvPr id="36" name="CuadroTexto 35"/>
            <p:cNvSpPr txBox="1"/>
            <p:nvPr/>
          </p:nvSpPr>
          <p:spPr>
            <a:xfrm>
              <a:off x="3343833" y="1108062"/>
              <a:ext cx="36006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smtClean="0">
                  <a:latin typeface="Roboto Slab" panose="020B0604020202020204" charset="0"/>
                  <a:ea typeface="Roboto Slab" panose="020B0604020202020204" charset="0"/>
                </a:rPr>
                <a:t>1. Pre-Procesamiento de Datos</a:t>
              </a:r>
            </a:p>
            <a:p>
              <a:r>
                <a:rPr lang="es-CO" sz="1600" dirty="0" smtClean="0">
                  <a:latin typeface="Roboto Slab" panose="020B0604020202020204" charset="0"/>
                  <a:ea typeface="Roboto Slab" panose="020B0604020202020204" charset="0"/>
                </a:rPr>
                <a:t>2. Algoritmos de Machine Learning</a:t>
              </a:r>
            </a:p>
            <a:p>
              <a:r>
                <a:rPr lang="es-CO" sz="1600" dirty="0" smtClean="0">
                  <a:latin typeface="Roboto Slab" panose="020B0604020202020204" charset="0"/>
                  <a:ea typeface="Roboto Slab" panose="020B0604020202020204" charset="0"/>
                </a:rPr>
                <a:t>3. Evaluación de Modelos</a:t>
              </a:r>
            </a:p>
          </p:txBody>
        </p:sp>
        <p:pic>
          <p:nvPicPr>
            <p:cNvPr id="41" name="Imagen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238" y="1053030"/>
              <a:ext cx="1748271" cy="941061"/>
            </a:xfrm>
            <a:prstGeom prst="rect">
              <a:avLst/>
            </a:prstGeom>
          </p:spPr>
        </p:pic>
        <p:pic>
          <p:nvPicPr>
            <p:cNvPr id="42" name="Imagen 41"/>
            <p:cNvPicPr>
              <a:picLocks noChangeAspect="1"/>
            </p:cNvPicPr>
            <p:nvPr/>
          </p:nvPicPr>
          <p:blipFill rotWithShape="1">
            <a:blip r:embed="rId6"/>
            <a:srcRect l="5010" b="3966"/>
            <a:stretch/>
          </p:blipFill>
          <p:spPr>
            <a:xfrm>
              <a:off x="7430400" y="954822"/>
              <a:ext cx="2837649" cy="1207545"/>
            </a:xfrm>
            <a:prstGeom prst="rect">
              <a:avLst/>
            </a:prstGeom>
          </p:spPr>
        </p:pic>
        <p:cxnSp>
          <p:nvCxnSpPr>
            <p:cNvPr id="56" name="Conector recto de flecha 55"/>
            <p:cNvCxnSpPr/>
            <p:nvPr/>
          </p:nvCxnSpPr>
          <p:spPr>
            <a:xfrm flipV="1">
              <a:off x="6422400" y="1108062"/>
              <a:ext cx="921600" cy="1663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5990598" y="1765679"/>
              <a:ext cx="1353402" cy="1733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6969600" y="1558594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2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3. Escalamiento, Normalización y Estandarización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350242" y="2309972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400"/>
            </a:pPr>
            <a:r>
              <a:rPr lang="es-CO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Escalamiento</a:t>
            </a:r>
            <a:endParaRPr lang="es-CO" sz="1050" b="1" dirty="0">
              <a:latin typeface="Roboto Slab" panose="020B0604020202020204" charset="0"/>
              <a:ea typeface="Roboto Slab" panose="020B0604020202020204" charset="0"/>
              <a:cs typeface="Calibri Light" panose="020F03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646033" y="2309972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400"/>
            </a:pPr>
            <a:r>
              <a:rPr lang="es-CO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Normalización</a:t>
            </a:r>
            <a:endParaRPr lang="es-CO" sz="1050" b="1" dirty="0">
              <a:latin typeface="Roboto Slab" panose="020B0604020202020204" charset="0"/>
              <a:ea typeface="Roboto Slab" panose="020B060402020202020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338950" y="3137838"/>
                <a:ext cx="985270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50" y="3137838"/>
                <a:ext cx="985270" cy="421719"/>
              </a:xfrm>
              <a:prstGeom prst="rect">
                <a:avLst/>
              </a:prstGeom>
              <a:blipFill>
                <a:blip r:embed="rId4"/>
                <a:stretch>
                  <a:fillRect l="-2469" t="-1449" r="-2469" b="-101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8339241" y="3932933"/>
                <a:ext cx="1203599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241" y="3932933"/>
                <a:ext cx="1203599" cy="504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/>
          <p:cNvSpPr/>
          <p:nvPr/>
        </p:nvSpPr>
        <p:spPr>
          <a:xfrm>
            <a:off x="8041210" y="2309972"/>
            <a:ext cx="1563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400"/>
            </a:pPr>
            <a:r>
              <a:rPr lang="es-CO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Estandarización</a:t>
            </a:r>
            <a:endParaRPr lang="es-CO" sz="1050" dirty="0">
              <a:latin typeface="Roboto Slab" panose="020B0604020202020204" charset="0"/>
              <a:ea typeface="Roboto Slab" panose="020B060402020202020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5990935" y="3107039"/>
                <a:ext cx="88537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35" y="3107039"/>
                <a:ext cx="885371" cy="463204"/>
              </a:xfrm>
              <a:prstGeom prst="rect">
                <a:avLst/>
              </a:prstGeom>
              <a:blipFill>
                <a:blip r:embed="rId6"/>
                <a:stretch>
                  <a:fillRect l="-2759" r="-20000" b="-184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3219774" y="3087615"/>
                <a:ext cx="1510670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74" y="3087615"/>
                <a:ext cx="1510670" cy="459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389590" y="1074041"/>
            <a:ext cx="9157433" cy="738664"/>
            <a:chOff x="1574599" y="1120640"/>
            <a:chExt cx="9157433" cy="738664"/>
          </a:xfrm>
        </p:grpSpPr>
        <p:sp>
          <p:nvSpPr>
            <p:cNvPr id="6" name="CuadroTexto 5"/>
            <p:cNvSpPr txBox="1"/>
            <p:nvPr/>
          </p:nvSpPr>
          <p:spPr>
            <a:xfrm>
              <a:off x="2795244" y="1120640"/>
              <a:ext cx="79367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-Los algoritmos de ML les dan más importancia a números más grandes si no hay contexto.</a:t>
              </a:r>
            </a:p>
            <a:p>
              <a:r>
                <a:rPr lang="es-CO" dirty="0">
                  <a:latin typeface="Roboto Slab" panose="020B0604020202020204" charset="0"/>
                  <a:ea typeface="Roboto Slab" panose="020B0604020202020204" charset="0"/>
                </a:rPr>
                <a:t>-Los algoritmos de ML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están sesgados cuando hay números muy grandes y muy pequeños.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-Los valores atípicos pueden afectar las conclusiones.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574599" y="1120640"/>
              <a:ext cx="11657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Problema: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3" name="Rectángulo 32"/>
          <p:cNvSpPr/>
          <p:nvPr/>
        </p:nvSpPr>
        <p:spPr>
          <a:xfrm>
            <a:off x="1469741" y="2295224"/>
            <a:ext cx="10855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400"/>
            </a:pPr>
            <a:r>
              <a:rPr lang="es-CO" sz="1600" b="1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Solución:</a:t>
            </a:r>
            <a:endParaRPr lang="es-CO" sz="1050" b="1" dirty="0">
              <a:latin typeface="Roboto Slab" panose="020B0604020202020204" charset="0"/>
              <a:ea typeface="Roboto Slab" panose="020B0604020202020204" charset="0"/>
              <a:cs typeface="Calibri Light" panose="020F0302020204030204" pitchFamily="34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268836" y="5083883"/>
            <a:ext cx="8184764" cy="1384995"/>
            <a:chOff x="1230893" y="4643317"/>
            <a:chExt cx="8184764" cy="1384995"/>
          </a:xfrm>
        </p:grpSpPr>
        <p:sp>
          <p:nvSpPr>
            <p:cNvPr id="17" name="Rectángulo 16"/>
            <p:cNvSpPr/>
            <p:nvPr/>
          </p:nvSpPr>
          <p:spPr>
            <a:xfrm>
              <a:off x="2610235" y="4643317"/>
              <a:ext cx="680542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-La </a:t>
              </a:r>
              <a:r>
                <a:rPr lang="es-CO" dirty="0">
                  <a:latin typeface="Roboto Slab" panose="020B0604020202020204" charset="0"/>
                  <a:ea typeface="Roboto Slab" panose="020B0604020202020204" charset="0"/>
                </a:rPr>
                <a:t>distribución no se ve afectada por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la transformación.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-El escalonamiento </a:t>
              </a:r>
              <a:r>
                <a:rPr lang="es-CO" dirty="0">
                  <a:latin typeface="Roboto Slab" panose="020B0604020202020204" charset="0"/>
                  <a:ea typeface="Roboto Slab" panose="020B0604020202020204" charset="0"/>
                </a:rPr>
                <a:t>se ve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afectado </a:t>
              </a:r>
              <a:r>
                <a:rPr lang="es-CO" dirty="0">
                  <a:latin typeface="Roboto Slab" panose="020B0604020202020204" charset="0"/>
                  <a:ea typeface="Roboto Slab" panose="020B0604020202020204" charset="0"/>
                </a:rPr>
                <a:t>por los datos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atípicos.</a:t>
              </a:r>
            </a:p>
            <a:p>
              <a:r>
                <a:rPr lang="es-CO" dirty="0">
                  <a:latin typeface="Roboto Slab" panose="020B0604020202020204" charset="0"/>
                  <a:ea typeface="Roboto Slab" panose="020B0604020202020204" charset="0"/>
                </a:rPr>
                <a:t>-La normalización compacta mucho los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datos.</a:t>
              </a: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-El método con IQR resta importancia a los datos atípicos.</a:t>
              </a:r>
              <a:endParaRPr lang="es-CO" dirty="0">
                <a:latin typeface="Roboto Slab" panose="020B0604020202020204" charset="0"/>
                <a:ea typeface="Roboto Slab" panose="020B0604020202020204" charset="0"/>
              </a:endParaRPr>
            </a:p>
            <a:p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-La </a:t>
              </a:r>
              <a:r>
                <a:rPr lang="es-CO" dirty="0">
                  <a:latin typeface="Roboto Slab" panose="020B0604020202020204" charset="0"/>
                  <a:ea typeface="Roboto Slab" panose="020B0604020202020204" charset="0"/>
                </a:rPr>
                <a:t>selección de la regla se hace a partir de la experiencia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.</a:t>
              </a:r>
            </a:p>
            <a:p>
              <a:r>
                <a:rPr lang="en-US" dirty="0" smtClean="0">
                  <a:latin typeface="Roboto Slab" panose="020B0604020202020204" charset="0"/>
                  <a:ea typeface="Roboto Slab" panose="020B0604020202020204" charset="0"/>
                </a:rPr>
                <a:t>-La </a:t>
              </a:r>
              <a:r>
                <a:rPr lang="es-CO" dirty="0" smtClean="0">
                  <a:latin typeface="Roboto Slab" panose="020B0604020202020204" charset="0"/>
                  <a:ea typeface="Roboto Slab" panose="020B0604020202020204" charset="0"/>
                </a:rPr>
                <a:t>aplicación de la regla puede mejorar el desempeño del algoritmo de ML</a:t>
              </a:r>
              <a:r>
                <a:rPr lang="en-US" dirty="0" smtClean="0">
                  <a:latin typeface="Roboto Slab" panose="020B0604020202020204" charset="0"/>
                  <a:ea typeface="Roboto Slab" panose="020B0604020202020204" charset="0"/>
                </a:rPr>
                <a:t>.</a:t>
              </a:r>
              <a:endParaRPr lang="es-CO" dirty="0">
                <a:latin typeface="Roboto Slab" panose="020B0604020202020204" charset="0"/>
                <a:ea typeface="Roboto Slab" panose="020B0604020202020204" charset="0"/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1230893" y="4643317"/>
              <a:ext cx="13244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rgbClr val="FF0000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Importante:</a:t>
              </a:r>
              <a:endParaRPr lang="es-CO" sz="1050" b="1" dirty="0">
                <a:solidFill>
                  <a:srgbClr val="FF0000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4" name="Conector recto 3"/>
          <p:cNvCxnSpPr/>
          <p:nvPr/>
        </p:nvCxnSpPr>
        <p:spPr>
          <a:xfrm>
            <a:off x="5148000" y="2397600"/>
            <a:ext cx="0" cy="237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7712400" y="2397600"/>
            <a:ext cx="0" cy="237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rot="16200000">
            <a:off x="6429789" y="-585240"/>
            <a:ext cx="0" cy="6675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Entrada de lápiz 1"/>
              <p14:cNvContentPartPr/>
              <p14:nvPr/>
            </p14:nvContentPartPr>
            <p14:xfrm>
              <a:off x="162720" y="498600"/>
              <a:ext cx="11866680" cy="5708520"/>
            </p14:xfrm>
          </p:contentPart>
        </mc:Choice>
        <mc:Fallback>
          <p:pic>
            <p:nvPicPr>
              <p:cNvPr id="2" name="Entrada de lápiz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360" y="489240"/>
                <a:ext cx="11885400" cy="57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8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3. Escalamiento, Normalización y Estandarización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1195805" y="1423291"/>
            <a:ext cx="10241280" cy="3029688"/>
            <a:chOff x="1545385" y="1178491"/>
            <a:chExt cx="10241280" cy="3029688"/>
          </a:xfrm>
        </p:grpSpPr>
        <p:sp>
          <p:nvSpPr>
            <p:cNvPr id="13" name="Rectángulo 12"/>
            <p:cNvSpPr/>
            <p:nvPr/>
          </p:nvSpPr>
          <p:spPr>
            <a:xfrm>
              <a:off x="3487147" y="1178619"/>
              <a:ext cx="13404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Escalamiento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00448" y="1178619"/>
              <a:ext cx="1439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Normalización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8905606" y="1178491"/>
              <a:ext cx="15632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Estandarización</a:t>
              </a:r>
              <a:endParaRPr lang="es-CO" sz="1050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cxnSp>
          <p:nvCxnSpPr>
            <p:cNvPr id="4" name="Conector recto 3"/>
            <p:cNvCxnSpPr/>
            <p:nvPr/>
          </p:nvCxnSpPr>
          <p:spPr>
            <a:xfrm>
              <a:off x="5191305" y="1266247"/>
              <a:ext cx="0" cy="2926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7388505" y="1266247"/>
              <a:ext cx="0" cy="2926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rot="16200000">
              <a:off x="6666025" y="-3514626"/>
              <a:ext cx="0" cy="102412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1471" y="1900937"/>
              <a:ext cx="1181202" cy="1966130"/>
            </a:xfrm>
            <a:prstGeom prst="rect">
              <a:avLst/>
            </a:prstGeom>
          </p:spPr>
        </p:pic>
        <p:sp>
          <p:nvSpPr>
            <p:cNvPr id="31" name="Rectángulo 30"/>
            <p:cNvSpPr/>
            <p:nvPr/>
          </p:nvSpPr>
          <p:spPr>
            <a:xfrm>
              <a:off x="1882006" y="1178618"/>
              <a:ext cx="869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Original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  <p:cxnSp>
          <p:nvCxnSpPr>
            <p:cNvPr id="35" name="Conector recto 34"/>
            <p:cNvCxnSpPr/>
            <p:nvPr/>
          </p:nvCxnSpPr>
          <p:spPr>
            <a:xfrm>
              <a:off x="3061305" y="1235909"/>
              <a:ext cx="0" cy="29260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3242884" y="1808604"/>
              <a:ext cx="1828958" cy="2383723"/>
              <a:chOff x="3242884" y="1808604"/>
              <a:chExt cx="1828958" cy="2383723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2884" y="2172852"/>
                <a:ext cx="1828958" cy="201947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uadroTexto 9"/>
                  <p:cNvSpPr txBox="1"/>
                  <p:nvPr/>
                </p:nvSpPr>
                <p:spPr>
                  <a:xfrm>
                    <a:off x="3568965" y="1808604"/>
                    <a:ext cx="117679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𝑀𝑖𝑛𝑀𝑎𝑥𝑆𝑐𝑎𝑙𝑒𝑟</m:t>
                          </m:r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()</m:t>
                          </m:r>
                        </m:oMath>
                      </m:oMathPara>
                    </a14:m>
                    <a:endParaRPr lang="es-CO" sz="12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CuadroTexto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965" y="1808604"/>
                    <a:ext cx="1176796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91" t="-3333" r="-414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upo 15"/>
            <p:cNvGrpSpPr/>
            <p:nvPr/>
          </p:nvGrpSpPr>
          <p:grpSpPr>
            <a:xfrm>
              <a:off x="5424930" y="1808604"/>
              <a:ext cx="1790855" cy="2399575"/>
              <a:chOff x="5424930" y="1823773"/>
              <a:chExt cx="1790855" cy="2399575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4930" y="2196252"/>
                <a:ext cx="1790855" cy="202709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5828139" y="1823773"/>
                    <a:ext cx="97642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𝑁𝑜𝑟𝑚𝑎𝑙𝑖𝑧𝑒𝑟</m:t>
                          </m:r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()</m:t>
                          </m:r>
                        </m:oMath>
                      </m:oMathPara>
                    </a14:m>
                    <a:endParaRPr lang="es-CO" sz="12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8139" y="1823773"/>
                    <a:ext cx="976421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750" t="-3333" r="-437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upo 14"/>
            <p:cNvGrpSpPr/>
            <p:nvPr/>
          </p:nvGrpSpPr>
          <p:grpSpPr>
            <a:xfrm>
              <a:off x="7597534" y="1808604"/>
              <a:ext cx="4179392" cy="2368554"/>
              <a:chOff x="7633534" y="1859773"/>
              <a:chExt cx="4179392" cy="2368554"/>
            </a:xfrm>
          </p:grpSpPr>
          <p:grpSp>
            <p:nvGrpSpPr>
              <p:cNvPr id="11" name="Grupo 10"/>
              <p:cNvGrpSpPr/>
              <p:nvPr/>
            </p:nvGrpSpPr>
            <p:grpSpPr>
              <a:xfrm>
                <a:off x="7633534" y="1859773"/>
                <a:ext cx="1981372" cy="2308541"/>
                <a:chOff x="7633534" y="1889448"/>
                <a:chExt cx="1981372" cy="2308541"/>
              </a:xfrm>
            </p:grpSpPr>
            <p:pic>
              <p:nvPicPr>
                <p:cNvPr id="3" name="Imagen 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3534" y="2231859"/>
                  <a:ext cx="1981372" cy="196613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uadroTexto 36"/>
                    <p:cNvSpPr txBox="1"/>
                    <p:nvPr/>
                  </p:nvSpPr>
                  <p:spPr>
                    <a:xfrm>
                      <a:off x="7991739" y="1889448"/>
                      <a:ext cx="1264962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CO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𝑆𝑡𝑎𝑛𝑑𝑎𝑟𝑑𝑆𝑐𝑎𝑙𝑒𝑟</m:t>
                            </m:r>
                            <m:r>
                              <a:rPr lang="es-CO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()</m:t>
                            </m:r>
                          </m:oMath>
                        </m:oMathPara>
                      </a14:m>
                      <a:endParaRPr lang="es-CO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CuadroTex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1739" y="1889448"/>
                      <a:ext cx="1264962" cy="18466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899" t="-3333" r="-3382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upo 11"/>
              <p:cNvGrpSpPr/>
              <p:nvPr/>
            </p:nvGrpSpPr>
            <p:grpSpPr>
              <a:xfrm>
                <a:off x="9823934" y="1859773"/>
                <a:ext cx="1988992" cy="2368554"/>
                <a:chOff x="9823934" y="1859773"/>
                <a:chExt cx="1988992" cy="2368554"/>
              </a:xfrm>
            </p:grpSpPr>
            <p:pic>
              <p:nvPicPr>
                <p:cNvPr id="2" name="Imagen 1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23934" y="2262197"/>
                  <a:ext cx="1988992" cy="196613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uadroTexto 37"/>
                    <p:cNvSpPr txBox="1"/>
                    <p:nvPr/>
                  </p:nvSpPr>
                  <p:spPr>
                    <a:xfrm>
                      <a:off x="10271710" y="1859773"/>
                      <a:ext cx="109344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CO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𝑅𝑜𝑏𝑢𝑠𝑡𝑆𝑐𝑎𝑙𝑒𝑟</m:t>
                            </m:r>
                            <m:r>
                              <a:rPr lang="es-CO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()</m:t>
                            </m:r>
                          </m:oMath>
                        </m:oMathPara>
                      </a14:m>
                      <a:endParaRPr lang="es-CO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uadroTexto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71710" y="1859773"/>
                      <a:ext cx="1093441" cy="18466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352" t="-3333" r="-391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C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3052448" y="5067884"/>
                <a:ext cx="1510670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448" y="5067884"/>
                <a:ext cx="1510670" cy="4592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5650142" y="5063973"/>
                <a:ext cx="88537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42" y="5063973"/>
                <a:ext cx="885371" cy="463204"/>
              </a:xfrm>
              <a:prstGeom prst="rect">
                <a:avLst/>
              </a:prstGeom>
              <a:blipFill>
                <a:blip r:embed="rId14"/>
                <a:stretch>
                  <a:fillRect l="-2759" r="-6207" b="-184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7746005" y="5105458"/>
                <a:ext cx="985270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005" y="5105458"/>
                <a:ext cx="985270" cy="421719"/>
              </a:xfrm>
              <a:prstGeom prst="rect">
                <a:avLst/>
              </a:prstGeom>
              <a:blipFill>
                <a:blip r:embed="rId15"/>
                <a:stretch>
                  <a:fillRect l="-2484" t="-1449" r="-3106" b="-1014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9818299" y="5085003"/>
                <a:ext cx="1203599" cy="504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CO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299" y="5085003"/>
                <a:ext cx="1203599" cy="5041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/>
          <p:cNvCxnSpPr/>
          <p:nvPr/>
        </p:nvCxnSpPr>
        <p:spPr>
          <a:xfrm>
            <a:off x="3807783" y="4560634"/>
            <a:ext cx="0" cy="30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5985360" y="4560634"/>
            <a:ext cx="0" cy="30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8238640" y="4560634"/>
            <a:ext cx="0" cy="30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10340537" y="4560634"/>
            <a:ext cx="0" cy="30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1475999" y="2160137"/>
            <a:ext cx="925575" cy="17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Rectángulo 51"/>
          <p:cNvSpPr/>
          <p:nvPr/>
        </p:nvSpPr>
        <p:spPr>
          <a:xfrm>
            <a:off x="1483794" y="3128802"/>
            <a:ext cx="925575" cy="17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Entrada de lápiz 5"/>
              <p14:cNvContentPartPr/>
              <p14:nvPr/>
            </p14:nvContentPartPr>
            <p14:xfrm>
              <a:off x="9780120" y="3998880"/>
              <a:ext cx="153000" cy="15300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70760" y="3989520"/>
                <a:ext cx="17172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4. Valores Atípicos y Diagrama de Caja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934188" y="1167988"/>
            <a:ext cx="9049595" cy="523220"/>
            <a:chOff x="1699190" y="1160441"/>
            <a:chExt cx="9049595" cy="523220"/>
          </a:xfrm>
        </p:grpSpPr>
        <p:sp>
          <p:nvSpPr>
            <p:cNvPr id="17" name="CuadroTexto 16"/>
            <p:cNvSpPr txBox="1"/>
            <p:nvPr/>
          </p:nvSpPr>
          <p:spPr>
            <a:xfrm>
              <a:off x="2864895" y="1160441"/>
              <a:ext cx="7883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-Los valores atípicos afectan y sesgan la creación de modelos de ML.</a:t>
              </a:r>
            </a:p>
            <a:p>
              <a:r>
                <a:rPr lang="es-CO" dirty="0" smtClean="0"/>
                <a:t>-Los valores atípicos afectan las conclusiones sobre conjuntos de datos: promedio, varianza, etc.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699190" y="1160441"/>
              <a:ext cx="11657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buSzPts val="2400"/>
              </a:pPr>
              <a:r>
                <a:rPr lang="es-CO" sz="1600" b="1" dirty="0" smtClean="0">
                  <a:solidFill>
                    <a:schemeClr val="dk1"/>
                  </a:solidFill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  <a:sym typeface="Calibri"/>
                </a:rPr>
                <a:t>Problema:</a:t>
              </a:r>
              <a:endParaRPr lang="es-CO" sz="1050" b="1" dirty="0"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934188" y="5632173"/>
            <a:ext cx="68164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</a:t>
            </a:r>
            <a:r>
              <a:rPr lang="es-CO" dirty="0" smtClean="0"/>
              <a:t>IQR es una medida </a:t>
            </a:r>
            <a:r>
              <a:rPr lang="en-US" dirty="0" smtClean="0"/>
              <a:t>de </a:t>
            </a:r>
            <a:r>
              <a:rPr lang="es-CO" dirty="0" smtClean="0"/>
              <a:t>dispersión que depende de la mediana.</a:t>
            </a:r>
          </a:p>
          <a:p>
            <a:r>
              <a:rPr lang="es-CO" dirty="0" smtClean="0"/>
              <a:t>-Para obtener los cuartiles se ordenan </a:t>
            </a:r>
            <a:r>
              <a:rPr lang="es-CO" dirty="0"/>
              <a:t>los datos y </a:t>
            </a:r>
            <a:r>
              <a:rPr lang="es-CO" dirty="0" smtClean="0"/>
              <a:t>se parten </a:t>
            </a:r>
            <a:r>
              <a:rPr lang="es-CO" dirty="0"/>
              <a:t>en </a:t>
            </a:r>
            <a:r>
              <a:rPr lang="es-CO" dirty="0" smtClean="0"/>
              <a:t>cuatro grupos.</a:t>
            </a:r>
            <a:endParaRPr lang="es-CO" dirty="0"/>
          </a:p>
          <a:p>
            <a:r>
              <a:rPr lang="es-CO" dirty="0" smtClean="0"/>
              <a:t>-En </a:t>
            </a:r>
            <a:r>
              <a:rPr lang="es-CO" dirty="0"/>
              <a:t>el boxplot siempre se muestra la </a:t>
            </a:r>
            <a:r>
              <a:rPr lang="es-CO" dirty="0" smtClean="0"/>
              <a:t>mediana y los valores atípicos.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1096935" y="1797604"/>
            <a:ext cx="2021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400"/>
            </a:pPr>
            <a:r>
              <a:rPr lang="es-CO" sz="1600" b="1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Rango Intercuartíl:</a:t>
            </a:r>
            <a:endParaRPr lang="es-CO" sz="1050" b="1" dirty="0">
              <a:latin typeface="Roboto Slab" panose="020B0604020202020204" charset="0"/>
              <a:ea typeface="Roboto Slab" panose="020B0604020202020204" charset="0"/>
              <a:cs typeface="Calibri Light" panose="020F0302020204030204" pitchFamily="34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696490" y="2179358"/>
            <a:ext cx="7651428" cy="1415413"/>
            <a:chOff x="2897890" y="2992141"/>
            <a:chExt cx="7651428" cy="1415413"/>
          </a:xfrm>
        </p:grpSpPr>
        <p:sp>
          <p:nvSpPr>
            <p:cNvPr id="5" name="Rectángulo 4"/>
            <p:cNvSpPr/>
            <p:nvPr/>
          </p:nvSpPr>
          <p:spPr>
            <a:xfrm>
              <a:off x="4838400" y="3382909"/>
              <a:ext cx="2613600" cy="101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Conector recto 7"/>
            <p:cNvCxnSpPr/>
            <p:nvPr/>
          </p:nvCxnSpPr>
          <p:spPr>
            <a:xfrm flipH="1" flipV="1">
              <a:off x="3056400" y="3904634"/>
              <a:ext cx="7315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rot="16200000" flipH="1" flipV="1">
              <a:off x="6067920" y="3895189"/>
              <a:ext cx="10058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rot="16200000" flipH="1" flipV="1">
              <a:off x="2553480" y="3904634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rot="16200000" flipH="1" flipV="1">
              <a:off x="9882360" y="3904634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647161" y="2992141"/>
                  <a:ext cx="36728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sz="1600" b="0" dirty="0" smtClean="0"/>
                </a:p>
                <a:p>
                  <a:endParaRPr lang="es-CO" sz="1600" dirty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161" y="2992141"/>
                  <a:ext cx="367280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327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2897890" y="2992141"/>
                  <a:ext cx="28571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CO" sz="1600" b="0" dirty="0" smtClean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890" y="2992141"/>
                  <a:ext cx="285719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9149" r="-2128" b="-3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392603" y="2992141"/>
                  <a:ext cx="36567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sz="1600" b="0" dirty="0" smtClean="0"/>
                </a:p>
                <a:p>
                  <a:endParaRPr lang="es-CO" sz="1600" dirty="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603" y="2992141"/>
                  <a:ext cx="365678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7243438" y="2992141"/>
                  <a:ext cx="36567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CO" sz="1600" b="0" dirty="0" smtClean="0"/>
                </a:p>
                <a:p>
                  <a:endParaRPr lang="es-CO" sz="1600" dirty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438" y="2992141"/>
                  <a:ext cx="365678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10183640" y="2992141"/>
                  <a:ext cx="36567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CO" sz="1600" b="0" dirty="0" smtClean="0"/>
                </a:p>
                <a:p>
                  <a:endParaRPr lang="es-CO" sz="1600" dirty="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3640" y="2992141"/>
                  <a:ext cx="365678" cy="492443"/>
                </a:xfrm>
                <a:prstGeom prst="rect">
                  <a:avLst/>
                </a:prstGeom>
                <a:blipFill>
                  <a:blip r:embed="rId8"/>
                  <a:stretch>
                    <a:fillRect l="-6667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755000" y="4128704"/>
            <a:ext cx="5327280" cy="1024645"/>
            <a:chOff x="3963600" y="3382909"/>
            <a:chExt cx="5327280" cy="1024645"/>
          </a:xfrm>
        </p:grpSpPr>
        <p:sp>
          <p:nvSpPr>
            <p:cNvPr id="46" name="Rectángulo 45"/>
            <p:cNvSpPr/>
            <p:nvPr/>
          </p:nvSpPr>
          <p:spPr>
            <a:xfrm>
              <a:off x="4838400" y="3382909"/>
              <a:ext cx="2613600" cy="101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7" name="Conector recto 46"/>
            <p:cNvCxnSpPr/>
            <p:nvPr/>
          </p:nvCxnSpPr>
          <p:spPr>
            <a:xfrm flipH="1" flipV="1">
              <a:off x="3978000" y="3904634"/>
              <a:ext cx="53035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cto 47"/>
            <p:cNvCxnSpPr/>
            <p:nvPr/>
          </p:nvCxnSpPr>
          <p:spPr>
            <a:xfrm rot="16200000" flipH="1" flipV="1">
              <a:off x="6067920" y="3895189"/>
              <a:ext cx="10058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ector recto 48"/>
            <p:cNvCxnSpPr/>
            <p:nvPr/>
          </p:nvCxnSpPr>
          <p:spPr>
            <a:xfrm rot="16200000" flipH="1" flipV="1">
              <a:off x="3460680" y="3904634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/>
            <p:cNvCxnSpPr/>
            <p:nvPr/>
          </p:nvCxnSpPr>
          <p:spPr>
            <a:xfrm rot="16200000" flipH="1" flipV="1">
              <a:off x="8787960" y="3904634"/>
              <a:ext cx="1005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Elipse 55"/>
          <p:cNvSpPr/>
          <p:nvPr/>
        </p:nvSpPr>
        <p:spPr>
          <a:xfrm>
            <a:off x="4097999" y="45589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ysClr val="windowText" lastClr="000000"/>
              </a:solidFill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4290259" y="46504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ysClr val="windowText" lastClr="000000"/>
              </a:solidFill>
            </a:endParaRPr>
          </a:p>
        </p:txBody>
      </p:sp>
      <p:sp>
        <p:nvSpPr>
          <p:cNvPr id="58" name="Elipse 57"/>
          <p:cNvSpPr/>
          <p:nvPr/>
        </p:nvSpPr>
        <p:spPr>
          <a:xfrm>
            <a:off x="4359841" y="44534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ysClr val="windowText" lastClr="000000"/>
              </a:solidFill>
            </a:endParaRPr>
          </a:p>
        </p:txBody>
      </p:sp>
      <p:sp>
        <p:nvSpPr>
          <p:cNvPr id="59" name="Elipse 58"/>
          <p:cNvSpPr/>
          <p:nvPr/>
        </p:nvSpPr>
        <p:spPr>
          <a:xfrm>
            <a:off x="10454659" y="47236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ysClr val="windowText" lastClr="000000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0524241" y="45266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/>
              <p:cNvSpPr txBox="1"/>
              <p:nvPr/>
            </p:nvSpPr>
            <p:spPr>
              <a:xfrm>
                <a:off x="4122477" y="3727272"/>
                <a:ext cx="12744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−1.5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IQR</m:t>
                      </m:r>
                    </m:oMath>
                  </m:oMathPara>
                </a14:m>
                <a:endParaRPr lang="es-CO" sz="1600" b="0" dirty="0" smtClean="0"/>
              </a:p>
            </p:txBody>
          </p:sp>
        </mc:Choice>
        <mc:Fallback xmlns="">
          <p:sp>
            <p:nvSpPr>
              <p:cNvPr id="61" name="Cuadro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77" y="3727272"/>
                <a:ext cx="1274451" cy="246221"/>
              </a:xfrm>
              <a:prstGeom prst="rect">
                <a:avLst/>
              </a:prstGeom>
              <a:blipFill>
                <a:blip r:embed="rId9"/>
                <a:stretch>
                  <a:fillRect l="-3828" r="-4785" b="-292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/>
              <p:cNvSpPr txBox="1"/>
              <p:nvPr/>
            </p:nvSpPr>
            <p:spPr>
              <a:xfrm>
                <a:off x="9419392" y="3727272"/>
                <a:ext cx="12791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sz="1600" b="0" i="0" smtClean="0">
                          <a:latin typeface="Cambria Math" panose="02040503050406030204" pitchFamily="18" charset="0"/>
                        </a:rPr>
                        <m:t>+1.5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s-CO" sz="1600" b="0" i="0" smtClean="0">
                          <a:latin typeface="Cambria Math" panose="02040503050406030204" pitchFamily="18" charset="0"/>
                        </a:rPr>
                        <m:t>IQR</m:t>
                      </m:r>
                    </m:oMath>
                  </m:oMathPara>
                </a14:m>
                <a:endParaRPr lang="es-CO" sz="1600" b="0" dirty="0" smtClean="0"/>
              </a:p>
            </p:txBody>
          </p:sp>
        </mc:Choice>
        <mc:Fallback xmlns="">
          <p:sp>
            <p:nvSpPr>
              <p:cNvPr id="62" name="Cuadro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392" y="3727272"/>
                <a:ext cx="1279196" cy="246221"/>
              </a:xfrm>
              <a:prstGeom prst="rect">
                <a:avLst/>
              </a:prstGeom>
              <a:blipFill>
                <a:blip r:embed="rId10"/>
                <a:stretch>
                  <a:fillRect l="-3810" r="-4286" b="-292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2104014" y="4428064"/>
                <a:ext cx="155337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sz="1600" smtClean="0">
                          <a:latin typeface="Cambria Math" panose="02040503050406030204" pitchFamily="18" charset="0"/>
                        </a:rPr>
                        <m:t>IQR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1600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14" y="4428064"/>
                <a:ext cx="1553374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5. Codificación de Variables Categóricas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77524" y="995925"/>
            <a:ext cx="1978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SzPts val="2400"/>
            </a:pPr>
            <a:r>
              <a:rPr lang="es-CO" sz="1600" b="1" dirty="0" smtClean="0">
                <a:solidFill>
                  <a:schemeClr val="dk1"/>
                </a:solidFill>
                <a:latin typeface="Roboto Slab" panose="020B0604020202020204" charset="0"/>
                <a:ea typeface="Roboto Slab" panose="020B0604020202020204" charset="0"/>
                <a:cs typeface="Calibri Light" panose="020F0302020204030204" pitchFamily="34" charset="0"/>
                <a:sym typeface="Calibri"/>
              </a:rPr>
              <a:t>Datos Categóricos:</a:t>
            </a:r>
            <a:endParaRPr lang="es-CO" sz="1050" b="1" dirty="0">
              <a:latin typeface="Roboto Slab" panose="020B0604020202020204" charset="0"/>
              <a:ea typeface="Roboto Slab" panose="020B0604020202020204" charset="0"/>
              <a:cs typeface="Calibri Light" panose="020F030202020403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720441" y="1548215"/>
            <a:ext cx="5981937" cy="2637533"/>
            <a:chOff x="1792441" y="3824954"/>
            <a:chExt cx="5981937" cy="2637533"/>
          </a:xfrm>
        </p:grpSpPr>
        <p:grpSp>
          <p:nvGrpSpPr>
            <p:cNvPr id="6" name="Grupo 5"/>
            <p:cNvGrpSpPr/>
            <p:nvPr/>
          </p:nvGrpSpPr>
          <p:grpSpPr>
            <a:xfrm>
              <a:off x="1792441" y="3824954"/>
              <a:ext cx="5609159" cy="2637533"/>
              <a:chOff x="1770841" y="3486554"/>
              <a:chExt cx="5609159" cy="2637533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1770841" y="3486554"/>
                <a:ext cx="11560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6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Ordinales:</a:t>
                </a:r>
                <a:endParaRPr lang="es-CO" sz="1050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1870760" y="3877318"/>
                <a:ext cx="550924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dirty="0" smtClean="0"/>
                  <a:t>-Grupo con orden.</a:t>
                </a:r>
              </a:p>
              <a:p>
                <a:endParaRPr lang="es-CO" dirty="0" smtClean="0"/>
              </a:p>
              <a:p>
                <a:r>
                  <a:rPr lang="es-CO" dirty="0" smtClean="0"/>
                  <a:t>-Nivel de Inglés: </a:t>
                </a:r>
                <a:r>
                  <a:rPr lang="es-CO" dirty="0" smtClean="0">
                    <a:solidFill>
                      <a:srgbClr val="FF0000"/>
                    </a:solidFill>
                  </a:rPr>
                  <a:t>Básico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FFC000"/>
                    </a:solidFill>
                  </a:rPr>
                  <a:t>Intermedio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00B050"/>
                    </a:solidFill>
                  </a:rPr>
                  <a:t>Avanzado</a:t>
                </a:r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-Calificación Crediticia: </a:t>
                </a:r>
                <a:r>
                  <a:rPr lang="es-CO" dirty="0" smtClean="0">
                    <a:solidFill>
                      <a:srgbClr val="FF0000"/>
                    </a:solidFill>
                  </a:rPr>
                  <a:t>Mala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chemeClr val="accent2"/>
                    </a:solidFill>
                  </a:rPr>
                  <a:t>Regular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FFC000"/>
                    </a:solidFill>
                  </a:rPr>
                  <a:t>Buena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00B050"/>
                    </a:solidFill>
                  </a:rPr>
                  <a:t>Excelente</a:t>
                </a:r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-Satisfacción: </a:t>
                </a:r>
                <a:r>
                  <a:rPr lang="es-CO" dirty="0" smtClean="0">
                    <a:solidFill>
                      <a:srgbClr val="FF0000"/>
                    </a:solidFill>
                  </a:rPr>
                  <a:t>Muy Insatisfecho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FFC000"/>
                    </a:solidFill>
                  </a:rPr>
                  <a:t>Neutral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00B050"/>
                    </a:solidFill>
                  </a:rPr>
                  <a:t>Muy Satisfecho</a:t>
                </a:r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-Dolor: </a:t>
                </a:r>
                <a:r>
                  <a:rPr lang="es-CO" dirty="0" smtClean="0">
                    <a:solidFill>
                      <a:srgbClr val="00B050"/>
                    </a:solidFill>
                  </a:rPr>
                  <a:t>Sin Dolor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FFC000"/>
                    </a:solidFill>
                  </a:rPr>
                  <a:t>Dolor</a:t>
                </a:r>
                <a:r>
                  <a:rPr lang="es-CO" dirty="0" smtClean="0"/>
                  <a:t> </a:t>
                </a:r>
                <a:r>
                  <a:rPr lang="es-CO" dirty="0" smtClean="0">
                    <a:solidFill>
                      <a:srgbClr val="FFC000"/>
                    </a:solidFill>
                  </a:rPr>
                  <a:t>Moderado</a:t>
                </a:r>
                <a:r>
                  <a:rPr lang="es-CO" dirty="0" smtClean="0"/>
                  <a:t>, </a:t>
                </a:r>
                <a:r>
                  <a:rPr lang="es-CO" dirty="0" smtClean="0">
                    <a:solidFill>
                      <a:srgbClr val="FF0000"/>
                    </a:solidFill>
                  </a:rPr>
                  <a:t>Dolor Severo</a:t>
                </a:r>
                <a:r>
                  <a:rPr lang="es-CO" dirty="0" smtClean="0"/>
                  <a:t>.</a:t>
                </a:r>
              </a:p>
              <a:p>
                <a:endParaRPr lang="es-CO" dirty="0"/>
              </a:p>
              <a:p>
                <a:r>
                  <a:rPr lang="en-US" dirty="0"/>
                  <a:t>-</a:t>
                </a:r>
                <a:r>
                  <a:rPr lang="es-CO" dirty="0"/>
                  <a:t>La distancia entre cada una de las características es la misma.</a:t>
                </a:r>
              </a:p>
              <a:p>
                <a:r>
                  <a:rPr lang="es-CO" dirty="0"/>
                  <a:t>-Las categorías en general no son equidistantes</a:t>
                </a:r>
                <a:r>
                  <a:rPr lang="es-CO" dirty="0" smtClean="0"/>
                  <a:t>.</a:t>
                </a:r>
              </a:p>
              <a:p>
                <a:r>
                  <a:rPr lang="es-CO" dirty="0" smtClean="0"/>
                  <a:t>-Esta técnica puede meter ruido al conjunto de datos.</a:t>
                </a:r>
                <a:endParaRPr lang="es-CO" dirty="0"/>
              </a:p>
            </p:txBody>
          </p:sp>
        </p:grpSp>
        <p:cxnSp>
          <p:nvCxnSpPr>
            <p:cNvPr id="23" name="Conector recto de flecha 22"/>
            <p:cNvCxnSpPr/>
            <p:nvPr/>
          </p:nvCxnSpPr>
          <p:spPr>
            <a:xfrm>
              <a:off x="6604268" y="4805794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6604268" y="5037394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6604268" y="5276194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>
              <a:off x="6604268" y="5536594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7078675" y="4676472"/>
                  <a:ext cx="55944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{1,2,3}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75" y="4676472"/>
                  <a:ext cx="55944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0870" t="-2857" r="-9783" b="-3714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078675" y="4928872"/>
                  <a:ext cx="6957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{1,2,3,4}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75" y="4928872"/>
                  <a:ext cx="695703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7826" r="-6957" b="-3714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7078675" y="5181272"/>
                  <a:ext cx="6941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{−1,0,1}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75" y="5181272"/>
                  <a:ext cx="694101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7895" r="-7895" b="-3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7078675" y="5433672"/>
                  <a:ext cx="55944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{1,2,3}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675" y="5433672"/>
                  <a:ext cx="55944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870" r="-9783" b="-3714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o 15"/>
          <p:cNvGrpSpPr/>
          <p:nvPr/>
        </p:nvGrpSpPr>
        <p:grpSpPr>
          <a:xfrm>
            <a:off x="1720441" y="4457641"/>
            <a:ext cx="5609159" cy="2023639"/>
            <a:chOff x="1720441" y="4457641"/>
            <a:chExt cx="5609159" cy="2023639"/>
          </a:xfrm>
        </p:grpSpPr>
        <p:grpSp>
          <p:nvGrpSpPr>
            <p:cNvPr id="5" name="Grupo 4"/>
            <p:cNvGrpSpPr/>
            <p:nvPr/>
          </p:nvGrpSpPr>
          <p:grpSpPr>
            <a:xfrm>
              <a:off x="1720441" y="4457641"/>
              <a:ext cx="5609159" cy="2023639"/>
              <a:chOff x="1770841" y="1793182"/>
              <a:chExt cx="5609159" cy="2023639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1770841" y="1793182"/>
                <a:ext cx="12859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buSzPts val="2400"/>
                </a:pPr>
                <a:r>
                  <a:rPr lang="es-CO" sz="1600" dirty="0" smtClean="0">
                    <a:solidFill>
                      <a:schemeClr val="dk1"/>
                    </a:solidFill>
                    <a:latin typeface="Roboto Slab" panose="020B0604020202020204" charset="0"/>
                    <a:ea typeface="Roboto Slab" panose="020B0604020202020204" charset="0"/>
                    <a:cs typeface="Calibri Light" panose="020F0302020204030204" pitchFamily="34" charset="0"/>
                    <a:sym typeface="Calibri"/>
                  </a:rPr>
                  <a:t>Nominales:</a:t>
                </a:r>
                <a:endParaRPr lang="es-CO" sz="1050" dirty="0">
                  <a:latin typeface="Roboto Slab" panose="020B0604020202020204" charset="0"/>
                  <a:ea typeface="Roboto Slab" panose="020B060402020202020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1870760" y="2216383"/>
                <a:ext cx="5509240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dirty="0" smtClean="0"/>
                  <a:t>-Grupo sin orden.</a:t>
                </a:r>
              </a:p>
              <a:p>
                <a:endParaRPr lang="es-CO" dirty="0" smtClean="0"/>
              </a:p>
              <a:p>
                <a:r>
                  <a:rPr lang="es-CO" dirty="0" smtClean="0"/>
                  <a:t>-Colores: Amarillo, Azul, Rojo.</a:t>
                </a:r>
              </a:p>
              <a:p>
                <a:r>
                  <a:rPr lang="es-CO" dirty="0" smtClean="0"/>
                  <a:t>-Países: Colombia, Ecuador, Venezuela.</a:t>
                </a:r>
              </a:p>
              <a:p>
                <a:endParaRPr lang="es-CO" dirty="0"/>
              </a:p>
              <a:p>
                <a:r>
                  <a:rPr lang="es-CO" dirty="0" smtClean="0"/>
                  <a:t>-Aumenta el número de columnas. Maldición de la dimensionalidad.</a:t>
                </a:r>
              </a:p>
              <a:p>
                <a:r>
                  <a:rPr lang="es-CO" dirty="0" smtClean="0"/>
                  <a:t>-No se asuma distancia igual entre características.</a:t>
                </a:r>
                <a:endParaRPr lang="es-CO" dirty="0"/>
              </a:p>
            </p:txBody>
          </p:sp>
        </p:grpSp>
        <p:cxnSp>
          <p:nvCxnSpPr>
            <p:cNvPr id="34" name="Conector recto de flecha 33"/>
            <p:cNvCxnSpPr/>
            <p:nvPr/>
          </p:nvCxnSpPr>
          <p:spPr>
            <a:xfrm>
              <a:off x="5209952" y="5439055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655559" y="5309733"/>
                  <a:ext cx="11557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{100,010,001}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59" y="5309733"/>
                  <a:ext cx="1155766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4762" r="-4762" b="-3714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recto de flecha 35"/>
            <p:cNvCxnSpPr/>
            <p:nvPr/>
          </p:nvCxnSpPr>
          <p:spPr>
            <a:xfrm>
              <a:off x="5231771" y="5706533"/>
              <a:ext cx="3657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5655559" y="5577211"/>
                  <a:ext cx="11557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100,010,001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59" y="5577211"/>
                  <a:ext cx="1155766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4762" r="-4762" b="-3714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Entrada de lápiz 2"/>
              <p14:cNvContentPartPr/>
              <p14:nvPr/>
            </p14:nvContentPartPr>
            <p14:xfrm>
              <a:off x="122040" y="50760"/>
              <a:ext cx="12039840" cy="678708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680" y="41400"/>
                <a:ext cx="12058560" cy="68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 rot="5400000">
            <a:off x="-3062038" y="3062037"/>
            <a:ext cx="6858002" cy="733927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1779" y="466585"/>
            <a:ext cx="178335" cy="1783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65" y="102396"/>
            <a:ext cx="1727509" cy="5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11347918" y="6390907"/>
            <a:ext cx="178335" cy="178335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1078185" y="6390907"/>
            <a:ext cx="178335" cy="178335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4;p2"/>
          <p:cNvSpPr txBox="1">
            <a:spLocks noGrp="1"/>
          </p:cNvSpPr>
          <p:nvPr>
            <p:ph type="ctrTitle"/>
          </p:nvPr>
        </p:nvSpPr>
        <p:spPr>
          <a:xfrm>
            <a:off x="836636" y="102396"/>
            <a:ext cx="8300164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lang="es-CO" sz="2800" b="1" dirty="0" smtClean="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5. Codificación de Variables Categóricas</a:t>
            </a:r>
            <a:endParaRPr sz="2800" b="1" dirty="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7" name="Grupo 16"/>
          <p:cNvGrpSpPr/>
          <p:nvPr/>
        </p:nvGrpSpPr>
        <p:grpSpPr>
          <a:xfrm>
            <a:off x="2195962" y="1224746"/>
            <a:ext cx="7420187" cy="4907834"/>
            <a:chOff x="2398101" y="1311146"/>
            <a:chExt cx="7420187" cy="4907834"/>
          </a:xfrm>
        </p:grpSpPr>
        <p:grpSp>
          <p:nvGrpSpPr>
            <p:cNvPr id="16" name="Grupo 15"/>
            <p:cNvGrpSpPr/>
            <p:nvPr/>
          </p:nvGrpSpPr>
          <p:grpSpPr>
            <a:xfrm>
              <a:off x="2398101" y="1311146"/>
              <a:ext cx="7420187" cy="4907834"/>
              <a:chOff x="2506101" y="1311146"/>
              <a:chExt cx="7420187" cy="49078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>
                    <a:off x="5355876" y="3726840"/>
                    <a:ext cx="127618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𝑂𝑛𝑒𝐻𝑜𝑡𝐸𝑛𝑐𝑜𝑑𝑒𝑟</m:t>
                          </m:r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()</m:t>
                          </m:r>
                        </m:oMath>
                      </m:oMathPara>
                    </a14:m>
                    <a:endParaRPr lang="es-CO" sz="12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5876" y="3726840"/>
                    <a:ext cx="1276183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71" r="-3349" b="-43333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8912" y="1331265"/>
                <a:ext cx="2230395" cy="2009199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8676" y="1311146"/>
                <a:ext cx="1764425" cy="2043493"/>
              </a:xfrm>
              <a:prstGeom prst="rect">
                <a:avLst/>
              </a:prstGeom>
            </p:spPr>
          </p:pic>
          <p:cxnSp>
            <p:nvCxnSpPr>
              <p:cNvPr id="27" name="Conector recto de flecha 26"/>
              <p:cNvCxnSpPr/>
              <p:nvPr/>
            </p:nvCxnSpPr>
            <p:spPr>
              <a:xfrm>
                <a:off x="6784698" y="2406773"/>
                <a:ext cx="365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6101" y="4280214"/>
                <a:ext cx="7420187" cy="1938766"/>
              </a:xfrm>
              <a:prstGeom prst="rect">
                <a:avLst/>
              </a:prstGeom>
            </p:spPr>
          </p:pic>
          <p:cxnSp>
            <p:nvCxnSpPr>
              <p:cNvPr id="30" name="Conector recto de flecha 29"/>
              <p:cNvCxnSpPr/>
              <p:nvPr/>
            </p:nvCxnSpPr>
            <p:spPr>
              <a:xfrm rot="5400000">
                <a:off x="4957099" y="3819173"/>
                <a:ext cx="3657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323075" y="2643596"/>
                    <a:ext cx="128900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𝑂𝑟𝑑𝑖𝑛𝑎𝑙𝐸𝑛𝑐𝑜𝑑𝑒𝑟</m:t>
                          </m:r>
                          <m:r>
                            <a:rPr lang="es-CO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()</m:t>
                          </m:r>
                        </m:oMath>
                      </m:oMathPara>
                    </a14:m>
                    <a:endParaRPr lang="es-CO" sz="12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3075" y="2643596"/>
                    <a:ext cx="1289007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8" r="-3302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6294275" y="2902018"/>
                  <a:ext cx="112710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𝐿𝑎𝑏𝑒𝑙</m:t>
                        </m:r>
                        <m:r>
                          <a:rPr lang="es-CO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𝐸𝑛𝑐𝑜𝑑𝑒𝑟</m:t>
                        </m:r>
                        <m:r>
                          <a:rPr lang="es-CO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()</m:t>
                        </m:r>
                      </m:oMath>
                    </m:oMathPara>
                  </a14:m>
                  <a:endParaRPr lang="es-CO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275" y="2902018"/>
                  <a:ext cx="1127103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03" t="-3333" r="-4324" b="-4000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Entrada de lápiz 3"/>
              <p14:cNvContentPartPr/>
              <p14:nvPr/>
            </p14:nvContentPartPr>
            <p14:xfrm>
              <a:off x="7184880" y="3683160"/>
              <a:ext cx="183600" cy="308340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5520" y="3673800"/>
                <a:ext cx="202320" cy="3102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/>
          <p:cNvSpPr txBox="1"/>
          <p:nvPr/>
        </p:nvSpPr>
        <p:spPr>
          <a:xfrm>
            <a:off x="7184880" y="3455918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Variables </a:t>
            </a:r>
            <a:r>
              <a:rPr lang="en-US" dirty="0" err="1" smtClean="0"/>
              <a:t>Categoricas</a:t>
            </a:r>
            <a:r>
              <a:rPr lang="en-US" dirty="0" smtClean="0"/>
              <a:t> a n</a:t>
            </a:r>
            <a:r>
              <a:rPr lang="es-CO" dirty="0" err="1" smtClean="0"/>
              <a:t>úmeros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que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algoritmos</a:t>
            </a:r>
            <a:r>
              <a:rPr lang="en-US" dirty="0" smtClean="0"/>
              <a:t> de ML solo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manipular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.</a:t>
            </a:r>
            <a:endParaRPr lang="es-CO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Entrada de lápiz 5"/>
              <p14:cNvContentPartPr/>
              <p14:nvPr/>
            </p14:nvContentPartPr>
            <p14:xfrm>
              <a:off x="651240" y="81360"/>
              <a:ext cx="10075680" cy="649188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1880" y="72000"/>
                <a:ext cx="10094400" cy="65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Entrada de lápiz 6"/>
              <p14:cNvContentPartPr/>
              <p14:nvPr/>
            </p14:nvContentPartPr>
            <p14:xfrm>
              <a:off x="1109160" y="773280"/>
              <a:ext cx="8498160" cy="593244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9800" y="763920"/>
                <a:ext cx="8516880" cy="59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8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1150</Words>
  <Application>Microsoft Office PowerPoint</Application>
  <PresentationFormat>Panorámica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Roboto Slab</vt:lpstr>
      <vt:lpstr>Calibri</vt:lpstr>
      <vt:lpstr>Calibri Light</vt:lpstr>
      <vt:lpstr>Tema de Office</vt:lpstr>
      <vt:lpstr>Presentación de PowerPoint</vt:lpstr>
      <vt:lpstr>Contenido</vt:lpstr>
      <vt:lpstr>1. Pre-Procesamiento de Datos</vt:lpstr>
      <vt:lpstr>2. Scikit Learn</vt:lpstr>
      <vt:lpstr>3. Escalamiento, Normalización y Estandarización</vt:lpstr>
      <vt:lpstr>3. Escalamiento, Normalización y Estandarización</vt:lpstr>
      <vt:lpstr>4. Valores Atípicos y Diagrama de Caja</vt:lpstr>
      <vt:lpstr>5. Codificación de Variables Categóricas</vt:lpstr>
      <vt:lpstr>5. Codificación de Variables Categóricas</vt:lpstr>
      <vt:lpstr>5. Codificación de Variables Categóricas</vt:lpstr>
      <vt:lpstr>6. Valores Faltantes</vt:lpstr>
      <vt:lpstr>6. Valores Faltantes</vt:lpstr>
      <vt:lpstr>6. Valores Faltantes</vt:lpstr>
      <vt:lpstr>7. Datos de Entrenamiento y  Prueba</vt:lpstr>
      <vt:lpstr>7. Datos de Entrenamiento y  Prueba</vt:lpstr>
      <vt:lpstr>7. Datos de Entrenamiento y  Prueba</vt:lpstr>
      <vt:lpstr>7. Datos de Entrenamiento y  Prueba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Parque</dc:creator>
  <cp:lastModifiedBy>Juan Camilo Zapata</cp:lastModifiedBy>
  <cp:revision>161</cp:revision>
  <dcterms:created xsi:type="dcterms:W3CDTF">2020-05-06T19:09:23Z</dcterms:created>
  <dcterms:modified xsi:type="dcterms:W3CDTF">2023-10-04T01:04:21Z</dcterms:modified>
</cp:coreProperties>
</file>