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huo1LDCfbizaxYy6+jHWevjU12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a6108231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a610823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a631ae58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ea631ae5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a6108231f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ea6108231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a6108231f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a6108231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a6108231f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ea6108231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a6108231f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a6108231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a6108231f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ea6108231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hyperlink" Target="https://www.semanticscholar.org/paper/Benchmark-Analysis-of-Representative-Deep-Neural-Bianco-Cad%C3%A8ne/6045cccf284bf2d0ca407b4146ada29c1df038a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image" Target="../media/image5.png"/><Relationship Id="rId7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9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16.pn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a6108231f_0_0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Redes neuronales convolucionales</a:t>
            </a:r>
            <a:endParaRPr/>
          </a:p>
        </p:txBody>
      </p:sp>
      <p:sp>
        <p:nvSpPr>
          <p:cNvPr id="85" name="Google Shape;85;g1ea6108231f_0_0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laboratory logo" id="157" name="Google Shape;15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6377" y="651900"/>
            <a:ext cx="7273700" cy="52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g1ea631ae58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0" cy="629633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1ea631ae588_0_0"/>
          <p:cNvSpPr txBox="1"/>
          <p:nvPr/>
        </p:nvSpPr>
        <p:spPr>
          <a:xfrm>
            <a:off x="5674975" y="5919050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https://www.semanticscholar.org/paper/Benchmark-Analysis-of-Representative-Deep-Neural-Bianco-Cad%C3%A8ne/6045cccf284bf2d0ca407b4146ada29c1df038ad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g1ea6108231f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025" y="1145725"/>
            <a:ext cx="3368501" cy="332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1ea6108231f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3400" y="1132558"/>
            <a:ext cx="3368500" cy="309674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ea6108231f_0_12"/>
          <p:cNvSpPr txBox="1"/>
          <p:nvPr/>
        </p:nvSpPr>
        <p:spPr>
          <a:xfrm>
            <a:off x="4488175" y="4377813"/>
            <a:ext cx="473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Filter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ea6108231f_0_12"/>
          <p:cNvSpPr txBox="1"/>
          <p:nvPr/>
        </p:nvSpPr>
        <p:spPr>
          <a:xfrm>
            <a:off x="548025" y="4332125"/>
            <a:ext cx="473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Image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g1ea6108231f_0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69725" y="1145725"/>
            <a:ext cx="3566086" cy="31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1ea6108231f_0_12"/>
          <p:cNvSpPr txBox="1"/>
          <p:nvPr/>
        </p:nvSpPr>
        <p:spPr>
          <a:xfrm>
            <a:off x="8516950" y="4507488"/>
            <a:ext cx="473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Border detection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g1ea6108231f_0_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0600" y="4835175"/>
            <a:ext cx="1895250" cy="9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1ea6108231f_0_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0988" y="4712138"/>
            <a:ext cx="2870613" cy="14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1ea6108231f_0_12"/>
          <p:cNvSpPr txBox="1"/>
          <p:nvPr/>
        </p:nvSpPr>
        <p:spPr>
          <a:xfrm>
            <a:off x="3753075" y="5094550"/>
            <a:ext cx="5571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*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1ea6108231f_0_12"/>
          <p:cNvSpPr txBox="1"/>
          <p:nvPr/>
        </p:nvSpPr>
        <p:spPr>
          <a:xfrm>
            <a:off x="928575" y="6113200"/>
            <a:ext cx="55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5x5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ea6108231f_0_12"/>
          <p:cNvSpPr txBox="1"/>
          <p:nvPr/>
        </p:nvSpPr>
        <p:spPr>
          <a:xfrm>
            <a:off x="4921075" y="6207550"/>
            <a:ext cx="55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3x3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1ea6108231f_0_12"/>
          <p:cNvSpPr txBox="1"/>
          <p:nvPr/>
        </p:nvSpPr>
        <p:spPr>
          <a:xfrm>
            <a:off x="8865200" y="5895675"/>
            <a:ext cx="55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4x4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1ea6108231f_0_12"/>
          <p:cNvSpPr txBox="1"/>
          <p:nvPr>
            <p:ph type="title"/>
          </p:nvPr>
        </p:nvSpPr>
        <p:spPr>
          <a:xfrm>
            <a:off x="664100" y="-35825"/>
            <a:ext cx="105156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g1ea6108231f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800" y="1322800"/>
            <a:ext cx="7144375" cy="38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g1ea6108231f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6900" y="1330775"/>
            <a:ext cx="357187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1ea6108231f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275" y="916025"/>
            <a:ext cx="6112349" cy="258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1ea6108231f_0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0950" y="4156925"/>
            <a:ext cx="5809600" cy="241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1ea6108231f_0_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16901" y="4424150"/>
            <a:ext cx="3705225" cy="18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1ea6108231f_0_3"/>
          <p:cNvSpPr txBox="1"/>
          <p:nvPr>
            <p:ph idx="4294967295" type="title"/>
          </p:nvPr>
        </p:nvSpPr>
        <p:spPr>
          <a:xfrm>
            <a:off x="664100" y="-358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Filter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a6108231f_0_41"/>
          <p:cNvSpPr txBox="1"/>
          <p:nvPr>
            <p:ph idx="4294967295" type="title"/>
          </p:nvPr>
        </p:nvSpPr>
        <p:spPr>
          <a:xfrm>
            <a:off x="664100" y="-358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Padding</a:t>
            </a:r>
            <a:endParaRPr/>
          </a:p>
        </p:txBody>
      </p:sp>
      <p:pic>
        <p:nvPicPr>
          <p:cNvPr id="122" name="Google Shape;122;g1ea6108231f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750" y="980350"/>
            <a:ext cx="3133725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1ea6108231f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0450" y="1483450"/>
            <a:ext cx="163830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1ea6108231f_0_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11575" y="1364388"/>
            <a:ext cx="2562225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ea6108231f_0_41"/>
          <p:cNvSpPr txBox="1"/>
          <p:nvPr/>
        </p:nvSpPr>
        <p:spPr>
          <a:xfrm>
            <a:off x="3888475" y="2044038"/>
            <a:ext cx="5571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latin typeface="Calibri"/>
                <a:ea typeface="Calibri"/>
                <a:cs typeface="Calibri"/>
                <a:sym typeface="Calibri"/>
              </a:rPr>
              <a:t>*</a:t>
            </a:r>
            <a:endParaRPr sz="5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ea6108231f_0_41"/>
          <p:cNvSpPr txBox="1"/>
          <p:nvPr/>
        </p:nvSpPr>
        <p:spPr>
          <a:xfrm>
            <a:off x="6906888" y="1823263"/>
            <a:ext cx="5571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latin typeface="Calibri"/>
                <a:ea typeface="Calibri"/>
                <a:cs typeface="Calibri"/>
                <a:sym typeface="Calibri"/>
              </a:rPr>
              <a:t>=</a:t>
            </a:r>
            <a:endParaRPr sz="5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g1ea6108231f_0_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2450" y="3603425"/>
            <a:ext cx="3625017" cy="303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1ea6108231f_0_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4467" y="4388613"/>
            <a:ext cx="1733550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ea6108231f_0_41"/>
          <p:cNvSpPr txBox="1"/>
          <p:nvPr/>
        </p:nvSpPr>
        <p:spPr>
          <a:xfrm>
            <a:off x="4337475" y="4885488"/>
            <a:ext cx="5571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latin typeface="Calibri"/>
                <a:ea typeface="Calibri"/>
                <a:cs typeface="Calibri"/>
                <a:sym typeface="Calibri"/>
              </a:rPr>
              <a:t>*</a:t>
            </a:r>
            <a:endParaRPr sz="5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ea6108231f_0_41"/>
          <p:cNvSpPr txBox="1"/>
          <p:nvPr/>
        </p:nvSpPr>
        <p:spPr>
          <a:xfrm>
            <a:off x="6906875" y="4885488"/>
            <a:ext cx="5571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latin typeface="Calibri"/>
                <a:ea typeface="Calibri"/>
                <a:cs typeface="Calibri"/>
                <a:sym typeface="Calibri"/>
              </a:rPr>
              <a:t>=</a:t>
            </a:r>
            <a:endParaRPr sz="5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g1ea6108231f_0_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22342" y="4134438"/>
            <a:ext cx="344805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1ea6108231f_0_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64624" y="4737051"/>
            <a:ext cx="3625025" cy="1949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g1ea6108231f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250" y="246750"/>
            <a:ext cx="7894928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075" y="653646"/>
            <a:ext cx="11752301" cy="40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2575" y="1142525"/>
            <a:ext cx="10855275" cy="53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150" y="698225"/>
            <a:ext cx="11027400" cy="566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2022-10-04T22:00:31Z</dcterms:created>
  <dc:creator>HERNAN DAVID SALINAS JIMENEZ</dc:creator>
</cp:coreProperties>
</file>