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4" r:id="rId10"/>
    <p:sldId id="267" r:id="rId11"/>
    <p:sldId id="268" r:id="rId12"/>
    <p:sldId id="269" r:id="rId13"/>
    <p:sldId id="270" r:id="rId14"/>
    <p:sldId id="27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D2F69-25DA-4E04-BF09-F70E0D1B896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544602-77EE-47CA-B055-8413D8BA6404}">
      <dgm:prSet/>
      <dgm:spPr/>
      <dgm:t>
        <a:bodyPr/>
        <a:lstStyle/>
        <a:p>
          <a:r>
            <a:rPr lang="en-US" dirty="0"/>
            <a:t>-What is our Outdoors Website</a:t>
          </a:r>
        </a:p>
      </dgm:t>
    </dgm:pt>
    <dgm:pt modelId="{59EFB51C-72E5-4BAA-BB6F-1FDFA50583E6}" type="parTrans" cxnId="{C3A4FAC8-D0D8-4ECF-A57E-64D41745CB50}">
      <dgm:prSet/>
      <dgm:spPr/>
      <dgm:t>
        <a:bodyPr/>
        <a:lstStyle/>
        <a:p>
          <a:endParaRPr lang="en-US"/>
        </a:p>
      </dgm:t>
    </dgm:pt>
    <dgm:pt modelId="{BA3C80C9-94A0-44DA-88E3-05424C8670EE}" type="sibTrans" cxnId="{C3A4FAC8-D0D8-4ECF-A57E-64D41745CB50}">
      <dgm:prSet/>
      <dgm:spPr/>
      <dgm:t>
        <a:bodyPr/>
        <a:lstStyle/>
        <a:p>
          <a:endParaRPr lang="en-US"/>
        </a:p>
      </dgm:t>
    </dgm:pt>
    <dgm:pt modelId="{0E11213B-D627-4336-8147-B8662674B044}">
      <dgm:prSet/>
      <dgm:spPr/>
      <dgm:t>
        <a:bodyPr/>
        <a:lstStyle/>
        <a:p>
          <a:r>
            <a:rPr lang="en-US" dirty="0"/>
            <a:t>-Achieving our Goal</a:t>
          </a:r>
        </a:p>
      </dgm:t>
    </dgm:pt>
    <dgm:pt modelId="{5136C974-2497-4034-90A6-07428B4B7B45}" type="parTrans" cxnId="{5B7A0A15-645D-4E6D-86C1-43C4591BCC68}">
      <dgm:prSet/>
      <dgm:spPr/>
      <dgm:t>
        <a:bodyPr/>
        <a:lstStyle/>
        <a:p>
          <a:endParaRPr lang="en-US"/>
        </a:p>
      </dgm:t>
    </dgm:pt>
    <dgm:pt modelId="{FBA3CDFE-C116-48E1-87F5-332C5AF7BF35}" type="sibTrans" cxnId="{5B7A0A15-645D-4E6D-86C1-43C4591BCC68}">
      <dgm:prSet/>
      <dgm:spPr/>
      <dgm:t>
        <a:bodyPr/>
        <a:lstStyle/>
        <a:p>
          <a:endParaRPr lang="en-US"/>
        </a:p>
      </dgm:t>
    </dgm:pt>
    <dgm:pt modelId="{C5FB188B-0447-4F5D-BF07-D8EB384BF953}">
      <dgm:prSet/>
      <dgm:spPr/>
      <dgm:t>
        <a:bodyPr/>
        <a:lstStyle/>
        <a:p>
          <a:r>
            <a:rPr lang="en-US"/>
            <a:t>-How we planned it out.</a:t>
          </a:r>
        </a:p>
      </dgm:t>
    </dgm:pt>
    <dgm:pt modelId="{2A2ED59B-89AF-4DE4-9A64-27DD189F1810}" type="parTrans" cxnId="{32F3F61E-A7FB-408A-AFFF-2FFB7817ED1A}">
      <dgm:prSet/>
      <dgm:spPr/>
      <dgm:t>
        <a:bodyPr/>
        <a:lstStyle/>
        <a:p>
          <a:endParaRPr lang="en-US"/>
        </a:p>
      </dgm:t>
    </dgm:pt>
    <dgm:pt modelId="{573532CE-D27D-497A-A471-E8569A3B5317}" type="sibTrans" cxnId="{32F3F61E-A7FB-408A-AFFF-2FFB7817ED1A}">
      <dgm:prSet/>
      <dgm:spPr/>
      <dgm:t>
        <a:bodyPr/>
        <a:lstStyle/>
        <a:p>
          <a:endParaRPr lang="en-US"/>
        </a:p>
      </dgm:t>
    </dgm:pt>
    <dgm:pt modelId="{56B55E12-9AEF-4BAD-B599-682A79F5870B}">
      <dgm:prSet/>
      <dgm:spPr/>
      <dgm:t>
        <a:bodyPr/>
        <a:lstStyle/>
        <a:p>
          <a:r>
            <a:rPr lang="en-US" dirty="0"/>
            <a:t>-Our Application and flow</a:t>
          </a:r>
        </a:p>
      </dgm:t>
    </dgm:pt>
    <dgm:pt modelId="{DA468B8F-5436-4339-AF07-7E96C6275BBE}" type="parTrans" cxnId="{2C65B53F-A4CC-45DD-9F6E-779287C7CAD8}">
      <dgm:prSet/>
      <dgm:spPr/>
      <dgm:t>
        <a:bodyPr/>
        <a:lstStyle/>
        <a:p>
          <a:endParaRPr lang="en-US"/>
        </a:p>
      </dgm:t>
    </dgm:pt>
    <dgm:pt modelId="{E0BA444F-6BF3-4B34-8163-F53EEB92AFCF}" type="sibTrans" cxnId="{2C65B53F-A4CC-45DD-9F6E-779287C7CAD8}">
      <dgm:prSet/>
      <dgm:spPr/>
      <dgm:t>
        <a:bodyPr/>
        <a:lstStyle/>
        <a:p>
          <a:endParaRPr lang="en-US"/>
        </a:p>
      </dgm:t>
    </dgm:pt>
    <dgm:pt modelId="{5B286137-1736-4610-857C-46CFBC3CBAE2}">
      <dgm:prSet/>
      <dgm:spPr/>
      <dgm:t>
        <a:bodyPr/>
        <a:lstStyle/>
        <a:p>
          <a:r>
            <a:rPr lang="en-US" dirty="0"/>
            <a:t>-Demo</a:t>
          </a:r>
        </a:p>
      </dgm:t>
    </dgm:pt>
    <dgm:pt modelId="{23C91B7F-4902-48CB-8B0F-1C4CD3684EB1}" type="parTrans" cxnId="{13A9DAAB-7A82-4B60-96D4-D923C776313D}">
      <dgm:prSet/>
      <dgm:spPr/>
      <dgm:t>
        <a:bodyPr/>
        <a:lstStyle/>
        <a:p>
          <a:endParaRPr lang="en-US"/>
        </a:p>
      </dgm:t>
    </dgm:pt>
    <dgm:pt modelId="{E107BF3F-749A-4586-BE52-1CD13D8FA835}" type="sibTrans" cxnId="{13A9DAAB-7A82-4B60-96D4-D923C776313D}">
      <dgm:prSet/>
      <dgm:spPr/>
      <dgm:t>
        <a:bodyPr/>
        <a:lstStyle/>
        <a:p>
          <a:endParaRPr lang="en-US"/>
        </a:p>
      </dgm:t>
    </dgm:pt>
    <dgm:pt modelId="{2D962A1B-1B0F-413F-8098-92742D750BF9}">
      <dgm:prSet/>
      <dgm:spPr/>
      <dgm:t>
        <a:bodyPr/>
        <a:lstStyle/>
        <a:p>
          <a:r>
            <a:rPr lang="en-US"/>
            <a:t>-Challenges</a:t>
          </a:r>
        </a:p>
      </dgm:t>
    </dgm:pt>
    <dgm:pt modelId="{669A4959-3279-47C9-83B4-F8D1A617E112}" type="parTrans" cxnId="{BDC5E19A-4502-45FE-A9C0-39294781E1C5}">
      <dgm:prSet/>
      <dgm:spPr/>
      <dgm:t>
        <a:bodyPr/>
        <a:lstStyle/>
        <a:p>
          <a:endParaRPr lang="en-US"/>
        </a:p>
      </dgm:t>
    </dgm:pt>
    <dgm:pt modelId="{555A99AC-0537-411A-BB16-DD01A36B95FD}" type="sibTrans" cxnId="{BDC5E19A-4502-45FE-A9C0-39294781E1C5}">
      <dgm:prSet/>
      <dgm:spPr/>
      <dgm:t>
        <a:bodyPr/>
        <a:lstStyle/>
        <a:p>
          <a:endParaRPr lang="en-US"/>
        </a:p>
      </dgm:t>
    </dgm:pt>
    <dgm:pt modelId="{F7643439-746C-4C00-8758-D1C2B79CD4F3}">
      <dgm:prSet/>
      <dgm:spPr/>
      <dgm:t>
        <a:bodyPr/>
        <a:lstStyle/>
        <a:p>
          <a:r>
            <a:rPr lang="en-US"/>
            <a:t>-Future?</a:t>
          </a:r>
        </a:p>
      </dgm:t>
    </dgm:pt>
    <dgm:pt modelId="{42A226BF-8DF6-4FA5-8525-2ED1F75CB2E7}" type="parTrans" cxnId="{DB535725-D745-40B4-BD44-875FF1995D92}">
      <dgm:prSet/>
      <dgm:spPr/>
      <dgm:t>
        <a:bodyPr/>
        <a:lstStyle/>
        <a:p>
          <a:endParaRPr lang="en-US"/>
        </a:p>
      </dgm:t>
    </dgm:pt>
    <dgm:pt modelId="{5B4BF501-9C95-4366-9EE5-9989A445228B}" type="sibTrans" cxnId="{DB535725-D745-40B4-BD44-875FF1995D92}">
      <dgm:prSet/>
      <dgm:spPr/>
      <dgm:t>
        <a:bodyPr/>
        <a:lstStyle/>
        <a:p>
          <a:endParaRPr lang="en-US"/>
        </a:p>
      </dgm:t>
    </dgm:pt>
    <dgm:pt modelId="{353A6D30-FE9C-48F3-96B1-F37F22F82F89}" type="pres">
      <dgm:prSet presAssocID="{E61D2F69-25DA-4E04-BF09-F70E0D1B8967}" presName="linear" presStyleCnt="0">
        <dgm:presLayoutVars>
          <dgm:animLvl val="lvl"/>
          <dgm:resizeHandles val="exact"/>
        </dgm:presLayoutVars>
      </dgm:prSet>
      <dgm:spPr/>
    </dgm:pt>
    <dgm:pt modelId="{358D71A3-C9C6-40D6-AECA-3592518E2910}" type="pres">
      <dgm:prSet presAssocID="{F6544602-77EE-47CA-B055-8413D8BA640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8C86537-002F-4FBE-A7B6-AA37EC6FA1F5}" type="pres">
      <dgm:prSet presAssocID="{BA3C80C9-94A0-44DA-88E3-05424C8670EE}" presName="spacer" presStyleCnt="0"/>
      <dgm:spPr/>
    </dgm:pt>
    <dgm:pt modelId="{40F43553-065D-4696-A6C6-85853D55B443}" type="pres">
      <dgm:prSet presAssocID="{0E11213B-D627-4336-8147-B8662674B04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3091188-8B6E-43BD-81FB-0913FBBAD03B}" type="pres">
      <dgm:prSet presAssocID="{FBA3CDFE-C116-48E1-87F5-332C5AF7BF35}" presName="spacer" presStyleCnt="0"/>
      <dgm:spPr/>
    </dgm:pt>
    <dgm:pt modelId="{69F58F08-C6B3-4010-8091-E98119610584}" type="pres">
      <dgm:prSet presAssocID="{C5FB188B-0447-4F5D-BF07-D8EB384BF95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9FCD662-9167-4B32-963F-D4BEBF919AF3}" type="pres">
      <dgm:prSet presAssocID="{573532CE-D27D-497A-A471-E8569A3B5317}" presName="spacer" presStyleCnt="0"/>
      <dgm:spPr/>
    </dgm:pt>
    <dgm:pt modelId="{684509B2-C60E-4501-9368-1FDA4322D681}" type="pres">
      <dgm:prSet presAssocID="{56B55E12-9AEF-4BAD-B599-682A79F5870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C52187B-7AA0-4D48-8942-698032F90BFD}" type="pres">
      <dgm:prSet presAssocID="{E0BA444F-6BF3-4B34-8163-F53EEB92AFCF}" presName="spacer" presStyleCnt="0"/>
      <dgm:spPr/>
    </dgm:pt>
    <dgm:pt modelId="{BB161E10-E44F-48C7-B1C5-4E74AA344B49}" type="pres">
      <dgm:prSet presAssocID="{5B286137-1736-4610-857C-46CFBC3CBAE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7EF1440-1A30-4C4F-B2E2-9F577AA136A5}" type="pres">
      <dgm:prSet presAssocID="{E107BF3F-749A-4586-BE52-1CD13D8FA835}" presName="spacer" presStyleCnt="0"/>
      <dgm:spPr/>
    </dgm:pt>
    <dgm:pt modelId="{77DAA923-B451-4FD2-BFF4-3F4B68CC0313}" type="pres">
      <dgm:prSet presAssocID="{2D962A1B-1B0F-413F-8098-92742D750BF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8FB3752-C6D0-42B3-89CB-8D511F5DF969}" type="pres">
      <dgm:prSet presAssocID="{555A99AC-0537-411A-BB16-DD01A36B95FD}" presName="spacer" presStyleCnt="0"/>
      <dgm:spPr/>
    </dgm:pt>
    <dgm:pt modelId="{83F9068A-E41C-44BC-96B9-0A6836986542}" type="pres">
      <dgm:prSet presAssocID="{F7643439-746C-4C00-8758-D1C2B79CD4F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0F62001-47C9-4F70-A49F-CD92E63827D8}" type="presOf" srcId="{E61D2F69-25DA-4E04-BF09-F70E0D1B8967}" destId="{353A6D30-FE9C-48F3-96B1-F37F22F82F89}" srcOrd="0" destOrd="0" presId="urn:microsoft.com/office/officeart/2005/8/layout/vList2"/>
    <dgm:cxn modelId="{5B7A0A15-645D-4E6D-86C1-43C4591BCC68}" srcId="{E61D2F69-25DA-4E04-BF09-F70E0D1B8967}" destId="{0E11213B-D627-4336-8147-B8662674B044}" srcOrd="1" destOrd="0" parTransId="{5136C974-2497-4034-90A6-07428B4B7B45}" sibTransId="{FBA3CDFE-C116-48E1-87F5-332C5AF7BF35}"/>
    <dgm:cxn modelId="{32F3F61E-A7FB-408A-AFFF-2FFB7817ED1A}" srcId="{E61D2F69-25DA-4E04-BF09-F70E0D1B8967}" destId="{C5FB188B-0447-4F5D-BF07-D8EB384BF953}" srcOrd="2" destOrd="0" parTransId="{2A2ED59B-89AF-4DE4-9A64-27DD189F1810}" sibTransId="{573532CE-D27D-497A-A471-E8569A3B5317}"/>
    <dgm:cxn modelId="{DB535725-D745-40B4-BD44-875FF1995D92}" srcId="{E61D2F69-25DA-4E04-BF09-F70E0D1B8967}" destId="{F7643439-746C-4C00-8758-D1C2B79CD4F3}" srcOrd="6" destOrd="0" parTransId="{42A226BF-8DF6-4FA5-8525-2ED1F75CB2E7}" sibTransId="{5B4BF501-9C95-4366-9EE5-9989A445228B}"/>
    <dgm:cxn modelId="{2C65B53F-A4CC-45DD-9F6E-779287C7CAD8}" srcId="{E61D2F69-25DA-4E04-BF09-F70E0D1B8967}" destId="{56B55E12-9AEF-4BAD-B599-682A79F5870B}" srcOrd="3" destOrd="0" parTransId="{DA468B8F-5436-4339-AF07-7E96C6275BBE}" sibTransId="{E0BA444F-6BF3-4B34-8163-F53EEB92AFCF}"/>
    <dgm:cxn modelId="{56D16863-AE7E-49F7-94A3-ED69B58005A5}" type="presOf" srcId="{56B55E12-9AEF-4BAD-B599-682A79F5870B}" destId="{684509B2-C60E-4501-9368-1FDA4322D681}" srcOrd="0" destOrd="0" presId="urn:microsoft.com/office/officeart/2005/8/layout/vList2"/>
    <dgm:cxn modelId="{E76C0444-6F1D-481E-910F-32512A0D2EFD}" type="presOf" srcId="{F6544602-77EE-47CA-B055-8413D8BA6404}" destId="{358D71A3-C9C6-40D6-AECA-3592518E2910}" srcOrd="0" destOrd="0" presId="urn:microsoft.com/office/officeart/2005/8/layout/vList2"/>
    <dgm:cxn modelId="{FD38E669-87C4-49EC-A327-0EFD5C5C5237}" type="presOf" srcId="{F7643439-746C-4C00-8758-D1C2B79CD4F3}" destId="{83F9068A-E41C-44BC-96B9-0A6836986542}" srcOrd="0" destOrd="0" presId="urn:microsoft.com/office/officeart/2005/8/layout/vList2"/>
    <dgm:cxn modelId="{39F8054F-6A8F-4E9B-BC4F-A31D4C614E29}" type="presOf" srcId="{5B286137-1736-4610-857C-46CFBC3CBAE2}" destId="{BB161E10-E44F-48C7-B1C5-4E74AA344B49}" srcOrd="0" destOrd="0" presId="urn:microsoft.com/office/officeart/2005/8/layout/vList2"/>
    <dgm:cxn modelId="{1DAF6591-5E1C-4AF7-A102-835BAE471C9B}" type="presOf" srcId="{C5FB188B-0447-4F5D-BF07-D8EB384BF953}" destId="{69F58F08-C6B3-4010-8091-E98119610584}" srcOrd="0" destOrd="0" presId="urn:microsoft.com/office/officeart/2005/8/layout/vList2"/>
    <dgm:cxn modelId="{BDC5E19A-4502-45FE-A9C0-39294781E1C5}" srcId="{E61D2F69-25DA-4E04-BF09-F70E0D1B8967}" destId="{2D962A1B-1B0F-413F-8098-92742D750BF9}" srcOrd="5" destOrd="0" parTransId="{669A4959-3279-47C9-83B4-F8D1A617E112}" sibTransId="{555A99AC-0537-411A-BB16-DD01A36B95FD}"/>
    <dgm:cxn modelId="{13A9DAAB-7A82-4B60-96D4-D923C776313D}" srcId="{E61D2F69-25DA-4E04-BF09-F70E0D1B8967}" destId="{5B286137-1736-4610-857C-46CFBC3CBAE2}" srcOrd="4" destOrd="0" parTransId="{23C91B7F-4902-48CB-8B0F-1C4CD3684EB1}" sibTransId="{E107BF3F-749A-4586-BE52-1CD13D8FA835}"/>
    <dgm:cxn modelId="{C3A4FAC8-D0D8-4ECF-A57E-64D41745CB50}" srcId="{E61D2F69-25DA-4E04-BF09-F70E0D1B8967}" destId="{F6544602-77EE-47CA-B055-8413D8BA6404}" srcOrd="0" destOrd="0" parTransId="{59EFB51C-72E5-4BAA-BB6F-1FDFA50583E6}" sibTransId="{BA3C80C9-94A0-44DA-88E3-05424C8670EE}"/>
    <dgm:cxn modelId="{6B4BC9E5-918F-4714-A5A0-2D1C1ECC28E6}" type="presOf" srcId="{2D962A1B-1B0F-413F-8098-92742D750BF9}" destId="{77DAA923-B451-4FD2-BFF4-3F4B68CC0313}" srcOrd="0" destOrd="0" presId="urn:microsoft.com/office/officeart/2005/8/layout/vList2"/>
    <dgm:cxn modelId="{B05B7CFB-E624-44A2-9A20-83190BDC4B33}" type="presOf" srcId="{0E11213B-D627-4336-8147-B8662674B044}" destId="{40F43553-065D-4696-A6C6-85853D55B443}" srcOrd="0" destOrd="0" presId="urn:microsoft.com/office/officeart/2005/8/layout/vList2"/>
    <dgm:cxn modelId="{A39E0D02-CB2B-4932-9CDE-8BCD126D97B4}" type="presParOf" srcId="{353A6D30-FE9C-48F3-96B1-F37F22F82F89}" destId="{358D71A3-C9C6-40D6-AECA-3592518E2910}" srcOrd="0" destOrd="0" presId="urn:microsoft.com/office/officeart/2005/8/layout/vList2"/>
    <dgm:cxn modelId="{BA5A1C3C-391D-45C5-A5EF-25FF468152EB}" type="presParOf" srcId="{353A6D30-FE9C-48F3-96B1-F37F22F82F89}" destId="{98C86537-002F-4FBE-A7B6-AA37EC6FA1F5}" srcOrd="1" destOrd="0" presId="urn:microsoft.com/office/officeart/2005/8/layout/vList2"/>
    <dgm:cxn modelId="{EB648B61-BE7A-4C3A-88CA-C59DA20D2113}" type="presParOf" srcId="{353A6D30-FE9C-48F3-96B1-F37F22F82F89}" destId="{40F43553-065D-4696-A6C6-85853D55B443}" srcOrd="2" destOrd="0" presId="urn:microsoft.com/office/officeart/2005/8/layout/vList2"/>
    <dgm:cxn modelId="{7DE2CABB-AF2B-485D-96EA-33BA167D2022}" type="presParOf" srcId="{353A6D30-FE9C-48F3-96B1-F37F22F82F89}" destId="{83091188-8B6E-43BD-81FB-0913FBBAD03B}" srcOrd="3" destOrd="0" presId="urn:microsoft.com/office/officeart/2005/8/layout/vList2"/>
    <dgm:cxn modelId="{BBD10AD1-F1FF-450C-845B-89F7144381A0}" type="presParOf" srcId="{353A6D30-FE9C-48F3-96B1-F37F22F82F89}" destId="{69F58F08-C6B3-4010-8091-E98119610584}" srcOrd="4" destOrd="0" presId="urn:microsoft.com/office/officeart/2005/8/layout/vList2"/>
    <dgm:cxn modelId="{12A15C6A-FD15-4A39-BD66-D5E0C65D1108}" type="presParOf" srcId="{353A6D30-FE9C-48F3-96B1-F37F22F82F89}" destId="{C9FCD662-9167-4B32-963F-D4BEBF919AF3}" srcOrd="5" destOrd="0" presId="urn:microsoft.com/office/officeart/2005/8/layout/vList2"/>
    <dgm:cxn modelId="{B6AD6D2E-741D-4F15-8D18-FAEE1319D743}" type="presParOf" srcId="{353A6D30-FE9C-48F3-96B1-F37F22F82F89}" destId="{684509B2-C60E-4501-9368-1FDA4322D681}" srcOrd="6" destOrd="0" presId="urn:microsoft.com/office/officeart/2005/8/layout/vList2"/>
    <dgm:cxn modelId="{4BC385DA-54D9-4859-BC56-0C388849A135}" type="presParOf" srcId="{353A6D30-FE9C-48F3-96B1-F37F22F82F89}" destId="{3C52187B-7AA0-4D48-8942-698032F90BFD}" srcOrd="7" destOrd="0" presId="urn:microsoft.com/office/officeart/2005/8/layout/vList2"/>
    <dgm:cxn modelId="{FB1F5900-9776-4275-89AD-6A314236FFA0}" type="presParOf" srcId="{353A6D30-FE9C-48F3-96B1-F37F22F82F89}" destId="{BB161E10-E44F-48C7-B1C5-4E74AA344B49}" srcOrd="8" destOrd="0" presId="urn:microsoft.com/office/officeart/2005/8/layout/vList2"/>
    <dgm:cxn modelId="{1FADFAAA-00F9-4E29-A189-0288C19D701B}" type="presParOf" srcId="{353A6D30-FE9C-48F3-96B1-F37F22F82F89}" destId="{E7EF1440-1A30-4C4F-B2E2-9F577AA136A5}" srcOrd="9" destOrd="0" presId="urn:microsoft.com/office/officeart/2005/8/layout/vList2"/>
    <dgm:cxn modelId="{91D05275-CA5F-46AF-A1AC-47720A544771}" type="presParOf" srcId="{353A6D30-FE9C-48F3-96B1-F37F22F82F89}" destId="{77DAA923-B451-4FD2-BFF4-3F4B68CC0313}" srcOrd="10" destOrd="0" presId="urn:microsoft.com/office/officeart/2005/8/layout/vList2"/>
    <dgm:cxn modelId="{C8A4E8F2-79C6-4348-B629-48F9352BD4A0}" type="presParOf" srcId="{353A6D30-FE9C-48F3-96B1-F37F22F82F89}" destId="{78FB3752-C6D0-42B3-89CB-8D511F5DF969}" srcOrd="11" destOrd="0" presId="urn:microsoft.com/office/officeart/2005/8/layout/vList2"/>
    <dgm:cxn modelId="{F91A2FDD-2DED-43A6-B665-5B56D30F3516}" type="presParOf" srcId="{353A6D30-FE9C-48F3-96B1-F37F22F82F89}" destId="{83F9068A-E41C-44BC-96B9-0A683698654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D71A3-C9C6-40D6-AECA-3592518E2910}">
      <dsp:nvSpPr>
        <dsp:cNvPr id="0" name=""/>
        <dsp:cNvSpPr/>
      </dsp:nvSpPr>
      <dsp:spPr>
        <a:xfrm>
          <a:off x="0" y="81096"/>
          <a:ext cx="5928344" cy="6616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-What is our Outdoors Website</a:t>
          </a:r>
        </a:p>
      </dsp:txBody>
      <dsp:txXfrm>
        <a:off x="32298" y="113394"/>
        <a:ext cx="5863748" cy="597039"/>
      </dsp:txXfrm>
    </dsp:sp>
    <dsp:sp modelId="{40F43553-065D-4696-A6C6-85853D55B443}">
      <dsp:nvSpPr>
        <dsp:cNvPr id="0" name=""/>
        <dsp:cNvSpPr/>
      </dsp:nvSpPr>
      <dsp:spPr>
        <a:xfrm>
          <a:off x="0" y="826251"/>
          <a:ext cx="5928344" cy="6616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-Achieving our Goal</a:t>
          </a:r>
        </a:p>
      </dsp:txBody>
      <dsp:txXfrm>
        <a:off x="32298" y="858549"/>
        <a:ext cx="5863748" cy="597039"/>
      </dsp:txXfrm>
    </dsp:sp>
    <dsp:sp modelId="{69F58F08-C6B3-4010-8091-E98119610584}">
      <dsp:nvSpPr>
        <dsp:cNvPr id="0" name=""/>
        <dsp:cNvSpPr/>
      </dsp:nvSpPr>
      <dsp:spPr>
        <a:xfrm>
          <a:off x="0" y="1571406"/>
          <a:ext cx="5928344" cy="6616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-How we planned it out.</a:t>
          </a:r>
        </a:p>
      </dsp:txBody>
      <dsp:txXfrm>
        <a:off x="32298" y="1603704"/>
        <a:ext cx="5863748" cy="597039"/>
      </dsp:txXfrm>
    </dsp:sp>
    <dsp:sp modelId="{684509B2-C60E-4501-9368-1FDA4322D681}">
      <dsp:nvSpPr>
        <dsp:cNvPr id="0" name=""/>
        <dsp:cNvSpPr/>
      </dsp:nvSpPr>
      <dsp:spPr>
        <a:xfrm>
          <a:off x="0" y="2316561"/>
          <a:ext cx="5928344" cy="6616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-Our Application and flow</a:t>
          </a:r>
        </a:p>
      </dsp:txBody>
      <dsp:txXfrm>
        <a:off x="32298" y="2348859"/>
        <a:ext cx="5863748" cy="597039"/>
      </dsp:txXfrm>
    </dsp:sp>
    <dsp:sp modelId="{BB161E10-E44F-48C7-B1C5-4E74AA344B49}">
      <dsp:nvSpPr>
        <dsp:cNvPr id="0" name=""/>
        <dsp:cNvSpPr/>
      </dsp:nvSpPr>
      <dsp:spPr>
        <a:xfrm>
          <a:off x="0" y="3061716"/>
          <a:ext cx="5928344" cy="6616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-Demo</a:t>
          </a:r>
        </a:p>
      </dsp:txBody>
      <dsp:txXfrm>
        <a:off x="32298" y="3094014"/>
        <a:ext cx="5863748" cy="597039"/>
      </dsp:txXfrm>
    </dsp:sp>
    <dsp:sp modelId="{77DAA923-B451-4FD2-BFF4-3F4B68CC0313}">
      <dsp:nvSpPr>
        <dsp:cNvPr id="0" name=""/>
        <dsp:cNvSpPr/>
      </dsp:nvSpPr>
      <dsp:spPr>
        <a:xfrm>
          <a:off x="0" y="3806871"/>
          <a:ext cx="5928344" cy="6616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-Challenges</a:t>
          </a:r>
        </a:p>
      </dsp:txBody>
      <dsp:txXfrm>
        <a:off x="32298" y="3839169"/>
        <a:ext cx="5863748" cy="597039"/>
      </dsp:txXfrm>
    </dsp:sp>
    <dsp:sp modelId="{83F9068A-E41C-44BC-96B9-0A6836986542}">
      <dsp:nvSpPr>
        <dsp:cNvPr id="0" name=""/>
        <dsp:cNvSpPr/>
      </dsp:nvSpPr>
      <dsp:spPr>
        <a:xfrm>
          <a:off x="0" y="4552026"/>
          <a:ext cx="5928344" cy="6616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-Future?</a:t>
          </a:r>
        </a:p>
      </dsp:txBody>
      <dsp:txXfrm>
        <a:off x="32298" y="4584324"/>
        <a:ext cx="5863748" cy="597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Outdoors </a:t>
            </a:r>
            <a:r>
              <a:rPr lang="en-US" dirty="0" err="1"/>
              <a:t>Captstone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Levi Costello, Howard Rolleston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0AD4-0E8B-456D-9B12-C65B1ED6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CA466-B704-417B-8E6B-ED8D25B2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21" y="1923934"/>
            <a:ext cx="9148757" cy="445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3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0AD4-0E8B-456D-9B12-C65B1ED6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46EB1C-8867-4FD1-A19E-F53DEDC35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04" y="1924050"/>
            <a:ext cx="8339351" cy="40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5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0AD4-0E8B-456D-9B12-C65B1ED6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Page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D9F17487-8542-473D-BC95-8DD2DECAF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0" y="1880362"/>
            <a:ext cx="9537576" cy="409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4062-B0BA-49F1-BB17-A064C642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868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49986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CBE7-3921-4D1D-A83C-D18CF225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A2D1-28A1-481B-B0A3-C865F03D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plan to add order functionality so that a user could actually order and item and “receive it”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user roles so that we can designate admin, employee, shipments,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And more</a:t>
            </a:r>
          </a:p>
        </p:txBody>
      </p:sp>
    </p:spTree>
    <p:extLst>
      <p:ext uri="{BB962C8B-B14F-4D97-AF65-F5344CB8AC3E}">
        <p14:creationId xmlns:p14="http://schemas.microsoft.com/office/powerpoint/2010/main" val="104301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0BC3-BF46-4FCD-B6C5-3F84A04E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Discussion Layout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C207685-7D32-4C20-BA58-B1EF77F58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1D795A7-5803-4C0A-911A-6A5DFE59D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755409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729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F9B5-57C4-4A06-85D0-24F1E360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Outdoors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EF5BB-B168-4BDB-8A86-C33AC9E78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- Create a web application similar to various ecommerce websites such as Amazon.com.</a:t>
            </a:r>
          </a:p>
          <a:p>
            <a:r>
              <a:rPr lang="en-US" dirty="0"/>
              <a:t>- Make a simple and basic ecommerce website that implements the minimalist features.</a:t>
            </a:r>
          </a:p>
          <a:p>
            <a:r>
              <a:rPr lang="en-US" dirty="0"/>
              <a:t>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A3C4E-F05E-4D1B-A52C-CDDEBE69EC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1861" y="2825403"/>
            <a:ext cx="3403126" cy="16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1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47DF-433F-470F-8133-A78B0C62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7752-423E-4E0B-843F-C7B794F0DD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this project we achieved our goal using the following: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 err="1"/>
              <a:t>SpringBoot</a:t>
            </a:r>
            <a:endParaRPr lang="en-US" dirty="0"/>
          </a:p>
          <a:p>
            <a:pPr lvl="1"/>
            <a:r>
              <a:rPr lang="en-US" dirty="0"/>
              <a:t>JWT</a:t>
            </a:r>
          </a:p>
          <a:p>
            <a:pPr lvl="1"/>
            <a:r>
              <a:rPr lang="en-US" dirty="0"/>
              <a:t>OAUTH</a:t>
            </a:r>
          </a:p>
          <a:p>
            <a:pPr lvl="1"/>
            <a:r>
              <a:rPr lang="en-US" dirty="0" err="1"/>
              <a:t>MySql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C4EE4A-67F1-4AC5-82BC-D7F0DC6B04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6065" r="24252"/>
          <a:stretch/>
        </p:blipFill>
        <p:spPr>
          <a:xfrm>
            <a:off x="6126480" y="2051940"/>
            <a:ext cx="1344034" cy="1690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5A0E7E-C44D-4D20-AE98-472AB0DA2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514" y="2051940"/>
            <a:ext cx="1833465" cy="1222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C852D-AC2A-43A9-BDE2-521E5006A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247" y="2213980"/>
            <a:ext cx="1524111" cy="1369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6E88D0-42FC-4E7F-B08F-CC5BF1F41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07993"/>
            <a:ext cx="1934134" cy="194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C0B6-16E4-4D24-B2F9-6B88BA86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Planned It 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1D3D49-AF6A-45D4-AFC9-C6A3A2932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3692" y="1902793"/>
            <a:ext cx="7191988" cy="44980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73C736-1B8A-48C2-8FDC-CBD0616B2477}"/>
              </a:ext>
            </a:extLst>
          </p:cNvPr>
          <p:cNvSpPr txBox="1"/>
          <p:nvPr/>
        </p:nvSpPr>
        <p:spPr>
          <a:xfrm>
            <a:off x="1194318" y="2006082"/>
            <a:ext cx="27711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setup and planning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Database development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Backend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Frontend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Styling/Error Fix</a:t>
            </a:r>
          </a:p>
        </p:txBody>
      </p:sp>
    </p:spTree>
    <p:extLst>
      <p:ext uri="{BB962C8B-B14F-4D97-AF65-F5344CB8AC3E}">
        <p14:creationId xmlns:p14="http://schemas.microsoft.com/office/powerpoint/2010/main" val="102869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4040-C4CE-4BE8-A810-98EBA8F1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8B55F-A9D7-4743-8F02-C083A5872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912" y="1934506"/>
            <a:ext cx="9120175" cy="4469173"/>
          </a:xfrm>
        </p:spPr>
      </p:pic>
    </p:spTree>
    <p:extLst>
      <p:ext uri="{BB962C8B-B14F-4D97-AF65-F5344CB8AC3E}">
        <p14:creationId xmlns:p14="http://schemas.microsoft.com/office/powerpoint/2010/main" val="87548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0AD4-0E8B-456D-9B12-C65B1ED6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22D9A-4740-40DD-9461-147FE6AF1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52" y="1892950"/>
            <a:ext cx="9151295" cy="449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3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0AD4-0E8B-456D-9B12-C65B1ED6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FD6D4-A7E1-4609-8B30-0CC46B0E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6" y="1898243"/>
            <a:ext cx="9226706" cy="450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2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3D5F-D4F4-4F03-B62A-9D027038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9D77B485-D6E5-476F-8B88-5402D7468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65" y="1984028"/>
            <a:ext cx="8616761" cy="39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158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{E9FB3CFF-90C7-48A1-936B-2538142AA839}tf56160789_win32</Template>
  <TotalTime>921</TotalTime>
  <Words>171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Bookman Old Style</vt:lpstr>
      <vt:lpstr>Calibri</vt:lpstr>
      <vt:lpstr>Franklin Gothic Book</vt:lpstr>
      <vt:lpstr>Wingdings</vt:lpstr>
      <vt:lpstr>1_RetrospectVTI</vt:lpstr>
      <vt:lpstr>Outdoors Captstone</vt:lpstr>
      <vt:lpstr>Discussion Layout</vt:lpstr>
      <vt:lpstr>What is the Outdoors Website</vt:lpstr>
      <vt:lpstr>Achieving Our Goal</vt:lpstr>
      <vt:lpstr>How We Planned It Out</vt:lpstr>
      <vt:lpstr>Home</vt:lpstr>
      <vt:lpstr>About Us</vt:lpstr>
      <vt:lpstr>Contact Us</vt:lpstr>
      <vt:lpstr>Cart</vt:lpstr>
      <vt:lpstr>Sign Up</vt:lpstr>
      <vt:lpstr>Login</vt:lpstr>
      <vt:lpstr>Product Page</vt:lpstr>
      <vt:lpstr>DEMO</vt:lpstr>
      <vt:lpstr>Moving Forward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Outdoors Captstone</dc:title>
  <dc:creator>Levi Costello</dc:creator>
  <cp:lastModifiedBy>Howard Rolleston</cp:lastModifiedBy>
  <cp:revision>4</cp:revision>
  <dcterms:created xsi:type="dcterms:W3CDTF">2021-12-20T06:51:47Z</dcterms:created>
  <dcterms:modified xsi:type="dcterms:W3CDTF">2021-12-22T19:47:31Z</dcterms:modified>
</cp:coreProperties>
</file>