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63" r:id="rId8"/>
    <p:sldId id="264" r:id="rId9"/>
    <p:sldId id="265" r:id="rId10"/>
    <p:sldId id="260" r:id="rId11"/>
    <p:sldId id="266" r:id="rId12"/>
    <p:sldId id="274" r:id="rId13"/>
    <p:sldId id="261" r:id="rId14"/>
    <p:sldId id="268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EC4C233-77F5-4780-947F-0F2B61E9CAA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57E108B-1A26-42A3-9855-25E988D4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3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C233-77F5-4780-947F-0F2B61E9CAA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08B-1A26-42A3-9855-25E988D4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8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C233-77F5-4780-947F-0F2B61E9CAA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08B-1A26-42A3-9855-25E988D4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09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C233-77F5-4780-947F-0F2B61E9CAA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08B-1A26-42A3-9855-25E988D4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8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C233-77F5-4780-947F-0F2B61E9CAA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08B-1A26-42A3-9855-25E988D4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9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C233-77F5-4780-947F-0F2B61E9CAA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08B-1A26-42A3-9855-25E988D4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60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C233-77F5-4780-947F-0F2B61E9CAA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08B-1A26-42A3-9855-25E988D4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52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EC4C233-77F5-4780-947F-0F2B61E9CAA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08B-1A26-42A3-9855-25E988D4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47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EC4C233-77F5-4780-947F-0F2B61E9CAA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08B-1A26-42A3-9855-25E988D4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C233-77F5-4780-947F-0F2B61E9CAA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08B-1A26-42A3-9855-25E988D4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2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C233-77F5-4780-947F-0F2B61E9CAA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08B-1A26-42A3-9855-25E988D4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C233-77F5-4780-947F-0F2B61E9CAA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08B-1A26-42A3-9855-25E988D4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C233-77F5-4780-947F-0F2B61E9CAA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08B-1A26-42A3-9855-25E988D4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2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C233-77F5-4780-947F-0F2B61E9CAA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08B-1A26-42A3-9855-25E988D4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8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C233-77F5-4780-947F-0F2B61E9CAA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08B-1A26-42A3-9855-25E988D4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6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C233-77F5-4780-947F-0F2B61E9CAA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08B-1A26-42A3-9855-25E988D4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7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C233-77F5-4780-947F-0F2B61E9CAA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08B-1A26-42A3-9855-25E988D4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6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EC4C233-77F5-4780-947F-0F2B61E9CAA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57E108B-1A26-42A3-9855-25E988D4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0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hK4uZifuss&amp;ab_channel=BestViralAds" TargetMode="External"/><Relationship Id="rId2" Type="http://schemas.openxmlformats.org/officeDocument/2006/relationships/hyperlink" Target="https://www.youtube.com/watch?v=-cyeFr-9Xq8&amp;ab_channel=GuruprasadG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z6cyQe6UD0?t=613" TargetMode="External"/><Relationship Id="rId2" Type="http://schemas.openxmlformats.org/officeDocument/2006/relationships/hyperlink" Target="https://youtu.be/sz6cyQe6UD0?t=50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58A0-D6C8-4C12-9E68-51676E8AE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Genders in Advertising Across Cultures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3AADE-C0C8-4BD7-8678-36F6C05498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presentation by Levi George</a:t>
            </a:r>
          </a:p>
        </p:txBody>
      </p:sp>
    </p:spTree>
    <p:extLst>
      <p:ext uri="{BB962C8B-B14F-4D97-AF65-F5344CB8AC3E}">
        <p14:creationId xmlns:p14="http://schemas.microsoft.com/office/powerpoint/2010/main" val="2728013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535D-01AC-4CA8-8E1F-A292E7E0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Spanish 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F296-F3B8-4866-8E13-EE23D1E6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While the female to male balance has equilibrated to some extent, men remain in a primarily authoritative position</a:t>
            </a:r>
          </a:p>
          <a:p>
            <a:r>
              <a:rPr lang="en-US" dirty="0"/>
              <a:t>Women</a:t>
            </a:r>
          </a:p>
          <a:p>
            <a:pPr lvl="1"/>
            <a:r>
              <a:rPr lang="en-US" dirty="0"/>
              <a:t>Appear for body and home products</a:t>
            </a:r>
          </a:p>
          <a:p>
            <a:pPr lvl="1"/>
            <a:r>
              <a:rPr lang="en-US" dirty="0"/>
              <a:t>Appear in younger age groups more, must be youthful and attractive</a:t>
            </a:r>
          </a:p>
          <a:p>
            <a:pPr lvl="1"/>
            <a:r>
              <a:rPr lang="en-US" dirty="0"/>
              <a:t>Home environments and starting to populate work environment</a:t>
            </a:r>
          </a:p>
          <a:p>
            <a:r>
              <a:rPr lang="en-US" dirty="0"/>
              <a:t>Men</a:t>
            </a:r>
          </a:p>
          <a:p>
            <a:pPr lvl="1"/>
            <a:r>
              <a:rPr lang="en-US" dirty="0"/>
              <a:t>Automotive</a:t>
            </a:r>
          </a:p>
          <a:p>
            <a:pPr lvl="1"/>
            <a:r>
              <a:rPr lang="en-US" dirty="0"/>
              <a:t>Appear in older age groups more, beauty and youth is less important</a:t>
            </a:r>
          </a:p>
          <a:p>
            <a:pPr lvl="1"/>
            <a:r>
              <a:rPr lang="en-US" dirty="0"/>
              <a:t>Work environments and populate high-status positions</a:t>
            </a:r>
          </a:p>
        </p:txBody>
      </p:sp>
    </p:spTree>
    <p:extLst>
      <p:ext uri="{BB962C8B-B14F-4D97-AF65-F5344CB8AC3E}">
        <p14:creationId xmlns:p14="http://schemas.microsoft.com/office/powerpoint/2010/main" val="112740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4B3D-6FF0-4A4B-BA25-EB71788C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Larson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D7D8C-CE0D-45BC-B785-BE4252736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Larson describes cultural premises as a basis for persuasion, many advertisements play directly on cultural norms and premises using imagery of women in traditional clothing as symbols of mothers or wives.</a:t>
            </a:r>
          </a:p>
          <a:p>
            <a:r>
              <a:rPr lang="en-US" dirty="0"/>
              <a:t>Many Japanese ads have directly used close-up shots of breasts as a sexual appeal to sell products to women, while sexual appeals are readily absorbed across many western and eastern cultures the same cannot be said for Indian ads.</a:t>
            </a:r>
          </a:p>
          <a:p>
            <a:r>
              <a:rPr lang="en-US" dirty="0"/>
              <a:t>Indian ads don’t nearly do this as much, focusing on placing both men and women in relational roles. This has strong cultural ties since Hinduism posits this as a goal for the later stages of life, to give back and care for one's family.</a:t>
            </a:r>
          </a:p>
        </p:txBody>
      </p:sp>
    </p:spTree>
    <p:extLst>
      <p:ext uri="{BB962C8B-B14F-4D97-AF65-F5344CB8AC3E}">
        <p14:creationId xmlns:p14="http://schemas.microsoft.com/office/powerpoint/2010/main" val="322761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5B4C-6E47-48AA-AC1F-B6A3798F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Larson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CB2E-7C58-4875-9633-8E660CE5E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12 (Visual Evidence of Robin Whitener, </a:t>
            </a:r>
            <a:r>
              <a:rPr lang="en-US" dirty="0" err="1"/>
              <a:t>Cibaca</a:t>
            </a:r>
            <a:r>
              <a:rPr lang="en-US" dirty="0"/>
              <a:t> </a:t>
            </a:r>
            <a:r>
              <a:rPr lang="en-US"/>
              <a:t>Tooth Powder, </a:t>
            </a:r>
            <a:r>
              <a:rPr lang="en-US" dirty="0"/>
              <a:t>and </a:t>
            </a:r>
            <a:r>
              <a:rPr lang="en-US" dirty="0" err="1"/>
              <a:t>Krematop</a:t>
            </a:r>
            <a:r>
              <a:rPr lang="en-US" dirty="0"/>
              <a:t>)</a:t>
            </a:r>
          </a:p>
          <a:p>
            <a:r>
              <a:rPr lang="en-US" dirty="0"/>
              <a:t>Chapter 14 (Sexual Appeals, Brand Features, Hazy Claim, Packaging, Brand Name)</a:t>
            </a:r>
          </a:p>
          <a:p>
            <a:r>
              <a:rPr lang="en-US" dirty="0"/>
              <a:t>Chapter 10 (Proxemics, Artifacts, Facial Expression)</a:t>
            </a:r>
          </a:p>
          <a:p>
            <a:r>
              <a:rPr lang="en-US" dirty="0"/>
              <a:t>Chapter 9 (Cultural Premises)</a:t>
            </a:r>
          </a:p>
        </p:txBody>
      </p:sp>
    </p:spTree>
    <p:extLst>
      <p:ext uri="{BB962C8B-B14F-4D97-AF65-F5344CB8AC3E}">
        <p14:creationId xmlns:p14="http://schemas.microsoft.com/office/powerpoint/2010/main" val="1383186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2346-3737-4681-856B-072F0E31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tell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FCB0E-B52A-4C98-A32E-2893B5C84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cultures share the same basic gender roles as society does.</a:t>
            </a:r>
          </a:p>
          <a:p>
            <a:r>
              <a:rPr lang="en-US" dirty="0"/>
              <a:t>Even cultural specificities translate across cultures as a general</a:t>
            </a:r>
          </a:p>
          <a:p>
            <a:pPr lvl="1"/>
            <a:r>
              <a:rPr lang="en-US" dirty="0"/>
              <a:t>Women in Indian ads and Japanese ads often wear Sari or Kimono, traditionally female clothing in those cultures (A cultural premise, the Sari and Kimono, being directly used as a representation for housewives or women for advertising) [This relates to Larson’s Chapter 9]</a:t>
            </a:r>
          </a:p>
          <a:p>
            <a:r>
              <a:rPr lang="en-US" dirty="0"/>
              <a:t>Why does this happen then? Why are women so frequently viewed as home keepers and men as workers?</a:t>
            </a:r>
          </a:p>
          <a:p>
            <a:pPr lvl="1"/>
            <a:r>
              <a:rPr lang="en-US" dirty="0"/>
              <a:t>Biological nature to our stereotypes (men biologically designed to hunt, women designed to bear children)?</a:t>
            </a:r>
          </a:p>
          <a:p>
            <a:pPr lvl="1"/>
            <a:r>
              <a:rPr lang="en-US" dirty="0"/>
              <a:t>Countries that colonized most of world had this basic paradigm?</a:t>
            </a:r>
          </a:p>
        </p:txBody>
      </p:sp>
    </p:spTree>
    <p:extLst>
      <p:ext uri="{BB962C8B-B14F-4D97-AF65-F5344CB8AC3E}">
        <p14:creationId xmlns:p14="http://schemas.microsoft.com/office/powerpoint/2010/main" val="248585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3BD2-6E36-4838-8BA3-172429F1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tell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D4A05-5930-4545-8FCF-9E85B1A1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Regarding persuasion</a:t>
            </a:r>
          </a:p>
          <a:p>
            <a:pPr lvl="1"/>
            <a:r>
              <a:rPr lang="en-US" dirty="0"/>
              <a:t>Basic cultural ideas persist across borders, allowing one persuasive tactic to be just as effective across multiple cultures.</a:t>
            </a:r>
          </a:p>
          <a:p>
            <a:pPr lvl="1"/>
            <a:r>
              <a:rPr lang="en-US" dirty="0"/>
              <a:t>Despite this basic premise across the globe, there are still specificities that must be considered (Indian family orientation)</a:t>
            </a:r>
          </a:p>
          <a:p>
            <a:pPr lvl="1"/>
            <a:r>
              <a:rPr lang="en-US" dirty="0"/>
              <a:t>The key point could like in religious dealings, but then how do other religions affect gender stereotypes?</a:t>
            </a:r>
          </a:p>
        </p:txBody>
      </p:sp>
    </p:spTree>
    <p:extLst>
      <p:ext uri="{BB962C8B-B14F-4D97-AF65-F5344CB8AC3E}">
        <p14:creationId xmlns:p14="http://schemas.microsoft.com/office/powerpoint/2010/main" val="60934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660F-9D71-4A28-A885-9BC61BA8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A692-7E9F-4461-A470-C93BC78D1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Arima, </a:t>
            </a:r>
            <a:r>
              <a:rPr lang="en-US" dirty="0" err="1"/>
              <a:t>Akie</a:t>
            </a:r>
            <a:r>
              <a:rPr lang="en-US" dirty="0"/>
              <a:t>. “Gender Stereotypes in Japanese Television Advertisements”. </a:t>
            </a:r>
            <a:r>
              <a:rPr lang="en-US" i="1" dirty="0"/>
              <a:t>Sex Roles</a:t>
            </a:r>
            <a:r>
              <a:rPr lang="en-US" dirty="0"/>
              <a:t>. Vol. 49 July 2003. </a:t>
            </a:r>
            <a:r>
              <a:rPr lang="en-US" dirty="0" err="1"/>
              <a:t>pg</a:t>
            </a:r>
            <a:r>
              <a:rPr lang="en-US" dirty="0"/>
              <a:t> 81 – 90.</a:t>
            </a:r>
          </a:p>
          <a:p>
            <a:r>
              <a:rPr lang="en-US" dirty="0"/>
              <a:t>Das, Mallika. “Gender Role Portrayals in Indian Television Ads”. </a:t>
            </a:r>
            <a:r>
              <a:rPr lang="en-US" i="1" dirty="0"/>
              <a:t>Springer Science and Business Media. </a:t>
            </a:r>
            <a:r>
              <a:rPr lang="en-US" dirty="0"/>
              <a:t>Feb 23, 2020. DOI 10.1007/s11199-010-9750-1</a:t>
            </a:r>
          </a:p>
          <a:p>
            <a:r>
              <a:rPr lang="en-US" dirty="0"/>
              <a:t>Valls-Fernandez, Federico and Jose Manuel Martinez-Vicente. “Gender Stereotypes in Spanish Television Commercials”. </a:t>
            </a:r>
            <a:r>
              <a:rPr lang="en-US" i="1" dirty="0"/>
              <a:t>Springer Science and Business Media.</a:t>
            </a:r>
            <a:r>
              <a:rPr lang="en-US" dirty="0"/>
              <a:t> May 18, 2007. DOI 10.1007/s11199-007-9208-2.</a:t>
            </a:r>
          </a:p>
          <a:p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4502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DD0B-7A01-4296-B660-BEAA0F40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8D8C5-FA0E-47D3-9809-6653CE31B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Gender Stereotypes in Indian TV (Mallika Das)</a:t>
            </a:r>
          </a:p>
          <a:p>
            <a:r>
              <a:rPr lang="en-US" dirty="0"/>
              <a:t>Ad Example</a:t>
            </a:r>
          </a:p>
          <a:p>
            <a:r>
              <a:rPr lang="en-US" dirty="0"/>
              <a:t>Gender Stereotypes in Japanese TV (</a:t>
            </a:r>
            <a:r>
              <a:rPr lang="en-US" dirty="0" err="1"/>
              <a:t>Akie</a:t>
            </a:r>
            <a:r>
              <a:rPr lang="en-US" dirty="0"/>
              <a:t> Arima)</a:t>
            </a:r>
          </a:p>
          <a:p>
            <a:r>
              <a:rPr lang="en-US" dirty="0"/>
              <a:t>Ad Example</a:t>
            </a:r>
          </a:p>
          <a:p>
            <a:r>
              <a:rPr lang="en-US" dirty="0"/>
              <a:t>Gender Stereotypes in Spanish TV (Federico Valls-Fernandez and Jose Martinez-Vicente)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0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E80F-4BBD-423B-A22A-2AB8FDA8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Indian Stereotypes: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27365-83C7-4E65-A76C-CE2A3C69A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53077"/>
            <a:ext cx="8825659" cy="37473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Women would frequently appear as housewives in the 90s</a:t>
            </a:r>
          </a:p>
          <a:p>
            <a:pPr lvl="1"/>
            <a:r>
              <a:rPr lang="en-US" dirty="0"/>
              <a:t>Appeared for household, beauty, or personal products</a:t>
            </a:r>
          </a:p>
          <a:p>
            <a:r>
              <a:rPr lang="en-US" dirty="0"/>
              <a:t>Men more frequently appeared in commercials for “male-oriented” products</a:t>
            </a:r>
          </a:p>
          <a:p>
            <a:pPr lvl="1"/>
            <a:r>
              <a:rPr lang="en-US" dirty="0"/>
              <a:t>Automotive, financials, electronics</a:t>
            </a:r>
          </a:p>
          <a:p>
            <a:r>
              <a:rPr lang="en-US" dirty="0"/>
              <a:t>Differences from most countries</a:t>
            </a:r>
          </a:p>
          <a:p>
            <a:pPr lvl="1"/>
            <a:r>
              <a:rPr lang="en-US" dirty="0"/>
              <a:t>Women appeared more often in ads than men</a:t>
            </a:r>
          </a:p>
          <a:p>
            <a:pPr lvl="1"/>
            <a:r>
              <a:rPr lang="en-US" dirty="0"/>
              <a:t>No significant age differences</a:t>
            </a:r>
          </a:p>
          <a:p>
            <a:pPr lvl="1"/>
            <a:r>
              <a:rPr lang="en-US" dirty="0"/>
              <a:t>When shown as employed, women were shown in positions such as doctors, engineers, and architects</a:t>
            </a:r>
          </a:p>
          <a:p>
            <a:pPr lvl="2"/>
            <a:r>
              <a:rPr lang="en-US" dirty="0"/>
              <a:t>And at rates similar to men</a:t>
            </a:r>
          </a:p>
          <a:p>
            <a:pPr lvl="1"/>
            <a:r>
              <a:rPr lang="en-US" dirty="0"/>
              <a:t>Women were sexualized far less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1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2F3B-5121-4480-A170-FBD4422D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Indian Stereotypes: Mallika’s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2442B-7DAB-455D-88B8-68616178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Women compared to western media</a:t>
            </a:r>
          </a:p>
          <a:p>
            <a:pPr lvl="1"/>
            <a:r>
              <a:rPr lang="en-US" dirty="0"/>
              <a:t>Less likely to be main characters or narrator</a:t>
            </a:r>
          </a:p>
          <a:p>
            <a:pPr lvl="1"/>
            <a:r>
              <a:rPr lang="en-US" dirty="0"/>
              <a:t>More likely for female targeted products</a:t>
            </a:r>
          </a:p>
          <a:p>
            <a:pPr lvl="1"/>
            <a:r>
              <a:rPr lang="en-US" dirty="0"/>
              <a:t>More often at home and within relationship roles</a:t>
            </a:r>
          </a:p>
          <a:p>
            <a:pPr lvl="1"/>
            <a:r>
              <a:rPr lang="en-US" dirty="0"/>
              <a:t>Less often employed and positioned as authority figures</a:t>
            </a:r>
          </a:p>
          <a:p>
            <a:r>
              <a:rPr lang="en-US" dirty="0"/>
              <a:t>However</a:t>
            </a:r>
          </a:p>
          <a:p>
            <a:pPr lvl="1"/>
            <a:r>
              <a:rPr lang="en-US" dirty="0"/>
              <a:t>Less stereotyped than in western countries, women were more frequently seen in ads outside of the stereotypical western target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5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01F4-7392-4022-8070-E2BED4F1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Indian Stereotypes: Mallika’s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87AD8-C2B8-404F-88B8-47133647F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Women compared to Eastern Media</a:t>
            </a:r>
          </a:p>
          <a:p>
            <a:pPr lvl="1"/>
            <a:r>
              <a:rPr lang="en-US" dirty="0"/>
              <a:t>Women more frequently appeared in ads for male products</a:t>
            </a:r>
          </a:p>
          <a:p>
            <a:pPr lvl="1"/>
            <a:r>
              <a:rPr lang="en-US" dirty="0"/>
              <a:t>Both men and women appeared in relationship roles more often</a:t>
            </a:r>
          </a:p>
          <a:p>
            <a:pPr lvl="1"/>
            <a:r>
              <a:rPr lang="en-US" dirty="0"/>
              <a:t>Women were shown unemployed just as much</a:t>
            </a:r>
          </a:p>
          <a:p>
            <a:pPr lvl="1"/>
            <a:r>
              <a:rPr lang="en-US" dirty="0"/>
              <a:t>Women were less frequently employed as experts than in Korean ads</a:t>
            </a:r>
          </a:p>
        </p:txBody>
      </p:sp>
    </p:spTree>
    <p:extLst>
      <p:ext uri="{BB962C8B-B14F-4D97-AF65-F5344CB8AC3E}">
        <p14:creationId xmlns:p14="http://schemas.microsoft.com/office/powerpoint/2010/main" val="274761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F00B-1148-4DD7-BD73-E57C18FE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Indian Ad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3F18-3107-429D-B260-67DE2B191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Cibaca</a:t>
            </a:r>
            <a:r>
              <a:rPr lang="en-US" dirty="0"/>
              <a:t> Tooth Powder</a:t>
            </a:r>
          </a:p>
          <a:p>
            <a:r>
              <a:rPr lang="en-US" dirty="0">
                <a:hlinkClick r:id="rId2"/>
              </a:rPr>
              <a:t>https://www.youtube.com/watch?v=-cyeFr-9Xq8&amp;ab_channel=GuruprasadGp</a:t>
            </a:r>
            <a:endParaRPr lang="en-US" dirty="0"/>
          </a:p>
          <a:p>
            <a:r>
              <a:rPr lang="en-US" dirty="0"/>
              <a:t>Robin fabric whitener</a:t>
            </a:r>
          </a:p>
          <a:p>
            <a:r>
              <a:rPr lang="en-US" dirty="0">
                <a:hlinkClick r:id="rId3"/>
              </a:rPr>
              <a:t>https://www.youtube.com/watch?v=thK4uZifuss&amp;ab_channel=BestViralAds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1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40A0-8FB0-450B-B8CE-D757A3DE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Japanese 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70084-054C-4C62-91E5-2E2BA1682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4742"/>
            <a:ext cx="8825659" cy="3569590"/>
          </a:xfrm>
        </p:spPr>
        <p:txBody>
          <a:bodyPr>
            <a:normAutofit/>
          </a:bodyPr>
          <a:lstStyle/>
          <a:p>
            <a:r>
              <a:rPr lang="en-US" dirty="0"/>
              <a:t>Female Characters</a:t>
            </a:r>
          </a:p>
          <a:p>
            <a:pPr lvl="1"/>
            <a:r>
              <a:rPr lang="en-US" dirty="0"/>
              <a:t>Wearing Aprons, Kimono, swimsuits, underwear, Yukata</a:t>
            </a:r>
          </a:p>
          <a:p>
            <a:pPr lvl="1"/>
            <a:r>
              <a:rPr lang="en-US" dirty="0"/>
              <a:t>Shots from above, close-ups of eyes, breasts, mouths, bodies, waists, legs, and hands. (Like chapter 14, this could be used in some cases as a sexual appeals)</a:t>
            </a:r>
          </a:p>
          <a:p>
            <a:pPr lvl="1"/>
            <a:r>
              <a:rPr lang="en-US" dirty="0"/>
              <a:t>Portrayed character rarely talked about function of some product, voice overs would handle describing. (To some extent, this solidifies the objectification of those celebrities)</a:t>
            </a:r>
          </a:p>
          <a:p>
            <a:pPr lvl="1"/>
            <a:r>
              <a:rPr lang="en-US" dirty="0"/>
              <a:t>More frequently at home than men, however, are starting to take on office roles</a:t>
            </a:r>
          </a:p>
          <a:p>
            <a:r>
              <a:rPr lang="en-US" dirty="0"/>
              <a:t>Oddly enough, female populated ads are targeted mostly at females (similar to how female independence was played upon to sell products in Hodkinson Ch. 11)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1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D653-986F-4239-806E-3FAB546A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Japanese 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0970E-41D2-4307-BC67-A44AAB13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Male Characters</a:t>
            </a:r>
          </a:p>
          <a:p>
            <a:pPr lvl="1"/>
            <a:r>
              <a:rPr lang="en-US" dirty="0"/>
              <a:t>Portrayed as older and in office roles</a:t>
            </a:r>
          </a:p>
          <a:p>
            <a:pPr lvl="1"/>
            <a:r>
              <a:rPr lang="en-US" dirty="0"/>
              <a:t>Work even when sick or tired</a:t>
            </a:r>
          </a:p>
          <a:p>
            <a:pPr lvl="1"/>
            <a:r>
              <a:rPr lang="en-US" dirty="0"/>
              <a:t>Go drinking after work</a:t>
            </a:r>
          </a:p>
          <a:p>
            <a:pPr lvl="1"/>
            <a:r>
              <a:rPr lang="en-US" dirty="0"/>
              <a:t>Appear dressed in suits</a:t>
            </a:r>
          </a:p>
          <a:p>
            <a:pPr lvl="1"/>
            <a:r>
              <a:rPr lang="en-US" dirty="0"/>
              <a:t>Targeted by ads where within “Worker Bee” category</a:t>
            </a:r>
          </a:p>
        </p:txBody>
      </p:sp>
    </p:spTree>
    <p:extLst>
      <p:ext uri="{BB962C8B-B14F-4D97-AF65-F5344CB8AC3E}">
        <p14:creationId xmlns:p14="http://schemas.microsoft.com/office/powerpoint/2010/main" val="345401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B94C-AC8D-42A6-B42C-76E84EAF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Japanese Ad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6DEFF-F639-463D-B9C3-88D90E78B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Coffee Ad</a:t>
            </a:r>
          </a:p>
          <a:p>
            <a:r>
              <a:rPr lang="en-US" dirty="0">
                <a:hlinkClick r:id="rId2"/>
              </a:rPr>
              <a:t>https://youtu.be/sz6cyQe6UD0?t=507</a:t>
            </a:r>
            <a:endParaRPr lang="en-US" dirty="0"/>
          </a:p>
          <a:p>
            <a:r>
              <a:rPr lang="en-US" dirty="0"/>
              <a:t>Nestle </a:t>
            </a:r>
            <a:r>
              <a:rPr lang="en-US" dirty="0" err="1"/>
              <a:t>Krematop</a:t>
            </a:r>
            <a:endParaRPr lang="en-US" dirty="0"/>
          </a:p>
          <a:p>
            <a:r>
              <a:rPr lang="en-US" dirty="0">
                <a:hlinkClick r:id="rId3"/>
              </a:rPr>
              <a:t>https://youtu.be/sz6cyQe6UD0?t=613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0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2648</TotalTime>
  <Words>1001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Genders in Advertising Across Cultures</vt:lpstr>
      <vt:lpstr>Content</vt:lpstr>
      <vt:lpstr>Indian Stereotypes: Literature Review</vt:lpstr>
      <vt:lpstr>Indian Stereotypes: Mallika’s Findings</vt:lpstr>
      <vt:lpstr>Indian Stereotypes: Mallika’s Findings</vt:lpstr>
      <vt:lpstr>Indian Ad Example</vt:lpstr>
      <vt:lpstr>Japanese Ads</vt:lpstr>
      <vt:lpstr>Japanese Ads</vt:lpstr>
      <vt:lpstr>Japanese Ad Example</vt:lpstr>
      <vt:lpstr>Spanish Ads</vt:lpstr>
      <vt:lpstr>Links to Larson</vt:lpstr>
      <vt:lpstr>Links to Larson</vt:lpstr>
      <vt:lpstr>What does this tell us?</vt:lpstr>
      <vt:lpstr>What does this tell us?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Genders in Advertising Across Cultures</dc:title>
  <dc:creator>Levi George</dc:creator>
  <cp:lastModifiedBy>Levi George</cp:lastModifiedBy>
  <cp:revision>52</cp:revision>
  <dcterms:created xsi:type="dcterms:W3CDTF">2020-12-04T06:10:38Z</dcterms:created>
  <dcterms:modified xsi:type="dcterms:W3CDTF">2020-12-11T01:51:53Z</dcterms:modified>
</cp:coreProperties>
</file>