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8A524-66D3-A7BA-5973-03A149C18E46}" v="515" dt="2020-10-11T19:46:42.651"/>
    <p1510:client id="{456D5C43-BDA2-AAB3-5961-CED6F20D30AB}" v="108" dt="2020-10-11T19:21:29.675"/>
    <p1510:client id="{BE4A74F7-7184-80E0-B310-27E55CB89AF6}" v="1415" dt="2020-10-11T19:35:15.325"/>
    <p1510:client id="{EC00DF8D-262C-FC8C-282F-07599E96D5D3}" v="2122" dt="2020-10-11T00:06:0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Yurdabakan" userId="S::yurdof01@pfw.edu::ab4c0b7c-784d-4fba-8f44-81378179d3ae" providerId="AD" clId="Web-{3288A524-66D3-A7BA-5973-03A149C18E46}"/>
    <pc:docChg chg="addSld modSld">
      <pc:chgData name="Omer Yurdabakan" userId="S::yurdof01@pfw.edu::ab4c0b7c-784d-4fba-8f44-81378179d3ae" providerId="AD" clId="Web-{3288A524-66D3-A7BA-5973-03A149C18E46}" dt="2020-10-11T19:46:42.651" v="512" actId="20577"/>
      <pc:docMkLst>
        <pc:docMk/>
      </pc:docMkLst>
      <pc:sldChg chg="modSp">
        <pc:chgData name="Omer Yurdabakan" userId="S::yurdof01@pfw.edu::ab4c0b7c-784d-4fba-8f44-81378179d3ae" providerId="AD" clId="Web-{3288A524-66D3-A7BA-5973-03A149C18E46}" dt="2020-10-11T19:45:00.119" v="493" actId="20577"/>
        <pc:sldMkLst>
          <pc:docMk/>
          <pc:sldMk cId="3820220416" sldId="258"/>
        </pc:sldMkLst>
        <pc:spChg chg="mod">
          <ac:chgData name="Omer Yurdabakan" userId="S::yurdof01@pfw.edu::ab4c0b7c-784d-4fba-8f44-81378179d3ae" providerId="AD" clId="Web-{3288A524-66D3-A7BA-5973-03A149C18E46}" dt="2020-10-11T19:45:00.119" v="493" actId="20577"/>
          <ac:spMkLst>
            <pc:docMk/>
            <pc:sldMk cId="3820220416" sldId="258"/>
            <ac:spMk id="3" creationId="{A81334BD-9136-4880-A839-7BC90FFCD4EA}"/>
          </ac:spMkLst>
        </pc:spChg>
      </pc:sldChg>
      <pc:sldChg chg="modSp">
        <pc:chgData name="Omer Yurdabakan" userId="S::yurdof01@pfw.edu::ab4c0b7c-784d-4fba-8f44-81378179d3ae" providerId="AD" clId="Web-{3288A524-66D3-A7BA-5973-03A149C18E46}" dt="2020-10-11T19:46:01.807" v="501" actId="20577"/>
        <pc:sldMkLst>
          <pc:docMk/>
          <pc:sldMk cId="294687047" sldId="259"/>
        </pc:sldMkLst>
        <pc:spChg chg="mod">
          <ac:chgData name="Omer Yurdabakan" userId="S::yurdof01@pfw.edu::ab4c0b7c-784d-4fba-8f44-81378179d3ae" providerId="AD" clId="Web-{3288A524-66D3-A7BA-5973-03A149C18E46}" dt="2020-10-11T19:46:01.807" v="501" actId="20577"/>
          <ac:spMkLst>
            <pc:docMk/>
            <pc:sldMk cId="294687047" sldId="259"/>
            <ac:spMk id="3" creationId="{3F8AC669-3E04-44AE-B915-4A048ADF0632}"/>
          </ac:spMkLst>
        </pc:spChg>
      </pc:sldChg>
      <pc:sldChg chg="modSp">
        <pc:chgData name="Omer Yurdabakan" userId="S::yurdof01@pfw.edu::ab4c0b7c-784d-4fba-8f44-81378179d3ae" providerId="AD" clId="Web-{3288A524-66D3-A7BA-5973-03A149C18E46}" dt="2020-10-11T19:46:21.479" v="507" actId="20577"/>
        <pc:sldMkLst>
          <pc:docMk/>
          <pc:sldMk cId="3286581452" sldId="260"/>
        </pc:sldMkLst>
        <pc:spChg chg="mod">
          <ac:chgData name="Omer Yurdabakan" userId="S::yurdof01@pfw.edu::ab4c0b7c-784d-4fba-8f44-81378179d3ae" providerId="AD" clId="Web-{3288A524-66D3-A7BA-5973-03A149C18E46}" dt="2020-10-11T19:46:21.479" v="507" actId="20577"/>
          <ac:spMkLst>
            <pc:docMk/>
            <pc:sldMk cId="3286581452" sldId="260"/>
            <ac:spMk id="3" creationId="{85F58660-4B2C-4231-B86E-D10E938EE999}"/>
          </ac:spMkLst>
        </pc:spChg>
      </pc:sldChg>
      <pc:sldChg chg="modSp">
        <pc:chgData name="Omer Yurdabakan" userId="S::yurdof01@pfw.edu::ab4c0b7c-784d-4fba-8f44-81378179d3ae" providerId="AD" clId="Web-{3288A524-66D3-A7BA-5973-03A149C18E46}" dt="2020-10-11T19:46:42.651" v="511" actId="20577"/>
        <pc:sldMkLst>
          <pc:docMk/>
          <pc:sldMk cId="2476865300" sldId="261"/>
        </pc:sldMkLst>
        <pc:spChg chg="mod">
          <ac:chgData name="Omer Yurdabakan" userId="S::yurdof01@pfw.edu::ab4c0b7c-784d-4fba-8f44-81378179d3ae" providerId="AD" clId="Web-{3288A524-66D3-A7BA-5973-03A149C18E46}" dt="2020-10-11T19:46:42.651" v="511" actId="20577"/>
          <ac:spMkLst>
            <pc:docMk/>
            <pc:sldMk cId="2476865300" sldId="261"/>
            <ac:spMk id="3" creationId="{61E50F82-6187-4EEF-AAAA-F37B083763E1}"/>
          </ac:spMkLst>
        </pc:spChg>
      </pc:sldChg>
      <pc:sldChg chg="modSp">
        <pc:chgData name="Omer Yurdabakan" userId="S::yurdof01@pfw.edu::ab4c0b7c-784d-4fba-8f44-81378179d3ae" providerId="AD" clId="Web-{3288A524-66D3-A7BA-5973-03A149C18E46}" dt="2020-10-11T19:44:18.666" v="483" actId="20577"/>
        <pc:sldMkLst>
          <pc:docMk/>
          <pc:sldMk cId="2506016507" sldId="262"/>
        </pc:sldMkLst>
        <pc:spChg chg="mod">
          <ac:chgData name="Omer Yurdabakan" userId="S::yurdof01@pfw.edu::ab4c0b7c-784d-4fba-8f44-81378179d3ae" providerId="AD" clId="Web-{3288A524-66D3-A7BA-5973-03A149C18E46}" dt="2020-10-11T19:44:18.666" v="483" actId="20577"/>
          <ac:spMkLst>
            <pc:docMk/>
            <pc:sldMk cId="2506016507" sldId="262"/>
            <ac:spMk id="3" creationId="{90FA0893-CC63-4F11-A492-459BF56EE090}"/>
          </ac:spMkLst>
        </pc:spChg>
      </pc:sldChg>
      <pc:sldChg chg="modSp">
        <pc:chgData name="Omer Yurdabakan" userId="S::yurdof01@pfw.edu::ab4c0b7c-784d-4fba-8f44-81378179d3ae" providerId="AD" clId="Web-{3288A524-66D3-A7BA-5973-03A149C18E46}" dt="2020-10-11T19:32:57.191" v="60" actId="20577"/>
        <pc:sldMkLst>
          <pc:docMk/>
          <pc:sldMk cId="3812005605" sldId="264"/>
        </pc:sldMkLst>
        <pc:spChg chg="mod">
          <ac:chgData name="Omer Yurdabakan" userId="S::yurdof01@pfw.edu::ab4c0b7c-784d-4fba-8f44-81378179d3ae" providerId="AD" clId="Web-{3288A524-66D3-A7BA-5973-03A149C18E46}" dt="2020-10-11T19:32:57.191" v="60" actId="20577"/>
          <ac:spMkLst>
            <pc:docMk/>
            <pc:sldMk cId="3812005605" sldId="264"/>
            <ac:spMk id="3" creationId="{78024B44-5459-404F-BF02-34D1B3180EF7}"/>
          </ac:spMkLst>
        </pc:spChg>
      </pc:sldChg>
      <pc:sldChg chg="modSp new">
        <pc:chgData name="Omer Yurdabakan" userId="S::yurdof01@pfw.edu::ab4c0b7c-784d-4fba-8f44-81378179d3ae" providerId="AD" clId="Web-{3288A524-66D3-A7BA-5973-03A149C18E46}" dt="2020-10-11T19:43:58.025" v="473" actId="20577"/>
        <pc:sldMkLst>
          <pc:docMk/>
          <pc:sldMk cId="3473132547" sldId="265"/>
        </pc:sldMkLst>
        <pc:spChg chg="mod">
          <ac:chgData name="Omer Yurdabakan" userId="S::yurdof01@pfw.edu::ab4c0b7c-784d-4fba-8f44-81378179d3ae" providerId="AD" clId="Web-{3288A524-66D3-A7BA-5973-03A149C18E46}" dt="2020-10-11T19:37:50.710" v="117" actId="20577"/>
          <ac:spMkLst>
            <pc:docMk/>
            <pc:sldMk cId="3473132547" sldId="265"/>
            <ac:spMk id="2" creationId="{B32B749D-E013-4577-AE76-00E1214BCF16}"/>
          </ac:spMkLst>
        </pc:spChg>
        <pc:spChg chg="mod">
          <ac:chgData name="Omer Yurdabakan" userId="S::yurdof01@pfw.edu::ab4c0b7c-784d-4fba-8f44-81378179d3ae" providerId="AD" clId="Web-{3288A524-66D3-A7BA-5973-03A149C18E46}" dt="2020-10-11T19:43:58.025" v="473" actId="20577"/>
          <ac:spMkLst>
            <pc:docMk/>
            <pc:sldMk cId="3473132547" sldId="265"/>
            <ac:spMk id="3" creationId="{AAB2F9EC-9F0A-4C4B-981D-017967C9B5B8}"/>
          </ac:spMkLst>
        </pc:spChg>
      </pc:sldChg>
    </pc:docChg>
  </pc:docChgLst>
  <pc:docChgLst>
    <pc:chgData name="Levi George" userId="S::georlm01@pfw.edu::bf9d07fd-1600-4c6a-ad65-ea63341d8197" providerId="AD" clId="Web-{BE4A74F7-7184-80E0-B310-27E55CB89AF6}"/>
    <pc:docChg chg="modSld">
      <pc:chgData name="Levi George" userId="S::georlm01@pfw.edu::bf9d07fd-1600-4c6a-ad65-ea63341d8197" providerId="AD" clId="Web-{BE4A74F7-7184-80E0-B310-27E55CB89AF6}" dt="2020-10-11T19:35:15.325" v="1414" actId="20577"/>
      <pc:docMkLst>
        <pc:docMk/>
      </pc:docMkLst>
      <pc:sldChg chg="modSp">
        <pc:chgData name="Levi George" userId="S::georlm01@pfw.edu::bf9d07fd-1600-4c6a-ad65-ea63341d8197" providerId="AD" clId="Web-{BE4A74F7-7184-80E0-B310-27E55CB89AF6}" dt="2020-10-11T18:38:13.867" v="1403" actId="20577"/>
        <pc:sldMkLst>
          <pc:docMk/>
          <pc:sldMk cId="3286581452" sldId="260"/>
        </pc:sldMkLst>
        <pc:spChg chg="mod">
          <ac:chgData name="Levi George" userId="S::georlm01@pfw.edu::bf9d07fd-1600-4c6a-ad65-ea63341d8197" providerId="AD" clId="Web-{BE4A74F7-7184-80E0-B310-27E55CB89AF6}" dt="2020-10-11T18:38:13.867" v="1403" actId="20577"/>
          <ac:spMkLst>
            <pc:docMk/>
            <pc:sldMk cId="3286581452" sldId="260"/>
            <ac:spMk id="3" creationId="{85F58660-4B2C-4231-B86E-D10E938EE999}"/>
          </ac:spMkLst>
        </pc:spChg>
      </pc:sldChg>
      <pc:sldChg chg="modSp">
        <pc:chgData name="Levi George" userId="S::georlm01@pfw.edu::bf9d07fd-1600-4c6a-ad65-ea63341d8197" providerId="AD" clId="Web-{BE4A74F7-7184-80E0-B310-27E55CB89AF6}" dt="2020-10-11T17:48:51.028" v="91" actId="20577"/>
        <pc:sldMkLst>
          <pc:docMk/>
          <pc:sldMk cId="2476865300" sldId="261"/>
        </pc:sldMkLst>
        <pc:spChg chg="mod">
          <ac:chgData name="Levi George" userId="S::georlm01@pfw.edu::bf9d07fd-1600-4c6a-ad65-ea63341d8197" providerId="AD" clId="Web-{BE4A74F7-7184-80E0-B310-27E55CB89AF6}" dt="2020-10-11T17:48:51.028" v="91" actId="20577"/>
          <ac:spMkLst>
            <pc:docMk/>
            <pc:sldMk cId="2476865300" sldId="261"/>
            <ac:spMk id="3" creationId="{61E50F82-6187-4EEF-AAAA-F37B083763E1}"/>
          </ac:spMkLst>
        </pc:spChg>
      </pc:sldChg>
      <pc:sldChg chg="modSp">
        <pc:chgData name="Levi George" userId="S::georlm01@pfw.edu::bf9d07fd-1600-4c6a-ad65-ea63341d8197" providerId="AD" clId="Web-{BE4A74F7-7184-80E0-B310-27E55CB89AF6}" dt="2020-10-11T18:39:30.492" v="1407" actId="20577"/>
        <pc:sldMkLst>
          <pc:docMk/>
          <pc:sldMk cId="2506016507" sldId="262"/>
        </pc:sldMkLst>
        <pc:spChg chg="mod">
          <ac:chgData name="Levi George" userId="S::georlm01@pfw.edu::bf9d07fd-1600-4c6a-ad65-ea63341d8197" providerId="AD" clId="Web-{BE4A74F7-7184-80E0-B310-27E55CB89AF6}" dt="2020-10-11T18:39:30.492" v="1407" actId="20577"/>
          <ac:spMkLst>
            <pc:docMk/>
            <pc:sldMk cId="2506016507" sldId="262"/>
            <ac:spMk id="3" creationId="{90FA0893-CC63-4F11-A492-459BF56EE090}"/>
          </ac:spMkLst>
        </pc:spChg>
      </pc:sldChg>
      <pc:sldChg chg="modSp">
        <pc:chgData name="Levi George" userId="S::georlm01@pfw.edu::bf9d07fd-1600-4c6a-ad65-ea63341d8197" providerId="AD" clId="Web-{BE4A74F7-7184-80E0-B310-27E55CB89AF6}" dt="2020-10-11T19:35:15.325" v="1413" actId="20577"/>
        <pc:sldMkLst>
          <pc:docMk/>
          <pc:sldMk cId="428891624" sldId="263"/>
        </pc:sldMkLst>
        <pc:spChg chg="mod">
          <ac:chgData name="Levi George" userId="S::georlm01@pfw.edu::bf9d07fd-1600-4c6a-ad65-ea63341d8197" providerId="AD" clId="Web-{BE4A74F7-7184-80E0-B310-27E55CB89AF6}" dt="2020-10-11T19:35:15.325" v="1413" actId="20577"/>
          <ac:spMkLst>
            <pc:docMk/>
            <pc:sldMk cId="428891624" sldId="263"/>
            <ac:spMk id="3" creationId="{F744C7D2-E62C-401C-AA3D-912EEA9B68CC}"/>
          </ac:spMkLst>
        </pc:spChg>
      </pc:sldChg>
      <pc:sldChg chg="modSp">
        <pc:chgData name="Levi George" userId="S::georlm01@pfw.edu::bf9d07fd-1600-4c6a-ad65-ea63341d8197" providerId="AD" clId="Web-{BE4A74F7-7184-80E0-B310-27E55CB89AF6}" dt="2020-10-11T18:36:53.007" v="1398" actId="20577"/>
        <pc:sldMkLst>
          <pc:docMk/>
          <pc:sldMk cId="3812005605" sldId="264"/>
        </pc:sldMkLst>
        <pc:spChg chg="mod">
          <ac:chgData name="Levi George" userId="S::georlm01@pfw.edu::bf9d07fd-1600-4c6a-ad65-ea63341d8197" providerId="AD" clId="Web-{BE4A74F7-7184-80E0-B310-27E55CB89AF6}" dt="2020-10-11T18:36:53.007" v="1398" actId="20577"/>
          <ac:spMkLst>
            <pc:docMk/>
            <pc:sldMk cId="3812005605" sldId="264"/>
            <ac:spMk id="3" creationId="{78024B44-5459-404F-BF02-34D1B3180EF7}"/>
          </ac:spMkLst>
        </pc:spChg>
      </pc:sldChg>
    </pc:docChg>
  </pc:docChgLst>
  <pc:docChgLst>
    <pc:chgData name="Darrin Perry" userId="S::perrdt03@pfw.edu::c2413086-e863-4eb6-9b9c-edaf2ec204b1" providerId="AD" clId="Web-{456D5C43-BDA2-AAB3-5961-CED6F20D30AB}"/>
    <pc:docChg chg="modSld">
      <pc:chgData name="Darrin Perry" userId="S::perrdt03@pfw.edu::c2413086-e863-4eb6-9b9c-edaf2ec204b1" providerId="AD" clId="Web-{456D5C43-BDA2-AAB3-5961-CED6F20D30AB}" dt="2020-10-11T19:21:29.675" v="95" actId="1076"/>
      <pc:docMkLst>
        <pc:docMk/>
      </pc:docMkLst>
      <pc:sldChg chg="addSp modSp">
        <pc:chgData name="Darrin Perry" userId="S::perrdt03@pfw.edu::c2413086-e863-4eb6-9b9c-edaf2ec204b1" providerId="AD" clId="Web-{456D5C43-BDA2-AAB3-5961-CED6F20D30AB}" dt="2020-10-11T19:20:44.316" v="90" actId="1076"/>
        <pc:sldMkLst>
          <pc:docMk/>
          <pc:sldMk cId="2727608467" sldId="257"/>
        </pc:sldMkLst>
        <pc:picChg chg="add mod">
          <ac:chgData name="Darrin Perry" userId="S::perrdt03@pfw.edu::c2413086-e863-4eb6-9b9c-edaf2ec204b1" providerId="AD" clId="Web-{456D5C43-BDA2-AAB3-5961-CED6F20D30AB}" dt="2020-10-11T19:20:44.316" v="90" actId="1076"/>
          <ac:picMkLst>
            <pc:docMk/>
            <pc:sldMk cId="2727608467" sldId="257"/>
            <ac:picMk id="4" creationId="{33EA15D1-3986-4B42-8089-F2AC286E530E}"/>
          </ac:picMkLst>
        </pc:picChg>
      </pc:sldChg>
      <pc:sldChg chg="addSp modSp">
        <pc:chgData name="Darrin Perry" userId="S::perrdt03@pfw.edu::c2413086-e863-4eb6-9b9c-edaf2ec204b1" providerId="AD" clId="Web-{456D5C43-BDA2-AAB3-5961-CED6F20D30AB}" dt="2020-10-11T19:21:29.675" v="95" actId="1076"/>
        <pc:sldMkLst>
          <pc:docMk/>
          <pc:sldMk cId="3820220416" sldId="258"/>
        </pc:sldMkLst>
        <pc:picChg chg="add mod">
          <ac:chgData name="Darrin Perry" userId="S::perrdt03@pfw.edu::c2413086-e863-4eb6-9b9c-edaf2ec204b1" providerId="AD" clId="Web-{456D5C43-BDA2-AAB3-5961-CED6F20D30AB}" dt="2020-10-11T19:07:21.173" v="17" actId="1076"/>
          <ac:picMkLst>
            <pc:docMk/>
            <pc:sldMk cId="3820220416" sldId="258"/>
            <ac:picMk id="4" creationId="{32F310B5-CB6E-4DF8-89E6-A4001725A31A}"/>
          </ac:picMkLst>
        </pc:picChg>
        <pc:picChg chg="add mod">
          <ac:chgData name="Darrin Perry" userId="S::perrdt03@pfw.edu::c2413086-e863-4eb6-9b9c-edaf2ec204b1" providerId="AD" clId="Web-{456D5C43-BDA2-AAB3-5961-CED6F20D30AB}" dt="2020-10-11T19:21:29.675" v="95" actId="1076"/>
          <ac:picMkLst>
            <pc:docMk/>
            <pc:sldMk cId="3820220416" sldId="258"/>
            <ac:picMk id="5" creationId="{780B0FFF-43A1-4830-BC9C-45C28A05A67F}"/>
          </ac:picMkLst>
        </pc:picChg>
      </pc:sldChg>
      <pc:sldChg chg="addSp modSp">
        <pc:chgData name="Darrin Perry" userId="S::perrdt03@pfw.edu::c2413086-e863-4eb6-9b9c-edaf2ec204b1" providerId="AD" clId="Web-{456D5C43-BDA2-AAB3-5961-CED6F20D30AB}" dt="2020-10-11T19:09:35.626" v="24" actId="1076"/>
        <pc:sldMkLst>
          <pc:docMk/>
          <pc:sldMk cId="2476865300" sldId="261"/>
        </pc:sldMkLst>
        <pc:picChg chg="add mod">
          <ac:chgData name="Darrin Perry" userId="S::perrdt03@pfw.edu::c2413086-e863-4eb6-9b9c-edaf2ec204b1" providerId="AD" clId="Web-{456D5C43-BDA2-AAB3-5961-CED6F20D30AB}" dt="2020-10-11T19:09:35.626" v="24" actId="1076"/>
          <ac:picMkLst>
            <pc:docMk/>
            <pc:sldMk cId="2476865300" sldId="261"/>
            <ac:picMk id="4" creationId="{559E5528-ED40-4F22-BA8A-61EB94FED8AF}"/>
          </ac:picMkLst>
        </pc:picChg>
      </pc:sldChg>
      <pc:sldChg chg="addSp modSp">
        <pc:chgData name="Darrin Perry" userId="S::perrdt03@pfw.edu::c2413086-e863-4eb6-9b9c-edaf2ec204b1" providerId="AD" clId="Web-{456D5C43-BDA2-AAB3-5961-CED6F20D30AB}" dt="2020-10-11T19:14:16.425" v="34" actId="1076"/>
        <pc:sldMkLst>
          <pc:docMk/>
          <pc:sldMk cId="2506016507" sldId="262"/>
        </pc:sldMkLst>
        <pc:picChg chg="add mod">
          <ac:chgData name="Darrin Perry" userId="S::perrdt03@pfw.edu::c2413086-e863-4eb6-9b9c-edaf2ec204b1" providerId="AD" clId="Web-{456D5C43-BDA2-AAB3-5961-CED6F20D30AB}" dt="2020-10-11T19:13:42.472" v="29" actId="1076"/>
          <ac:picMkLst>
            <pc:docMk/>
            <pc:sldMk cId="2506016507" sldId="262"/>
            <ac:picMk id="4" creationId="{A1D8887A-B28D-4D5F-86F8-276146B5B919}"/>
          </ac:picMkLst>
        </pc:picChg>
        <pc:picChg chg="add mod">
          <ac:chgData name="Darrin Perry" userId="S::perrdt03@pfw.edu::c2413086-e863-4eb6-9b9c-edaf2ec204b1" providerId="AD" clId="Web-{456D5C43-BDA2-AAB3-5961-CED6F20D30AB}" dt="2020-10-11T19:14:16.425" v="34" actId="1076"/>
          <ac:picMkLst>
            <pc:docMk/>
            <pc:sldMk cId="2506016507" sldId="262"/>
            <ac:picMk id="5" creationId="{1DE62722-BB98-49CD-B000-56021559983D}"/>
          </ac:picMkLst>
        </pc:picChg>
      </pc:sldChg>
      <pc:sldChg chg="addSp modSp">
        <pc:chgData name="Darrin Perry" userId="S::perrdt03@pfw.edu::c2413086-e863-4eb6-9b9c-edaf2ec204b1" providerId="AD" clId="Web-{456D5C43-BDA2-AAB3-5961-CED6F20D30AB}" dt="2020-10-11T19:20:35.660" v="89" actId="1076"/>
        <pc:sldMkLst>
          <pc:docMk/>
          <pc:sldMk cId="428891624" sldId="263"/>
        </pc:sldMkLst>
        <pc:spChg chg="mod">
          <ac:chgData name="Darrin Perry" userId="S::perrdt03@pfw.edu::c2413086-e863-4eb6-9b9c-edaf2ec204b1" providerId="AD" clId="Web-{456D5C43-BDA2-AAB3-5961-CED6F20D30AB}" dt="2020-10-11T19:14:48.816" v="47" actId="20577"/>
          <ac:spMkLst>
            <pc:docMk/>
            <pc:sldMk cId="428891624" sldId="263"/>
            <ac:spMk id="3" creationId="{F744C7D2-E62C-401C-AA3D-912EEA9B68CC}"/>
          </ac:spMkLst>
        </pc:spChg>
        <pc:picChg chg="add mod">
          <ac:chgData name="Darrin Perry" userId="S::perrdt03@pfw.edu::c2413086-e863-4eb6-9b9c-edaf2ec204b1" providerId="AD" clId="Web-{456D5C43-BDA2-AAB3-5961-CED6F20D30AB}" dt="2020-10-11T19:20:11.941" v="87" actId="14100"/>
          <ac:picMkLst>
            <pc:docMk/>
            <pc:sldMk cId="428891624" sldId="263"/>
            <ac:picMk id="4" creationId="{CE30C82E-5591-4668-9357-9FEE26464707}"/>
          </ac:picMkLst>
        </pc:picChg>
        <pc:picChg chg="add mod">
          <ac:chgData name="Darrin Perry" userId="S::perrdt03@pfw.edu::c2413086-e863-4eb6-9b9c-edaf2ec204b1" providerId="AD" clId="Web-{456D5C43-BDA2-AAB3-5961-CED6F20D30AB}" dt="2020-10-11T19:20:35.628" v="88" actId="1076"/>
          <ac:picMkLst>
            <pc:docMk/>
            <pc:sldMk cId="428891624" sldId="263"/>
            <ac:picMk id="5" creationId="{7B203785-7722-488B-9F01-C6BABB1F015B}"/>
          </ac:picMkLst>
        </pc:picChg>
        <pc:picChg chg="add mod">
          <ac:chgData name="Darrin Perry" userId="S::perrdt03@pfw.edu::c2413086-e863-4eb6-9b9c-edaf2ec204b1" providerId="AD" clId="Web-{456D5C43-BDA2-AAB3-5961-CED6F20D30AB}" dt="2020-10-11T19:20:35.660" v="89" actId="1076"/>
          <ac:picMkLst>
            <pc:docMk/>
            <pc:sldMk cId="428891624" sldId="263"/>
            <ac:picMk id="6" creationId="{614F7815-CFAC-4386-81E1-99CD010471D6}"/>
          </ac:picMkLst>
        </pc:picChg>
      </pc:sldChg>
      <pc:sldChg chg="addSp modSp">
        <pc:chgData name="Darrin Perry" userId="S::perrdt03@pfw.edu::c2413086-e863-4eb6-9b9c-edaf2ec204b1" providerId="AD" clId="Web-{456D5C43-BDA2-AAB3-5961-CED6F20D30AB}" dt="2020-10-11T19:17:05.566" v="66" actId="1076"/>
        <pc:sldMkLst>
          <pc:docMk/>
          <pc:sldMk cId="3812005605" sldId="264"/>
        </pc:sldMkLst>
        <pc:picChg chg="add mod">
          <ac:chgData name="Darrin Perry" userId="S::perrdt03@pfw.edu::c2413086-e863-4eb6-9b9c-edaf2ec204b1" providerId="AD" clId="Web-{456D5C43-BDA2-AAB3-5961-CED6F20D30AB}" dt="2020-10-11T19:15:41.800" v="54" actId="1076"/>
          <ac:picMkLst>
            <pc:docMk/>
            <pc:sldMk cId="3812005605" sldId="264"/>
            <ac:picMk id="4" creationId="{94664AB0-7B6C-44E4-95F3-E0F4C8FCDEA3}"/>
          </ac:picMkLst>
        </pc:picChg>
        <pc:picChg chg="add mod">
          <ac:chgData name="Darrin Perry" userId="S::perrdt03@pfw.edu::c2413086-e863-4eb6-9b9c-edaf2ec204b1" providerId="AD" clId="Web-{456D5C43-BDA2-AAB3-5961-CED6F20D30AB}" dt="2020-10-11T19:16:23.175" v="61" actId="1076"/>
          <ac:picMkLst>
            <pc:docMk/>
            <pc:sldMk cId="3812005605" sldId="264"/>
            <ac:picMk id="5" creationId="{EE0DACC1-959D-47E5-9C3C-757195207C93}"/>
          </ac:picMkLst>
        </pc:picChg>
        <pc:picChg chg="add mod">
          <ac:chgData name="Darrin Perry" userId="S::perrdt03@pfw.edu::c2413086-e863-4eb6-9b9c-edaf2ec204b1" providerId="AD" clId="Web-{456D5C43-BDA2-AAB3-5961-CED6F20D30AB}" dt="2020-10-11T19:17:05.566" v="66" actId="1076"/>
          <ac:picMkLst>
            <pc:docMk/>
            <pc:sldMk cId="3812005605" sldId="264"/>
            <ac:picMk id="6" creationId="{CF7E09E6-48B5-4478-BF54-BE883F093854}"/>
          </ac:picMkLst>
        </pc:picChg>
      </pc:sldChg>
    </pc:docChg>
  </pc:docChgLst>
  <pc:docChgLst>
    <pc:chgData name="Levi George" userId="S::georlm01@pfw.edu::bf9d07fd-1600-4c6a-ad65-ea63341d8197" providerId="AD" clId="Web-{EC00DF8D-262C-FC8C-282F-07599E96D5D3}"/>
    <pc:docChg chg="addSld delSld modSld sldOrd addMainMaster delMainMaster">
      <pc:chgData name="Levi George" userId="S::georlm01@pfw.edu::bf9d07fd-1600-4c6a-ad65-ea63341d8197" providerId="AD" clId="Web-{EC00DF8D-262C-FC8C-282F-07599E96D5D3}" dt="2020-10-11T00:06:05.493" v="2121" actId="20577"/>
      <pc:docMkLst>
        <pc:docMk/>
      </pc:docMkLst>
      <pc:sldChg chg="modSp mod modClrScheme chgLayout">
        <pc:chgData name="Levi George" userId="S::georlm01@pfw.edu::bf9d07fd-1600-4c6a-ad65-ea63341d8197" providerId="AD" clId="Web-{EC00DF8D-262C-FC8C-282F-07599E96D5D3}" dt="2020-10-10T22:34:55.330" v="15" actId="20577"/>
        <pc:sldMkLst>
          <pc:docMk/>
          <pc:sldMk cId="109857222" sldId="256"/>
        </pc:sldMkLst>
        <pc:spChg chg="mod ord">
          <ac:chgData name="Levi George" userId="S::georlm01@pfw.edu::bf9d07fd-1600-4c6a-ad65-ea63341d8197" providerId="AD" clId="Web-{EC00DF8D-262C-FC8C-282F-07599E96D5D3}" dt="2020-10-10T22:34:14.580" v="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evi George" userId="S::georlm01@pfw.edu::bf9d07fd-1600-4c6a-ad65-ea63341d8197" providerId="AD" clId="Web-{EC00DF8D-262C-FC8C-282F-07599E96D5D3}" dt="2020-10-10T22:34:55.330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Levi George" userId="S::georlm01@pfw.edu::bf9d07fd-1600-4c6a-ad65-ea63341d8197" providerId="AD" clId="Web-{EC00DF8D-262C-FC8C-282F-07599E96D5D3}" dt="2020-10-10T22:43:39.763" v="138"/>
        <pc:sldMkLst>
          <pc:docMk/>
          <pc:sldMk cId="2727608467" sldId="257"/>
        </pc:sldMkLst>
        <pc:spChg chg="mod">
          <ac:chgData name="Levi George" userId="S::georlm01@pfw.edu::bf9d07fd-1600-4c6a-ad65-ea63341d8197" providerId="AD" clId="Web-{EC00DF8D-262C-FC8C-282F-07599E96D5D3}" dt="2020-10-10T22:43:39.763" v="138"/>
          <ac:spMkLst>
            <pc:docMk/>
            <pc:sldMk cId="2727608467" sldId="257"/>
            <ac:spMk id="2" creationId="{BDD08387-6941-453D-BEC8-AED3014D3859}"/>
          </ac:spMkLst>
        </pc:spChg>
        <pc:spChg chg="add del mod">
          <ac:chgData name="Levi George" userId="S::georlm01@pfw.edu::bf9d07fd-1600-4c6a-ad65-ea63341d8197" providerId="AD" clId="Web-{EC00DF8D-262C-FC8C-282F-07599E96D5D3}" dt="2020-10-10T22:43:39.763" v="138"/>
          <ac:spMkLst>
            <pc:docMk/>
            <pc:sldMk cId="2727608467" sldId="257"/>
            <ac:spMk id="3" creationId="{9A4D57FB-D979-40C9-8D36-2EA1FCFB8FB9}"/>
          </ac:spMkLst>
        </pc:spChg>
        <pc:spChg chg="add del">
          <ac:chgData name="Levi George" userId="S::georlm01@pfw.edu::bf9d07fd-1600-4c6a-ad65-ea63341d8197" providerId="AD" clId="Web-{EC00DF8D-262C-FC8C-282F-07599E96D5D3}" dt="2020-10-10T22:43:39.748" v="137"/>
          <ac:spMkLst>
            <pc:docMk/>
            <pc:sldMk cId="2727608467" sldId="257"/>
            <ac:spMk id="6" creationId="{876248C8-0720-48AB-91BA-5F530BB41E5E}"/>
          </ac:spMkLst>
        </pc:spChg>
        <pc:spChg chg="add del">
          <ac:chgData name="Levi George" userId="S::georlm01@pfw.edu::bf9d07fd-1600-4c6a-ad65-ea63341d8197" providerId="AD" clId="Web-{EC00DF8D-262C-FC8C-282F-07599E96D5D3}" dt="2020-10-10T22:43:39.748" v="137"/>
          <ac:spMkLst>
            <pc:docMk/>
            <pc:sldMk cId="2727608467" sldId="257"/>
            <ac:spMk id="7" creationId="{523BEDA7-D0B8-4802-8168-92452653BC9F}"/>
          </ac:spMkLst>
        </pc:spChg>
        <pc:spChg chg="add del">
          <ac:chgData name="Levi George" userId="S::georlm01@pfw.edu::bf9d07fd-1600-4c6a-ad65-ea63341d8197" providerId="AD" clId="Web-{EC00DF8D-262C-FC8C-282F-07599E96D5D3}" dt="2020-10-10T22:43:39.748" v="137"/>
          <ac:spMkLst>
            <pc:docMk/>
            <pc:sldMk cId="2727608467" sldId="257"/>
            <ac:spMk id="8" creationId="{D2EFF34B-7B1A-4F9D-8CEE-A40962BC7C21}"/>
          </ac:spMkLst>
        </pc:spChg>
        <pc:spChg chg="add del">
          <ac:chgData name="Levi George" userId="S::georlm01@pfw.edu::bf9d07fd-1600-4c6a-ad65-ea63341d8197" providerId="AD" clId="Web-{EC00DF8D-262C-FC8C-282F-07599E96D5D3}" dt="2020-10-10T22:43:33.623" v="135"/>
          <ac:spMkLst>
            <pc:docMk/>
            <pc:sldMk cId="2727608467" sldId="257"/>
            <ac:spMk id="9" creationId="{876248C8-0720-48AB-91BA-5F530BB41E5E}"/>
          </ac:spMkLst>
        </pc:spChg>
        <pc:spChg chg="add del">
          <ac:chgData name="Levi George" userId="S::georlm01@pfw.edu::bf9d07fd-1600-4c6a-ad65-ea63341d8197" providerId="AD" clId="Web-{EC00DF8D-262C-FC8C-282F-07599E96D5D3}" dt="2020-10-10T22:43:33.623" v="135"/>
          <ac:spMkLst>
            <pc:docMk/>
            <pc:sldMk cId="2727608467" sldId="257"/>
            <ac:spMk id="11" creationId="{523BEDA7-D0B8-4802-8168-92452653BC9F}"/>
          </ac:spMkLst>
        </pc:spChg>
        <pc:spChg chg="add">
          <ac:chgData name="Levi George" userId="S::georlm01@pfw.edu::bf9d07fd-1600-4c6a-ad65-ea63341d8197" providerId="AD" clId="Web-{EC00DF8D-262C-FC8C-282F-07599E96D5D3}" dt="2020-10-10T22:43:39.763" v="138"/>
          <ac:spMkLst>
            <pc:docMk/>
            <pc:sldMk cId="2727608467" sldId="257"/>
            <ac:spMk id="12" creationId="{0249BF42-D05C-4553-9417-7B8695759291}"/>
          </ac:spMkLst>
        </pc:spChg>
        <pc:spChg chg="add del">
          <ac:chgData name="Levi George" userId="S::georlm01@pfw.edu::bf9d07fd-1600-4c6a-ad65-ea63341d8197" providerId="AD" clId="Web-{EC00DF8D-262C-FC8C-282F-07599E96D5D3}" dt="2020-10-10T22:43:33.623" v="135"/>
          <ac:spMkLst>
            <pc:docMk/>
            <pc:sldMk cId="2727608467" sldId="257"/>
            <ac:spMk id="13" creationId="{D2EFF34B-7B1A-4F9D-8CEE-A40962BC7C21}"/>
          </ac:spMkLst>
        </pc:spChg>
        <pc:spChg chg="add">
          <ac:chgData name="Levi George" userId="S::georlm01@pfw.edu::bf9d07fd-1600-4c6a-ad65-ea63341d8197" providerId="AD" clId="Web-{EC00DF8D-262C-FC8C-282F-07599E96D5D3}" dt="2020-10-10T22:43:39.763" v="138"/>
          <ac:spMkLst>
            <pc:docMk/>
            <pc:sldMk cId="2727608467" sldId="257"/>
            <ac:spMk id="14" creationId="{33801627-6861-4EA9-BE98-E0CE33A894D9}"/>
          </ac:spMkLst>
        </pc:spChg>
        <pc:spChg chg="add">
          <ac:chgData name="Levi George" userId="S::georlm01@pfw.edu::bf9d07fd-1600-4c6a-ad65-ea63341d8197" providerId="AD" clId="Web-{EC00DF8D-262C-FC8C-282F-07599E96D5D3}" dt="2020-10-10T22:43:39.763" v="138"/>
          <ac:spMkLst>
            <pc:docMk/>
            <pc:sldMk cId="2727608467" sldId="257"/>
            <ac:spMk id="15" creationId="{93C1483F-490E-4C8A-8765-1F8AF0C67D5F}"/>
          </ac:spMkLst>
        </pc:spChg>
        <pc:graphicFrameChg chg="add del">
          <ac:chgData name="Levi George" userId="S::georlm01@pfw.edu::bf9d07fd-1600-4c6a-ad65-ea63341d8197" providerId="AD" clId="Web-{EC00DF8D-262C-FC8C-282F-07599E96D5D3}" dt="2020-10-10T22:43:33.623" v="135"/>
          <ac:graphicFrameMkLst>
            <pc:docMk/>
            <pc:sldMk cId="2727608467" sldId="257"/>
            <ac:graphicFrameMk id="5" creationId="{2BD12874-1538-4BBA-A495-D28337515F5F}"/>
          </ac:graphicFrameMkLst>
        </pc:graphicFrameChg>
        <pc:graphicFrameChg chg="add del">
          <ac:chgData name="Levi George" userId="S::georlm01@pfw.edu::bf9d07fd-1600-4c6a-ad65-ea63341d8197" providerId="AD" clId="Web-{EC00DF8D-262C-FC8C-282F-07599E96D5D3}" dt="2020-10-10T22:43:39.748" v="137"/>
          <ac:graphicFrameMkLst>
            <pc:docMk/>
            <pc:sldMk cId="2727608467" sldId="257"/>
            <ac:graphicFrameMk id="10" creationId="{96239E1E-9EF3-4E68-AD03-294196790B76}"/>
          </ac:graphicFrameMkLst>
        </pc:graphicFrameChg>
      </pc:sldChg>
      <pc:sldChg chg="modSp new del ord">
        <pc:chgData name="Levi George" userId="S::georlm01@pfw.edu::bf9d07fd-1600-4c6a-ad65-ea63341d8197" providerId="AD" clId="Web-{EC00DF8D-262C-FC8C-282F-07599E96D5D3}" dt="2020-10-10T22:41:33.434" v="29"/>
        <pc:sldMkLst>
          <pc:docMk/>
          <pc:sldMk cId="643439777" sldId="258"/>
        </pc:sldMkLst>
        <pc:spChg chg="mod">
          <ac:chgData name="Levi George" userId="S::georlm01@pfw.edu::bf9d07fd-1600-4c6a-ad65-ea63341d8197" providerId="AD" clId="Web-{EC00DF8D-262C-FC8C-282F-07599E96D5D3}" dt="2020-10-10T22:41:27.434" v="26" actId="20577"/>
          <ac:spMkLst>
            <pc:docMk/>
            <pc:sldMk cId="643439777" sldId="258"/>
            <ac:spMk id="2" creationId="{560B72BC-82EF-48E6-A11C-BDCF72115E88}"/>
          </ac:spMkLst>
        </pc:spChg>
      </pc:sldChg>
      <pc:sldChg chg="modSp new ord">
        <pc:chgData name="Levi George" userId="S::georlm01@pfw.edu::bf9d07fd-1600-4c6a-ad65-ea63341d8197" providerId="AD" clId="Web-{EC00DF8D-262C-FC8C-282F-07599E96D5D3}" dt="2020-10-10T23:43:53.896" v="1838"/>
        <pc:sldMkLst>
          <pc:docMk/>
          <pc:sldMk cId="3820220416" sldId="258"/>
        </pc:sldMkLst>
        <pc:spChg chg="mod">
          <ac:chgData name="Levi George" userId="S::georlm01@pfw.edu::bf9d07fd-1600-4c6a-ad65-ea63341d8197" providerId="AD" clId="Web-{EC00DF8D-262C-FC8C-282F-07599E96D5D3}" dt="2020-10-10T22:44:35.062" v="144" actId="20577"/>
          <ac:spMkLst>
            <pc:docMk/>
            <pc:sldMk cId="3820220416" sldId="258"/>
            <ac:spMk id="2" creationId="{E3ED8E2D-1C5C-416B-971A-0BE208A613EA}"/>
          </ac:spMkLst>
        </pc:spChg>
        <pc:spChg chg="mod">
          <ac:chgData name="Levi George" userId="S::georlm01@pfw.edu::bf9d07fd-1600-4c6a-ad65-ea63341d8197" providerId="AD" clId="Web-{EC00DF8D-262C-FC8C-282F-07599E96D5D3}" dt="2020-10-10T22:53:49.195" v="612" actId="20577"/>
          <ac:spMkLst>
            <pc:docMk/>
            <pc:sldMk cId="3820220416" sldId="258"/>
            <ac:spMk id="3" creationId="{A81334BD-9136-4880-A839-7BC90FFCD4EA}"/>
          </ac:spMkLst>
        </pc:spChg>
      </pc:sldChg>
      <pc:sldChg chg="modSp new">
        <pc:chgData name="Levi George" userId="S::georlm01@pfw.edu::bf9d07fd-1600-4c6a-ad65-ea63341d8197" providerId="AD" clId="Web-{EC00DF8D-262C-FC8C-282F-07599E96D5D3}" dt="2020-10-10T23:38:44.825" v="1384" actId="20577"/>
        <pc:sldMkLst>
          <pc:docMk/>
          <pc:sldMk cId="294687047" sldId="259"/>
        </pc:sldMkLst>
        <pc:spChg chg="mod">
          <ac:chgData name="Levi George" userId="S::georlm01@pfw.edu::bf9d07fd-1600-4c6a-ad65-ea63341d8197" providerId="AD" clId="Web-{EC00DF8D-262C-FC8C-282F-07599E96D5D3}" dt="2020-10-10T22:55:04.058" v="621" actId="20577"/>
          <ac:spMkLst>
            <pc:docMk/>
            <pc:sldMk cId="294687047" sldId="259"/>
            <ac:spMk id="2" creationId="{6FF49B60-BF4C-435D-B8F1-D31C7F543C3A}"/>
          </ac:spMkLst>
        </pc:spChg>
        <pc:spChg chg="mod">
          <ac:chgData name="Levi George" userId="S::georlm01@pfw.edu::bf9d07fd-1600-4c6a-ad65-ea63341d8197" providerId="AD" clId="Web-{EC00DF8D-262C-FC8C-282F-07599E96D5D3}" dt="2020-10-10T23:38:44.825" v="1384" actId="20577"/>
          <ac:spMkLst>
            <pc:docMk/>
            <pc:sldMk cId="294687047" sldId="259"/>
            <ac:spMk id="3" creationId="{3F8AC669-3E04-44AE-B915-4A048ADF0632}"/>
          </ac:spMkLst>
        </pc:spChg>
      </pc:sldChg>
      <pc:sldChg chg="modSp new">
        <pc:chgData name="Levi George" userId="S::georlm01@pfw.edu::bf9d07fd-1600-4c6a-ad65-ea63341d8197" providerId="AD" clId="Web-{EC00DF8D-262C-FC8C-282F-07599E96D5D3}" dt="2020-10-10T23:43:18.490" v="1834" actId="20577"/>
        <pc:sldMkLst>
          <pc:docMk/>
          <pc:sldMk cId="3286581452" sldId="260"/>
        </pc:sldMkLst>
        <pc:spChg chg="mod">
          <ac:chgData name="Levi George" userId="S::georlm01@pfw.edu::bf9d07fd-1600-4c6a-ad65-ea63341d8197" providerId="AD" clId="Web-{EC00DF8D-262C-FC8C-282F-07599E96D5D3}" dt="2020-10-10T23:38:54.778" v="1411" actId="20577"/>
          <ac:spMkLst>
            <pc:docMk/>
            <pc:sldMk cId="3286581452" sldId="260"/>
            <ac:spMk id="2" creationId="{EF313C4A-6EA0-48B9-B406-5C8D6F07ECC1}"/>
          </ac:spMkLst>
        </pc:spChg>
        <pc:spChg chg="mod">
          <ac:chgData name="Levi George" userId="S::georlm01@pfw.edu::bf9d07fd-1600-4c6a-ad65-ea63341d8197" providerId="AD" clId="Web-{EC00DF8D-262C-FC8C-282F-07599E96D5D3}" dt="2020-10-10T23:43:18.490" v="1834" actId="20577"/>
          <ac:spMkLst>
            <pc:docMk/>
            <pc:sldMk cId="3286581452" sldId="260"/>
            <ac:spMk id="3" creationId="{85F58660-4B2C-4231-B86E-D10E938EE999}"/>
          </ac:spMkLst>
        </pc:spChg>
      </pc:sldChg>
      <pc:sldChg chg="modSp new">
        <pc:chgData name="Levi George" userId="S::georlm01@pfw.edu::bf9d07fd-1600-4c6a-ad65-ea63341d8197" providerId="AD" clId="Web-{EC00DF8D-262C-FC8C-282F-07599E96D5D3}" dt="2020-10-11T00:05:26.661" v="2095" actId="20577"/>
        <pc:sldMkLst>
          <pc:docMk/>
          <pc:sldMk cId="2476865300" sldId="261"/>
        </pc:sldMkLst>
        <pc:spChg chg="mod">
          <ac:chgData name="Levi George" userId="S::georlm01@pfw.edu::bf9d07fd-1600-4c6a-ad65-ea63341d8197" providerId="AD" clId="Web-{EC00DF8D-262C-FC8C-282F-07599E96D5D3}" dt="2020-10-10T23:46:48.010" v="1847" actId="20577"/>
          <ac:spMkLst>
            <pc:docMk/>
            <pc:sldMk cId="2476865300" sldId="261"/>
            <ac:spMk id="2" creationId="{5282D196-2B3C-487B-824C-9500F454B963}"/>
          </ac:spMkLst>
        </pc:spChg>
        <pc:spChg chg="mod">
          <ac:chgData name="Levi George" userId="S::georlm01@pfw.edu::bf9d07fd-1600-4c6a-ad65-ea63341d8197" providerId="AD" clId="Web-{EC00DF8D-262C-FC8C-282F-07599E96D5D3}" dt="2020-10-11T00:05:26.661" v="2095" actId="20577"/>
          <ac:spMkLst>
            <pc:docMk/>
            <pc:sldMk cId="2476865300" sldId="261"/>
            <ac:spMk id="3" creationId="{61E50F82-6187-4EEF-AAAA-F37B083763E1}"/>
          </ac:spMkLst>
        </pc:spChg>
      </pc:sldChg>
      <pc:sldChg chg="modSp new">
        <pc:chgData name="Levi George" userId="S::georlm01@pfw.edu::bf9d07fd-1600-4c6a-ad65-ea63341d8197" providerId="AD" clId="Web-{EC00DF8D-262C-FC8C-282F-07599E96D5D3}" dt="2020-10-11T00:05:42.759" v="2103" actId="20577"/>
        <pc:sldMkLst>
          <pc:docMk/>
          <pc:sldMk cId="2506016507" sldId="262"/>
        </pc:sldMkLst>
        <pc:spChg chg="mod">
          <ac:chgData name="Levi George" userId="S::georlm01@pfw.edu::bf9d07fd-1600-4c6a-ad65-ea63341d8197" providerId="AD" clId="Web-{EC00DF8D-262C-FC8C-282F-07599E96D5D3}" dt="2020-10-11T00:05:42.759" v="2103" actId="20577"/>
          <ac:spMkLst>
            <pc:docMk/>
            <pc:sldMk cId="2506016507" sldId="262"/>
            <ac:spMk id="2" creationId="{59C95FF4-9107-40C2-968F-DDCB2F849A24}"/>
          </ac:spMkLst>
        </pc:spChg>
      </pc:sldChg>
      <pc:sldChg chg="modSp new ord">
        <pc:chgData name="Levi George" userId="S::georlm01@pfw.edu::bf9d07fd-1600-4c6a-ad65-ea63341d8197" providerId="AD" clId="Web-{EC00DF8D-262C-FC8C-282F-07599E96D5D3}" dt="2020-10-11T00:05:54.071" v="2110" actId="20577"/>
        <pc:sldMkLst>
          <pc:docMk/>
          <pc:sldMk cId="428891624" sldId="263"/>
        </pc:sldMkLst>
        <pc:spChg chg="mod">
          <ac:chgData name="Levi George" userId="S::georlm01@pfw.edu::bf9d07fd-1600-4c6a-ad65-ea63341d8197" providerId="AD" clId="Web-{EC00DF8D-262C-FC8C-282F-07599E96D5D3}" dt="2020-10-11T00:05:54.071" v="2110" actId="20577"/>
          <ac:spMkLst>
            <pc:docMk/>
            <pc:sldMk cId="428891624" sldId="263"/>
            <ac:spMk id="2" creationId="{7C7D66B9-1022-46CB-A068-F44C078CC346}"/>
          </ac:spMkLst>
        </pc:spChg>
      </pc:sldChg>
      <pc:sldChg chg="modSp new">
        <pc:chgData name="Levi George" userId="S::georlm01@pfw.edu::bf9d07fd-1600-4c6a-ad65-ea63341d8197" providerId="AD" clId="Web-{EC00DF8D-262C-FC8C-282F-07599E96D5D3}" dt="2020-10-11T00:06:05.493" v="2120" actId="20577"/>
        <pc:sldMkLst>
          <pc:docMk/>
          <pc:sldMk cId="3812005605" sldId="264"/>
        </pc:sldMkLst>
        <pc:spChg chg="mod">
          <ac:chgData name="Levi George" userId="S::georlm01@pfw.edu::bf9d07fd-1600-4c6a-ad65-ea63341d8197" providerId="AD" clId="Web-{EC00DF8D-262C-FC8C-282F-07599E96D5D3}" dt="2020-10-11T00:06:05.493" v="2120" actId="20577"/>
          <ac:spMkLst>
            <pc:docMk/>
            <pc:sldMk cId="3812005605" sldId="264"/>
            <ac:spMk id="2" creationId="{0295C608-D13B-41EF-BECF-3A1B0E35359D}"/>
          </ac:spMkLst>
        </pc:spChg>
      </pc:sldChg>
      <pc:sldMasterChg chg="del delSldLayout">
        <pc:chgData name="Levi George" userId="S::georlm01@pfw.edu::bf9d07fd-1600-4c6a-ad65-ea63341d8197" providerId="AD" clId="Web-{EC00DF8D-262C-FC8C-282F-07599E96D5D3}" dt="2020-10-10T22:31:11.348" v="0"/>
        <pc:sldMasterMkLst>
          <pc:docMk/>
          <pc:sldMasterMk cId="2460954070" sldId="2147483660"/>
        </pc:sldMasterMkLst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Levi George" userId="S::georlm01@pfw.edu::bf9d07fd-1600-4c6a-ad65-ea63341d8197" providerId="AD" clId="Web-{EC00DF8D-262C-FC8C-282F-07599E96D5D3}" dt="2020-10-10T22:31:11.348" v="0"/>
        <pc:sldMasterMkLst>
          <pc:docMk/>
          <pc:sldMasterMk cId="379408609" sldId="2147483672"/>
        </pc:sldMasterMkLst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3338896698" sldId="2147483673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2109496650" sldId="2147483674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3933572557" sldId="2147483675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2920711144" sldId="2147483676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2422006085" sldId="2147483677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3362334077" sldId="2147483678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3153180430" sldId="2147483679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3249559605" sldId="2147483680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1078700516" sldId="2147483681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1232077067" sldId="2147483682"/>
          </pc:sldLayoutMkLst>
        </pc:sldLayoutChg>
        <pc:sldLayoutChg chg="add mod replId">
          <pc:chgData name="Levi George" userId="S::georlm01@pfw.edu::bf9d07fd-1600-4c6a-ad65-ea63341d8197" providerId="AD" clId="Web-{EC00DF8D-262C-FC8C-282F-07599E96D5D3}" dt="2020-10-10T22:31:11.348" v="0"/>
          <pc:sldLayoutMkLst>
            <pc:docMk/>
            <pc:sldMasterMk cId="379408609" sldId="2147483672"/>
            <pc:sldLayoutMk cId="1531840731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89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57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1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Chrono Split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videogame by the Chrono Team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749D-E013-4577-AE76-00E1214B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F9EC-9F0A-4C4B-981D-017967C9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graphical assets that are used in this game are obtained from open source platforms with commercial or personal use licenses.</a:t>
            </a:r>
          </a:p>
          <a:p>
            <a:r>
              <a:rPr lang="en-US"/>
              <a:t>Links to the assets are provided in the SRS document.</a:t>
            </a:r>
          </a:p>
        </p:txBody>
      </p:sp>
    </p:spTree>
    <p:extLst>
      <p:ext uri="{BB962C8B-B14F-4D97-AF65-F5344CB8AC3E}">
        <p14:creationId xmlns:p14="http://schemas.microsoft.com/office/powerpoint/2010/main" val="34731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08387-6941-453D-BEC8-AED3014D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Contents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7FB-D979-40C9-8D36-2EA1FCFB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Introduction and Purpose</a:t>
            </a:r>
          </a:p>
          <a:p>
            <a:r>
              <a:rPr lang="en-US" sz="2400"/>
              <a:t>Requirements Glossary</a:t>
            </a:r>
          </a:p>
          <a:p>
            <a:r>
              <a:rPr lang="en-US" sz="2400"/>
              <a:t>User Reqs.</a:t>
            </a:r>
          </a:p>
          <a:p>
            <a:r>
              <a:rPr lang="en-US" sz="2400"/>
              <a:t>System Reqs.</a:t>
            </a:r>
          </a:p>
          <a:p>
            <a:r>
              <a:rPr lang="en-US" sz="2400"/>
              <a:t>Prototype Demo</a:t>
            </a:r>
          </a:p>
          <a:p>
            <a:r>
              <a:rPr lang="en-US" sz="2400"/>
              <a:t>Non-Functional Requirements</a:t>
            </a:r>
          </a:p>
        </p:txBody>
      </p:sp>
      <p:pic>
        <p:nvPicPr>
          <p:cNvPr id="4" name="Picture 4" descr="A close up&#10;&#10;Description automatically generated">
            <a:extLst>
              <a:ext uri="{FF2B5EF4-FFF2-40B4-BE49-F238E27FC236}">
                <a16:creationId xmlns:a16="http://schemas.microsoft.com/office/drawing/2014/main" id="{33EA15D1-3986-4B42-8089-F2AC286E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285" y="4566816"/>
            <a:ext cx="2743200" cy="21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8E2D-1C5C-416B-971A-0BE208A6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34BD-9136-4880-A839-7BC90FFC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game is based on the brain-child of one of our developers (Darrin) who has been working on it for some time.</a:t>
            </a:r>
          </a:p>
          <a:p>
            <a:r>
              <a:rPr lang="en-US"/>
              <a:t>Chrono-Split is a 2-D arcade-style side-scroller game. </a:t>
            </a:r>
          </a:p>
          <a:p>
            <a:r>
              <a:rPr lang="en-US"/>
              <a:t>Speed-running will be a key component.</a:t>
            </a:r>
          </a:p>
          <a:p>
            <a:r>
              <a:rPr lang="en-US"/>
              <a:t>Clearing levels quickly will earn a greater amount of points than destroying enemies.</a:t>
            </a:r>
          </a:p>
          <a:p>
            <a:r>
              <a:rPr lang="en-US"/>
              <a:t>However, the levels will increase in difficulty, which can be reduced by killing enemies and leveling up.</a:t>
            </a:r>
          </a:p>
          <a:p>
            <a:r>
              <a:rPr lang="en-US"/>
              <a:t>Ease vs. Speed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2F310B5-CB6E-4DF8-89E6-A4001725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644" y="4887951"/>
            <a:ext cx="3542369" cy="2267413"/>
          </a:xfrm>
          <a:prstGeom prst="rect">
            <a:avLst/>
          </a:prstGeom>
        </p:spPr>
      </p:pic>
      <p:pic>
        <p:nvPicPr>
          <p:cNvPr id="5" name="Picture 5" descr="A picture containing dark, wearing, person, room&#10;&#10;Description automatically generated">
            <a:extLst>
              <a:ext uri="{FF2B5EF4-FFF2-40B4-BE49-F238E27FC236}">
                <a16:creationId xmlns:a16="http://schemas.microsoft.com/office/drawing/2014/main" id="{780B0FFF-43A1-4830-BC9C-45C28A05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491" y="-3464"/>
            <a:ext cx="1652155" cy="18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2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9B60-BF4C-435D-B8F1-D31C7F54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C669-3E04-44AE-B915-4A048ADF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Nav Mesh: An AI controller object used to navigate levels and "receive" stimuli.</a:t>
            </a:r>
          </a:p>
          <a:p>
            <a:r>
              <a:rPr lang="en-US"/>
              <a:t>Box Tracing: Used to determine items in the path of some object, as well as the traits of those said objects.  </a:t>
            </a:r>
          </a:p>
          <a:p>
            <a:r>
              <a:rPr lang="en-US"/>
              <a:t>Speed Run: A play-through of a game done as fast as possible through optimizing paths and use of glitches to skip branches. Normally competitive</a:t>
            </a:r>
          </a:p>
          <a:p>
            <a:r>
              <a:rPr lang="en-US"/>
              <a:t>Skins: Aesthetic add-ons for games that are cosmetic in nature, can be thematic or simply re-colors.</a:t>
            </a:r>
          </a:p>
          <a:p>
            <a:r>
              <a:rPr lang="en-US"/>
              <a:t>Buffs/De-Buffs: abilities or effects that increase(Buffs) or decrease(De-Buffs) the stats of characters in the game.</a:t>
            </a:r>
          </a:p>
          <a:p>
            <a:r>
              <a:rPr lang="en-US"/>
              <a:t>Farming: The act of repeatedly killing enemies to earn gold, experience, and items.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3C4A-6EA0-48B9-B406-5C8D6F07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Glossary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8660-4B2C-4231-B86E-D10E938E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Multiplayer: A game mode where players can play with or against other human controlled characters.</a:t>
            </a:r>
          </a:p>
          <a:p>
            <a:r>
              <a:rPr lang="en-US"/>
              <a:t>Hit-box: An area of a character model that can be damaged and register stimuli.</a:t>
            </a:r>
          </a:p>
          <a:p>
            <a:r>
              <a:rPr lang="en-US"/>
              <a:t>Skill-Floor: The lowest possible level skill needed to play a game with success.</a:t>
            </a:r>
          </a:p>
          <a:p>
            <a:r>
              <a:rPr lang="en-US"/>
              <a:t>Skill-Ceiling: The highest possible skill needed to play a game successfully.</a:t>
            </a:r>
          </a:p>
          <a:p>
            <a:r>
              <a:rPr lang="en-US"/>
              <a:t>Crowd-Control: An ability that hinders the movement of characters in the game.</a:t>
            </a:r>
          </a:p>
          <a:p>
            <a:r>
              <a:rPr lang="en-US"/>
              <a:t>Game Mechanics: The basic functions and constraints that determine the way the game plays and how the player and environment interact.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8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D196-2B3C-487B-824C-9500F454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Reqs.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0F82-6187-4EEF-AAAA-F37B0837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User needs to be able to do several things within the game.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On Start they should be able to select at least one of three characters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Upon selecting that character they need to be able to use skills and move the character.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The player should also be able to access a skill tree and purchase and upgrade skills.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Gameplay constraints include having to buy preceding skills before buying the next skill, users will need to deal with limited items and cooldowns for skills.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Upon player death, the user should be able to select a different character or continue with the previous.</a:t>
            </a:r>
          </a:p>
        </p:txBody>
      </p:sp>
      <p:pic>
        <p:nvPicPr>
          <p:cNvPr id="4" name="Picture 4" descr="A picture containing water, person, player, ball&#10;&#10;Description automatically generated">
            <a:extLst>
              <a:ext uri="{FF2B5EF4-FFF2-40B4-BE49-F238E27FC236}">
                <a16:creationId xmlns:a16="http://schemas.microsoft.com/office/drawing/2014/main" id="{559E5528-ED40-4F22-BA8A-61EB94FED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90" y="4684691"/>
            <a:ext cx="4629614" cy="21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5FF4-9107-40C2-968F-DDCB2F84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Reqs.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0893-CC63-4F11-A492-459BF56E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Basic Requirements to run the game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Windows 7/10 OS or MacOS equivalent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32 or 64-bit processor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2GB of RAM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1GB Storage Space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No special Graphics Card requirements (onboard/discrete)</a:t>
            </a:r>
          </a:p>
          <a:p>
            <a:pPr lvl="1"/>
            <a:endParaRPr lang="en-US" spc="10">
              <a:solidFill>
                <a:srgbClr val="000000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US">
                <a:solidFill>
                  <a:srgbClr val="000000"/>
                </a:solidFill>
              </a:rPr>
              <a:t>Hardware Peripherals Required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Mouse/Keyboard (Gamepad may be used)</a:t>
            </a:r>
          </a:p>
        </p:txBody>
      </p:sp>
      <p:pic>
        <p:nvPicPr>
          <p:cNvPr id="4" name="Picture 4" descr="A close up&#10;&#10;Description automatically generated">
            <a:extLst>
              <a:ext uri="{FF2B5EF4-FFF2-40B4-BE49-F238E27FC236}">
                <a16:creationId xmlns:a16="http://schemas.microsoft.com/office/drawing/2014/main" id="{A1D8887A-B28D-4D5F-86F8-276146B5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23" y="400050"/>
            <a:ext cx="3053195" cy="2784763"/>
          </a:xfrm>
          <a:prstGeom prst="rect">
            <a:avLst/>
          </a:prstGeom>
        </p:spPr>
      </p:pic>
      <p:pic>
        <p:nvPicPr>
          <p:cNvPr id="5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1DE62722-BB98-49CD-B000-56021559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86" y="4071574"/>
            <a:ext cx="1946564" cy="22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1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66B9-1022-46CB-A068-F44C07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C7D2-E62C-401C-AA3D-912EEA9B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 Video!!!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30C82E-5591-4668-9357-9FEE2646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96" y="2791166"/>
            <a:ext cx="4154631" cy="2384033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B203785-7722-488B-9F01-C6BABB1F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38" y="3732501"/>
            <a:ext cx="855519" cy="1315317"/>
          </a:xfrm>
          <a:prstGeom prst="rect">
            <a:avLst/>
          </a:prstGeom>
        </p:spPr>
      </p:pic>
      <p:pic>
        <p:nvPicPr>
          <p:cNvPr id="6" name="Picture 6" descr="A picture containing wheel, dark&#10;&#10;Description automatically generated">
            <a:extLst>
              <a:ext uri="{FF2B5EF4-FFF2-40B4-BE49-F238E27FC236}">
                <a16:creationId xmlns:a16="http://schemas.microsoft.com/office/drawing/2014/main" id="{614F7815-CFAC-4386-81E1-99CD01047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264" y="2754124"/>
            <a:ext cx="1297132" cy="12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C608-D13B-41EF-BECF-3A1B0E35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Non-Functional Reqs.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4B44-5459-404F-BF02-34D1B318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system needs to have several non-functional requirements to be considered playable and functional.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System must be resource-efficient to run on numerous environments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Controls must be highly responsive (no lag).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Game should take about no longer than an hour to play through at the slowest in order to minimize chance of seizure in epileptics.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No security requirements are needed since it is not multiplayer, nor does it store sensitive information regarding the player.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Hit-boxes and time-tracking being accurate and intuitive are imperative to the feel of the game.</a:t>
            </a:r>
          </a:p>
          <a:p>
            <a:endParaRPr lang="en-US"/>
          </a:p>
        </p:txBody>
      </p:sp>
      <p:pic>
        <p:nvPicPr>
          <p:cNvPr id="4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94664AB0-7B6C-44E4-95F3-E0F4C8FC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2" y="4559011"/>
            <a:ext cx="1207944" cy="2052205"/>
          </a:xfrm>
          <a:prstGeom prst="rect">
            <a:avLst/>
          </a:prstGeom>
        </p:spPr>
      </p:pic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E0DACC1-959D-47E5-9C3C-7571952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78" y="4394922"/>
            <a:ext cx="1117889" cy="2389044"/>
          </a:xfrm>
          <a:prstGeom prst="rect">
            <a:avLst/>
          </a:prstGeom>
        </p:spPr>
      </p:pic>
      <p:pic>
        <p:nvPicPr>
          <p:cNvPr id="6" name="Picture 6" descr="A close up of a mask&#10;&#10;Description automatically generated">
            <a:extLst>
              <a:ext uri="{FF2B5EF4-FFF2-40B4-BE49-F238E27FC236}">
                <a16:creationId xmlns:a16="http://schemas.microsoft.com/office/drawing/2014/main" id="{CF7E09E6-48B5-4478-BF54-BE883F09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757" y="4356822"/>
            <a:ext cx="1371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056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Chrono Split</vt:lpstr>
      <vt:lpstr>Contents</vt:lpstr>
      <vt:lpstr>Introduction</vt:lpstr>
      <vt:lpstr>Requirements Glossary</vt:lpstr>
      <vt:lpstr>Requirements Glossary (cont.)</vt:lpstr>
      <vt:lpstr>User Reqs.</vt:lpstr>
      <vt:lpstr>System Reqs.</vt:lpstr>
      <vt:lpstr>Prototype</vt:lpstr>
      <vt:lpstr>Non-Functional Reqs.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2020-10-10T22:24:09Z</dcterms:created>
  <dcterms:modified xsi:type="dcterms:W3CDTF">2020-10-11T19:47:03Z</dcterms:modified>
</cp:coreProperties>
</file>