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FF2BFFB-80B8-469D-BD1E-764A224254E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B89F5F2-31D8-4F45-AE58-1713015D23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5326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BFFB-80B8-469D-BD1E-764A224254E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5F2-31D8-4F45-AE58-1713015D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4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BFFB-80B8-469D-BD1E-764A224254E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5F2-31D8-4F45-AE58-1713015D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9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BFFB-80B8-469D-BD1E-764A224254E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5F2-31D8-4F45-AE58-1713015D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BFFB-80B8-469D-BD1E-764A224254E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5F2-31D8-4F45-AE58-1713015D23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493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BFFB-80B8-469D-BD1E-764A224254E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5F2-31D8-4F45-AE58-1713015D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BFFB-80B8-469D-BD1E-764A224254E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5F2-31D8-4F45-AE58-1713015D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BFFB-80B8-469D-BD1E-764A224254E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5F2-31D8-4F45-AE58-1713015D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0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BFFB-80B8-469D-BD1E-764A224254E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5F2-31D8-4F45-AE58-1713015D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BFFB-80B8-469D-BD1E-764A224254E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5F2-31D8-4F45-AE58-1713015D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1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BFFB-80B8-469D-BD1E-764A224254E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9F5F2-31D8-4F45-AE58-1713015D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2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FF2BFFB-80B8-469D-BD1E-764A224254E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B89F5F2-31D8-4F45-AE58-1713015D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1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5vs570lb2I&amp;ab_channel=Keegun" TargetMode="External"/><Relationship Id="rId2" Type="http://schemas.openxmlformats.org/officeDocument/2006/relationships/hyperlink" Target="https://www.surrenderat20.net/2019/12/red-post-collection-unleashing-element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821B-6C8F-448A-BFDB-9A053DC7E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League of Legends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83357-3123-4FB3-9CBC-881964627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technical manual by Levi George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6E5BA-D53A-4CBF-8A2E-47E209782635}"/>
              </a:ext>
            </a:extLst>
          </p:cNvPr>
          <p:cNvSpPr/>
          <p:nvPr/>
        </p:nvSpPr>
        <p:spPr>
          <a:xfrm>
            <a:off x="-1" y="0"/>
            <a:ext cx="914400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4A399-7AAB-4F4F-877E-51FD26AC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Why League of Legends?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87E7C-04B7-4DE9-961E-0C5B0FC55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League of Legends is massively popular with millions of players worldwide</a:t>
            </a:r>
          </a:p>
          <a:p>
            <a:r>
              <a:rPr lang="en-US" dirty="0"/>
              <a:t>League is a game that I have recently become addicted to</a:t>
            </a:r>
          </a:p>
          <a:p>
            <a:r>
              <a:rPr lang="en-US" dirty="0"/>
              <a:t>League has a level of depth that makes it a mind game at times making it very fun when you learn and improve skills to conquer your enemies.</a:t>
            </a:r>
          </a:p>
          <a:p>
            <a:r>
              <a:rPr lang="en-US" dirty="0"/>
              <a:t>League also has lots of coverage on YouTube and other websites</a:t>
            </a:r>
          </a:p>
          <a:p>
            <a:pPr lvl="1"/>
            <a:r>
              <a:rPr lang="en-US" dirty="0"/>
              <a:t>There is a subreddit dedicated solely to helping players improve (r/Summoner’sSchool)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This data is wide-spread and difficult to find and use at times</a:t>
            </a:r>
          </a:p>
          <a:p>
            <a:pPr lvl="1"/>
            <a:r>
              <a:rPr lang="en-US" dirty="0"/>
              <a:t>This manual will solve the issues of information gathering making it easier for players to learn and improve without spending so much time searching.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795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B66E1-603C-47EB-AD69-7BB1BFCC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What is League of Legends?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8D9C-2936-4D56-AB66-B9CBBB944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League of Legends (or just League) is a MOBA (Multiplayer Online Battle Arena)</a:t>
            </a:r>
          </a:p>
          <a:p>
            <a:r>
              <a:rPr lang="en-US" dirty="0"/>
              <a:t>Each team will have five players and both teams must work to break through each team’s defenses and destroy their Nexus.</a:t>
            </a:r>
          </a:p>
          <a:p>
            <a:r>
              <a:rPr lang="en-US" dirty="0"/>
              <a:t>Each player has a specific role they must fulfill to win the match</a:t>
            </a:r>
          </a:p>
          <a:p>
            <a:r>
              <a:rPr lang="en-US" dirty="0">
                <a:solidFill>
                  <a:srgbClr val="FFC000"/>
                </a:solidFill>
              </a:rPr>
              <a:t>However, there are also numerous mechanics and thought processes that must apply. They come in two forms:</a:t>
            </a:r>
          </a:p>
          <a:p>
            <a:pPr lvl="1"/>
            <a:r>
              <a:rPr lang="en-US" dirty="0"/>
              <a:t>Micro Decisions (or just Micro)</a:t>
            </a:r>
          </a:p>
          <a:p>
            <a:pPr lvl="1"/>
            <a:r>
              <a:rPr lang="en-US" dirty="0"/>
              <a:t>Macro Decisions (or just Macro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739BF3-8B40-45AE-8205-01356C967404}"/>
              </a:ext>
            </a:extLst>
          </p:cNvPr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1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FD16A-4E39-47C0-9755-E504B473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Objectives of the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9F80-9250-444D-8681-B9C9D993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Make it easy to </a:t>
            </a:r>
            <a:r>
              <a:rPr lang="en-US" dirty="0">
                <a:solidFill>
                  <a:srgbClr val="FFC000"/>
                </a:solidFill>
              </a:rPr>
              <a:t>find information</a:t>
            </a:r>
          </a:p>
          <a:p>
            <a:pPr lvl="1"/>
            <a:r>
              <a:rPr lang="en-US" dirty="0"/>
              <a:t>Document will have lots of information and sources for players to refer to.</a:t>
            </a:r>
          </a:p>
          <a:p>
            <a:r>
              <a:rPr lang="en-US" dirty="0"/>
              <a:t>Make it easy to </a:t>
            </a:r>
            <a:r>
              <a:rPr lang="en-US" dirty="0">
                <a:solidFill>
                  <a:srgbClr val="FFC000"/>
                </a:solidFill>
              </a:rPr>
              <a:t>use information</a:t>
            </a:r>
          </a:p>
          <a:p>
            <a:r>
              <a:rPr lang="en-US" dirty="0"/>
              <a:t>Help familiarize players with </a:t>
            </a:r>
            <a:r>
              <a:rPr lang="en-US" dirty="0">
                <a:solidFill>
                  <a:srgbClr val="FFC000"/>
                </a:solidFill>
              </a:rPr>
              <a:t>monsters</a:t>
            </a:r>
            <a:r>
              <a:rPr lang="en-US" dirty="0"/>
              <a:t> in the game</a:t>
            </a:r>
          </a:p>
          <a:p>
            <a:r>
              <a:rPr lang="en-US" dirty="0"/>
              <a:t>Help familiarize players with </a:t>
            </a:r>
            <a:r>
              <a:rPr lang="en-US" dirty="0">
                <a:solidFill>
                  <a:srgbClr val="FFC000"/>
                </a:solidFill>
              </a:rPr>
              <a:t>League Lingo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0212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A7382E-6EBF-43D8-9DE1-7F7C5710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Basic Concept: Wave Manipulation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03C89D-CF42-4654-B102-D4A0F01A0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“wave” refers to a group of minions that will walk down a lane until they </a:t>
            </a:r>
            <a:r>
              <a:rPr lang="en-US"/>
              <a:t>meet some </a:t>
            </a:r>
            <a:r>
              <a:rPr lang="en-US" dirty="0"/>
              <a:t>enemy</a:t>
            </a:r>
          </a:p>
          <a:p>
            <a:r>
              <a:rPr lang="en-US" dirty="0"/>
              <a:t>The “waves” have a natural rhythm, it will randomly push toward one tower until the waves reaches it, at this point it will push back towards the opposite tower.</a:t>
            </a:r>
          </a:p>
          <a:p>
            <a:r>
              <a:rPr lang="en-US" dirty="0"/>
              <a:t>By selectively and carefully culling enemy minions, you can slowly push or freeze the wave.</a:t>
            </a:r>
          </a:p>
          <a:p>
            <a:pPr lvl="1"/>
            <a:r>
              <a:rPr lang="en-US" dirty="0"/>
              <a:t>This lets you keep it in a place that makes the enemy vulnerable</a:t>
            </a:r>
          </a:p>
          <a:p>
            <a:pPr lvl="1"/>
            <a:r>
              <a:rPr lang="en-US" dirty="0"/>
              <a:t>By killing the minions quickly then you can push the wave, this will increase the tempo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647B6-B592-49E2-9791-4CD1CB7FC8FC}"/>
              </a:ext>
            </a:extLst>
          </p:cNvPr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48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FD16A-4E39-47C0-9755-E504B473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Basic Concept: Wave Manipulation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CC7A1D-9CB7-49E1-AA18-A5E5C84EC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9067" y="2224266"/>
            <a:ext cx="3486150" cy="3467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League of Legends: 3 tips before you start - EarlyGame">
            <a:extLst>
              <a:ext uri="{FF2B5EF4-FFF2-40B4-BE49-F238E27FC236}">
                <a16:creationId xmlns:a16="http://schemas.microsoft.com/office/drawing/2014/main" id="{654F47CA-37B5-48BD-9797-BD13C82C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81" y="2224266"/>
            <a:ext cx="4855546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57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A7382E-6EBF-43D8-9DE1-7F7C5710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03C89D-CF42-4654-B102-D4A0F01A0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https://www.surrenderat20.net/2019/12/red-post-collection-unleashing-elements.html</a:t>
            </a:r>
            <a:r>
              <a:rPr lang="en-US" dirty="0"/>
              <a:t> (Map of Summoner’s Rift)</a:t>
            </a:r>
          </a:p>
          <a:p>
            <a:r>
              <a:rPr lang="en-US" dirty="0">
                <a:hlinkClick r:id="rId3"/>
              </a:rPr>
              <a:t>https://www.youtube.com/watch?v=G5vs570lb2I&amp;ab_channel=Keegun</a:t>
            </a:r>
            <a:r>
              <a:rPr lang="en-US" dirty="0"/>
              <a:t> (Image </a:t>
            </a:r>
            <a:r>
              <a:rPr lang="en-US"/>
              <a:t>of two minion waves clashing)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647B6-B592-49E2-9791-4CD1CB7FC8FC}"/>
              </a:ext>
            </a:extLst>
          </p:cNvPr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217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421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League of Legends</vt:lpstr>
      <vt:lpstr>Why League of Legends?</vt:lpstr>
      <vt:lpstr>What is League of Legends?</vt:lpstr>
      <vt:lpstr>Objectives of the Manual</vt:lpstr>
      <vt:lpstr>Basic Concept: Wave Manipulation</vt:lpstr>
      <vt:lpstr>Basic Concept: Wave Manipulation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of Legends</dc:title>
  <dc:creator>Levi George</dc:creator>
  <cp:lastModifiedBy>Levi George</cp:lastModifiedBy>
  <cp:revision>9</cp:revision>
  <dcterms:created xsi:type="dcterms:W3CDTF">2020-11-25T07:06:31Z</dcterms:created>
  <dcterms:modified xsi:type="dcterms:W3CDTF">2020-12-10T15:25:26Z</dcterms:modified>
</cp:coreProperties>
</file>