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2021-11-15T23:52:50Z</dcterms:created>
  <dcterms:modified xsi:type="dcterms:W3CDTF">2021-11-15T23:52:50Z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