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keywords/>
  <dcterms:created xsi:type="dcterms:W3CDTF">2021-11-22T13:13:23Z</dcterms:created>
  <dcterms:modified xsi:type="dcterms:W3CDTF">2021-11-22T13:13:23Z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